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0" r:id="rId4"/>
    <p:sldId id="258" r:id="rId5"/>
    <p:sldId id="263" r:id="rId6"/>
    <p:sldId id="261" r:id="rId7"/>
    <p:sldId id="265" r:id="rId8"/>
    <p:sldId id="266" r:id="rId9"/>
    <p:sldId id="262" r:id="rId10"/>
    <p:sldId id="267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8812"/>
    <p:restoredTop sz="86434"/>
  </p:normalViewPr>
  <p:slideViewPr>
    <p:cSldViewPr snapToGrid="0" snapToObjects="1" showGuides="1">
      <p:cViewPr>
        <p:scale>
          <a:sx n="89" d="100"/>
          <a:sy n="89" d="100"/>
        </p:scale>
        <p:origin x="1136" y="30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17114-1D98-4848-9093-CE3BEBCE1379}" type="datetimeFigureOut">
              <a:rPr lang="en-US" smtClean="0"/>
              <a:t>4/26/23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F46700-400E-124F-8CFD-393938EC8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266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46700-400E-124F-8CFD-393938EC8C4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221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46700-400E-124F-8CFD-393938EC8C4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4310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46700-400E-124F-8CFD-393938EC8C4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903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46700-400E-124F-8CFD-393938EC8C4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359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46700-400E-124F-8CFD-393938EC8C4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639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46700-400E-124F-8CFD-393938EC8C4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183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46700-400E-124F-8CFD-393938EC8C4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538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46700-400E-124F-8CFD-393938EC8C4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2852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46700-400E-124F-8CFD-393938EC8C4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929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46700-400E-124F-8CFD-393938EC8C4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807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46700-400E-124F-8CFD-393938EC8C4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714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8F5D6-9C25-B341-874E-D23A566752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E16E50-93A8-9747-985F-6A1D0BFEE3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35227C-B7CD-944A-85B4-BCB7AEA38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4C4A4-E4E5-1541-91AE-434BDBCA68C9}" type="datetimeFigureOut">
              <a:rPr lang="en-US" smtClean="0"/>
              <a:t>4/25/23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24CBD9-90CF-F545-A965-E7C3E3BAB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ADC6B0-0523-8942-A047-84B661B0F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96702-4919-EF4F-945B-32958BC35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431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4BCCD-6ADD-BE43-822B-0CDEA65A2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707302-794B-C940-9589-B27CC376F2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E39EBD-4535-BA41-B3A7-AD3375967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4C4A4-E4E5-1541-91AE-434BDBCA68C9}" type="datetimeFigureOut">
              <a:rPr lang="en-US" smtClean="0"/>
              <a:t>4/25/23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682193-ACC8-3346-8EF3-A4BAD1CC6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DD3EB-6176-8040-A7B8-CEB813A88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96702-4919-EF4F-945B-32958BC35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338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91E5A5-B19E-6940-B1F1-5370267BC5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FEFED1-2A4F-6944-BAD5-6E1BA1FECF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33308C-73B5-274E-9001-6945A8720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4C4A4-E4E5-1541-91AE-434BDBCA68C9}" type="datetimeFigureOut">
              <a:rPr lang="en-US" smtClean="0"/>
              <a:t>4/25/23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399EEA-5C2C-5E44-9BC6-13E99D131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11BA9-737F-3F42-AEB5-90DD8177E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96702-4919-EF4F-945B-32958BC35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388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351A8-0582-0446-A195-60DB24D11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E3004-3C7E-CC43-83E4-B2F2F9EC4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C2D9D4-C920-8E43-828C-89C12BFA5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4C4A4-E4E5-1541-91AE-434BDBCA68C9}" type="datetimeFigureOut">
              <a:rPr lang="en-US" smtClean="0"/>
              <a:t>4/25/23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A2408-06C3-9E47-AA28-4E7812538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67CDF0-7C8D-6245-B054-531D633BF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96702-4919-EF4F-945B-32958BC35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995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DE3BD-A63C-3E4A-B877-C179A074E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2B6681-6A02-0747-9F56-A016423570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E83A97-C155-C045-96D7-A995C4FEE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4C4A4-E4E5-1541-91AE-434BDBCA68C9}" type="datetimeFigureOut">
              <a:rPr lang="en-US" smtClean="0"/>
              <a:t>4/25/23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0243A1-48BD-9245-9B94-75B4B9427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277560-CACF-F74B-A319-2CC5DCEDA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96702-4919-EF4F-945B-32958BC35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757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BC43B-227F-264B-B61D-860D95EEB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CF721-E218-2143-BC98-72C83507D5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2F42A9-63F6-114B-9CCE-4E764DC622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6632A6-D4DA-1948-AE45-86FF53E1F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4C4A4-E4E5-1541-91AE-434BDBCA68C9}" type="datetimeFigureOut">
              <a:rPr lang="en-US" smtClean="0"/>
              <a:t>4/25/23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13ED59-4DE8-1A4C-B843-04B4EAB7C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DE4BBF-0A85-8848-A9AE-81BAE5B05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96702-4919-EF4F-945B-32958BC35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638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B651F-6722-EA4E-BDC1-4A9441C02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A16BC4-4EAB-D34D-AC23-4FFA1280B2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2C8339-EB65-B449-838D-B0CB6A14FC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B0DCAE-1FFB-6E49-AE54-238A176452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F5DE02-338F-194B-84CF-8EAA86AE1E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745202-1C83-654F-B86E-69904622F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4C4A4-E4E5-1541-91AE-434BDBCA68C9}" type="datetimeFigureOut">
              <a:rPr lang="en-US" smtClean="0"/>
              <a:t>4/25/23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04C71F-A2CE-2E42-B7BD-B6D445D60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01E1D8-E3AF-574E-B5CA-81EF21BCF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96702-4919-EF4F-945B-32958BC35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316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F757E-CC7B-AA4A-9E2A-F60819612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A7C973-4B97-9642-B3BF-EB5016FF2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4C4A4-E4E5-1541-91AE-434BDBCA68C9}" type="datetimeFigureOut">
              <a:rPr lang="en-US" smtClean="0"/>
              <a:t>4/25/23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153A3B-D620-7A4E-95BC-766E3E65E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C0DC8C-BF04-F64D-B310-ACB51109B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96702-4919-EF4F-945B-32958BC35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10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E09631-C4BD-D042-B7BD-630AB7E64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4C4A4-E4E5-1541-91AE-434BDBCA68C9}" type="datetimeFigureOut">
              <a:rPr lang="en-US" smtClean="0"/>
              <a:t>4/25/23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BBF7D7-115A-2C49-870D-12B1E3A87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6DE64C-347D-A344-9657-B68EBB3B3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96702-4919-EF4F-945B-32958BC35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138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7002E-F1E7-5143-814A-F2EF8A6D5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29F1A-3029-094B-8010-4B0AF0185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DB5F77-6FED-A249-B606-2FE98184DB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116291-8C6B-7446-A0C6-3E0A49705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4C4A4-E4E5-1541-91AE-434BDBCA68C9}" type="datetimeFigureOut">
              <a:rPr lang="en-US" smtClean="0"/>
              <a:t>4/25/23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34BC35-33A0-C749-8C13-BD49C6951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FD67F2-A526-A845-A7AF-8EC78D83C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96702-4919-EF4F-945B-32958BC35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523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DFE66-753A-4641-AB23-C53942DE5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5A2CDF-E4F0-2B4C-B034-B39DAE371C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29CE3A-C375-BD42-9D82-5371864E96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A9FA43-37CD-E840-8121-A1C1385D4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4C4A4-E4E5-1541-91AE-434BDBCA68C9}" type="datetimeFigureOut">
              <a:rPr lang="en-US" smtClean="0"/>
              <a:t>4/25/23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5D6929-E889-6348-9123-BFAFF5EAA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487FC0-53C4-424C-914F-EE62462CE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96702-4919-EF4F-945B-32958BC35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667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916C11-DD01-B24C-A974-179FECB2B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2942B9-5793-7843-8B77-0ACF8A9733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3A44E-3DCE-0347-904B-2B9A027606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4C4A4-E4E5-1541-91AE-434BDBCA68C9}" type="datetimeFigureOut">
              <a:rPr lang="en-US" smtClean="0"/>
              <a:t>4/25/23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941F6E-FD9D-FC41-A66A-6B677F1ED6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7A136-CDC3-9D47-A483-C7E8223684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96702-4919-EF4F-945B-32958BC35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188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.tiff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.tif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16.tiff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675965cf-ac6f-497e-b57c-73e50b9e96a7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9F9B1C0E-E622-BA4C-8DD7-F6ACA2D83659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2162256" y="1371609"/>
            <a:ext cx="2250401" cy="632874"/>
            <a:chOff x="2805112" y="2505075"/>
            <a:chExt cx="6580821" cy="1850707"/>
          </a:xfrm>
        </p:grpSpPr>
        <p:sp>
          <p:nvSpPr>
            <p:cNvPr id="5" name="išļîde">
              <a:extLst>
                <a:ext uri="{FF2B5EF4-FFF2-40B4-BE49-F238E27FC236}">
                  <a16:creationId xmlns:a16="http://schemas.microsoft.com/office/drawing/2014/main" id="{FAF8781A-9868-F148-86BA-5C359A05EE40}"/>
                </a:ext>
              </a:extLst>
            </p:cNvPr>
            <p:cNvSpPr/>
            <p:nvPr/>
          </p:nvSpPr>
          <p:spPr>
            <a:xfrm>
              <a:off x="2805112" y="2505075"/>
              <a:ext cx="1849755" cy="1850707"/>
            </a:xfrm>
            <a:custGeom>
              <a:avLst/>
              <a:gdLst>
                <a:gd name="connsiteX0" fmla="*/ 807720 w 1849755"/>
                <a:gd name="connsiteY0" fmla="*/ 1710690 h 1850707"/>
                <a:gd name="connsiteX1" fmla="*/ 789622 w 1849755"/>
                <a:gd name="connsiteY1" fmla="*/ 1733550 h 1850707"/>
                <a:gd name="connsiteX2" fmla="*/ 791527 w 1849755"/>
                <a:gd name="connsiteY2" fmla="*/ 1747837 h 1850707"/>
                <a:gd name="connsiteX3" fmla="*/ 812482 w 1849755"/>
                <a:gd name="connsiteY3" fmla="*/ 1763077 h 1850707"/>
                <a:gd name="connsiteX4" fmla="*/ 829627 w 1849755"/>
                <a:gd name="connsiteY4" fmla="*/ 1759267 h 1850707"/>
                <a:gd name="connsiteX5" fmla="*/ 838200 w 1849755"/>
                <a:gd name="connsiteY5" fmla="*/ 1744027 h 1850707"/>
                <a:gd name="connsiteX6" fmla="*/ 827722 w 1849755"/>
                <a:gd name="connsiteY6" fmla="*/ 1722120 h 1850707"/>
                <a:gd name="connsiteX7" fmla="*/ 810577 w 1849755"/>
                <a:gd name="connsiteY7" fmla="*/ 1711642 h 1850707"/>
                <a:gd name="connsiteX8" fmla="*/ 1232535 w 1849755"/>
                <a:gd name="connsiteY8" fmla="*/ 1657350 h 1850707"/>
                <a:gd name="connsiteX9" fmla="*/ 1229678 w 1849755"/>
                <a:gd name="connsiteY9" fmla="*/ 1685925 h 1850707"/>
                <a:gd name="connsiteX10" fmla="*/ 1238250 w 1849755"/>
                <a:gd name="connsiteY10" fmla="*/ 1697355 h 1850707"/>
                <a:gd name="connsiteX11" fmla="*/ 1263968 w 1849755"/>
                <a:gd name="connsiteY11" fmla="*/ 1699260 h 1850707"/>
                <a:gd name="connsiteX12" fmla="*/ 1276350 w 1849755"/>
                <a:gd name="connsiteY12" fmla="*/ 1686878 h 1850707"/>
                <a:gd name="connsiteX13" fmla="*/ 1275397 w 1849755"/>
                <a:gd name="connsiteY13" fmla="*/ 1670685 h 1850707"/>
                <a:gd name="connsiteX14" fmla="*/ 1255395 w 1849755"/>
                <a:gd name="connsiteY14" fmla="*/ 1657350 h 1850707"/>
                <a:gd name="connsiteX15" fmla="*/ 1235393 w 1849755"/>
                <a:gd name="connsiteY15" fmla="*/ 1657350 h 1850707"/>
                <a:gd name="connsiteX16" fmla="*/ 1024890 w 1849755"/>
                <a:gd name="connsiteY16" fmla="*/ 1654493 h 1850707"/>
                <a:gd name="connsiteX17" fmla="*/ 1010602 w 1849755"/>
                <a:gd name="connsiteY17" fmla="*/ 1667828 h 1850707"/>
                <a:gd name="connsiteX18" fmla="*/ 1010602 w 1849755"/>
                <a:gd name="connsiteY18" fmla="*/ 1683068 h 1850707"/>
                <a:gd name="connsiteX19" fmla="*/ 1019175 w 1849755"/>
                <a:gd name="connsiteY19" fmla="*/ 1704023 h 1850707"/>
                <a:gd name="connsiteX20" fmla="*/ 1035367 w 1849755"/>
                <a:gd name="connsiteY20" fmla="*/ 1708785 h 1850707"/>
                <a:gd name="connsiteX21" fmla="*/ 1049655 w 1849755"/>
                <a:gd name="connsiteY21" fmla="*/ 1697355 h 1850707"/>
                <a:gd name="connsiteX22" fmla="*/ 1049655 w 1849755"/>
                <a:gd name="connsiteY22" fmla="*/ 1684020 h 1850707"/>
                <a:gd name="connsiteX23" fmla="*/ 1041082 w 1849755"/>
                <a:gd name="connsiteY23" fmla="*/ 1660208 h 1850707"/>
                <a:gd name="connsiteX24" fmla="*/ 1024890 w 1849755"/>
                <a:gd name="connsiteY24" fmla="*/ 1654493 h 1850707"/>
                <a:gd name="connsiteX25" fmla="*/ 827722 w 1849755"/>
                <a:gd name="connsiteY25" fmla="*/ 1653540 h 1850707"/>
                <a:gd name="connsiteX26" fmla="*/ 812482 w 1849755"/>
                <a:gd name="connsiteY26" fmla="*/ 1656397 h 1850707"/>
                <a:gd name="connsiteX27" fmla="*/ 805815 w 1849755"/>
                <a:gd name="connsiteY27" fmla="*/ 1667827 h 1850707"/>
                <a:gd name="connsiteX28" fmla="*/ 810577 w 1849755"/>
                <a:gd name="connsiteY28" fmla="*/ 1681162 h 1850707"/>
                <a:gd name="connsiteX29" fmla="*/ 820102 w 1849755"/>
                <a:gd name="connsiteY29" fmla="*/ 1688782 h 1850707"/>
                <a:gd name="connsiteX30" fmla="*/ 826770 w 1849755"/>
                <a:gd name="connsiteY30" fmla="*/ 1692592 h 1850707"/>
                <a:gd name="connsiteX31" fmla="*/ 831532 w 1849755"/>
                <a:gd name="connsiteY31" fmla="*/ 1695450 h 1850707"/>
                <a:gd name="connsiteX32" fmla="*/ 846772 w 1849755"/>
                <a:gd name="connsiteY32" fmla="*/ 1676400 h 1850707"/>
                <a:gd name="connsiteX33" fmla="*/ 842962 w 1849755"/>
                <a:gd name="connsiteY33" fmla="*/ 1661160 h 1850707"/>
                <a:gd name="connsiteX34" fmla="*/ 827722 w 1849755"/>
                <a:gd name="connsiteY34" fmla="*/ 1653540 h 1850707"/>
                <a:gd name="connsiteX35" fmla="*/ 831532 w 1849755"/>
                <a:gd name="connsiteY35" fmla="*/ 1644967 h 1850707"/>
                <a:gd name="connsiteX36" fmla="*/ 858202 w 1849755"/>
                <a:gd name="connsiteY36" fmla="*/ 1656397 h 1850707"/>
                <a:gd name="connsiteX37" fmla="*/ 864870 w 1849755"/>
                <a:gd name="connsiteY37" fmla="*/ 1677352 h 1850707"/>
                <a:gd name="connsiteX38" fmla="*/ 842010 w 1849755"/>
                <a:gd name="connsiteY38" fmla="*/ 1701165 h 1850707"/>
                <a:gd name="connsiteX39" fmla="*/ 860107 w 1849755"/>
                <a:gd name="connsiteY39" fmla="*/ 1717357 h 1850707"/>
                <a:gd name="connsiteX40" fmla="*/ 862012 w 1849755"/>
                <a:gd name="connsiteY40" fmla="*/ 1736407 h 1850707"/>
                <a:gd name="connsiteX41" fmla="*/ 855345 w 1849755"/>
                <a:gd name="connsiteY41" fmla="*/ 1754505 h 1850707"/>
                <a:gd name="connsiteX42" fmla="*/ 825817 w 1849755"/>
                <a:gd name="connsiteY42" fmla="*/ 1772602 h 1850707"/>
                <a:gd name="connsiteX43" fmla="*/ 807720 w 1849755"/>
                <a:gd name="connsiteY43" fmla="*/ 1772602 h 1850707"/>
                <a:gd name="connsiteX44" fmla="*/ 774382 w 1849755"/>
                <a:gd name="connsiteY44" fmla="*/ 1752600 h 1850707"/>
                <a:gd name="connsiteX45" fmla="*/ 771525 w 1849755"/>
                <a:gd name="connsiteY45" fmla="*/ 1733550 h 1850707"/>
                <a:gd name="connsiteX46" fmla="*/ 784860 w 1849755"/>
                <a:gd name="connsiteY46" fmla="*/ 1712595 h 1850707"/>
                <a:gd name="connsiteX47" fmla="*/ 800100 w 1849755"/>
                <a:gd name="connsiteY47" fmla="*/ 1705927 h 1850707"/>
                <a:gd name="connsiteX48" fmla="*/ 783907 w 1849755"/>
                <a:gd name="connsiteY48" fmla="*/ 1674495 h 1850707"/>
                <a:gd name="connsiteX49" fmla="*/ 809625 w 1849755"/>
                <a:gd name="connsiteY49" fmla="*/ 1645920 h 1850707"/>
                <a:gd name="connsiteX50" fmla="*/ 831532 w 1849755"/>
                <a:gd name="connsiteY50" fmla="*/ 1644967 h 1850707"/>
                <a:gd name="connsiteX51" fmla="*/ 1028700 w 1849755"/>
                <a:gd name="connsiteY51" fmla="*/ 1644015 h 1850707"/>
                <a:gd name="connsiteX52" fmla="*/ 1070610 w 1849755"/>
                <a:gd name="connsiteY52" fmla="*/ 1661160 h 1850707"/>
                <a:gd name="connsiteX53" fmla="*/ 1077277 w 1849755"/>
                <a:gd name="connsiteY53" fmla="*/ 1689735 h 1850707"/>
                <a:gd name="connsiteX54" fmla="*/ 1073467 w 1849755"/>
                <a:gd name="connsiteY54" fmla="*/ 1730693 h 1850707"/>
                <a:gd name="connsiteX55" fmla="*/ 1050607 w 1849755"/>
                <a:gd name="connsiteY55" fmla="*/ 1761173 h 1850707"/>
                <a:gd name="connsiteX56" fmla="*/ 1014412 w 1849755"/>
                <a:gd name="connsiteY56" fmla="*/ 1776413 h 1850707"/>
                <a:gd name="connsiteX57" fmla="*/ 1005840 w 1849755"/>
                <a:gd name="connsiteY57" fmla="*/ 1771650 h 1850707"/>
                <a:gd name="connsiteX58" fmla="*/ 1007745 w 1849755"/>
                <a:gd name="connsiteY58" fmla="*/ 1767840 h 1850707"/>
                <a:gd name="connsiteX59" fmla="*/ 1015365 w 1849755"/>
                <a:gd name="connsiteY59" fmla="*/ 1767840 h 1850707"/>
                <a:gd name="connsiteX60" fmla="*/ 1042035 w 1849755"/>
                <a:gd name="connsiteY60" fmla="*/ 1753553 h 1850707"/>
                <a:gd name="connsiteX61" fmla="*/ 1049655 w 1849755"/>
                <a:gd name="connsiteY61" fmla="*/ 1741170 h 1850707"/>
                <a:gd name="connsiteX62" fmla="*/ 1054417 w 1849755"/>
                <a:gd name="connsiteY62" fmla="*/ 1706880 h 1850707"/>
                <a:gd name="connsiteX63" fmla="*/ 1039177 w 1849755"/>
                <a:gd name="connsiteY63" fmla="*/ 1722120 h 1850707"/>
                <a:gd name="connsiteX64" fmla="*/ 1024890 w 1849755"/>
                <a:gd name="connsiteY64" fmla="*/ 1725930 h 1850707"/>
                <a:gd name="connsiteX65" fmla="*/ 1002030 w 1849755"/>
                <a:gd name="connsiteY65" fmla="*/ 1720215 h 1850707"/>
                <a:gd name="connsiteX66" fmla="*/ 989647 w 1849755"/>
                <a:gd name="connsiteY66" fmla="*/ 1695450 h 1850707"/>
                <a:gd name="connsiteX67" fmla="*/ 1004887 w 1849755"/>
                <a:gd name="connsiteY67" fmla="*/ 1653540 h 1850707"/>
                <a:gd name="connsiteX68" fmla="*/ 1028700 w 1849755"/>
                <a:gd name="connsiteY68" fmla="*/ 1644015 h 1850707"/>
                <a:gd name="connsiteX69" fmla="*/ 1236345 w 1849755"/>
                <a:gd name="connsiteY69" fmla="*/ 1598295 h 1850707"/>
                <a:gd name="connsiteX70" fmla="*/ 1219200 w 1849755"/>
                <a:gd name="connsiteY70" fmla="*/ 1600200 h 1850707"/>
                <a:gd name="connsiteX71" fmla="*/ 1207770 w 1849755"/>
                <a:gd name="connsiteY71" fmla="*/ 1610678 h 1850707"/>
                <a:gd name="connsiteX72" fmla="*/ 1207770 w 1849755"/>
                <a:gd name="connsiteY72" fmla="*/ 1624013 h 1850707"/>
                <a:gd name="connsiteX73" fmla="*/ 1219200 w 1849755"/>
                <a:gd name="connsiteY73" fmla="*/ 1633538 h 1850707"/>
                <a:gd name="connsiteX74" fmla="*/ 1230630 w 1849755"/>
                <a:gd name="connsiteY74" fmla="*/ 1634490 h 1850707"/>
                <a:gd name="connsiteX75" fmla="*/ 1238250 w 1849755"/>
                <a:gd name="connsiteY75" fmla="*/ 1634490 h 1850707"/>
                <a:gd name="connsiteX76" fmla="*/ 1243965 w 1849755"/>
                <a:gd name="connsiteY76" fmla="*/ 1634490 h 1850707"/>
                <a:gd name="connsiteX77" fmla="*/ 1247775 w 1849755"/>
                <a:gd name="connsiteY77" fmla="*/ 1608773 h 1850707"/>
                <a:gd name="connsiteX78" fmla="*/ 1236345 w 1849755"/>
                <a:gd name="connsiteY78" fmla="*/ 1598295 h 1850707"/>
                <a:gd name="connsiteX79" fmla="*/ 580073 w 1849755"/>
                <a:gd name="connsiteY79" fmla="*/ 1586865 h 1850707"/>
                <a:gd name="connsiteX80" fmla="*/ 639128 w 1849755"/>
                <a:gd name="connsiteY80" fmla="*/ 1592580 h 1850707"/>
                <a:gd name="connsiteX81" fmla="*/ 640080 w 1849755"/>
                <a:gd name="connsiteY81" fmla="*/ 1594485 h 1850707"/>
                <a:gd name="connsiteX82" fmla="*/ 632460 w 1849755"/>
                <a:gd name="connsiteY82" fmla="*/ 1608772 h 1850707"/>
                <a:gd name="connsiteX83" fmla="*/ 622935 w 1849755"/>
                <a:gd name="connsiteY83" fmla="*/ 1627822 h 1850707"/>
                <a:gd name="connsiteX84" fmla="*/ 607695 w 1849755"/>
                <a:gd name="connsiteY84" fmla="*/ 1660207 h 1850707"/>
                <a:gd name="connsiteX85" fmla="*/ 591503 w 1849755"/>
                <a:gd name="connsiteY85" fmla="*/ 1698307 h 1850707"/>
                <a:gd name="connsiteX86" fmla="*/ 593408 w 1849755"/>
                <a:gd name="connsiteY86" fmla="*/ 1702117 h 1850707"/>
                <a:gd name="connsiteX87" fmla="*/ 608648 w 1849755"/>
                <a:gd name="connsiteY87" fmla="*/ 1710690 h 1850707"/>
                <a:gd name="connsiteX88" fmla="*/ 609600 w 1849755"/>
                <a:gd name="connsiteY88" fmla="*/ 1711642 h 1850707"/>
                <a:gd name="connsiteX89" fmla="*/ 609600 w 1849755"/>
                <a:gd name="connsiteY89" fmla="*/ 1717357 h 1850707"/>
                <a:gd name="connsiteX90" fmla="*/ 608648 w 1849755"/>
                <a:gd name="connsiteY90" fmla="*/ 1718310 h 1850707"/>
                <a:gd name="connsiteX91" fmla="*/ 580073 w 1849755"/>
                <a:gd name="connsiteY91" fmla="*/ 1704975 h 1850707"/>
                <a:gd name="connsiteX92" fmla="*/ 544830 w 1849755"/>
                <a:gd name="connsiteY92" fmla="*/ 1689735 h 1850707"/>
                <a:gd name="connsiteX93" fmla="*/ 543878 w 1849755"/>
                <a:gd name="connsiteY93" fmla="*/ 1688782 h 1850707"/>
                <a:gd name="connsiteX94" fmla="*/ 545783 w 1849755"/>
                <a:gd name="connsiteY94" fmla="*/ 1684020 h 1850707"/>
                <a:gd name="connsiteX95" fmla="*/ 546735 w 1849755"/>
                <a:gd name="connsiteY95" fmla="*/ 1684020 h 1850707"/>
                <a:gd name="connsiteX96" fmla="*/ 555308 w 1849755"/>
                <a:gd name="connsiteY96" fmla="*/ 1686877 h 1850707"/>
                <a:gd name="connsiteX97" fmla="*/ 564833 w 1849755"/>
                <a:gd name="connsiteY97" fmla="*/ 1689735 h 1850707"/>
                <a:gd name="connsiteX98" fmla="*/ 568643 w 1849755"/>
                <a:gd name="connsiteY98" fmla="*/ 1687830 h 1850707"/>
                <a:gd name="connsiteX99" fmla="*/ 584835 w 1849755"/>
                <a:gd name="connsiteY99" fmla="*/ 1656397 h 1850707"/>
                <a:gd name="connsiteX100" fmla="*/ 594360 w 1849755"/>
                <a:gd name="connsiteY100" fmla="*/ 1635442 h 1850707"/>
                <a:gd name="connsiteX101" fmla="*/ 604838 w 1849755"/>
                <a:gd name="connsiteY101" fmla="*/ 1611630 h 1850707"/>
                <a:gd name="connsiteX102" fmla="*/ 607695 w 1849755"/>
                <a:gd name="connsiteY102" fmla="*/ 1604962 h 1850707"/>
                <a:gd name="connsiteX103" fmla="*/ 607695 w 1849755"/>
                <a:gd name="connsiteY103" fmla="*/ 1600200 h 1850707"/>
                <a:gd name="connsiteX104" fmla="*/ 601980 w 1849755"/>
                <a:gd name="connsiteY104" fmla="*/ 1600200 h 1850707"/>
                <a:gd name="connsiteX105" fmla="*/ 578168 w 1849755"/>
                <a:gd name="connsiteY105" fmla="*/ 1600200 h 1850707"/>
                <a:gd name="connsiteX106" fmla="*/ 577215 w 1849755"/>
                <a:gd name="connsiteY106" fmla="*/ 1599247 h 1850707"/>
                <a:gd name="connsiteX107" fmla="*/ 580073 w 1849755"/>
                <a:gd name="connsiteY107" fmla="*/ 1587817 h 1850707"/>
                <a:gd name="connsiteX108" fmla="*/ 1245870 w 1849755"/>
                <a:gd name="connsiteY108" fmla="*/ 1585913 h 1850707"/>
                <a:gd name="connsiteX109" fmla="*/ 1263015 w 1849755"/>
                <a:gd name="connsiteY109" fmla="*/ 1600200 h 1850707"/>
                <a:gd name="connsiteX110" fmla="*/ 1256347 w 1849755"/>
                <a:gd name="connsiteY110" fmla="*/ 1632585 h 1850707"/>
                <a:gd name="connsiteX111" fmla="*/ 1280160 w 1849755"/>
                <a:gd name="connsiteY111" fmla="*/ 1636395 h 1850707"/>
                <a:gd name="connsiteX112" fmla="*/ 1292543 w 1849755"/>
                <a:gd name="connsiteY112" fmla="*/ 1651635 h 1850707"/>
                <a:gd name="connsiteX113" fmla="*/ 1296353 w 1849755"/>
                <a:gd name="connsiteY113" fmla="*/ 1670685 h 1850707"/>
                <a:gd name="connsiteX114" fmla="*/ 1280160 w 1849755"/>
                <a:gd name="connsiteY114" fmla="*/ 1701165 h 1850707"/>
                <a:gd name="connsiteX115" fmla="*/ 1263968 w 1849755"/>
                <a:gd name="connsiteY115" fmla="*/ 1710690 h 1850707"/>
                <a:gd name="connsiteX116" fmla="*/ 1224915 w 1849755"/>
                <a:gd name="connsiteY116" fmla="*/ 1710690 h 1850707"/>
                <a:gd name="connsiteX117" fmla="*/ 1212533 w 1849755"/>
                <a:gd name="connsiteY117" fmla="*/ 1696403 h 1850707"/>
                <a:gd name="connsiteX118" fmla="*/ 1212533 w 1849755"/>
                <a:gd name="connsiteY118" fmla="*/ 1671638 h 1850707"/>
                <a:gd name="connsiteX119" fmla="*/ 1222058 w 1849755"/>
                <a:gd name="connsiteY119" fmla="*/ 1658303 h 1850707"/>
                <a:gd name="connsiteX120" fmla="*/ 1191578 w 1849755"/>
                <a:gd name="connsiteY120" fmla="*/ 1639253 h 1850707"/>
                <a:gd name="connsiteX121" fmla="*/ 1199198 w 1849755"/>
                <a:gd name="connsiteY121" fmla="*/ 1602105 h 1850707"/>
                <a:gd name="connsiteX122" fmla="*/ 1217295 w 1849755"/>
                <a:gd name="connsiteY122" fmla="*/ 1589723 h 1850707"/>
                <a:gd name="connsiteX123" fmla="*/ 1245870 w 1849755"/>
                <a:gd name="connsiteY123" fmla="*/ 1585913 h 1850707"/>
                <a:gd name="connsiteX124" fmla="*/ 156210 w 1849755"/>
                <a:gd name="connsiteY124" fmla="*/ 1192530 h 1850707"/>
                <a:gd name="connsiteX125" fmla="*/ 139065 w 1849755"/>
                <a:gd name="connsiteY125" fmla="*/ 1204912 h 1850707"/>
                <a:gd name="connsiteX126" fmla="*/ 140018 w 1849755"/>
                <a:gd name="connsiteY126" fmla="*/ 1225867 h 1850707"/>
                <a:gd name="connsiteX127" fmla="*/ 142875 w 1849755"/>
                <a:gd name="connsiteY127" fmla="*/ 1232535 h 1850707"/>
                <a:gd name="connsiteX128" fmla="*/ 193358 w 1849755"/>
                <a:gd name="connsiteY128" fmla="*/ 1213485 h 1850707"/>
                <a:gd name="connsiteX129" fmla="*/ 192405 w 1849755"/>
                <a:gd name="connsiteY129" fmla="*/ 1209675 h 1850707"/>
                <a:gd name="connsiteX130" fmla="*/ 179070 w 1849755"/>
                <a:gd name="connsiteY130" fmla="*/ 1192530 h 1850707"/>
                <a:gd name="connsiteX131" fmla="*/ 156210 w 1849755"/>
                <a:gd name="connsiteY131" fmla="*/ 1192530 h 1850707"/>
                <a:gd name="connsiteX132" fmla="*/ 159068 w 1849755"/>
                <a:gd name="connsiteY132" fmla="*/ 1161097 h 1850707"/>
                <a:gd name="connsiteX133" fmla="*/ 174308 w 1849755"/>
                <a:gd name="connsiteY133" fmla="*/ 1167765 h 1850707"/>
                <a:gd name="connsiteX134" fmla="*/ 186690 w 1849755"/>
                <a:gd name="connsiteY134" fmla="*/ 1182052 h 1850707"/>
                <a:gd name="connsiteX135" fmla="*/ 196215 w 1849755"/>
                <a:gd name="connsiteY135" fmla="*/ 1202055 h 1850707"/>
                <a:gd name="connsiteX136" fmla="*/ 200025 w 1849755"/>
                <a:gd name="connsiteY136" fmla="*/ 1211580 h 1850707"/>
                <a:gd name="connsiteX137" fmla="*/ 232410 w 1849755"/>
                <a:gd name="connsiteY137" fmla="*/ 1199197 h 1850707"/>
                <a:gd name="connsiteX138" fmla="*/ 237173 w 1849755"/>
                <a:gd name="connsiteY138" fmla="*/ 1196340 h 1850707"/>
                <a:gd name="connsiteX139" fmla="*/ 239078 w 1849755"/>
                <a:gd name="connsiteY139" fmla="*/ 1190625 h 1850707"/>
                <a:gd name="connsiteX140" fmla="*/ 238125 w 1849755"/>
                <a:gd name="connsiteY140" fmla="*/ 1184910 h 1850707"/>
                <a:gd name="connsiteX141" fmla="*/ 237173 w 1849755"/>
                <a:gd name="connsiteY141" fmla="*/ 1178242 h 1850707"/>
                <a:gd name="connsiteX142" fmla="*/ 243840 w 1849755"/>
                <a:gd name="connsiteY142" fmla="*/ 1175385 h 1850707"/>
                <a:gd name="connsiteX143" fmla="*/ 267653 w 1849755"/>
                <a:gd name="connsiteY143" fmla="*/ 1237297 h 1850707"/>
                <a:gd name="connsiteX144" fmla="*/ 260985 w 1849755"/>
                <a:gd name="connsiteY144" fmla="*/ 1239202 h 1850707"/>
                <a:gd name="connsiteX145" fmla="*/ 258128 w 1849755"/>
                <a:gd name="connsiteY145" fmla="*/ 1233487 h 1850707"/>
                <a:gd name="connsiteX146" fmla="*/ 255270 w 1849755"/>
                <a:gd name="connsiteY146" fmla="*/ 1228725 h 1850707"/>
                <a:gd name="connsiteX147" fmla="*/ 250508 w 1849755"/>
                <a:gd name="connsiteY147" fmla="*/ 1225867 h 1850707"/>
                <a:gd name="connsiteX148" fmla="*/ 244793 w 1849755"/>
                <a:gd name="connsiteY148" fmla="*/ 1226820 h 1850707"/>
                <a:gd name="connsiteX149" fmla="*/ 164783 w 1849755"/>
                <a:gd name="connsiteY149" fmla="*/ 1257300 h 1850707"/>
                <a:gd name="connsiteX150" fmla="*/ 160020 w 1849755"/>
                <a:gd name="connsiteY150" fmla="*/ 1260157 h 1850707"/>
                <a:gd name="connsiteX151" fmla="*/ 158115 w 1849755"/>
                <a:gd name="connsiteY151" fmla="*/ 1265872 h 1850707"/>
                <a:gd name="connsiteX152" fmla="*/ 159068 w 1849755"/>
                <a:gd name="connsiteY152" fmla="*/ 1272540 h 1850707"/>
                <a:gd name="connsiteX153" fmla="*/ 160020 w 1849755"/>
                <a:gd name="connsiteY153" fmla="*/ 1278255 h 1850707"/>
                <a:gd name="connsiteX154" fmla="*/ 153353 w 1849755"/>
                <a:gd name="connsiteY154" fmla="*/ 1281112 h 1850707"/>
                <a:gd name="connsiteX155" fmla="*/ 129540 w 1849755"/>
                <a:gd name="connsiteY155" fmla="*/ 1218247 h 1850707"/>
                <a:gd name="connsiteX156" fmla="*/ 123825 w 1849755"/>
                <a:gd name="connsiteY156" fmla="*/ 1183005 h 1850707"/>
                <a:gd name="connsiteX157" fmla="*/ 140970 w 1849755"/>
                <a:gd name="connsiteY157" fmla="*/ 1163002 h 1850707"/>
                <a:gd name="connsiteX158" fmla="*/ 159068 w 1849755"/>
                <a:gd name="connsiteY158" fmla="*/ 1161097 h 1850707"/>
                <a:gd name="connsiteX159" fmla="*/ 1615440 w 1849755"/>
                <a:gd name="connsiteY159" fmla="*/ 1152525 h 1850707"/>
                <a:gd name="connsiteX160" fmla="*/ 1622107 w 1849755"/>
                <a:gd name="connsiteY160" fmla="*/ 1154430 h 1850707"/>
                <a:gd name="connsiteX161" fmla="*/ 1620202 w 1849755"/>
                <a:gd name="connsiteY161" fmla="*/ 1161097 h 1850707"/>
                <a:gd name="connsiteX162" fmla="*/ 1619250 w 1849755"/>
                <a:gd name="connsiteY162" fmla="*/ 1167765 h 1850707"/>
                <a:gd name="connsiteX163" fmla="*/ 1621155 w 1849755"/>
                <a:gd name="connsiteY163" fmla="*/ 1173480 h 1850707"/>
                <a:gd name="connsiteX164" fmla="*/ 1625917 w 1849755"/>
                <a:gd name="connsiteY164" fmla="*/ 1176337 h 1850707"/>
                <a:gd name="connsiteX165" fmla="*/ 1645920 w 1849755"/>
                <a:gd name="connsiteY165" fmla="*/ 1183957 h 1850707"/>
                <a:gd name="connsiteX166" fmla="*/ 1650682 w 1849755"/>
                <a:gd name="connsiteY166" fmla="*/ 1185862 h 1850707"/>
                <a:gd name="connsiteX167" fmla="*/ 1654492 w 1849755"/>
                <a:gd name="connsiteY167" fmla="*/ 1186815 h 1850707"/>
                <a:gd name="connsiteX168" fmla="*/ 1659255 w 1849755"/>
                <a:gd name="connsiteY168" fmla="*/ 1186815 h 1850707"/>
                <a:gd name="connsiteX169" fmla="*/ 1666875 w 1849755"/>
                <a:gd name="connsiteY169" fmla="*/ 1185862 h 1850707"/>
                <a:gd name="connsiteX170" fmla="*/ 1691640 w 1849755"/>
                <a:gd name="connsiteY170" fmla="*/ 1182052 h 1850707"/>
                <a:gd name="connsiteX171" fmla="*/ 1714500 w 1849755"/>
                <a:gd name="connsiteY171" fmla="*/ 1178242 h 1850707"/>
                <a:gd name="connsiteX172" fmla="*/ 1724025 w 1849755"/>
                <a:gd name="connsiteY172" fmla="*/ 1175385 h 1850707"/>
                <a:gd name="connsiteX173" fmla="*/ 1730692 w 1849755"/>
                <a:gd name="connsiteY173" fmla="*/ 1171575 h 1850707"/>
                <a:gd name="connsiteX174" fmla="*/ 1734502 w 1849755"/>
                <a:gd name="connsiteY174" fmla="*/ 1166812 h 1850707"/>
                <a:gd name="connsiteX175" fmla="*/ 1737360 w 1849755"/>
                <a:gd name="connsiteY175" fmla="*/ 1162050 h 1850707"/>
                <a:gd name="connsiteX176" fmla="*/ 1744027 w 1849755"/>
                <a:gd name="connsiteY176" fmla="*/ 1164907 h 1850707"/>
                <a:gd name="connsiteX177" fmla="*/ 1719262 w 1849755"/>
                <a:gd name="connsiteY177" fmla="*/ 1229677 h 1850707"/>
                <a:gd name="connsiteX178" fmla="*/ 1712595 w 1849755"/>
                <a:gd name="connsiteY178" fmla="*/ 1226820 h 1850707"/>
                <a:gd name="connsiteX179" fmla="*/ 1716405 w 1849755"/>
                <a:gd name="connsiteY179" fmla="*/ 1214437 h 1850707"/>
                <a:gd name="connsiteX180" fmla="*/ 1714500 w 1849755"/>
                <a:gd name="connsiteY180" fmla="*/ 1210627 h 1850707"/>
                <a:gd name="connsiteX181" fmla="*/ 1710690 w 1849755"/>
                <a:gd name="connsiteY181" fmla="*/ 1210627 h 1850707"/>
                <a:gd name="connsiteX182" fmla="*/ 1701165 w 1849755"/>
                <a:gd name="connsiteY182" fmla="*/ 1211580 h 1850707"/>
                <a:gd name="connsiteX183" fmla="*/ 1684020 w 1849755"/>
                <a:gd name="connsiteY183" fmla="*/ 1214437 h 1850707"/>
                <a:gd name="connsiteX184" fmla="*/ 1657350 w 1849755"/>
                <a:gd name="connsiteY184" fmla="*/ 1219200 h 1850707"/>
                <a:gd name="connsiteX185" fmla="*/ 1683067 w 1849755"/>
                <a:gd name="connsiteY185" fmla="*/ 1253490 h 1850707"/>
                <a:gd name="connsiteX186" fmla="*/ 1692592 w 1849755"/>
                <a:gd name="connsiteY186" fmla="*/ 1263967 h 1850707"/>
                <a:gd name="connsiteX187" fmla="*/ 1698307 w 1849755"/>
                <a:gd name="connsiteY187" fmla="*/ 1262062 h 1850707"/>
                <a:gd name="connsiteX188" fmla="*/ 1704022 w 1849755"/>
                <a:gd name="connsiteY188" fmla="*/ 1251585 h 1850707"/>
                <a:gd name="connsiteX189" fmla="*/ 1710690 w 1849755"/>
                <a:gd name="connsiteY189" fmla="*/ 1253490 h 1850707"/>
                <a:gd name="connsiteX190" fmla="*/ 1694497 w 1849755"/>
                <a:gd name="connsiteY190" fmla="*/ 1295400 h 1850707"/>
                <a:gd name="connsiteX191" fmla="*/ 1686877 w 1849755"/>
                <a:gd name="connsiteY191" fmla="*/ 1292542 h 1850707"/>
                <a:gd name="connsiteX192" fmla="*/ 1687830 w 1849755"/>
                <a:gd name="connsiteY192" fmla="*/ 1286827 h 1850707"/>
                <a:gd name="connsiteX193" fmla="*/ 1687830 w 1849755"/>
                <a:gd name="connsiteY193" fmla="*/ 1281112 h 1850707"/>
                <a:gd name="connsiteX194" fmla="*/ 1684972 w 1849755"/>
                <a:gd name="connsiteY194" fmla="*/ 1273492 h 1850707"/>
                <a:gd name="connsiteX195" fmla="*/ 1680210 w 1849755"/>
                <a:gd name="connsiteY195" fmla="*/ 1265872 h 1850707"/>
                <a:gd name="connsiteX196" fmla="*/ 1667827 w 1849755"/>
                <a:gd name="connsiteY196" fmla="*/ 1248727 h 1850707"/>
                <a:gd name="connsiteX197" fmla="*/ 1652587 w 1849755"/>
                <a:gd name="connsiteY197" fmla="*/ 1228725 h 1850707"/>
                <a:gd name="connsiteX198" fmla="*/ 1644015 w 1849755"/>
                <a:gd name="connsiteY198" fmla="*/ 1219200 h 1850707"/>
                <a:gd name="connsiteX199" fmla="*/ 1631632 w 1849755"/>
                <a:gd name="connsiteY199" fmla="*/ 1213485 h 1850707"/>
                <a:gd name="connsiteX200" fmla="*/ 1615440 w 1849755"/>
                <a:gd name="connsiteY200" fmla="*/ 1206817 h 1850707"/>
                <a:gd name="connsiteX201" fmla="*/ 1609725 w 1849755"/>
                <a:gd name="connsiteY201" fmla="*/ 1205865 h 1850707"/>
                <a:gd name="connsiteX202" fmla="*/ 1604962 w 1849755"/>
                <a:gd name="connsiteY202" fmla="*/ 1208722 h 1850707"/>
                <a:gd name="connsiteX203" fmla="*/ 1601152 w 1849755"/>
                <a:gd name="connsiteY203" fmla="*/ 1213485 h 1850707"/>
                <a:gd name="connsiteX204" fmla="*/ 1597342 w 1849755"/>
                <a:gd name="connsiteY204" fmla="*/ 1219200 h 1850707"/>
                <a:gd name="connsiteX205" fmla="*/ 1590675 w 1849755"/>
                <a:gd name="connsiteY205" fmla="*/ 1216342 h 1850707"/>
                <a:gd name="connsiteX206" fmla="*/ 1739265 w 1849755"/>
                <a:gd name="connsiteY206" fmla="*/ 964883 h 1850707"/>
                <a:gd name="connsiteX207" fmla="*/ 1773555 w 1849755"/>
                <a:gd name="connsiteY207" fmla="*/ 968693 h 1850707"/>
                <a:gd name="connsiteX208" fmla="*/ 1759267 w 1849755"/>
                <a:gd name="connsiteY208" fmla="*/ 1085850 h 1850707"/>
                <a:gd name="connsiteX209" fmla="*/ 1726882 w 1849755"/>
                <a:gd name="connsiteY209" fmla="*/ 1081088 h 1850707"/>
                <a:gd name="connsiteX210" fmla="*/ 1727835 w 1849755"/>
                <a:gd name="connsiteY210" fmla="*/ 1074420 h 1850707"/>
                <a:gd name="connsiteX211" fmla="*/ 1744980 w 1849755"/>
                <a:gd name="connsiteY211" fmla="*/ 1067753 h 1850707"/>
                <a:gd name="connsiteX212" fmla="*/ 1755457 w 1849755"/>
                <a:gd name="connsiteY212" fmla="*/ 1058228 h 1850707"/>
                <a:gd name="connsiteX213" fmla="*/ 1756410 w 1849755"/>
                <a:gd name="connsiteY213" fmla="*/ 1051560 h 1850707"/>
                <a:gd name="connsiteX214" fmla="*/ 1757362 w 1849755"/>
                <a:gd name="connsiteY214" fmla="*/ 1044893 h 1850707"/>
                <a:gd name="connsiteX215" fmla="*/ 1757362 w 1849755"/>
                <a:gd name="connsiteY215" fmla="*/ 1041083 h 1850707"/>
                <a:gd name="connsiteX216" fmla="*/ 1662112 w 1849755"/>
                <a:gd name="connsiteY216" fmla="*/ 1029653 h 1850707"/>
                <a:gd name="connsiteX217" fmla="*/ 1656397 w 1849755"/>
                <a:gd name="connsiteY217" fmla="*/ 1030605 h 1850707"/>
                <a:gd name="connsiteX218" fmla="*/ 1652587 w 1849755"/>
                <a:gd name="connsiteY218" fmla="*/ 1034415 h 1850707"/>
                <a:gd name="connsiteX219" fmla="*/ 1650682 w 1849755"/>
                <a:gd name="connsiteY219" fmla="*/ 1040130 h 1850707"/>
                <a:gd name="connsiteX220" fmla="*/ 1648777 w 1849755"/>
                <a:gd name="connsiteY220" fmla="*/ 1046798 h 1850707"/>
                <a:gd name="connsiteX221" fmla="*/ 1642110 w 1849755"/>
                <a:gd name="connsiteY221" fmla="*/ 1045845 h 1850707"/>
                <a:gd name="connsiteX222" fmla="*/ 1649730 w 1849755"/>
                <a:gd name="connsiteY222" fmla="*/ 978218 h 1850707"/>
                <a:gd name="connsiteX223" fmla="*/ 1656397 w 1849755"/>
                <a:gd name="connsiteY223" fmla="*/ 979170 h 1850707"/>
                <a:gd name="connsiteX224" fmla="*/ 1656397 w 1849755"/>
                <a:gd name="connsiteY224" fmla="*/ 985838 h 1850707"/>
                <a:gd name="connsiteX225" fmla="*/ 1656397 w 1849755"/>
                <a:gd name="connsiteY225" fmla="*/ 992505 h 1850707"/>
                <a:gd name="connsiteX226" fmla="*/ 1659255 w 1849755"/>
                <a:gd name="connsiteY226" fmla="*/ 997268 h 1850707"/>
                <a:gd name="connsiteX227" fmla="*/ 1664970 w 1849755"/>
                <a:gd name="connsiteY227" fmla="*/ 999173 h 1850707"/>
                <a:gd name="connsiteX228" fmla="*/ 1761172 w 1849755"/>
                <a:gd name="connsiteY228" fmla="*/ 1010603 h 1850707"/>
                <a:gd name="connsiteX229" fmla="*/ 1761172 w 1849755"/>
                <a:gd name="connsiteY229" fmla="*/ 1006793 h 1850707"/>
                <a:gd name="connsiteX230" fmla="*/ 1762125 w 1849755"/>
                <a:gd name="connsiteY230" fmla="*/ 1000125 h 1850707"/>
                <a:gd name="connsiteX231" fmla="*/ 1762125 w 1849755"/>
                <a:gd name="connsiteY231" fmla="*/ 993458 h 1850707"/>
                <a:gd name="connsiteX232" fmla="*/ 1753552 w 1849755"/>
                <a:gd name="connsiteY232" fmla="*/ 982028 h 1850707"/>
                <a:gd name="connsiteX233" fmla="*/ 1738312 w 1849755"/>
                <a:gd name="connsiteY233" fmla="*/ 971550 h 1850707"/>
                <a:gd name="connsiteX234" fmla="*/ 199073 w 1849755"/>
                <a:gd name="connsiteY234" fmla="*/ 952500 h 1850707"/>
                <a:gd name="connsiteX235" fmla="*/ 212408 w 1849755"/>
                <a:gd name="connsiteY235" fmla="*/ 1065847 h 1850707"/>
                <a:gd name="connsiteX236" fmla="*/ 205740 w 1849755"/>
                <a:gd name="connsiteY236" fmla="*/ 1066800 h 1850707"/>
                <a:gd name="connsiteX237" fmla="*/ 203835 w 1849755"/>
                <a:gd name="connsiteY237" fmla="*/ 1060132 h 1850707"/>
                <a:gd name="connsiteX238" fmla="*/ 201930 w 1849755"/>
                <a:gd name="connsiteY238" fmla="*/ 1054417 h 1850707"/>
                <a:gd name="connsiteX239" fmla="*/ 198120 w 1849755"/>
                <a:gd name="connsiteY239" fmla="*/ 1050607 h 1850707"/>
                <a:gd name="connsiteX240" fmla="*/ 192405 w 1849755"/>
                <a:gd name="connsiteY240" fmla="*/ 1050607 h 1850707"/>
                <a:gd name="connsiteX241" fmla="*/ 106680 w 1849755"/>
                <a:gd name="connsiteY241" fmla="*/ 1060132 h 1850707"/>
                <a:gd name="connsiteX242" fmla="*/ 101918 w 1849755"/>
                <a:gd name="connsiteY242" fmla="*/ 1062037 h 1850707"/>
                <a:gd name="connsiteX243" fmla="*/ 99060 w 1849755"/>
                <a:gd name="connsiteY243" fmla="*/ 1066800 h 1850707"/>
                <a:gd name="connsiteX244" fmla="*/ 98108 w 1849755"/>
                <a:gd name="connsiteY244" fmla="*/ 1073467 h 1850707"/>
                <a:gd name="connsiteX245" fmla="*/ 98108 w 1849755"/>
                <a:gd name="connsiteY245" fmla="*/ 1080135 h 1850707"/>
                <a:gd name="connsiteX246" fmla="*/ 91440 w 1849755"/>
                <a:gd name="connsiteY246" fmla="*/ 1081087 h 1850707"/>
                <a:gd name="connsiteX247" fmla="*/ 79058 w 1849755"/>
                <a:gd name="connsiteY247" fmla="*/ 973455 h 1850707"/>
                <a:gd name="connsiteX248" fmla="*/ 108585 w 1849755"/>
                <a:gd name="connsiteY248" fmla="*/ 971550 h 1850707"/>
                <a:gd name="connsiteX249" fmla="*/ 109538 w 1849755"/>
                <a:gd name="connsiteY249" fmla="*/ 978217 h 1850707"/>
                <a:gd name="connsiteX250" fmla="*/ 96203 w 1849755"/>
                <a:gd name="connsiteY250" fmla="*/ 988695 h 1850707"/>
                <a:gd name="connsiteX251" fmla="*/ 89535 w 1849755"/>
                <a:gd name="connsiteY251" fmla="*/ 1002030 h 1850707"/>
                <a:gd name="connsiteX252" fmla="*/ 89535 w 1849755"/>
                <a:gd name="connsiteY252" fmla="*/ 1008697 h 1850707"/>
                <a:gd name="connsiteX253" fmla="*/ 90488 w 1849755"/>
                <a:gd name="connsiteY253" fmla="*/ 1016317 h 1850707"/>
                <a:gd name="connsiteX254" fmla="*/ 92393 w 1849755"/>
                <a:gd name="connsiteY254" fmla="*/ 1033462 h 1850707"/>
                <a:gd name="connsiteX255" fmla="*/ 139065 w 1849755"/>
                <a:gd name="connsiteY255" fmla="*/ 1027747 h 1850707"/>
                <a:gd name="connsiteX256" fmla="*/ 137160 w 1849755"/>
                <a:gd name="connsiteY256" fmla="*/ 1015365 h 1850707"/>
                <a:gd name="connsiteX257" fmla="*/ 135255 w 1849755"/>
                <a:gd name="connsiteY257" fmla="*/ 1006792 h 1850707"/>
                <a:gd name="connsiteX258" fmla="*/ 130493 w 1849755"/>
                <a:gd name="connsiteY258" fmla="*/ 1000125 h 1850707"/>
                <a:gd name="connsiteX259" fmla="*/ 122873 w 1849755"/>
                <a:gd name="connsiteY259" fmla="*/ 997267 h 1850707"/>
                <a:gd name="connsiteX260" fmla="*/ 114300 w 1849755"/>
                <a:gd name="connsiteY260" fmla="*/ 995362 h 1850707"/>
                <a:gd name="connsiteX261" fmla="*/ 113348 w 1849755"/>
                <a:gd name="connsiteY261" fmla="*/ 988695 h 1850707"/>
                <a:gd name="connsiteX262" fmla="*/ 163830 w 1849755"/>
                <a:gd name="connsiteY262" fmla="*/ 982980 h 1850707"/>
                <a:gd name="connsiteX263" fmla="*/ 164783 w 1849755"/>
                <a:gd name="connsiteY263" fmla="*/ 989647 h 1850707"/>
                <a:gd name="connsiteX264" fmla="*/ 156210 w 1849755"/>
                <a:gd name="connsiteY264" fmla="*/ 993457 h 1850707"/>
                <a:gd name="connsiteX265" fmla="*/ 149543 w 1849755"/>
                <a:gd name="connsiteY265" fmla="*/ 998220 h 1850707"/>
                <a:gd name="connsiteX266" fmla="*/ 145733 w 1849755"/>
                <a:gd name="connsiteY266" fmla="*/ 1004887 h 1850707"/>
                <a:gd name="connsiteX267" fmla="*/ 145733 w 1849755"/>
                <a:gd name="connsiteY267" fmla="*/ 1013460 h 1850707"/>
                <a:gd name="connsiteX268" fmla="*/ 146685 w 1849755"/>
                <a:gd name="connsiteY268" fmla="*/ 1025842 h 1850707"/>
                <a:gd name="connsiteX269" fmla="*/ 181928 w 1849755"/>
                <a:gd name="connsiteY269" fmla="*/ 1022032 h 1850707"/>
                <a:gd name="connsiteX270" fmla="*/ 190500 w 1849755"/>
                <a:gd name="connsiteY270" fmla="*/ 1020127 h 1850707"/>
                <a:gd name="connsiteX271" fmla="*/ 195263 w 1849755"/>
                <a:gd name="connsiteY271" fmla="*/ 1016317 h 1850707"/>
                <a:gd name="connsiteX272" fmla="*/ 196215 w 1849755"/>
                <a:gd name="connsiteY272" fmla="*/ 1010602 h 1850707"/>
                <a:gd name="connsiteX273" fmla="*/ 195263 w 1849755"/>
                <a:gd name="connsiteY273" fmla="*/ 1000125 h 1850707"/>
                <a:gd name="connsiteX274" fmla="*/ 194310 w 1849755"/>
                <a:gd name="connsiteY274" fmla="*/ 992505 h 1850707"/>
                <a:gd name="connsiteX275" fmla="*/ 193358 w 1849755"/>
                <a:gd name="connsiteY275" fmla="*/ 984885 h 1850707"/>
                <a:gd name="connsiteX276" fmla="*/ 191453 w 1849755"/>
                <a:gd name="connsiteY276" fmla="*/ 978217 h 1850707"/>
                <a:gd name="connsiteX277" fmla="*/ 188595 w 1849755"/>
                <a:gd name="connsiteY277" fmla="*/ 973455 h 1850707"/>
                <a:gd name="connsiteX278" fmla="*/ 175260 w 1849755"/>
                <a:gd name="connsiteY278" fmla="*/ 965835 h 1850707"/>
                <a:gd name="connsiteX279" fmla="*/ 161925 w 1849755"/>
                <a:gd name="connsiteY279" fmla="*/ 961072 h 1850707"/>
                <a:gd name="connsiteX280" fmla="*/ 160973 w 1849755"/>
                <a:gd name="connsiteY280" fmla="*/ 954405 h 1850707"/>
                <a:gd name="connsiteX281" fmla="*/ 925830 w 1849755"/>
                <a:gd name="connsiteY281" fmla="*/ 826770 h 1850707"/>
                <a:gd name="connsiteX282" fmla="*/ 876300 w 1849755"/>
                <a:gd name="connsiteY282" fmla="*/ 876300 h 1850707"/>
                <a:gd name="connsiteX283" fmla="*/ 876300 w 1849755"/>
                <a:gd name="connsiteY283" fmla="*/ 905828 h 1850707"/>
                <a:gd name="connsiteX284" fmla="*/ 801053 w 1849755"/>
                <a:gd name="connsiteY284" fmla="*/ 929640 h 1850707"/>
                <a:gd name="connsiteX285" fmla="*/ 693420 w 1849755"/>
                <a:gd name="connsiteY285" fmla="*/ 1003935 h 1850707"/>
                <a:gd name="connsiteX286" fmla="*/ 604838 w 1849755"/>
                <a:gd name="connsiteY286" fmla="*/ 1112520 h 1850707"/>
                <a:gd name="connsiteX287" fmla="*/ 534353 w 1849755"/>
                <a:gd name="connsiteY287" fmla="*/ 1245870 h 1850707"/>
                <a:gd name="connsiteX288" fmla="*/ 559118 w 1849755"/>
                <a:gd name="connsiteY288" fmla="*/ 1308735 h 1850707"/>
                <a:gd name="connsiteX289" fmla="*/ 621983 w 1849755"/>
                <a:gd name="connsiteY289" fmla="*/ 1283018 h 1850707"/>
                <a:gd name="connsiteX290" fmla="*/ 759143 w 1849755"/>
                <a:gd name="connsiteY290" fmla="*/ 1072515 h 1850707"/>
                <a:gd name="connsiteX291" fmla="*/ 875348 w 1849755"/>
                <a:gd name="connsiteY291" fmla="*/ 1002983 h 1850707"/>
                <a:gd name="connsiteX292" fmla="*/ 875348 w 1849755"/>
                <a:gd name="connsiteY292" fmla="*/ 1081088 h 1850707"/>
                <a:gd name="connsiteX293" fmla="*/ 846773 w 1849755"/>
                <a:gd name="connsiteY293" fmla="*/ 1123950 h 1850707"/>
                <a:gd name="connsiteX294" fmla="*/ 834390 w 1849755"/>
                <a:gd name="connsiteY294" fmla="*/ 1131570 h 1850707"/>
                <a:gd name="connsiteX295" fmla="*/ 775335 w 1849755"/>
                <a:gd name="connsiteY295" fmla="*/ 1187768 h 1850707"/>
                <a:gd name="connsiteX296" fmla="*/ 697230 w 1849755"/>
                <a:gd name="connsiteY296" fmla="*/ 1363980 h 1850707"/>
                <a:gd name="connsiteX297" fmla="*/ 734378 w 1849755"/>
                <a:gd name="connsiteY297" fmla="*/ 1421130 h 1850707"/>
                <a:gd name="connsiteX298" fmla="*/ 791528 w 1849755"/>
                <a:gd name="connsiteY298" fmla="*/ 1383983 h 1850707"/>
                <a:gd name="connsiteX299" fmla="*/ 851535 w 1849755"/>
                <a:gd name="connsiteY299" fmla="*/ 1246823 h 1850707"/>
                <a:gd name="connsiteX300" fmla="*/ 925830 w 1849755"/>
                <a:gd name="connsiteY300" fmla="*/ 1199198 h 1850707"/>
                <a:gd name="connsiteX301" fmla="*/ 1000125 w 1849755"/>
                <a:gd name="connsiteY301" fmla="*/ 1246823 h 1850707"/>
                <a:gd name="connsiteX302" fmla="*/ 1060133 w 1849755"/>
                <a:gd name="connsiteY302" fmla="*/ 1383983 h 1850707"/>
                <a:gd name="connsiteX303" fmla="*/ 1117283 w 1849755"/>
                <a:gd name="connsiteY303" fmla="*/ 1421130 h 1850707"/>
                <a:gd name="connsiteX304" fmla="*/ 1154430 w 1849755"/>
                <a:gd name="connsiteY304" fmla="*/ 1363980 h 1850707"/>
                <a:gd name="connsiteX305" fmla="*/ 1076325 w 1849755"/>
                <a:gd name="connsiteY305" fmla="*/ 1187768 h 1850707"/>
                <a:gd name="connsiteX306" fmla="*/ 1017270 w 1849755"/>
                <a:gd name="connsiteY306" fmla="*/ 1131570 h 1850707"/>
                <a:gd name="connsiteX307" fmla="*/ 1004888 w 1849755"/>
                <a:gd name="connsiteY307" fmla="*/ 1123950 h 1850707"/>
                <a:gd name="connsiteX308" fmla="*/ 976313 w 1849755"/>
                <a:gd name="connsiteY308" fmla="*/ 1081088 h 1850707"/>
                <a:gd name="connsiteX309" fmla="*/ 976313 w 1849755"/>
                <a:gd name="connsiteY309" fmla="*/ 1002983 h 1850707"/>
                <a:gd name="connsiteX310" fmla="*/ 1092518 w 1849755"/>
                <a:gd name="connsiteY310" fmla="*/ 1072515 h 1850707"/>
                <a:gd name="connsiteX311" fmla="*/ 1229678 w 1849755"/>
                <a:gd name="connsiteY311" fmla="*/ 1283018 h 1850707"/>
                <a:gd name="connsiteX312" fmla="*/ 1292543 w 1849755"/>
                <a:gd name="connsiteY312" fmla="*/ 1308735 h 1850707"/>
                <a:gd name="connsiteX313" fmla="*/ 1317308 w 1849755"/>
                <a:gd name="connsiteY313" fmla="*/ 1245870 h 1850707"/>
                <a:gd name="connsiteX314" fmla="*/ 1246823 w 1849755"/>
                <a:gd name="connsiteY314" fmla="*/ 1112520 h 1850707"/>
                <a:gd name="connsiteX315" fmla="*/ 1158240 w 1849755"/>
                <a:gd name="connsiteY315" fmla="*/ 1003935 h 1850707"/>
                <a:gd name="connsiteX316" fmla="*/ 1050608 w 1849755"/>
                <a:gd name="connsiteY316" fmla="*/ 929640 h 1850707"/>
                <a:gd name="connsiteX317" fmla="*/ 975360 w 1849755"/>
                <a:gd name="connsiteY317" fmla="*/ 905828 h 1850707"/>
                <a:gd name="connsiteX318" fmla="*/ 975360 w 1849755"/>
                <a:gd name="connsiteY318" fmla="*/ 876300 h 1850707"/>
                <a:gd name="connsiteX319" fmla="*/ 925830 w 1849755"/>
                <a:gd name="connsiteY319" fmla="*/ 826770 h 1850707"/>
                <a:gd name="connsiteX320" fmla="*/ 1765935 w 1849755"/>
                <a:gd name="connsiteY320" fmla="*/ 802958 h 1850707"/>
                <a:gd name="connsiteX321" fmla="*/ 1772603 w 1849755"/>
                <a:gd name="connsiteY321" fmla="*/ 870585 h 1850707"/>
                <a:gd name="connsiteX322" fmla="*/ 1765935 w 1849755"/>
                <a:gd name="connsiteY322" fmla="*/ 871538 h 1850707"/>
                <a:gd name="connsiteX323" fmla="*/ 1764983 w 1849755"/>
                <a:gd name="connsiteY323" fmla="*/ 864870 h 1850707"/>
                <a:gd name="connsiteX324" fmla="*/ 1763078 w 1849755"/>
                <a:gd name="connsiteY324" fmla="*/ 858203 h 1850707"/>
                <a:gd name="connsiteX325" fmla="*/ 1759268 w 1849755"/>
                <a:gd name="connsiteY325" fmla="*/ 854393 h 1850707"/>
                <a:gd name="connsiteX326" fmla="*/ 1753553 w 1849755"/>
                <a:gd name="connsiteY326" fmla="*/ 853440 h 1850707"/>
                <a:gd name="connsiteX327" fmla="*/ 1667828 w 1849755"/>
                <a:gd name="connsiteY327" fmla="*/ 862013 h 1850707"/>
                <a:gd name="connsiteX328" fmla="*/ 1662113 w 1849755"/>
                <a:gd name="connsiteY328" fmla="*/ 863918 h 1850707"/>
                <a:gd name="connsiteX329" fmla="*/ 1659255 w 1849755"/>
                <a:gd name="connsiteY329" fmla="*/ 868680 h 1850707"/>
                <a:gd name="connsiteX330" fmla="*/ 1658303 w 1849755"/>
                <a:gd name="connsiteY330" fmla="*/ 874395 h 1850707"/>
                <a:gd name="connsiteX331" fmla="*/ 1658303 w 1849755"/>
                <a:gd name="connsiteY331" fmla="*/ 881063 h 1850707"/>
                <a:gd name="connsiteX332" fmla="*/ 1651635 w 1849755"/>
                <a:gd name="connsiteY332" fmla="*/ 883920 h 1850707"/>
                <a:gd name="connsiteX333" fmla="*/ 1644968 w 1849755"/>
                <a:gd name="connsiteY333" fmla="*/ 816293 h 1850707"/>
                <a:gd name="connsiteX334" fmla="*/ 1651635 w 1849755"/>
                <a:gd name="connsiteY334" fmla="*/ 815340 h 1850707"/>
                <a:gd name="connsiteX335" fmla="*/ 1652588 w 1849755"/>
                <a:gd name="connsiteY335" fmla="*/ 822008 h 1850707"/>
                <a:gd name="connsiteX336" fmla="*/ 1654493 w 1849755"/>
                <a:gd name="connsiteY336" fmla="*/ 827723 h 1850707"/>
                <a:gd name="connsiteX337" fmla="*/ 1658303 w 1849755"/>
                <a:gd name="connsiteY337" fmla="*/ 831533 h 1850707"/>
                <a:gd name="connsiteX338" fmla="*/ 1664018 w 1849755"/>
                <a:gd name="connsiteY338" fmla="*/ 832485 h 1850707"/>
                <a:gd name="connsiteX339" fmla="*/ 1749743 w 1849755"/>
                <a:gd name="connsiteY339" fmla="*/ 823913 h 1850707"/>
                <a:gd name="connsiteX340" fmla="*/ 1754505 w 1849755"/>
                <a:gd name="connsiteY340" fmla="*/ 822008 h 1850707"/>
                <a:gd name="connsiteX341" fmla="*/ 1757363 w 1849755"/>
                <a:gd name="connsiteY341" fmla="*/ 817245 h 1850707"/>
                <a:gd name="connsiteX342" fmla="*/ 1758315 w 1849755"/>
                <a:gd name="connsiteY342" fmla="*/ 810578 h 1850707"/>
                <a:gd name="connsiteX343" fmla="*/ 1759268 w 1849755"/>
                <a:gd name="connsiteY343" fmla="*/ 803910 h 1850707"/>
                <a:gd name="connsiteX344" fmla="*/ 94297 w 1849755"/>
                <a:gd name="connsiteY344" fmla="*/ 735330 h 1850707"/>
                <a:gd name="connsiteX345" fmla="*/ 100965 w 1849755"/>
                <a:gd name="connsiteY345" fmla="*/ 736282 h 1850707"/>
                <a:gd name="connsiteX346" fmla="*/ 101917 w 1849755"/>
                <a:gd name="connsiteY346" fmla="*/ 752475 h 1850707"/>
                <a:gd name="connsiteX347" fmla="*/ 108585 w 1849755"/>
                <a:gd name="connsiteY347" fmla="*/ 766762 h 1850707"/>
                <a:gd name="connsiteX348" fmla="*/ 120967 w 1849755"/>
                <a:gd name="connsiteY348" fmla="*/ 783907 h 1850707"/>
                <a:gd name="connsiteX349" fmla="*/ 134302 w 1849755"/>
                <a:gd name="connsiteY349" fmla="*/ 801052 h 1850707"/>
                <a:gd name="connsiteX350" fmla="*/ 161925 w 1849755"/>
                <a:gd name="connsiteY350" fmla="*/ 784860 h 1850707"/>
                <a:gd name="connsiteX351" fmla="*/ 193357 w 1849755"/>
                <a:gd name="connsiteY351" fmla="*/ 765810 h 1850707"/>
                <a:gd name="connsiteX352" fmla="*/ 200977 w 1849755"/>
                <a:gd name="connsiteY352" fmla="*/ 760095 h 1850707"/>
                <a:gd name="connsiteX353" fmla="*/ 207645 w 1849755"/>
                <a:gd name="connsiteY353" fmla="*/ 752475 h 1850707"/>
                <a:gd name="connsiteX354" fmla="*/ 209550 w 1849755"/>
                <a:gd name="connsiteY354" fmla="*/ 747712 h 1850707"/>
                <a:gd name="connsiteX355" fmla="*/ 210502 w 1849755"/>
                <a:gd name="connsiteY355" fmla="*/ 742950 h 1850707"/>
                <a:gd name="connsiteX356" fmla="*/ 218122 w 1849755"/>
                <a:gd name="connsiteY356" fmla="*/ 745807 h 1850707"/>
                <a:gd name="connsiteX357" fmla="*/ 211455 w 1849755"/>
                <a:gd name="connsiteY357" fmla="*/ 793432 h 1850707"/>
                <a:gd name="connsiteX358" fmla="*/ 180975 w 1849755"/>
                <a:gd name="connsiteY358" fmla="*/ 808672 h 1850707"/>
                <a:gd name="connsiteX359" fmla="*/ 149542 w 1849755"/>
                <a:gd name="connsiteY359" fmla="*/ 826770 h 1850707"/>
                <a:gd name="connsiteX360" fmla="*/ 148590 w 1849755"/>
                <a:gd name="connsiteY360" fmla="*/ 831532 h 1850707"/>
                <a:gd name="connsiteX361" fmla="*/ 186690 w 1849755"/>
                <a:gd name="connsiteY361" fmla="*/ 837247 h 1850707"/>
                <a:gd name="connsiteX362" fmla="*/ 192405 w 1849755"/>
                <a:gd name="connsiteY362" fmla="*/ 837247 h 1850707"/>
                <a:gd name="connsiteX363" fmla="*/ 196215 w 1849755"/>
                <a:gd name="connsiteY363" fmla="*/ 833437 h 1850707"/>
                <a:gd name="connsiteX364" fmla="*/ 198120 w 1849755"/>
                <a:gd name="connsiteY364" fmla="*/ 829627 h 1850707"/>
                <a:gd name="connsiteX365" fmla="*/ 200025 w 1849755"/>
                <a:gd name="connsiteY365" fmla="*/ 823912 h 1850707"/>
                <a:gd name="connsiteX366" fmla="*/ 206692 w 1849755"/>
                <a:gd name="connsiteY366" fmla="*/ 824865 h 1850707"/>
                <a:gd name="connsiteX367" fmla="*/ 197167 w 1849755"/>
                <a:gd name="connsiteY367" fmla="*/ 888682 h 1850707"/>
                <a:gd name="connsiteX368" fmla="*/ 190500 w 1849755"/>
                <a:gd name="connsiteY368" fmla="*/ 886777 h 1850707"/>
                <a:gd name="connsiteX369" fmla="*/ 190500 w 1849755"/>
                <a:gd name="connsiteY369" fmla="*/ 880110 h 1850707"/>
                <a:gd name="connsiteX370" fmla="*/ 190500 w 1849755"/>
                <a:gd name="connsiteY370" fmla="*/ 874395 h 1850707"/>
                <a:gd name="connsiteX371" fmla="*/ 187642 w 1849755"/>
                <a:gd name="connsiteY371" fmla="*/ 869632 h 1850707"/>
                <a:gd name="connsiteX372" fmla="*/ 182880 w 1849755"/>
                <a:gd name="connsiteY372" fmla="*/ 867727 h 1850707"/>
                <a:gd name="connsiteX373" fmla="*/ 97155 w 1849755"/>
                <a:gd name="connsiteY373" fmla="*/ 855345 h 1850707"/>
                <a:gd name="connsiteX374" fmla="*/ 92392 w 1849755"/>
                <a:gd name="connsiteY374" fmla="*/ 855345 h 1850707"/>
                <a:gd name="connsiteX375" fmla="*/ 88582 w 1849755"/>
                <a:gd name="connsiteY375" fmla="*/ 859155 h 1850707"/>
                <a:gd name="connsiteX376" fmla="*/ 85725 w 1849755"/>
                <a:gd name="connsiteY376" fmla="*/ 864870 h 1850707"/>
                <a:gd name="connsiteX377" fmla="*/ 83820 w 1849755"/>
                <a:gd name="connsiteY377" fmla="*/ 870585 h 1850707"/>
                <a:gd name="connsiteX378" fmla="*/ 76200 w 1849755"/>
                <a:gd name="connsiteY378" fmla="*/ 869632 h 1850707"/>
                <a:gd name="connsiteX379" fmla="*/ 85725 w 1849755"/>
                <a:gd name="connsiteY379" fmla="*/ 802957 h 1850707"/>
                <a:gd name="connsiteX380" fmla="*/ 92392 w 1849755"/>
                <a:gd name="connsiteY380" fmla="*/ 803910 h 1850707"/>
                <a:gd name="connsiteX381" fmla="*/ 92392 w 1849755"/>
                <a:gd name="connsiteY381" fmla="*/ 810577 h 1850707"/>
                <a:gd name="connsiteX382" fmla="*/ 92392 w 1849755"/>
                <a:gd name="connsiteY382" fmla="*/ 817245 h 1850707"/>
                <a:gd name="connsiteX383" fmla="*/ 95250 w 1849755"/>
                <a:gd name="connsiteY383" fmla="*/ 822007 h 1850707"/>
                <a:gd name="connsiteX384" fmla="*/ 100012 w 1849755"/>
                <a:gd name="connsiteY384" fmla="*/ 823912 h 1850707"/>
                <a:gd name="connsiteX385" fmla="*/ 140970 w 1849755"/>
                <a:gd name="connsiteY385" fmla="*/ 829627 h 1850707"/>
                <a:gd name="connsiteX386" fmla="*/ 141922 w 1849755"/>
                <a:gd name="connsiteY386" fmla="*/ 825817 h 1850707"/>
                <a:gd name="connsiteX387" fmla="*/ 129540 w 1849755"/>
                <a:gd name="connsiteY387" fmla="*/ 808672 h 1850707"/>
                <a:gd name="connsiteX388" fmla="*/ 117157 w 1849755"/>
                <a:gd name="connsiteY388" fmla="*/ 792480 h 1850707"/>
                <a:gd name="connsiteX389" fmla="*/ 106680 w 1849755"/>
                <a:gd name="connsiteY389" fmla="*/ 781050 h 1850707"/>
                <a:gd name="connsiteX390" fmla="*/ 99060 w 1849755"/>
                <a:gd name="connsiteY390" fmla="*/ 776287 h 1850707"/>
                <a:gd name="connsiteX391" fmla="*/ 96202 w 1849755"/>
                <a:gd name="connsiteY391" fmla="*/ 779145 h 1850707"/>
                <a:gd name="connsiteX392" fmla="*/ 93345 w 1849755"/>
                <a:gd name="connsiteY392" fmla="*/ 788670 h 1850707"/>
                <a:gd name="connsiteX393" fmla="*/ 86677 w 1849755"/>
                <a:gd name="connsiteY393" fmla="*/ 787717 h 1850707"/>
                <a:gd name="connsiteX394" fmla="*/ 1698308 w 1849755"/>
                <a:gd name="connsiteY394" fmla="*/ 618173 h 1850707"/>
                <a:gd name="connsiteX395" fmla="*/ 1712595 w 1849755"/>
                <a:gd name="connsiteY395" fmla="*/ 622935 h 1850707"/>
                <a:gd name="connsiteX396" fmla="*/ 1724978 w 1849755"/>
                <a:gd name="connsiteY396" fmla="*/ 634365 h 1850707"/>
                <a:gd name="connsiteX397" fmla="*/ 1734503 w 1849755"/>
                <a:gd name="connsiteY397" fmla="*/ 651510 h 1850707"/>
                <a:gd name="connsiteX398" fmla="*/ 1738313 w 1849755"/>
                <a:gd name="connsiteY398" fmla="*/ 670560 h 1850707"/>
                <a:gd name="connsiteX399" fmla="*/ 1737360 w 1849755"/>
                <a:gd name="connsiteY399" fmla="*/ 685800 h 1850707"/>
                <a:gd name="connsiteX400" fmla="*/ 1744028 w 1849755"/>
                <a:gd name="connsiteY400" fmla="*/ 688658 h 1850707"/>
                <a:gd name="connsiteX401" fmla="*/ 1746885 w 1849755"/>
                <a:gd name="connsiteY401" fmla="*/ 695325 h 1850707"/>
                <a:gd name="connsiteX402" fmla="*/ 1707833 w 1849755"/>
                <a:gd name="connsiteY402" fmla="*/ 709613 h 1850707"/>
                <a:gd name="connsiteX403" fmla="*/ 1705928 w 1849755"/>
                <a:gd name="connsiteY403" fmla="*/ 702945 h 1850707"/>
                <a:gd name="connsiteX404" fmla="*/ 1717358 w 1849755"/>
                <a:gd name="connsiteY404" fmla="*/ 692468 h 1850707"/>
                <a:gd name="connsiteX405" fmla="*/ 1725930 w 1849755"/>
                <a:gd name="connsiteY405" fmla="*/ 681990 h 1850707"/>
                <a:gd name="connsiteX406" fmla="*/ 1730693 w 1849755"/>
                <a:gd name="connsiteY406" fmla="*/ 670560 h 1850707"/>
                <a:gd name="connsiteX407" fmla="*/ 1729740 w 1849755"/>
                <a:gd name="connsiteY407" fmla="*/ 657225 h 1850707"/>
                <a:gd name="connsiteX408" fmla="*/ 1720215 w 1849755"/>
                <a:gd name="connsiteY408" fmla="*/ 644843 h 1850707"/>
                <a:gd name="connsiteX409" fmla="*/ 1705928 w 1849755"/>
                <a:gd name="connsiteY409" fmla="*/ 642938 h 1850707"/>
                <a:gd name="connsiteX410" fmla="*/ 1696403 w 1849755"/>
                <a:gd name="connsiteY410" fmla="*/ 651510 h 1850707"/>
                <a:gd name="connsiteX411" fmla="*/ 1693545 w 1849755"/>
                <a:gd name="connsiteY411" fmla="*/ 669608 h 1850707"/>
                <a:gd name="connsiteX412" fmla="*/ 1693545 w 1849755"/>
                <a:gd name="connsiteY412" fmla="*/ 682943 h 1850707"/>
                <a:gd name="connsiteX413" fmla="*/ 1693545 w 1849755"/>
                <a:gd name="connsiteY413" fmla="*/ 695325 h 1850707"/>
                <a:gd name="connsiteX414" fmla="*/ 1686878 w 1849755"/>
                <a:gd name="connsiteY414" fmla="*/ 717233 h 1850707"/>
                <a:gd name="connsiteX415" fmla="*/ 1668780 w 1849755"/>
                <a:gd name="connsiteY415" fmla="*/ 730568 h 1850707"/>
                <a:gd name="connsiteX416" fmla="*/ 1653540 w 1849755"/>
                <a:gd name="connsiteY416" fmla="*/ 731520 h 1850707"/>
                <a:gd name="connsiteX417" fmla="*/ 1638300 w 1849755"/>
                <a:gd name="connsiteY417" fmla="*/ 725805 h 1850707"/>
                <a:gd name="connsiteX418" fmla="*/ 1624965 w 1849755"/>
                <a:gd name="connsiteY418" fmla="*/ 713423 h 1850707"/>
                <a:gd name="connsiteX419" fmla="*/ 1611630 w 1849755"/>
                <a:gd name="connsiteY419" fmla="*/ 696278 h 1850707"/>
                <a:gd name="connsiteX420" fmla="*/ 1607820 w 1849755"/>
                <a:gd name="connsiteY420" fmla="*/ 675323 h 1850707"/>
                <a:gd name="connsiteX421" fmla="*/ 1608773 w 1849755"/>
                <a:gd name="connsiteY421" fmla="*/ 658178 h 1850707"/>
                <a:gd name="connsiteX422" fmla="*/ 1601153 w 1849755"/>
                <a:gd name="connsiteY422" fmla="*/ 654368 h 1850707"/>
                <a:gd name="connsiteX423" fmla="*/ 1599248 w 1849755"/>
                <a:gd name="connsiteY423" fmla="*/ 647700 h 1850707"/>
                <a:gd name="connsiteX424" fmla="*/ 1641158 w 1849755"/>
                <a:gd name="connsiteY424" fmla="*/ 632460 h 1850707"/>
                <a:gd name="connsiteX425" fmla="*/ 1643063 w 1849755"/>
                <a:gd name="connsiteY425" fmla="*/ 639128 h 1850707"/>
                <a:gd name="connsiteX426" fmla="*/ 1632585 w 1849755"/>
                <a:gd name="connsiteY426" fmla="*/ 649605 h 1850707"/>
                <a:gd name="connsiteX427" fmla="*/ 1624013 w 1849755"/>
                <a:gd name="connsiteY427" fmla="*/ 661988 h 1850707"/>
                <a:gd name="connsiteX428" fmla="*/ 1619250 w 1849755"/>
                <a:gd name="connsiteY428" fmla="*/ 676275 h 1850707"/>
                <a:gd name="connsiteX429" fmla="*/ 1620203 w 1849755"/>
                <a:gd name="connsiteY429" fmla="*/ 691515 h 1850707"/>
                <a:gd name="connsiteX430" fmla="*/ 1631633 w 1849755"/>
                <a:gd name="connsiteY430" fmla="*/ 706755 h 1850707"/>
                <a:gd name="connsiteX431" fmla="*/ 1646873 w 1849755"/>
                <a:gd name="connsiteY431" fmla="*/ 707708 h 1850707"/>
                <a:gd name="connsiteX432" fmla="*/ 1656398 w 1849755"/>
                <a:gd name="connsiteY432" fmla="*/ 699135 h 1850707"/>
                <a:gd name="connsiteX433" fmla="*/ 1659255 w 1849755"/>
                <a:gd name="connsiteY433" fmla="*/ 681038 h 1850707"/>
                <a:gd name="connsiteX434" fmla="*/ 1659255 w 1849755"/>
                <a:gd name="connsiteY434" fmla="*/ 666750 h 1850707"/>
                <a:gd name="connsiteX435" fmla="*/ 1659255 w 1849755"/>
                <a:gd name="connsiteY435" fmla="*/ 654368 h 1850707"/>
                <a:gd name="connsiteX436" fmla="*/ 1666875 w 1849755"/>
                <a:gd name="connsiteY436" fmla="*/ 632460 h 1850707"/>
                <a:gd name="connsiteX437" fmla="*/ 1684020 w 1849755"/>
                <a:gd name="connsiteY437" fmla="*/ 620078 h 1850707"/>
                <a:gd name="connsiteX438" fmla="*/ 1698308 w 1849755"/>
                <a:gd name="connsiteY438" fmla="*/ 618173 h 1850707"/>
                <a:gd name="connsiteX439" fmla="*/ 148590 w 1849755"/>
                <a:gd name="connsiteY439" fmla="*/ 579120 h 1850707"/>
                <a:gd name="connsiteX440" fmla="*/ 155257 w 1849755"/>
                <a:gd name="connsiteY440" fmla="*/ 581977 h 1850707"/>
                <a:gd name="connsiteX441" fmla="*/ 153352 w 1849755"/>
                <a:gd name="connsiteY441" fmla="*/ 588645 h 1850707"/>
                <a:gd name="connsiteX442" fmla="*/ 152400 w 1849755"/>
                <a:gd name="connsiteY442" fmla="*/ 595312 h 1850707"/>
                <a:gd name="connsiteX443" fmla="*/ 154305 w 1849755"/>
                <a:gd name="connsiteY443" fmla="*/ 601027 h 1850707"/>
                <a:gd name="connsiteX444" fmla="*/ 159067 w 1849755"/>
                <a:gd name="connsiteY444" fmla="*/ 603885 h 1850707"/>
                <a:gd name="connsiteX445" fmla="*/ 239077 w 1849755"/>
                <a:gd name="connsiteY445" fmla="*/ 636270 h 1850707"/>
                <a:gd name="connsiteX446" fmla="*/ 243840 w 1849755"/>
                <a:gd name="connsiteY446" fmla="*/ 637222 h 1850707"/>
                <a:gd name="connsiteX447" fmla="*/ 248602 w 1849755"/>
                <a:gd name="connsiteY447" fmla="*/ 634365 h 1850707"/>
                <a:gd name="connsiteX448" fmla="*/ 252412 w 1849755"/>
                <a:gd name="connsiteY448" fmla="*/ 629602 h 1850707"/>
                <a:gd name="connsiteX449" fmla="*/ 256222 w 1849755"/>
                <a:gd name="connsiteY449" fmla="*/ 622935 h 1850707"/>
                <a:gd name="connsiteX450" fmla="*/ 263842 w 1849755"/>
                <a:gd name="connsiteY450" fmla="*/ 624840 h 1850707"/>
                <a:gd name="connsiteX451" fmla="*/ 238125 w 1849755"/>
                <a:gd name="connsiteY451" fmla="*/ 687705 h 1850707"/>
                <a:gd name="connsiteX452" fmla="*/ 231457 w 1849755"/>
                <a:gd name="connsiteY452" fmla="*/ 684847 h 1850707"/>
                <a:gd name="connsiteX453" fmla="*/ 233362 w 1849755"/>
                <a:gd name="connsiteY453" fmla="*/ 678180 h 1850707"/>
                <a:gd name="connsiteX454" fmla="*/ 234315 w 1849755"/>
                <a:gd name="connsiteY454" fmla="*/ 672465 h 1850707"/>
                <a:gd name="connsiteX455" fmla="*/ 232410 w 1849755"/>
                <a:gd name="connsiteY455" fmla="*/ 667702 h 1850707"/>
                <a:gd name="connsiteX456" fmla="*/ 227647 w 1849755"/>
                <a:gd name="connsiteY456" fmla="*/ 664845 h 1850707"/>
                <a:gd name="connsiteX457" fmla="*/ 147637 w 1849755"/>
                <a:gd name="connsiteY457" fmla="*/ 632460 h 1850707"/>
                <a:gd name="connsiteX458" fmla="*/ 142875 w 1849755"/>
                <a:gd name="connsiteY458" fmla="*/ 631507 h 1850707"/>
                <a:gd name="connsiteX459" fmla="*/ 138112 w 1849755"/>
                <a:gd name="connsiteY459" fmla="*/ 634365 h 1850707"/>
                <a:gd name="connsiteX460" fmla="*/ 134302 w 1849755"/>
                <a:gd name="connsiteY460" fmla="*/ 639127 h 1850707"/>
                <a:gd name="connsiteX461" fmla="*/ 130492 w 1849755"/>
                <a:gd name="connsiteY461" fmla="*/ 644842 h 1850707"/>
                <a:gd name="connsiteX462" fmla="*/ 123825 w 1849755"/>
                <a:gd name="connsiteY462" fmla="*/ 641985 h 1850707"/>
                <a:gd name="connsiteX463" fmla="*/ 1624013 w 1849755"/>
                <a:gd name="connsiteY463" fmla="*/ 458153 h 1850707"/>
                <a:gd name="connsiteX464" fmla="*/ 1581150 w 1849755"/>
                <a:gd name="connsiteY464" fmla="*/ 485775 h 1850707"/>
                <a:gd name="connsiteX465" fmla="*/ 1584960 w 1849755"/>
                <a:gd name="connsiteY465" fmla="*/ 491490 h 1850707"/>
                <a:gd name="connsiteX466" fmla="*/ 1601153 w 1849755"/>
                <a:gd name="connsiteY466" fmla="*/ 503873 h 1850707"/>
                <a:gd name="connsiteX467" fmla="*/ 1622108 w 1849755"/>
                <a:gd name="connsiteY467" fmla="*/ 498158 h 1850707"/>
                <a:gd name="connsiteX468" fmla="*/ 1633538 w 1849755"/>
                <a:gd name="connsiteY468" fmla="*/ 482918 h 1850707"/>
                <a:gd name="connsiteX469" fmla="*/ 1627823 w 1849755"/>
                <a:gd name="connsiteY469" fmla="*/ 463868 h 1850707"/>
                <a:gd name="connsiteX470" fmla="*/ 1603058 w 1849755"/>
                <a:gd name="connsiteY470" fmla="*/ 412433 h 1850707"/>
                <a:gd name="connsiteX471" fmla="*/ 1640205 w 1849755"/>
                <a:gd name="connsiteY471" fmla="*/ 469583 h 1850707"/>
                <a:gd name="connsiteX472" fmla="*/ 1653540 w 1849755"/>
                <a:gd name="connsiteY472" fmla="*/ 502920 h 1850707"/>
                <a:gd name="connsiteX473" fmla="*/ 1642110 w 1849755"/>
                <a:gd name="connsiteY473" fmla="*/ 524828 h 1850707"/>
                <a:gd name="connsiteX474" fmla="*/ 1621155 w 1849755"/>
                <a:gd name="connsiteY474" fmla="*/ 529590 h 1850707"/>
                <a:gd name="connsiteX475" fmla="*/ 1599248 w 1849755"/>
                <a:gd name="connsiteY475" fmla="*/ 517208 h 1850707"/>
                <a:gd name="connsiteX476" fmla="*/ 1591628 w 1849755"/>
                <a:gd name="connsiteY476" fmla="*/ 538163 h 1850707"/>
                <a:gd name="connsiteX477" fmla="*/ 1583055 w 1849755"/>
                <a:gd name="connsiteY477" fmla="*/ 562928 h 1850707"/>
                <a:gd name="connsiteX478" fmla="*/ 1580198 w 1849755"/>
                <a:gd name="connsiteY478" fmla="*/ 573405 h 1850707"/>
                <a:gd name="connsiteX479" fmla="*/ 1579245 w 1849755"/>
                <a:gd name="connsiteY479" fmla="*/ 583883 h 1850707"/>
                <a:gd name="connsiteX480" fmla="*/ 1581150 w 1849755"/>
                <a:gd name="connsiteY480" fmla="*/ 588645 h 1850707"/>
                <a:gd name="connsiteX481" fmla="*/ 1583055 w 1849755"/>
                <a:gd name="connsiteY481" fmla="*/ 592455 h 1850707"/>
                <a:gd name="connsiteX482" fmla="*/ 1577340 w 1849755"/>
                <a:gd name="connsiteY482" fmla="*/ 596265 h 1850707"/>
                <a:gd name="connsiteX483" fmla="*/ 1551623 w 1849755"/>
                <a:gd name="connsiteY483" fmla="*/ 557213 h 1850707"/>
                <a:gd name="connsiteX484" fmla="*/ 1565910 w 1849755"/>
                <a:gd name="connsiteY484" fmla="*/ 524828 h 1850707"/>
                <a:gd name="connsiteX485" fmla="*/ 1576388 w 1849755"/>
                <a:gd name="connsiteY485" fmla="*/ 494348 h 1850707"/>
                <a:gd name="connsiteX486" fmla="*/ 1573530 w 1849755"/>
                <a:gd name="connsiteY486" fmla="*/ 490538 h 1850707"/>
                <a:gd name="connsiteX487" fmla="*/ 1542098 w 1849755"/>
                <a:gd name="connsiteY487" fmla="*/ 510540 h 1850707"/>
                <a:gd name="connsiteX488" fmla="*/ 1538288 w 1849755"/>
                <a:gd name="connsiteY488" fmla="*/ 514350 h 1850707"/>
                <a:gd name="connsiteX489" fmla="*/ 1537335 w 1849755"/>
                <a:gd name="connsiteY489" fmla="*/ 520065 h 1850707"/>
                <a:gd name="connsiteX490" fmla="*/ 1539240 w 1849755"/>
                <a:gd name="connsiteY490" fmla="*/ 524828 h 1850707"/>
                <a:gd name="connsiteX491" fmla="*/ 1541145 w 1849755"/>
                <a:gd name="connsiteY491" fmla="*/ 530543 h 1850707"/>
                <a:gd name="connsiteX492" fmla="*/ 1535430 w 1849755"/>
                <a:gd name="connsiteY492" fmla="*/ 534353 h 1850707"/>
                <a:gd name="connsiteX493" fmla="*/ 1500188 w 1849755"/>
                <a:gd name="connsiteY493" fmla="*/ 479108 h 1850707"/>
                <a:gd name="connsiteX494" fmla="*/ 1505903 w 1849755"/>
                <a:gd name="connsiteY494" fmla="*/ 475298 h 1850707"/>
                <a:gd name="connsiteX495" fmla="*/ 1509713 w 1849755"/>
                <a:gd name="connsiteY495" fmla="*/ 481013 h 1850707"/>
                <a:gd name="connsiteX496" fmla="*/ 1513523 w 1849755"/>
                <a:gd name="connsiteY496" fmla="*/ 484823 h 1850707"/>
                <a:gd name="connsiteX497" fmla="*/ 1519238 w 1849755"/>
                <a:gd name="connsiteY497" fmla="*/ 486728 h 1850707"/>
                <a:gd name="connsiteX498" fmla="*/ 1524000 w 1849755"/>
                <a:gd name="connsiteY498" fmla="*/ 484823 h 1850707"/>
                <a:gd name="connsiteX499" fmla="*/ 1596390 w 1849755"/>
                <a:gd name="connsiteY499" fmla="*/ 438150 h 1850707"/>
                <a:gd name="connsiteX500" fmla="*/ 1600200 w 1849755"/>
                <a:gd name="connsiteY500" fmla="*/ 434340 h 1850707"/>
                <a:gd name="connsiteX501" fmla="*/ 1601153 w 1849755"/>
                <a:gd name="connsiteY501" fmla="*/ 428625 h 1850707"/>
                <a:gd name="connsiteX502" fmla="*/ 1599248 w 1849755"/>
                <a:gd name="connsiteY502" fmla="*/ 421958 h 1850707"/>
                <a:gd name="connsiteX503" fmla="*/ 1597343 w 1849755"/>
                <a:gd name="connsiteY503" fmla="*/ 416243 h 1850707"/>
                <a:gd name="connsiteX504" fmla="*/ 1016318 w 1849755"/>
                <a:gd name="connsiteY504" fmla="*/ 398145 h 1850707"/>
                <a:gd name="connsiteX505" fmla="*/ 968693 w 1849755"/>
                <a:gd name="connsiteY505" fmla="*/ 447675 h 1850707"/>
                <a:gd name="connsiteX506" fmla="*/ 968693 w 1849755"/>
                <a:gd name="connsiteY506" fmla="*/ 449580 h 1850707"/>
                <a:gd name="connsiteX507" fmla="*/ 968693 w 1849755"/>
                <a:gd name="connsiteY507" fmla="*/ 733425 h 1850707"/>
                <a:gd name="connsiteX508" fmla="*/ 968693 w 1849755"/>
                <a:gd name="connsiteY508" fmla="*/ 758190 h 1850707"/>
                <a:gd name="connsiteX509" fmla="*/ 1005840 w 1849755"/>
                <a:gd name="connsiteY509" fmla="*/ 803910 h 1850707"/>
                <a:gd name="connsiteX510" fmla="*/ 1188720 w 1849755"/>
                <a:gd name="connsiteY510" fmla="*/ 899160 h 1850707"/>
                <a:gd name="connsiteX511" fmla="*/ 1351598 w 1849755"/>
                <a:gd name="connsiteY511" fmla="*/ 1087755 h 1850707"/>
                <a:gd name="connsiteX512" fmla="*/ 1418273 w 1849755"/>
                <a:gd name="connsiteY512" fmla="*/ 1102043 h 1850707"/>
                <a:gd name="connsiteX513" fmla="*/ 1440180 w 1849755"/>
                <a:gd name="connsiteY513" fmla="*/ 1062038 h 1850707"/>
                <a:gd name="connsiteX514" fmla="*/ 1432560 w 1849755"/>
                <a:gd name="connsiteY514" fmla="*/ 1035368 h 1850707"/>
                <a:gd name="connsiteX515" fmla="*/ 1249680 w 1849755"/>
                <a:gd name="connsiteY515" fmla="*/ 825818 h 1850707"/>
                <a:gd name="connsiteX516" fmla="*/ 1066800 w 1849755"/>
                <a:gd name="connsiteY516" fmla="*/ 721995 h 1850707"/>
                <a:gd name="connsiteX517" fmla="*/ 1066800 w 1849755"/>
                <a:gd name="connsiteY517" fmla="*/ 611505 h 1850707"/>
                <a:gd name="connsiteX518" fmla="*/ 1331595 w 1849755"/>
                <a:gd name="connsiteY518" fmla="*/ 757238 h 1850707"/>
                <a:gd name="connsiteX519" fmla="*/ 1399223 w 1849755"/>
                <a:gd name="connsiteY519" fmla="*/ 751523 h 1850707"/>
                <a:gd name="connsiteX520" fmla="*/ 1393508 w 1849755"/>
                <a:gd name="connsiteY520" fmla="*/ 683895 h 1850707"/>
                <a:gd name="connsiteX521" fmla="*/ 1223010 w 1849755"/>
                <a:gd name="connsiteY521" fmla="*/ 570548 h 1850707"/>
                <a:gd name="connsiteX522" fmla="*/ 1065848 w 1849755"/>
                <a:gd name="connsiteY522" fmla="*/ 512445 h 1850707"/>
                <a:gd name="connsiteX523" fmla="*/ 1065848 w 1849755"/>
                <a:gd name="connsiteY523" fmla="*/ 447675 h 1850707"/>
                <a:gd name="connsiteX524" fmla="*/ 1016318 w 1849755"/>
                <a:gd name="connsiteY524" fmla="*/ 398145 h 1850707"/>
                <a:gd name="connsiteX525" fmla="*/ 833438 w 1849755"/>
                <a:gd name="connsiteY525" fmla="*/ 398145 h 1850707"/>
                <a:gd name="connsiteX526" fmla="*/ 783908 w 1849755"/>
                <a:gd name="connsiteY526" fmla="*/ 447675 h 1850707"/>
                <a:gd name="connsiteX527" fmla="*/ 783908 w 1849755"/>
                <a:gd name="connsiteY527" fmla="*/ 512445 h 1850707"/>
                <a:gd name="connsiteX528" fmla="*/ 626745 w 1849755"/>
                <a:gd name="connsiteY528" fmla="*/ 570548 h 1850707"/>
                <a:gd name="connsiteX529" fmla="*/ 456248 w 1849755"/>
                <a:gd name="connsiteY529" fmla="*/ 683895 h 1850707"/>
                <a:gd name="connsiteX530" fmla="*/ 451485 w 1849755"/>
                <a:gd name="connsiteY530" fmla="*/ 751523 h 1850707"/>
                <a:gd name="connsiteX531" fmla="*/ 519113 w 1849755"/>
                <a:gd name="connsiteY531" fmla="*/ 757238 h 1850707"/>
                <a:gd name="connsiteX532" fmla="*/ 783908 w 1849755"/>
                <a:gd name="connsiteY532" fmla="*/ 611505 h 1850707"/>
                <a:gd name="connsiteX533" fmla="*/ 783908 w 1849755"/>
                <a:gd name="connsiteY533" fmla="*/ 721995 h 1850707"/>
                <a:gd name="connsiteX534" fmla="*/ 601028 w 1849755"/>
                <a:gd name="connsiteY534" fmla="*/ 825818 h 1850707"/>
                <a:gd name="connsiteX535" fmla="*/ 418148 w 1849755"/>
                <a:gd name="connsiteY535" fmla="*/ 1035368 h 1850707"/>
                <a:gd name="connsiteX536" fmla="*/ 410528 w 1849755"/>
                <a:gd name="connsiteY536" fmla="*/ 1062038 h 1850707"/>
                <a:gd name="connsiteX537" fmla="*/ 432435 w 1849755"/>
                <a:gd name="connsiteY537" fmla="*/ 1102043 h 1850707"/>
                <a:gd name="connsiteX538" fmla="*/ 499110 w 1849755"/>
                <a:gd name="connsiteY538" fmla="*/ 1087755 h 1850707"/>
                <a:gd name="connsiteX539" fmla="*/ 661988 w 1849755"/>
                <a:gd name="connsiteY539" fmla="*/ 899160 h 1850707"/>
                <a:gd name="connsiteX540" fmla="*/ 844868 w 1849755"/>
                <a:gd name="connsiteY540" fmla="*/ 803910 h 1850707"/>
                <a:gd name="connsiteX541" fmla="*/ 882015 w 1849755"/>
                <a:gd name="connsiteY541" fmla="*/ 758190 h 1850707"/>
                <a:gd name="connsiteX542" fmla="*/ 882015 w 1849755"/>
                <a:gd name="connsiteY542" fmla="*/ 733425 h 1850707"/>
                <a:gd name="connsiteX543" fmla="*/ 882015 w 1849755"/>
                <a:gd name="connsiteY543" fmla="*/ 449580 h 1850707"/>
                <a:gd name="connsiteX544" fmla="*/ 882015 w 1849755"/>
                <a:gd name="connsiteY544" fmla="*/ 447675 h 1850707"/>
                <a:gd name="connsiteX545" fmla="*/ 833438 w 1849755"/>
                <a:gd name="connsiteY545" fmla="*/ 398145 h 1850707"/>
                <a:gd name="connsiteX546" fmla="*/ 278130 w 1849755"/>
                <a:gd name="connsiteY546" fmla="*/ 373380 h 1850707"/>
                <a:gd name="connsiteX547" fmla="*/ 283845 w 1849755"/>
                <a:gd name="connsiteY547" fmla="*/ 377190 h 1850707"/>
                <a:gd name="connsiteX548" fmla="*/ 280987 w 1849755"/>
                <a:gd name="connsiteY548" fmla="*/ 382905 h 1850707"/>
                <a:gd name="connsiteX549" fmla="*/ 279082 w 1849755"/>
                <a:gd name="connsiteY549" fmla="*/ 391477 h 1850707"/>
                <a:gd name="connsiteX550" fmla="*/ 282892 w 1849755"/>
                <a:gd name="connsiteY550" fmla="*/ 400050 h 1850707"/>
                <a:gd name="connsiteX551" fmla="*/ 295275 w 1849755"/>
                <a:gd name="connsiteY551" fmla="*/ 410527 h 1850707"/>
                <a:gd name="connsiteX552" fmla="*/ 366712 w 1849755"/>
                <a:gd name="connsiteY552" fmla="*/ 461962 h 1850707"/>
                <a:gd name="connsiteX553" fmla="*/ 358140 w 1849755"/>
                <a:gd name="connsiteY553" fmla="*/ 474345 h 1850707"/>
                <a:gd name="connsiteX554" fmla="*/ 237172 w 1849755"/>
                <a:gd name="connsiteY554" fmla="*/ 481012 h 1850707"/>
                <a:gd name="connsiteX555" fmla="*/ 283845 w 1849755"/>
                <a:gd name="connsiteY555" fmla="*/ 514350 h 1850707"/>
                <a:gd name="connsiteX556" fmla="*/ 298132 w 1849755"/>
                <a:gd name="connsiteY556" fmla="*/ 522922 h 1850707"/>
                <a:gd name="connsiteX557" fmla="*/ 307657 w 1849755"/>
                <a:gd name="connsiteY557" fmla="*/ 523875 h 1850707"/>
                <a:gd name="connsiteX558" fmla="*/ 314325 w 1849755"/>
                <a:gd name="connsiteY558" fmla="*/ 520065 h 1850707"/>
                <a:gd name="connsiteX559" fmla="*/ 320992 w 1849755"/>
                <a:gd name="connsiteY559" fmla="*/ 514350 h 1850707"/>
                <a:gd name="connsiteX560" fmla="*/ 326707 w 1849755"/>
                <a:gd name="connsiteY560" fmla="*/ 518160 h 1850707"/>
                <a:gd name="connsiteX561" fmla="*/ 296227 w 1849755"/>
                <a:gd name="connsiteY561" fmla="*/ 561022 h 1850707"/>
                <a:gd name="connsiteX562" fmla="*/ 290512 w 1849755"/>
                <a:gd name="connsiteY562" fmla="*/ 557212 h 1850707"/>
                <a:gd name="connsiteX563" fmla="*/ 294322 w 1849755"/>
                <a:gd name="connsiteY563" fmla="*/ 550545 h 1850707"/>
                <a:gd name="connsiteX564" fmla="*/ 296227 w 1849755"/>
                <a:gd name="connsiteY564" fmla="*/ 542925 h 1850707"/>
                <a:gd name="connsiteX565" fmla="*/ 292417 w 1849755"/>
                <a:gd name="connsiteY565" fmla="*/ 534352 h 1850707"/>
                <a:gd name="connsiteX566" fmla="*/ 279082 w 1849755"/>
                <a:gd name="connsiteY566" fmla="*/ 523875 h 1850707"/>
                <a:gd name="connsiteX567" fmla="*/ 232410 w 1849755"/>
                <a:gd name="connsiteY567" fmla="*/ 490537 h 1850707"/>
                <a:gd name="connsiteX568" fmla="*/ 224790 w 1849755"/>
                <a:gd name="connsiteY568" fmla="*/ 486727 h 1850707"/>
                <a:gd name="connsiteX569" fmla="*/ 217170 w 1849755"/>
                <a:gd name="connsiteY569" fmla="*/ 485775 h 1850707"/>
                <a:gd name="connsiteX570" fmla="*/ 209550 w 1849755"/>
                <a:gd name="connsiteY570" fmla="*/ 488632 h 1850707"/>
                <a:gd name="connsiteX571" fmla="*/ 201930 w 1849755"/>
                <a:gd name="connsiteY571" fmla="*/ 494347 h 1850707"/>
                <a:gd name="connsiteX572" fmla="*/ 196215 w 1849755"/>
                <a:gd name="connsiteY572" fmla="*/ 490537 h 1850707"/>
                <a:gd name="connsiteX573" fmla="*/ 222885 w 1849755"/>
                <a:gd name="connsiteY573" fmla="*/ 453390 h 1850707"/>
                <a:gd name="connsiteX574" fmla="*/ 328612 w 1849755"/>
                <a:gd name="connsiteY574" fmla="*/ 447675 h 1850707"/>
                <a:gd name="connsiteX575" fmla="*/ 290512 w 1849755"/>
                <a:gd name="connsiteY575" fmla="*/ 421005 h 1850707"/>
                <a:gd name="connsiteX576" fmla="*/ 276225 w 1849755"/>
                <a:gd name="connsiteY576" fmla="*/ 412432 h 1850707"/>
                <a:gd name="connsiteX577" fmla="*/ 266700 w 1849755"/>
                <a:gd name="connsiteY577" fmla="*/ 411480 h 1850707"/>
                <a:gd name="connsiteX578" fmla="*/ 260032 w 1849755"/>
                <a:gd name="connsiteY578" fmla="*/ 415290 h 1850707"/>
                <a:gd name="connsiteX579" fmla="*/ 253365 w 1849755"/>
                <a:gd name="connsiteY579" fmla="*/ 420052 h 1850707"/>
                <a:gd name="connsiteX580" fmla="*/ 247650 w 1849755"/>
                <a:gd name="connsiteY580" fmla="*/ 415290 h 1850707"/>
                <a:gd name="connsiteX581" fmla="*/ 925830 w 1849755"/>
                <a:gd name="connsiteY581" fmla="*/ 296228 h 1850707"/>
                <a:gd name="connsiteX582" fmla="*/ 1555433 w 1849755"/>
                <a:gd name="connsiteY582" fmla="*/ 925830 h 1850707"/>
                <a:gd name="connsiteX583" fmla="*/ 925830 w 1849755"/>
                <a:gd name="connsiteY583" fmla="*/ 1555433 h 1850707"/>
                <a:gd name="connsiteX584" fmla="*/ 296228 w 1849755"/>
                <a:gd name="connsiteY584" fmla="*/ 925830 h 1850707"/>
                <a:gd name="connsiteX585" fmla="*/ 925830 w 1849755"/>
                <a:gd name="connsiteY585" fmla="*/ 296228 h 1850707"/>
                <a:gd name="connsiteX586" fmla="*/ 925830 w 1849755"/>
                <a:gd name="connsiteY586" fmla="*/ 261937 h 1850707"/>
                <a:gd name="connsiteX587" fmla="*/ 667702 w 1849755"/>
                <a:gd name="connsiteY587" fmla="*/ 314325 h 1850707"/>
                <a:gd name="connsiteX588" fmla="*/ 456247 w 1849755"/>
                <a:gd name="connsiteY588" fmla="*/ 456247 h 1850707"/>
                <a:gd name="connsiteX589" fmla="*/ 314325 w 1849755"/>
                <a:gd name="connsiteY589" fmla="*/ 667702 h 1850707"/>
                <a:gd name="connsiteX590" fmla="*/ 261937 w 1849755"/>
                <a:gd name="connsiteY590" fmla="*/ 925830 h 1850707"/>
                <a:gd name="connsiteX591" fmla="*/ 314325 w 1849755"/>
                <a:gd name="connsiteY591" fmla="*/ 1183957 h 1850707"/>
                <a:gd name="connsiteX592" fmla="*/ 456247 w 1849755"/>
                <a:gd name="connsiteY592" fmla="*/ 1395412 h 1850707"/>
                <a:gd name="connsiteX593" fmla="*/ 667702 w 1849755"/>
                <a:gd name="connsiteY593" fmla="*/ 1537335 h 1850707"/>
                <a:gd name="connsiteX594" fmla="*/ 925830 w 1849755"/>
                <a:gd name="connsiteY594" fmla="*/ 1589722 h 1850707"/>
                <a:gd name="connsiteX595" fmla="*/ 1183957 w 1849755"/>
                <a:gd name="connsiteY595" fmla="*/ 1537335 h 1850707"/>
                <a:gd name="connsiteX596" fmla="*/ 1395412 w 1849755"/>
                <a:gd name="connsiteY596" fmla="*/ 1395412 h 1850707"/>
                <a:gd name="connsiteX597" fmla="*/ 1537335 w 1849755"/>
                <a:gd name="connsiteY597" fmla="*/ 1183957 h 1850707"/>
                <a:gd name="connsiteX598" fmla="*/ 1589722 w 1849755"/>
                <a:gd name="connsiteY598" fmla="*/ 925830 h 1850707"/>
                <a:gd name="connsiteX599" fmla="*/ 1537335 w 1849755"/>
                <a:gd name="connsiteY599" fmla="*/ 667702 h 1850707"/>
                <a:gd name="connsiteX600" fmla="*/ 1395412 w 1849755"/>
                <a:gd name="connsiteY600" fmla="*/ 456247 h 1850707"/>
                <a:gd name="connsiteX601" fmla="*/ 1183957 w 1849755"/>
                <a:gd name="connsiteY601" fmla="*/ 314325 h 1850707"/>
                <a:gd name="connsiteX602" fmla="*/ 925830 w 1849755"/>
                <a:gd name="connsiteY602" fmla="*/ 261937 h 1850707"/>
                <a:gd name="connsiteX603" fmla="*/ 1454467 w 1849755"/>
                <a:gd name="connsiteY603" fmla="*/ 259080 h 1850707"/>
                <a:gd name="connsiteX604" fmla="*/ 1534477 w 1849755"/>
                <a:gd name="connsiteY604" fmla="*/ 331470 h 1850707"/>
                <a:gd name="connsiteX605" fmla="*/ 1514475 w 1849755"/>
                <a:gd name="connsiteY605" fmla="*/ 356235 h 1850707"/>
                <a:gd name="connsiteX606" fmla="*/ 1509712 w 1849755"/>
                <a:gd name="connsiteY606" fmla="*/ 351472 h 1850707"/>
                <a:gd name="connsiteX607" fmla="*/ 1512570 w 1849755"/>
                <a:gd name="connsiteY607" fmla="*/ 335280 h 1850707"/>
                <a:gd name="connsiteX608" fmla="*/ 1509712 w 1849755"/>
                <a:gd name="connsiteY608" fmla="*/ 320992 h 1850707"/>
                <a:gd name="connsiteX609" fmla="*/ 1504950 w 1849755"/>
                <a:gd name="connsiteY609" fmla="*/ 315277 h 1850707"/>
                <a:gd name="connsiteX610" fmla="*/ 1499235 w 1849755"/>
                <a:gd name="connsiteY610" fmla="*/ 309562 h 1850707"/>
                <a:gd name="connsiteX611" fmla="*/ 1485900 w 1849755"/>
                <a:gd name="connsiteY611" fmla="*/ 298132 h 1850707"/>
                <a:gd name="connsiteX612" fmla="*/ 1454467 w 1849755"/>
                <a:gd name="connsiteY612" fmla="*/ 332422 h 1850707"/>
                <a:gd name="connsiteX613" fmla="*/ 1463992 w 1849755"/>
                <a:gd name="connsiteY613" fmla="*/ 340995 h 1850707"/>
                <a:gd name="connsiteX614" fmla="*/ 1470660 w 1849755"/>
                <a:gd name="connsiteY614" fmla="*/ 345757 h 1850707"/>
                <a:gd name="connsiteX615" fmla="*/ 1479232 w 1849755"/>
                <a:gd name="connsiteY615" fmla="*/ 347662 h 1850707"/>
                <a:gd name="connsiteX616" fmla="*/ 1486852 w 1849755"/>
                <a:gd name="connsiteY616" fmla="*/ 344805 h 1850707"/>
                <a:gd name="connsiteX617" fmla="*/ 1494472 w 1849755"/>
                <a:gd name="connsiteY617" fmla="*/ 340042 h 1850707"/>
                <a:gd name="connsiteX618" fmla="*/ 1499235 w 1849755"/>
                <a:gd name="connsiteY618" fmla="*/ 344805 h 1850707"/>
                <a:gd name="connsiteX619" fmla="*/ 1464945 w 1849755"/>
                <a:gd name="connsiteY619" fmla="*/ 381952 h 1850707"/>
                <a:gd name="connsiteX620" fmla="*/ 1460182 w 1849755"/>
                <a:gd name="connsiteY620" fmla="*/ 377190 h 1850707"/>
                <a:gd name="connsiteX621" fmla="*/ 1463992 w 1849755"/>
                <a:gd name="connsiteY621" fmla="*/ 368617 h 1850707"/>
                <a:gd name="connsiteX622" fmla="*/ 1465897 w 1849755"/>
                <a:gd name="connsiteY622" fmla="*/ 360045 h 1850707"/>
                <a:gd name="connsiteX623" fmla="*/ 1463992 w 1849755"/>
                <a:gd name="connsiteY623" fmla="*/ 352425 h 1850707"/>
                <a:gd name="connsiteX624" fmla="*/ 1458277 w 1849755"/>
                <a:gd name="connsiteY624" fmla="*/ 345757 h 1850707"/>
                <a:gd name="connsiteX625" fmla="*/ 1448752 w 1849755"/>
                <a:gd name="connsiteY625" fmla="*/ 337185 h 1850707"/>
                <a:gd name="connsiteX626" fmla="*/ 1424940 w 1849755"/>
                <a:gd name="connsiteY626" fmla="*/ 362902 h 1850707"/>
                <a:gd name="connsiteX627" fmla="*/ 1419225 w 1849755"/>
                <a:gd name="connsiteY627" fmla="*/ 369570 h 1850707"/>
                <a:gd name="connsiteX628" fmla="*/ 1418272 w 1849755"/>
                <a:gd name="connsiteY628" fmla="*/ 375285 h 1850707"/>
                <a:gd name="connsiteX629" fmla="*/ 1421130 w 1849755"/>
                <a:gd name="connsiteY629" fmla="*/ 381000 h 1850707"/>
                <a:gd name="connsiteX630" fmla="*/ 1428750 w 1849755"/>
                <a:gd name="connsiteY630" fmla="*/ 388620 h 1850707"/>
                <a:gd name="connsiteX631" fmla="*/ 1434465 w 1849755"/>
                <a:gd name="connsiteY631" fmla="*/ 393382 h 1850707"/>
                <a:gd name="connsiteX632" fmla="*/ 1440180 w 1849755"/>
                <a:gd name="connsiteY632" fmla="*/ 398145 h 1850707"/>
                <a:gd name="connsiteX633" fmla="*/ 1445895 w 1849755"/>
                <a:gd name="connsiteY633" fmla="*/ 401955 h 1850707"/>
                <a:gd name="connsiteX634" fmla="*/ 1450657 w 1849755"/>
                <a:gd name="connsiteY634" fmla="*/ 402907 h 1850707"/>
                <a:gd name="connsiteX635" fmla="*/ 1465897 w 1849755"/>
                <a:gd name="connsiteY635" fmla="*/ 400050 h 1850707"/>
                <a:gd name="connsiteX636" fmla="*/ 1479232 w 1849755"/>
                <a:gd name="connsiteY636" fmla="*/ 395287 h 1850707"/>
                <a:gd name="connsiteX637" fmla="*/ 1483995 w 1849755"/>
                <a:gd name="connsiteY637" fmla="*/ 399097 h 1850707"/>
                <a:gd name="connsiteX638" fmla="*/ 1456372 w 1849755"/>
                <a:gd name="connsiteY638" fmla="*/ 425767 h 1850707"/>
                <a:gd name="connsiteX639" fmla="*/ 1371600 w 1849755"/>
                <a:gd name="connsiteY639" fmla="*/ 348615 h 1850707"/>
                <a:gd name="connsiteX640" fmla="*/ 1376362 w 1849755"/>
                <a:gd name="connsiteY640" fmla="*/ 343852 h 1850707"/>
                <a:gd name="connsiteX641" fmla="*/ 1382077 w 1849755"/>
                <a:gd name="connsiteY641" fmla="*/ 347662 h 1850707"/>
                <a:gd name="connsiteX642" fmla="*/ 1386840 w 1849755"/>
                <a:gd name="connsiteY642" fmla="*/ 350520 h 1850707"/>
                <a:gd name="connsiteX643" fmla="*/ 1392555 w 1849755"/>
                <a:gd name="connsiteY643" fmla="*/ 351472 h 1850707"/>
                <a:gd name="connsiteX644" fmla="*/ 1397317 w 1849755"/>
                <a:gd name="connsiteY644" fmla="*/ 348615 h 1850707"/>
                <a:gd name="connsiteX645" fmla="*/ 1455420 w 1849755"/>
                <a:gd name="connsiteY645" fmla="*/ 284797 h 1850707"/>
                <a:gd name="connsiteX646" fmla="*/ 1458277 w 1849755"/>
                <a:gd name="connsiteY646" fmla="*/ 280035 h 1850707"/>
                <a:gd name="connsiteX647" fmla="*/ 1457325 w 1849755"/>
                <a:gd name="connsiteY647" fmla="*/ 274320 h 1850707"/>
                <a:gd name="connsiteX648" fmla="*/ 1453515 w 1849755"/>
                <a:gd name="connsiteY648" fmla="*/ 268605 h 1850707"/>
                <a:gd name="connsiteX649" fmla="*/ 1449705 w 1849755"/>
                <a:gd name="connsiteY649" fmla="*/ 263842 h 1850707"/>
                <a:gd name="connsiteX650" fmla="*/ 925830 w 1849755"/>
                <a:gd name="connsiteY650" fmla="*/ 241935 h 1850707"/>
                <a:gd name="connsiteX651" fmla="*/ 1192530 w 1849755"/>
                <a:gd name="connsiteY651" fmla="*/ 295275 h 1850707"/>
                <a:gd name="connsiteX652" fmla="*/ 1409700 w 1849755"/>
                <a:gd name="connsiteY652" fmla="*/ 441960 h 1850707"/>
                <a:gd name="connsiteX653" fmla="*/ 1556385 w 1849755"/>
                <a:gd name="connsiteY653" fmla="*/ 659130 h 1850707"/>
                <a:gd name="connsiteX654" fmla="*/ 1610677 w 1849755"/>
                <a:gd name="connsiteY654" fmla="*/ 925830 h 1850707"/>
                <a:gd name="connsiteX655" fmla="*/ 1556385 w 1849755"/>
                <a:gd name="connsiteY655" fmla="*/ 1192530 h 1850707"/>
                <a:gd name="connsiteX656" fmla="*/ 1409700 w 1849755"/>
                <a:gd name="connsiteY656" fmla="*/ 1409700 h 1850707"/>
                <a:gd name="connsiteX657" fmla="*/ 1192530 w 1849755"/>
                <a:gd name="connsiteY657" fmla="*/ 1556385 h 1850707"/>
                <a:gd name="connsiteX658" fmla="*/ 925830 w 1849755"/>
                <a:gd name="connsiteY658" fmla="*/ 1610677 h 1850707"/>
                <a:gd name="connsiteX659" fmla="*/ 659130 w 1849755"/>
                <a:gd name="connsiteY659" fmla="*/ 1556385 h 1850707"/>
                <a:gd name="connsiteX660" fmla="*/ 441960 w 1849755"/>
                <a:gd name="connsiteY660" fmla="*/ 1409700 h 1850707"/>
                <a:gd name="connsiteX661" fmla="*/ 295275 w 1849755"/>
                <a:gd name="connsiteY661" fmla="*/ 1192530 h 1850707"/>
                <a:gd name="connsiteX662" fmla="*/ 241935 w 1849755"/>
                <a:gd name="connsiteY662" fmla="*/ 925830 h 1850707"/>
                <a:gd name="connsiteX663" fmla="*/ 295275 w 1849755"/>
                <a:gd name="connsiteY663" fmla="*/ 659130 h 1850707"/>
                <a:gd name="connsiteX664" fmla="*/ 441960 w 1849755"/>
                <a:gd name="connsiteY664" fmla="*/ 441960 h 1850707"/>
                <a:gd name="connsiteX665" fmla="*/ 659130 w 1849755"/>
                <a:gd name="connsiteY665" fmla="*/ 295275 h 1850707"/>
                <a:gd name="connsiteX666" fmla="*/ 925830 w 1849755"/>
                <a:gd name="connsiteY666" fmla="*/ 241935 h 1850707"/>
                <a:gd name="connsiteX667" fmla="*/ 435292 w 1849755"/>
                <a:gd name="connsiteY667" fmla="*/ 233363 h 1850707"/>
                <a:gd name="connsiteX668" fmla="*/ 463867 w 1849755"/>
                <a:gd name="connsiteY668" fmla="*/ 267653 h 1850707"/>
                <a:gd name="connsiteX669" fmla="*/ 458152 w 1849755"/>
                <a:gd name="connsiteY669" fmla="*/ 272415 h 1850707"/>
                <a:gd name="connsiteX670" fmla="*/ 427672 w 1849755"/>
                <a:gd name="connsiteY670" fmla="*/ 259080 h 1850707"/>
                <a:gd name="connsiteX671" fmla="*/ 403860 w 1849755"/>
                <a:gd name="connsiteY671" fmla="*/ 265748 h 1850707"/>
                <a:gd name="connsiteX672" fmla="*/ 393382 w 1849755"/>
                <a:gd name="connsiteY672" fmla="*/ 293370 h 1850707"/>
                <a:gd name="connsiteX673" fmla="*/ 411480 w 1849755"/>
                <a:gd name="connsiteY673" fmla="*/ 329565 h 1850707"/>
                <a:gd name="connsiteX674" fmla="*/ 444817 w 1849755"/>
                <a:gd name="connsiteY674" fmla="*/ 357188 h 1850707"/>
                <a:gd name="connsiteX675" fmla="*/ 473392 w 1849755"/>
                <a:gd name="connsiteY675" fmla="*/ 353378 h 1850707"/>
                <a:gd name="connsiteX676" fmla="*/ 481965 w 1849755"/>
                <a:gd name="connsiteY676" fmla="*/ 342900 h 1850707"/>
                <a:gd name="connsiteX677" fmla="*/ 485775 w 1849755"/>
                <a:gd name="connsiteY677" fmla="*/ 333375 h 1850707"/>
                <a:gd name="connsiteX678" fmla="*/ 470535 w 1849755"/>
                <a:gd name="connsiteY678" fmla="*/ 314325 h 1850707"/>
                <a:gd name="connsiteX679" fmla="*/ 466725 w 1849755"/>
                <a:gd name="connsiteY679" fmla="*/ 311468 h 1850707"/>
                <a:gd name="connsiteX680" fmla="*/ 461010 w 1849755"/>
                <a:gd name="connsiteY680" fmla="*/ 311468 h 1850707"/>
                <a:gd name="connsiteX681" fmla="*/ 454342 w 1849755"/>
                <a:gd name="connsiteY681" fmla="*/ 314325 h 1850707"/>
                <a:gd name="connsiteX682" fmla="*/ 448627 w 1849755"/>
                <a:gd name="connsiteY682" fmla="*/ 317183 h 1850707"/>
                <a:gd name="connsiteX683" fmla="*/ 444817 w 1849755"/>
                <a:gd name="connsiteY683" fmla="*/ 312420 h 1850707"/>
                <a:gd name="connsiteX684" fmla="*/ 494347 w 1849755"/>
                <a:gd name="connsiteY684" fmla="*/ 272415 h 1850707"/>
                <a:gd name="connsiteX685" fmla="*/ 495300 w 1849755"/>
                <a:gd name="connsiteY685" fmla="*/ 276225 h 1850707"/>
                <a:gd name="connsiteX686" fmla="*/ 492442 w 1849755"/>
                <a:gd name="connsiteY686" fmla="*/ 280035 h 1850707"/>
                <a:gd name="connsiteX687" fmla="*/ 489585 w 1849755"/>
                <a:gd name="connsiteY687" fmla="*/ 283845 h 1850707"/>
                <a:gd name="connsiteX688" fmla="*/ 488632 w 1849755"/>
                <a:gd name="connsiteY688" fmla="*/ 289560 h 1850707"/>
                <a:gd name="connsiteX689" fmla="*/ 491490 w 1849755"/>
                <a:gd name="connsiteY689" fmla="*/ 294323 h 1850707"/>
                <a:gd name="connsiteX690" fmla="*/ 500062 w 1849755"/>
                <a:gd name="connsiteY690" fmla="*/ 305753 h 1850707"/>
                <a:gd name="connsiteX691" fmla="*/ 504825 w 1849755"/>
                <a:gd name="connsiteY691" fmla="*/ 311468 h 1850707"/>
                <a:gd name="connsiteX692" fmla="*/ 508635 w 1849755"/>
                <a:gd name="connsiteY692" fmla="*/ 316230 h 1850707"/>
                <a:gd name="connsiteX693" fmla="*/ 495300 w 1849755"/>
                <a:gd name="connsiteY693" fmla="*/ 340043 h 1850707"/>
                <a:gd name="connsiteX694" fmla="*/ 474345 w 1849755"/>
                <a:gd name="connsiteY694" fmla="*/ 362903 h 1850707"/>
                <a:gd name="connsiteX695" fmla="*/ 452437 w 1849755"/>
                <a:gd name="connsiteY695" fmla="*/ 375285 h 1850707"/>
                <a:gd name="connsiteX696" fmla="*/ 428625 w 1849755"/>
                <a:gd name="connsiteY696" fmla="*/ 378143 h 1850707"/>
                <a:gd name="connsiteX697" fmla="*/ 405765 w 1849755"/>
                <a:gd name="connsiteY697" fmla="*/ 371475 h 1850707"/>
                <a:gd name="connsiteX698" fmla="*/ 384810 w 1849755"/>
                <a:gd name="connsiteY698" fmla="*/ 353378 h 1850707"/>
                <a:gd name="connsiteX699" fmla="*/ 372427 w 1849755"/>
                <a:gd name="connsiteY699" fmla="*/ 329565 h 1850707"/>
                <a:gd name="connsiteX700" fmla="*/ 369570 w 1849755"/>
                <a:gd name="connsiteY700" fmla="*/ 304800 h 1850707"/>
                <a:gd name="connsiteX701" fmla="*/ 378142 w 1849755"/>
                <a:gd name="connsiteY701" fmla="*/ 280988 h 1850707"/>
                <a:gd name="connsiteX702" fmla="*/ 397192 w 1849755"/>
                <a:gd name="connsiteY702" fmla="*/ 260033 h 1850707"/>
                <a:gd name="connsiteX703" fmla="*/ 413385 w 1849755"/>
                <a:gd name="connsiteY703" fmla="*/ 249555 h 1850707"/>
                <a:gd name="connsiteX704" fmla="*/ 428625 w 1849755"/>
                <a:gd name="connsiteY704" fmla="*/ 244793 h 1850707"/>
                <a:gd name="connsiteX705" fmla="*/ 429577 w 1849755"/>
                <a:gd name="connsiteY705" fmla="*/ 238125 h 1850707"/>
                <a:gd name="connsiteX706" fmla="*/ 1258252 w 1849755"/>
                <a:gd name="connsiteY706" fmla="*/ 140970 h 1850707"/>
                <a:gd name="connsiteX707" fmla="*/ 1316355 w 1849755"/>
                <a:gd name="connsiteY707" fmla="*/ 172402 h 1850707"/>
                <a:gd name="connsiteX708" fmla="*/ 1313497 w 1849755"/>
                <a:gd name="connsiteY708" fmla="*/ 178117 h 1850707"/>
                <a:gd name="connsiteX709" fmla="*/ 1301115 w 1849755"/>
                <a:gd name="connsiteY709" fmla="*/ 174307 h 1850707"/>
                <a:gd name="connsiteX710" fmla="*/ 1296352 w 1849755"/>
                <a:gd name="connsiteY710" fmla="*/ 175260 h 1850707"/>
                <a:gd name="connsiteX711" fmla="*/ 1295400 w 1849755"/>
                <a:gd name="connsiteY711" fmla="*/ 177165 h 1850707"/>
                <a:gd name="connsiteX712" fmla="*/ 1294447 w 1849755"/>
                <a:gd name="connsiteY712" fmla="*/ 180022 h 1850707"/>
                <a:gd name="connsiteX713" fmla="*/ 1291590 w 1849755"/>
                <a:gd name="connsiteY713" fmla="*/ 206692 h 1850707"/>
                <a:gd name="connsiteX714" fmla="*/ 1285875 w 1849755"/>
                <a:gd name="connsiteY714" fmla="*/ 263842 h 1850707"/>
                <a:gd name="connsiteX715" fmla="*/ 1316355 w 1849755"/>
                <a:gd name="connsiteY715" fmla="*/ 238125 h 1850707"/>
                <a:gd name="connsiteX716" fmla="*/ 1337310 w 1849755"/>
                <a:gd name="connsiteY716" fmla="*/ 220027 h 1850707"/>
                <a:gd name="connsiteX717" fmla="*/ 1344930 w 1849755"/>
                <a:gd name="connsiteY717" fmla="*/ 212407 h 1850707"/>
                <a:gd name="connsiteX718" fmla="*/ 1349692 w 1849755"/>
                <a:gd name="connsiteY718" fmla="*/ 206692 h 1850707"/>
                <a:gd name="connsiteX719" fmla="*/ 1347787 w 1849755"/>
                <a:gd name="connsiteY719" fmla="*/ 200977 h 1850707"/>
                <a:gd name="connsiteX720" fmla="*/ 1336357 w 1849755"/>
                <a:gd name="connsiteY720" fmla="*/ 191452 h 1850707"/>
                <a:gd name="connsiteX721" fmla="*/ 1339215 w 1849755"/>
                <a:gd name="connsiteY721" fmla="*/ 185737 h 1850707"/>
                <a:gd name="connsiteX722" fmla="*/ 1383030 w 1849755"/>
                <a:gd name="connsiteY722" fmla="*/ 208597 h 1850707"/>
                <a:gd name="connsiteX723" fmla="*/ 1381125 w 1849755"/>
                <a:gd name="connsiteY723" fmla="*/ 214312 h 1850707"/>
                <a:gd name="connsiteX724" fmla="*/ 1375410 w 1849755"/>
                <a:gd name="connsiteY724" fmla="*/ 212407 h 1850707"/>
                <a:gd name="connsiteX725" fmla="*/ 1369695 w 1849755"/>
                <a:gd name="connsiteY725" fmla="*/ 212407 h 1850707"/>
                <a:gd name="connsiteX726" fmla="*/ 1362075 w 1849755"/>
                <a:gd name="connsiteY726" fmla="*/ 213360 h 1850707"/>
                <a:gd name="connsiteX727" fmla="*/ 1355407 w 1849755"/>
                <a:gd name="connsiteY727" fmla="*/ 217170 h 1850707"/>
                <a:gd name="connsiteX728" fmla="*/ 1341120 w 1849755"/>
                <a:gd name="connsiteY728" fmla="*/ 228600 h 1850707"/>
                <a:gd name="connsiteX729" fmla="*/ 1319212 w 1849755"/>
                <a:gd name="connsiteY729" fmla="*/ 246697 h 1850707"/>
                <a:gd name="connsiteX730" fmla="*/ 1295400 w 1849755"/>
                <a:gd name="connsiteY730" fmla="*/ 266700 h 1850707"/>
                <a:gd name="connsiteX731" fmla="*/ 1270635 w 1849755"/>
                <a:gd name="connsiteY731" fmla="*/ 287655 h 1850707"/>
                <a:gd name="connsiteX732" fmla="*/ 1255395 w 1849755"/>
                <a:gd name="connsiteY732" fmla="*/ 280035 h 1850707"/>
                <a:gd name="connsiteX733" fmla="*/ 1262062 w 1849755"/>
                <a:gd name="connsiteY733" fmla="*/ 215265 h 1850707"/>
                <a:gd name="connsiteX734" fmla="*/ 1266825 w 1849755"/>
                <a:gd name="connsiteY734" fmla="*/ 169545 h 1850707"/>
                <a:gd name="connsiteX735" fmla="*/ 1266825 w 1849755"/>
                <a:gd name="connsiteY735" fmla="*/ 161925 h 1850707"/>
                <a:gd name="connsiteX736" fmla="*/ 1263967 w 1849755"/>
                <a:gd name="connsiteY736" fmla="*/ 155257 h 1850707"/>
                <a:gd name="connsiteX737" fmla="*/ 1260157 w 1849755"/>
                <a:gd name="connsiteY737" fmla="*/ 150495 h 1850707"/>
                <a:gd name="connsiteX738" fmla="*/ 1255395 w 1849755"/>
                <a:gd name="connsiteY738" fmla="*/ 146685 h 1850707"/>
                <a:gd name="connsiteX739" fmla="*/ 1105853 w 1849755"/>
                <a:gd name="connsiteY739" fmla="*/ 95250 h 1850707"/>
                <a:gd name="connsiteX740" fmla="*/ 1171575 w 1849755"/>
                <a:gd name="connsiteY740" fmla="*/ 112395 h 1850707"/>
                <a:gd name="connsiteX741" fmla="*/ 1169670 w 1849755"/>
                <a:gd name="connsiteY741" fmla="*/ 119062 h 1850707"/>
                <a:gd name="connsiteX742" fmla="*/ 1163003 w 1849755"/>
                <a:gd name="connsiteY742" fmla="*/ 118110 h 1850707"/>
                <a:gd name="connsiteX743" fmla="*/ 1156335 w 1849755"/>
                <a:gd name="connsiteY743" fmla="*/ 118110 h 1850707"/>
                <a:gd name="connsiteX744" fmla="*/ 1151573 w 1849755"/>
                <a:gd name="connsiteY744" fmla="*/ 120015 h 1850707"/>
                <a:gd name="connsiteX745" fmla="*/ 1148715 w 1849755"/>
                <a:gd name="connsiteY745" fmla="*/ 124777 h 1850707"/>
                <a:gd name="connsiteX746" fmla="*/ 1126808 w 1849755"/>
                <a:gd name="connsiteY746" fmla="*/ 208597 h 1850707"/>
                <a:gd name="connsiteX747" fmla="*/ 1126808 w 1849755"/>
                <a:gd name="connsiteY747" fmla="*/ 214312 h 1850707"/>
                <a:gd name="connsiteX748" fmla="*/ 1130618 w 1849755"/>
                <a:gd name="connsiteY748" fmla="*/ 219075 h 1850707"/>
                <a:gd name="connsiteX749" fmla="*/ 1136333 w 1849755"/>
                <a:gd name="connsiteY749" fmla="*/ 221932 h 1850707"/>
                <a:gd name="connsiteX750" fmla="*/ 1143000 w 1849755"/>
                <a:gd name="connsiteY750" fmla="*/ 224790 h 1850707"/>
                <a:gd name="connsiteX751" fmla="*/ 1141095 w 1849755"/>
                <a:gd name="connsiteY751" fmla="*/ 230505 h 1850707"/>
                <a:gd name="connsiteX752" fmla="*/ 1075373 w 1849755"/>
                <a:gd name="connsiteY752" fmla="*/ 213360 h 1850707"/>
                <a:gd name="connsiteX753" fmla="*/ 1077278 w 1849755"/>
                <a:gd name="connsiteY753" fmla="*/ 206692 h 1850707"/>
                <a:gd name="connsiteX754" fmla="*/ 1083945 w 1849755"/>
                <a:gd name="connsiteY754" fmla="*/ 207645 h 1850707"/>
                <a:gd name="connsiteX755" fmla="*/ 1090613 w 1849755"/>
                <a:gd name="connsiteY755" fmla="*/ 208597 h 1850707"/>
                <a:gd name="connsiteX756" fmla="*/ 1095375 w 1849755"/>
                <a:gd name="connsiteY756" fmla="*/ 206692 h 1850707"/>
                <a:gd name="connsiteX757" fmla="*/ 1098233 w 1849755"/>
                <a:gd name="connsiteY757" fmla="*/ 201930 h 1850707"/>
                <a:gd name="connsiteX758" fmla="*/ 1120140 w 1849755"/>
                <a:gd name="connsiteY758" fmla="*/ 118110 h 1850707"/>
                <a:gd name="connsiteX759" fmla="*/ 1120140 w 1849755"/>
                <a:gd name="connsiteY759" fmla="*/ 112395 h 1850707"/>
                <a:gd name="connsiteX760" fmla="*/ 1116330 w 1849755"/>
                <a:gd name="connsiteY760" fmla="*/ 107632 h 1850707"/>
                <a:gd name="connsiteX761" fmla="*/ 1110615 w 1849755"/>
                <a:gd name="connsiteY761" fmla="*/ 104775 h 1850707"/>
                <a:gd name="connsiteX762" fmla="*/ 1103948 w 1849755"/>
                <a:gd name="connsiteY762" fmla="*/ 101917 h 1850707"/>
                <a:gd name="connsiteX763" fmla="*/ 777240 w 1849755"/>
                <a:gd name="connsiteY763" fmla="*/ 88583 h 1850707"/>
                <a:gd name="connsiteX764" fmla="*/ 779145 w 1849755"/>
                <a:gd name="connsiteY764" fmla="*/ 93345 h 1850707"/>
                <a:gd name="connsiteX765" fmla="*/ 772477 w 1849755"/>
                <a:gd name="connsiteY765" fmla="*/ 96203 h 1850707"/>
                <a:gd name="connsiteX766" fmla="*/ 765810 w 1849755"/>
                <a:gd name="connsiteY766" fmla="*/ 100965 h 1850707"/>
                <a:gd name="connsiteX767" fmla="*/ 762952 w 1849755"/>
                <a:gd name="connsiteY767" fmla="*/ 109538 h 1850707"/>
                <a:gd name="connsiteX768" fmla="*/ 765810 w 1849755"/>
                <a:gd name="connsiteY768" fmla="*/ 125730 h 1850707"/>
                <a:gd name="connsiteX769" fmla="*/ 777240 w 1849755"/>
                <a:gd name="connsiteY769" fmla="*/ 169545 h 1850707"/>
                <a:gd name="connsiteX770" fmla="*/ 772477 w 1849755"/>
                <a:gd name="connsiteY770" fmla="*/ 203835 h 1850707"/>
                <a:gd name="connsiteX771" fmla="*/ 741045 w 1849755"/>
                <a:gd name="connsiteY771" fmla="*/ 224790 h 1850707"/>
                <a:gd name="connsiteX772" fmla="*/ 699135 w 1849755"/>
                <a:gd name="connsiteY772" fmla="*/ 223838 h 1850707"/>
                <a:gd name="connsiteX773" fmla="*/ 677227 w 1849755"/>
                <a:gd name="connsiteY773" fmla="*/ 196215 h 1850707"/>
                <a:gd name="connsiteX774" fmla="*/ 661035 w 1849755"/>
                <a:gd name="connsiteY774" fmla="*/ 136208 h 1850707"/>
                <a:gd name="connsiteX775" fmla="*/ 658177 w 1849755"/>
                <a:gd name="connsiteY775" fmla="*/ 131445 h 1850707"/>
                <a:gd name="connsiteX776" fmla="*/ 653415 w 1849755"/>
                <a:gd name="connsiteY776" fmla="*/ 128588 h 1850707"/>
                <a:gd name="connsiteX777" fmla="*/ 647700 w 1849755"/>
                <a:gd name="connsiteY777" fmla="*/ 128588 h 1850707"/>
                <a:gd name="connsiteX778" fmla="*/ 641985 w 1849755"/>
                <a:gd name="connsiteY778" fmla="*/ 129540 h 1850707"/>
                <a:gd name="connsiteX779" fmla="*/ 640080 w 1849755"/>
                <a:gd name="connsiteY779" fmla="*/ 123825 h 1850707"/>
                <a:gd name="connsiteX780" fmla="*/ 701992 w 1849755"/>
                <a:gd name="connsiteY780" fmla="*/ 107633 h 1850707"/>
                <a:gd name="connsiteX781" fmla="*/ 703897 w 1849755"/>
                <a:gd name="connsiteY781" fmla="*/ 114300 h 1850707"/>
                <a:gd name="connsiteX782" fmla="*/ 699135 w 1849755"/>
                <a:gd name="connsiteY782" fmla="*/ 116205 h 1850707"/>
                <a:gd name="connsiteX783" fmla="*/ 694372 w 1849755"/>
                <a:gd name="connsiteY783" fmla="*/ 119063 h 1850707"/>
                <a:gd name="connsiteX784" fmla="*/ 690562 w 1849755"/>
                <a:gd name="connsiteY784" fmla="*/ 123825 h 1850707"/>
                <a:gd name="connsiteX785" fmla="*/ 690562 w 1849755"/>
                <a:gd name="connsiteY785" fmla="*/ 129540 h 1850707"/>
                <a:gd name="connsiteX786" fmla="*/ 706755 w 1849755"/>
                <a:gd name="connsiteY786" fmla="*/ 188595 h 1850707"/>
                <a:gd name="connsiteX787" fmla="*/ 721042 w 1849755"/>
                <a:gd name="connsiteY787" fmla="*/ 212408 h 1850707"/>
                <a:gd name="connsiteX788" fmla="*/ 745807 w 1849755"/>
                <a:gd name="connsiteY788" fmla="*/ 214313 h 1850707"/>
                <a:gd name="connsiteX789" fmla="*/ 765810 w 1849755"/>
                <a:gd name="connsiteY789" fmla="*/ 199073 h 1850707"/>
                <a:gd name="connsiteX790" fmla="*/ 766762 w 1849755"/>
                <a:gd name="connsiteY790" fmla="*/ 171450 h 1850707"/>
                <a:gd name="connsiteX791" fmla="*/ 756285 w 1849755"/>
                <a:gd name="connsiteY791" fmla="*/ 131445 h 1850707"/>
                <a:gd name="connsiteX792" fmla="*/ 750570 w 1849755"/>
                <a:gd name="connsiteY792" fmla="*/ 116205 h 1850707"/>
                <a:gd name="connsiteX793" fmla="*/ 743902 w 1849755"/>
                <a:gd name="connsiteY793" fmla="*/ 109538 h 1850707"/>
                <a:gd name="connsiteX794" fmla="*/ 735330 w 1849755"/>
                <a:gd name="connsiteY794" fmla="*/ 108585 h 1850707"/>
                <a:gd name="connsiteX795" fmla="*/ 727710 w 1849755"/>
                <a:gd name="connsiteY795" fmla="*/ 108585 h 1850707"/>
                <a:gd name="connsiteX796" fmla="*/ 725805 w 1849755"/>
                <a:gd name="connsiteY796" fmla="*/ 101918 h 1850707"/>
                <a:gd name="connsiteX797" fmla="*/ 867728 w 1849755"/>
                <a:gd name="connsiteY797" fmla="*/ 76200 h 1850707"/>
                <a:gd name="connsiteX798" fmla="*/ 913448 w 1849755"/>
                <a:gd name="connsiteY798" fmla="*/ 77152 h 1850707"/>
                <a:gd name="connsiteX799" fmla="*/ 979170 w 1849755"/>
                <a:gd name="connsiteY799" fmla="*/ 160972 h 1850707"/>
                <a:gd name="connsiteX800" fmla="*/ 980123 w 1849755"/>
                <a:gd name="connsiteY800" fmla="*/ 114300 h 1850707"/>
                <a:gd name="connsiteX801" fmla="*/ 979170 w 1849755"/>
                <a:gd name="connsiteY801" fmla="*/ 98107 h 1850707"/>
                <a:gd name="connsiteX802" fmla="*/ 974408 w 1849755"/>
                <a:gd name="connsiteY802" fmla="*/ 90487 h 1850707"/>
                <a:gd name="connsiteX803" fmla="*/ 966788 w 1849755"/>
                <a:gd name="connsiteY803" fmla="*/ 86677 h 1850707"/>
                <a:gd name="connsiteX804" fmla="*/ 959168 w 1849755"/>
                <a:gd name="connsiteY804" fmla="*/ 84772 h 1850707"/>
                <a:gd name="connsiteX805" fmla="*/ 959168 w 1849755"/>
                <a:gd name="connsiteY805" fmla="*/ 78105 h 1850707"/>
                <a:gd name="connsiteX806" fmla="*/ 1011555 w 1849755"/>
                <a:gd name="connsiteY806" fmla="*/ 79057 h 1850707"/>
                <a:gd name="connsiteX807" fmla="*/ 1009650 w 1849755"/>
                <a:gd name="connsiteY807" fmla="*/ 84772 h 1850707"/>
                <a:gd name="connsiteX808" fmla="*/ 1002983 w 1849755"/>
                <a:gd name="connsiteY808" fmla="*/ 85725 h 1850707"/>
                <a:gd name="connsiteX809" fmla="*/ 995363 w 1849755"/>
                <a:gd name="connsiteY809" fmla="*/ 88582 h 1850707"/>
                <a:gd name="connsiteX810" fmla="*/ 990600 w 1849755"/>
                <a:gd name="connsiteY810" fmla="*/ 96202 h 1850707"/>
                <a:gd name="connsiteX811" fmla="*/ 988695 w 1849755"/>
                <a:gd name="connsiteY811" fmla="*/ 112395 h 1850707"/>
                <a:gd name="connsiteX812" fmla="*/ 987743 w 1849755"/>
                <a:gd name="connsiteY812" fmla="*/ 200025 h 1850707"/>
                <a:gd name="connsiteX813" fmla="*/ 972503 w 1849755"/>
                <a:gd name="connsiteY813" fmla="*/ 200025 h 1850707"/>
                <a:gd name="connsiteX814" fmla="*/ 898208 w 1849755"/>
                <a:gd name="connsiteY814" fmla="*/ 104775 h 1850707"/>
                <a:gd name="connsiteX815" fmla="*/ 897255 w 1849755"/>
                <a:gd name="connsiteY815" fmla="*/ 161925 h 1850707"/>
                <a:gd name="connsiteX816" fmla="*/ 898208 w 1849755"/>
                <a:gd name="connsiteY816" fmla="*/ 178117 h 1850707"/>
                <a:gd name="connsiteX817" fmla="*/ 902970 w 1849755"/>
                <a:gd name="connsiteY817" fmla="*/ 186690 h 1850707"/>
                <a:gd name="connsiteX818" fmla="*/ 910590 w 1849755"/>
                <a:gd name="connsiteY818" fmla="*/ 190500 h 1850707"/>
                <a:gd name="connsiteX819" fmla="*/ 918210 w 1849755"/>
                <a:gd name="connsiteY819" fmla="*/ 192405 h 1850707"/>
                <a:gd name="connsiteX820" fmla="*/ 918210 w 1849755"/>
                <a:gd name="connsiteY820" fmla="*/ 199072 h 1850707"/>
                <a:gd name="connsiteX821" fmla="*/ 865823 w 1849755"/>
                <a:gd name="connsiteY821" fmla="*/ 198120 h 1850707"/>
                <a:gd name="connsiteX822" fmla="*/ 865823 w 1849755"/>
                <a:gd name="connsiteY822" fmla="*/ 191452 h 1850707"/>
                <a:gd name="connsiteX823" fmla="*/ 873443 w 1849755"/>
                <a:gd name="connsiteY823" fmla="*/ 190500 h 1850707"/>
                <a:gd name="connsiteX824" fmla="*/ 881063 w 1849755"/>
                <a:gd name="connsiteY824" fmla="*/ 187642 h 1850707"/>
                <a:gd name="connsiteX825" fmla="*/ 885825 w 1849755"/>
                <a:gd name="connsiteY825" fmla="*/ 180022 h 1850707"/>
                <a:gd name="connsiteX826" fmla="*/ 886778 w 1849755"/>
                <a:gd name="connsiteY826" fmla="*/ 162877 h 1850707"/>
                <a:gd name="connsiteX827" fmla="*/ 887730 w 1849755"/>
                <a:gd name="connsiteY827" fmla="*/ 104775 h 1850707"/>
                <a:gd name="connsiteX828" fmla="*/ 886778 w 1849755"/>
                <a:gd name="connsiteY828" fmla="*/ 96202 h 1850707"/>
                <a:gd name="connsiteX829" fmla="*/ 882968 w 1849755"/>
                <a:gd name="connsiteY829" fmla="*/ 89535 h 1850707"/>
                <a:gd name="connsiteX830" fmla="*/ 876300 w 1849755"/>
                <a:gd name="connsiteY830" fmla="*/ 84772 h 1850707"/>
                <a:gd name="connsiteX831" fmla="*/ 867728 w 1849755"/>
                <a:gd name="connsiteY831" fmla="*/ 81915 h 1850707"/>
                <a:gd name="connsiteX832" fmla="*/ 925830 w 1849755"/>
                <a:gd name="connsiteY832" fmla="*/ 29527 h 1850707"/>
                <a:gd name="connsiteX833" fmla="*/ 577215 w 1849755"/>
                <a:gd name="connsiteY833" fmla="*/ 100012 h 1850707"/>
                <a:gd name="connsiteX834" fmla="*/ 292417 w 1849755"/>
                <a:gd name="connsiteY834" fmla="*/ 292417 h 1850707"/>
                <a:gd name="connsiteX835" fmla="*/ 100965 w 1849755"/>
                <a:gd name="connsiteY835" fmla="*/ 577215 h 1850707"/>
                <a:gd name="connsiteX836" fmla="*/ 30480 w 1849755"/>
                <a:gd name="connsiteY836" fmla="*/ 925830 h 1850707"/>
                <a:gd name="connsiteX837" fmla="*/ 100965 w 1849755"/>
                <a:gd name="connsiteY837" fmla="*/ 1274445 h 1850707"/>
                <a:gd name="connsiteX838" fmla="*/ 292417 w 1849755"/>
                <a:gd name="connsiteY838" fmla="*/ 1559242 h 1850707"/>
                <a:gd name="connsiteX839" fmla="*/ 577215 w 1849755"/>
                <a:gd name="connsiteY839" fmla="*/ 1750695 h 1850707"/>
                <a:gd name="connsiteX840" fmla="*/ 925830 w 1849755"/>
                <a:gd name="connsiteY840" fmla="*/ 1821180 h 1850707"/>
                <a:gd name="connsiteX841" fmla="*/ 1274445 w 1849755"/>
                <a:gd name="connsiteY841" fmla="*/ 1750695 h 1850707"/>
                <a:gd name="connsiteX842" fmla="*/ 1559242 w 1849755"/>
                <a:gd name="connsiteY842" fmla="*/ 1559242 h 1850707"/>
                <a:gd name="connsiteX843" fmla="*/ 1750695 w 1849755"/>
                <a:gd name="connsiteY843" fmla="*/ 1274445 h 1850707"/>
                <a:gd name="connsiteX844" fmla="*/ 1821180 w 1849755"/>
                <a:gd name="connsiteY844" fmla="*/ 925830 h 1850707"/>
                <a:gd name="connsiteX845" fmla="*/ 1750695 w 1849755"/>
                <a:gd name="connsiteY845" fmla="*/ 577215 h 1850707"/>
                <a:gd name="connsiteX846" fmla="*/ 1559242 w 1849755"/>
                <a:gd name="connsiteY846" fmla="*/ 292417 h 1850707"/>
                <a:gd name="connsiteX847" fmla="*/ 1274445 w 1849755"/>
                <a:gd name="connsiteY847" fmla="*/ 100012 h 1850707"/>
                <a:gd name="connsiteX848" fmla="*/ 925830 w 1849755"/>
                <a:gd name="connsiteY848" fmla="*/ 29527 h 1850707"/>
                <a:gd name="connsiteX849" fmla="*/ 925830 w 1849755"/>
                <a:gd name="connsiteY849" fmla="*/ 0 h 1850707"/>
                <a:gd name="connsiteX850" fmla="*/ 1285875 w 1849755"/>
                <a:gd name="connsiteY850" fmla="*/ 72390 h 1850707"/>
                <a:gd name="connsiteX851" fmla="*/ 1579245 w 1849755"/>
                <a:gd name="connsiteY851" fmla="*/ 271462 h 1850707"/>
                <a:gd name="connsiteX852" fmla="*/ 1777365 w 1849755"/>
                <a:gd name="connsiteY852" fmla="*/ 565785 h 1850707"/>
                <a:gd name="connsiteX853" fmla="*/ 1849755 w 1849755"/>
                <a:gd name="connsiteY853" fmla="*/ 925830 h 1850707"/>
                <a:gd name="connsiteX854" fmla="*/ 1777365 w 1849755"/>
                <a:gd name="connsiteY854" fmla="*/ 1285875 h 1850707"/>
                <a:gd name="connsiteX855" fmla="*/ 1579245 w 1849755"/>
                <a:gd name="connsiteY855" fmla="*/ 1580197 h 1850707"/>
                <a:gd name="connsiteX856" fmla="*/ 1284922 w 1849755"/>
                <a:gd name="connsiteY856" fmla="*/ 1778317 h 1850707"/>
                <a:gd name="connsiteX857" fmla="*/ 924877 w 1849755"/>
                <a:gd name="connsiteY857" fmla="*/ 1850707 h 1850707"/>
                <a:gd name="connsiteX858" fmla="*/ 564832 w 1849755"/>
                <a:gd name="connsiteY858" fmla="*/ 1778317 h 1850707"/>
                <a:gd name="connsiteX859" fmla="*/ 270510 w 1849755"/>
                <a:gd name="connsiteY859" fmla="*/ 1580197 h 1850707"/>
                <a:gd name="connsiteX860" fmla="*/ 72390 w 1849755"/>
                <a:gd name="connsiteY860" fmla="*/ 1285875 h 1850707"/>
                <a:gd name="connsiteX861" fmla="*/ 0 w 1849755"/>
                <a:gd name="connsiteY861" fmla="*/ 925830 h 1850707"/>
                <a:gd name="connsiteX862" fmla="*/ 73342 w 1849755"/>
                <a:gd name="connsiteY862" fmla="*/ 564832 h 1850707"/>
                <a:gd name="connsiteX863" fmla="*/ 271462 w 1849755"/>
                <a:gd name="connsiteY863" fmla="*/ 270510 h 1850707"/>
                <a:gd name="connsiteX864" fmla="*/ 565785 w 1849755"/>
                <a:gd name="connsiteY864" fmla="*/ 72390 h 1850707"/>
                <a:gd name="connsiteX865" fmla="*/ 925830 w 1849755"/>
                <a:gd name="connsiteY865" fmla="*/ 0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</a:cxnLst>
              <a:rect l="l" t="t" r="r" b="b"/>
              <a:pathLst>
                <a:path w="1849755" h="1850707">
                  <a:moveTo>
                    <a:pt x="807720" y="1710690"/>
                  </a:moveTo>
                  <a:cubicBezTo>
                    <a:pt x="797242" y="1716405"/>
                    <a:pt x="791527" y="1724025"/>
                    <a:pt x="789622" y="1733550"/>
                  </a:cubicBezTo>
                  <a:cubicBezTo>
                    <a:pt x="788670" y="1739265"/>
                    <a:pt x="789622" y="1744027"/>
                    <a:pt x="791527" y="1747837"/>
                  </a:cubicBezTo>
                  <a:cubicBezTo>
                    <a:pt x="795337" y="1756410"/>
                    <a:pt x="802957" y="1761172"/>
                    <a:pt x="812482" y="1763077"/>
                  </a:cubicBezTo>
                  <a:cubicBezTo>
                    <a:pt x="819150" y="1764030"/>
                    <a:pt x="824865" y="1762125"/>
                    <a:pt x="829627" y="1759267"/>
                  </a:cubicBezTo>
                  <a:cubicBezTo>
                    <a:pt x="834390" y="1755457"/>
                    <a:pt x="837247" y="1750695"/>
                    <a:pt x="838200" y="1744027"/>
                  </a:cubicBezTo>
                  <a:cubicBezTo>
                    <a:pt x="839152" y="1735455"/>
                    <a:pt x="836295" y="1727835"/>
                    <a:pt x="827722" y="1722120"/>
                  </a:cubicBezTo>
                  <a:cubicBezTo>
                    <a:pt x="822007" y="1718310"/>
                    <a:pt x="816292" y="1715452"/>
                    <a:pt x="810577" y="1711642"/>
                  </a:cubicBezTo>
                  <a:close/>
                  <a:moveTo>
                    <a:pt x="1232535" y="1657350"/>
                  </a:moveTo>
                  <a:cubicBezTo>
                    <a:pt x="1225868" y="1666875"/>
                    <a:pt x="1224915" y="1677353"/>
                    <a:pt x="1229678" y="1685925"/>
                  </a:cubicBezTo>
                  <a:cubicBezTo>
                    <a:pt x="1231583" y="1691640"/>
                    <a:pt x="1235393" y="1695450"/>
                    <a:pt x="1238250" y="1697355"/>
                  </a:cubicBezTo>
                  <a:cubicBezTo>
                    <a:pt x="1246822" y="1703070"/>
                    <a:pt x="1254443" y="1703070"/>
                    <a:pt x="1263968" y="1699260"/>
                  </a:cubicBezTo>
                  <a:cubicBezTo>
                    <a:pt x="1269683" y="1696403"/>
                    <a:pt x="1274445" y="1692593"/>
                    <a:pt x="1276350" y="1686878"/>
                  </a:cubicBezTo>
                  <a:cubicBezTo>
                    <a:pt x="1278255" y="1682115"/>
                    <a:pt x="1278255" y="1676400"/>
                    <a:pt x="1275397" y="1670685"/>
                  </a:cubicBezTo>
                  <a:cubicBezTo>
                    <a:pt x="1271588" y="1663065"/>
                    <a:pt x="1264920" y="1658303"/>
                    <a:pt x="1255395" y="1657350"/>
                  </a:cubicBezTo>
                  <a:cubicBezTo>
                    <a:pt x="1248728" y="1657350"/>
                    <a:pt x="1242060" y="1657350"/>
                    <a:pt x="1235393" y="1657350"/>
                  </a:cubicBezTo>
                  <a:close/>
                  <a:moveTo>
                    <a:pt x="1024890" y="1654493"/>
                  </a:moveTo>
                  <a:cubicBezTo>
                    <a:pt x="1017270" y="1655445"/>
                    <a:pt x="1012507" y="1660208"/>
                    <a:pt x="1010602" y="1667828"/>
                  </a:cubicBezTo>
                  <a:cubicBezTo>
                    <a:pt x="1009650" y="1671638"/>
                    <a:pt x="1009650" y="1677353"/>
                    <a:pt x="1010602" y="1683068"/>
                  </a:cubicBezTo>
                  <a:cubicBezTo>
                    <a:pt x="1011555" y="1692593"/>
                    <a:pt x="1015365" y="1699260"/>
                    <a:pt x="1019175" y="1704023"/>
                  </a:cubicBezTo>
                  <a:cubicBezTo>
                    <a:pt x="1022985" y="1707833"/>
                    <a:pt x="1028700" y="1709738"/>
                    <a:pt x="1035367" y="1708785"/>
                  </a:cubicBezTo>
                  <a:cubicBezTo>
                    <a:pt x="1042987" y="1707833"/>
                    <a:pt x="1048702" y="1704023"/>
                    <a:pt x="1049655" y="1697355"/>
                  </a:cubicBezTo>
                  <a:cubicBezTo>
                    <a:pt x="1049655" y="1693545"/>
                    <a:pt x="1049655" y="1688783"/>
                    <a:pt x="1049655" y="1684020"/>
                  </a:cubicBezTo>
                  <a:cubicBezTo>
                    <a:pt x="1047750" y="1672590"/>
                    <a:pt x="1044892" y="1664970"/>
                    <a:pt x="1041082" y="1660208"/>
                  </a:cubicBezTo>
                  <a:cubicBezTo>
                    <a:pt x="1036320" y="1655445"/>
                    <a:pt x="1031557" y="1653540"/>
                    <a:pt x="1024890" y="1654493"/>
                  </a:cubicBezTo>
                  <a:close/>
                  <a:moveTo>
                    <a:pt x="827722" y="1653540"/>
                  </a:moveTo>
                  <a:cubicBezTo>
                    <a:pt x="822007" y="1652587"/>
                    <a:pt x="816292" y="1653540"/>
                    <a:pt x="812482" y="1656397"/>
                  </a:cubicBezTo>
                  <a:cubicBezTo>
                    <a:pt x="808672" y="1659255"/>
                    <a:pt x="806767" y="1663065"/>
                    <a:pt x="805815" y="1667827"/>
                  </a:cubicBezTo>
                  <a:cubicBezTo>
                    <a:pt x="804862" y="1672590"/>
                    <a:pt x="806767" y="1677352"/>
                    <a:pt x="810577" y="1681162"/>
                  </a:cubicBezTo>
                  <a:cubicBezTo>
                    <a:pt x="812482" y="1684020"/>
                    <a:pt x="816292" y="1685925"/>
                    <a:pt x="820102" y="1688782"/>
                  </a:cubicBezTo>
                  <a:cubicBezTo>
                    <a:pt x="822007" y="1689735"/>
                    <a:pt x="823912" y="1690687"/>
                    <a:pt x="826770" y="1692592"/>
                  </a:cubicBezTo>
                  <a:lnTo>
                    <a:pt x="831532" y="1695450"/>
                  </a:lnTo>
                  <a:cubicBezTo>
                    <a:pt x="840105" y="1692592"/>
                    <a:pt x="844867" y="1685925"/>
                    <a:pt x="846772" y="1676400"/>
                  </a:cubicBezTo>
                  <a:cubicBezTo>
                    <a:pt x="847725" y="1670685"/>
                    <a:pt x="845820" y="1665922"/>
                    <a:pt x="842962" y="1661160"/>
                  </a:cubicBezTo>
                  <a:cubicBezTo>
                    <a:pt x="839152" y="1657350"/>
                    <a:pt x="834390" y="1654492"/>
                    <a:pt x="827722" y="1653540"/>
                  </a:cubicBezTo>
                  <a:close/>
                  <a:moveTo>
                    <a:pt x="831532" y="1644967"/>
                  </a:moveTo>
                  <a:cubicBezTo>
                    <a:pt x="842962" y="1646872"/>
                    <a:pt x="851535" y="1650682"/>
                    <a:pt x="858202" y="1656397"/>
                  </a:cubicBezTo>
                  <a:cubicBezTo>
                    <a:pt x="863917" y="1662112"/>
                    <a:pt x="865822" y="1668780"/>
                    <a:pt x="864870" y="1677352"/>
                  </a:cubicBezTo>
                  <a:cubicBezTo>
                    <a:pt x="862965" y="1687830"/>
                    <a:pt x="855345" y="1696402"/>
                    <a:pt x="842010" y="1701165"/>
                  </a:cubicBezTo>
                  <a:cubicBezTo>
                    <a:pt x="850582" y="1705927"/>
                    <a:pt x="857250" y="1711642"/>
                    <a:pt x="860107" y="1717357"/>
                  </a:cubicBezTo>
                  <a:cubicBezTo>
                    <a:pt x="862012" y="1722120"/>
                    <a:pt x="862965" y="1728787"/>
                    <a:pt x="862012" y="1736407"/>
                  </a:cubicBezTo>
                  <a:cubicBezTo>
                    <a:pt x="861060" y="1743075"/>
                    <a:pt x="859155" y="1749742"/>
                    <a:pt x="855345" y="1754505"/>
                  </a:cubicBezTo>
                  <a:cubicBezTo>
                    <a:pt x="848677" y="1764030"/>
                    <a:pt x="839152" y="1770697"/>
                    <a:pt x="825817" y="1772602"/>
                  </a:cubicBezTo>
                  <a:cubicBezTo>
                    <a:pt x="821055" y="1773555"/>
                    <a:pt x="814387" y="1773555"/>
                    <a:pt x="807720" y="1772602"/>
                  </a:cubicBezTo>
                  <a:cubicBezTo>
                    <a:pt x="792480" y="1770697"/>
                    <a:pt x="781050" y="1764030"/>
                    <a:pt x="774382" y="1752600"/>
                  </a:cubicBezTo>
                  <a:cubicBezTo>
                    <a:pt x="771525" y="1747837"/>
                    <a:pt x="770572" y="1741170"/>
                    <a:pt x="771525" y="1733550"/>
                  </a:cubicBezTo>
                  <a:cubicBezTo>
                    <a:pt x="772477" y="1724025"/>
                    <a:pt x="777240" y="1717357"/>
                    <a:pt x="784860" y="1712595"/>
                  </a:cubicBezTo>
                  <a:cubicBezTo>
                    <a:pt x="787717" y="1710690"/>
                    <a:pt x="792480" y="1708785"/>
                    <a:pt x="800100" y="1705927"/>
                  </a:cubicBezTo>
                  <a:cubicBezTo>
                    <a:pt x="787717" y="1697355"/>
                    <a:pt x="782002" y="1686877"/>
                    <a:pt x="783907" y="1674495"/>
                  </a:cubicBezTo>
                  <a:cubicBezTo>
                    <a:pt x="785812" y="1660207"/>
                    <a:pt x="794385" y="1650682"/>
                    <a:pt x="809625" y="1645920"/>
                  </a:cubicBezTo>
                  <a:cubicBezTo>
                    <a:pt x="816292" y="1644015"/>
                    <a:pt x="823912" y="1643062"/>
                    <a:pt x="831532" y="1644967"/>
                  </a:cubicBezTo>
                  <a:close/>
                  <a:moveTo>
                    <a:pt x="1028700" y="1644015"/>
                  </a:moveTo>
                  <a:cubicBezTo>
                    <a:pt x="1046797" y="1641158"/>
                    <a:pt x="1061085" y="1646873"/>
                    <a:pt x="1070610" y="1661160"/>
                  </a:cubicBezTo>
                  <a:cubicBezTo>
                    <a:pt x="1072515" y="1667828"/>
                    <a:pt x="1075372" y="1677353"/>
                    <a:pt x="1077277" y="1689735"/>
                  </a:cubicBezTo>
                  <a:cubicBezTo>
                    <a:pt x="1079182" y="1705928"/>
                    <a:pt x="1078230" y="1719263"/>
                    <a:pt x="1073467" y="1730693"/>
                  </a:cubicBezTo>
                  <a:cubicBezTo>
                    <a:pt x="1068705" y="1743075"/>
                    <a:pt x="1060132" y="1752600"/>
                    <a:pt x="1050607" y="1761173"/>
                  </a:cubicBezTo>
                  <a:cubicBezTo>
                    <a:pt x="1040130" y="1769745"/>
                    <a:pt x="1027747" y="1774508"/>
                    <a:pt x="1014412" y="1776413"/>
                  </a:cubicBezTo>
                  <a:lnTo>
                    <a:pt x="1005840" y="1771650"/>
                  </a:lnTo>
                  <a:lnTo>
                    <a:pt x="1007745" y="1767840"/>
                  </a:lnTo>
                  <a:cubicBezTo>
                    <a:pt x="1009650" y="1767840"/>
                    <a:pt x="1012507" y="1767840"/>
                    <a:pt x="1015365" y="1767840"/>
                  </a:cubicBezTo>
                  <a:cubicBezTo>
                    <a:pt x="1025842" y="1765935"/>
                    <a:pt x="1034415" y="1761173"/>
                    <a:pt x="1042035" y="1753553"/>
                  </a:cubicBezTo>
                  <a:cubicBezTo>
                    <a:pt x="1044892" y="1750695"/>
                    <a:pt x="1046797" y="1745933"/>
                    <a:pt x="1049655" y="1741170"/>
                  </a:cubicBezTo>
                  <a:cubicBezTo>
                    <a:pt x="1052512" y="1733550"/>
                    <a:pt x="1054417" y="1722120"/>
                    <a:pt x="1054417" y="1706880"/>
                  </a:cubicBezTo>
                  <a:cubicBezTo>
                    <a:pt x="1045845" y="1716405"/>
                    <a:pt x="1040130" y="1722120"/>
                    <a:pt x="1039177" y="1722120"/>
                  </a:cubicBezTo>
                  <a:cubicBezTo>
                    <a:pt x="1035367" y="1724025"/>
                    <a:pt x="1030605" y="1725930"/>
                    <a:pt x="1024890" y="1725930"/>
                  </a:cubicBezTo>
                  <a:cubicBezTo>
                    <a:pt x="1015365" y="1726883"/>
                    <a:pt x="1007745" y="1724978"/>
                    <a:pt x="1002030" y="1720215"/>
                  </a:cubicBezTo>
                  <a:cubicBezTo>
                    <a:pt x="995362" y="1714500"/>
                    <a:pt x="990600" y="1705928"/>
                    <a:pt x="989647" y="1695450"/>
                  </a:cubicBezTo>
                  <a:cubicBezTo>
                    <a:pt x="986790" y="1677353"/>
                    <a:pt x="992505" y="1664018"/>
                    <a:pt x="1004887" y="1653540"/>
                  </a:cubicBezTo>
                  <a:cubicBezTo>
                    <a:pt x="1010602" y="1648778"/>
                    <a:pt x="1018222" y="1645920"/>
                    <a:pt x="1028700" y="1644015"/>
                  </a:cubicBezTo>
                  <a:close/>
                  <a:moveTo>
                    <a:pt x="1236345" y="1598295"/>
                  </a:moveTo>
                  <a:cubicBezTo>
                    <a:pt x="1231583" y="1596390"/>
                    <a:pt x="1225868" y="1597343"/>
                    <a:pt x="1219200" y="1600200"/>
                  </a:cubicBezTo>
                  <a:cubicBezTo>
                    <a:pt x="1213485" y="1603058"/>
                    <a:pt x="1209675" y="1605915"/>
                    <a:pt x="1207770" y="1610678"/>
                  </a:cubicBezTo>
                  <a:cubicBezTo>
                    <a:pt x="1205865" y="1615440"/>
                    <a:pt x="1205865" y="1619250"/>
                    <a:pt x="1207770" y="1624013"/>
                  </a:cubicBezTo>
                  <a:cubicBezTo>
                    <a:pt x="1209675" y="1628775"/>
                    <a:pt x="1213485" y="1631633"/>
                    <a:pt x="1219200" y="1633538"/>
                  </a:cubicBezTo>
                  <a:cubicBezTo>
                    <a:pt x="1222058" y="1634490"/>
                    <a:pt x="1225868" y="1634490"/>
                    <a:pt x="1230630" y="1634490"/>
                  </a:cubicBezTo>
                  <a:cubicBezTo>
                    <a:pt x="1232535" y="1634490"/>
                    <a:pt x="1235393" y="1634490"/>
                    <a:pt x="1238250" y="1634490"/>
                  </a:cubicBezTo>
                  <a:lnTo>
                    <a:pt x="1243965" y="1634490"/>
                  </a:lnTo>
                  <a:cubicBezTo>
                    <a:pt x="1250633" y="1625918"/>
                    <a:pt x="1251585" y="1617345"/>
                    <a:pt x="1247775" y="1608773"/>
                  </a:cubicBezTo>
                  <a:cubicBezTo>
                    <a:pt x="1244918" y="1603058"/>
                    <a:pt x="1241108" y="1599248"/>
                    <a:pt x="1236345" y="1598295"/>
                  </a:cubicBezTo>
                  <a:close/>
                  <a:moveTo>
                    <a:pt x="580073" y="1586865"/>
                  </a:moveTo>
                  <a:cubicBezTo>
                    <a:pt x="597218" y="1589722"/>
                    <a:pt x="617220" y="1591627"/>
                    <a:pt x="639128" y="1592580"/>
                  </a:cubicBezTo>
                  <a:lnTo>
                    <a:pt x="640080" y="1594485"/>
                  </a:lnTo>
                  <a:cubicBezTo>
                    <a:pt x="638175" y="1597342"/>
                    <a:pt x="636270" y="1602105"/>
                    <a:pt x="632460" y="1608772"/>
                  </a:cubicBezTo>
                  <a:cubicBezTo>
                    <a:pt x="631508" y="1610677"/>
                    <a:pt x="627698" y="1617345"/>
                    <a:pt x="622935" y="1627822"/>
                  </a:cubicBezTo>
                  <a:lnTo>
                    <a:pt x="607695" y="1660207"/>
                  </a:lnTo>
                  <a:cubicBezTo>
                    <a:pt x="597218" y="1684020"/>
                    <a:pt x="591503" y="1696402"/>
                    <a:pt x="591503" y="1698307"/>
                  </a:cubicBezTo>
                  <a:cubicBezTo>
                    <a:pt x="591503" y="1700212"/>
                    <a:pt x="591503" y="1701165"/>
                    <a:pt x="593408" y="1702117"/>
                  </a:cubicBezTo>
                  <a:cubicBezTo>
                    <a:pt x="595313" y="1704022"/>
                    <a:pt x="600075" y="1706880"/>
                    <a:pt x="608648" y="1710690"/>
                  </a:cubicBezTo>
                  <a:lnTo>
                    <a:pt x="609600" y="1711642"/>
                  </a:lnTo>
                  <a:lnTo>
                    <a:pt x="609600" y="1717357"/>
                  </a:lnTo>
                  <a:lnTo>
                    <a:pt x="608648" y="1718310"/>
                  </a:lnTo>
                  <a:cubicBezTo>
                    <a:pt x="601028" y="1714500"/>
                    <a:pt x="591503" y="1709737"/>
                    <a:pt x="580073" y="1704975"/>
                  </a:cubicBezTo>
                  <a:cubicBezTo>
                    <a:pt x="569595" y="1700212"/>
                    <a:pt x="557213" y="1695450"/>
                    <a:pt x="544830" y="1689735"/>
                  </a:cubicBezTo>
                  <a:lnTo>
                    <a:pt x="543878" y="1688782"/>
                  </a:lnTo>
                  <a:lnTo>
                    <a:pt x="545783" y="1684020"/>
                  </a:lnTo>
                  <a:lnTo>
                    <a:pt x="546735" y="1684020"/>
                  </a:lnTo>
                  <a:cubicBezTo>
                    <a:pt x="549593" y="1684972"/>
                    <a:pt x="552450" y="1685925"/>
                    <a:pt x="555308" y="1686877"/>
                  </a:cubicBezTo>
                  <a:cubicBezTo>
                    <a:pt x="560070" y="1688782"/>
                    <a:pt x="563880" y="1689735"/>
                    <a:pt x="564833" y="1689735"/>
                  </a:cubicBezTo>
                  <a:cubicBezTo>
                    <a:pt x="565785" y="1689735"/>
                    <a:pt x="567690" y="1688782"/>
                    <a:pt x="568643" y="1687830"/>
                  </a:cubicBezTo>
                  <a:cubicBezTo>
                    <a:pt x="570548" y="1685925"/>
                    <a:pt x="576263" y="1675447"/>
                    <a:pt x="584835" y="1656397"/>
                  </a:cubicBezTo>
                  <a:lnTo>
                    <a:pt x="594360" y="1635442"/>
                  </a:lnTo>
                  <a:cubicBezTo>
                    <a:pt x="597218" y="1628775"/>
                    <a:pt x="601028" y="1621155"/>
                    <a:pt x="604838" y="1611630"/>
                  </a:cubicBezTo>
                  <a:lnTo>
                    <a:pt x="607695" y="1604962"/>
                  </a:lnTo>
                  <a:cubicBezTo>
                    <a:pt x="608648" y="1602105"/>
                    <a:pt x="608648" y="1600200"/>
                    <a:pt x="607695" y="1600200"/>
                  </a:cubicBezTo>
                  <a:cubicBezTo>
                    <a:pt x="607695" y="1600200"/>
                    <a:pt x="604838" y="1600200"/>
                    <a:pt x="601980" y="1600200"/>
                  </a:cubicBezTo>
                  <a:cubicBezTo>
                    <a:pt x="592455" y="1600200"/>
                    <a:pt x="584835" y="1600200"/>
                    <a:pt x="578168" y="1600200"/>
                  </a:cubicBezTo>
                  <a:lnTo>
                    <a:pt x="577215" y="1599247"/>
                  </a:lnTo>
                  <a:cubicBezTo>
                    <a:pt x="578168" y="1596390"/>
                    <a:pt x="579120" y="1592580"/>
                    <a:pt x="580073" y="1587817"/>
                  </a:cubicBezTo>
                  <a:close/>
                  <a:moveTo>
                    <a:pt x="1245870" y="1585913"/>
                  </a:moveTo>
                  <a:cubicBezTo>
                    <a:pt x="1253490" y="1587818"/>
                    <a:pt x="1259205" y="1592580"/>
                    <a:pt x="1263015" y="1600200"/>
                  </a:cubicBezTo>
                  <a:cubicBezTo>
                    <a:pt x="1267778" y="1610678"/>
                    <a:pt x="1264920" y="1621155"/>
                    <a:pt x="1256347" y="1632585"/>
                  </a:cubicBezTo>
                  <a:cubicBezTo>
                    <a:pt x="1266825" y="1631633"/>
                    <a:pt x="1274445" y="1633538"/>
                    <a:pt x="1280160" y="1636395"/>
                  </a:cubicBezTo>
                  <a:cubicBezTo>
                    <a:pt x="1284922" y="1639253"/>
                    <a:pt x="1288733" y="1644968"/>
                    <a:pt x="1292543" y="1651635"/>
                  </a:cubicBezTo>
                  <a:cubicBezTo>
                    <a:pt x="1295400" y="1658303"/>
                    <a:pt x="1296353" y="1664970"/>
                    <a:pt x="1296353" y="1670685"/>
                  </a:cubicBezTo>
                  <a:cubicBezTo>
                    <a:pt x="1295400" y="1682115"/>
                    <a:pt x="1290638" y="1692593"/>
                    <a:pt x="1280160" y="1701165"/>
                  </a:cubicBezTo>
                  <a:cubicBezTo>
                    <a:pt x="1276350" y="1704975"/>
                    <a:pt x="1270635" y="1707833"/>
                    <a:pt x="1263968" y="1710690"/>
                  </a:cubicBezTo>
                  <a:cubicBezTo>
                    <a:pt x="1249680" y="1716405"/>
                    <a:pt x="1237297" y="1716405"/>
                    <a:pt x="1224915" y="1710690"/>
                  </a:cubicBezTo>
                  <a:cubicBezTo>
                    <a:pt x="1219200" y="1707833"/>
                    <a:pt x="1215390" y="1703070"/>
                    <a:pt x="1212533" y="1696403"/>
                  </a:cubicBezTo>
                  <a:cubicBezTo>
                    <a:pt x="1208723" y="1687830"/>
                    <a:pt x="1208723" y="1679258"/>
                    <a:pt x="1212533" y="1671638"/>
                  </a:cubicBezTo>
                  <a:cubicBezTo>
                    <a:pt x="1213485" y="1668780"/>
                    <a:pt x="1217295" y="1664970"/>
                    <a:pt x="1222058" y="1658303"/>
                  </a:cubicBezTo>
                  <a:cubicBezTo>
                    <a:pt x="1206818" y="1657350"/>
                    <a:pt x="1196340" y="1651635"/>
                    <a:pt x="1191578" y="1639253"/>
                  </a:cubicBezTo>
                  <a:cubicBezTo>
                    <a:pt x="1185863" y="1625918"/>
                    <a:pt x="1188720" y="1613535"/>
                    <a:pt x="1199198" y="1602105"/>
                  </a:cubicBezTo>
                  <a:cubicBezTo>
                    <a:pt x="1203960" y="1597343"/>
                    <a:pt x="1209675" y="1592580"/>
                    <a:pt x="1217295" y="1589723"/>
                  </a:cubicBezTo>
                  <a:cubicBezTo>
                    <a:pt x="1227772" y="1584960"/>
                    <a:pt x="1237297" y="1584008"/>
                    <a:pt x="1245870" y="1585913"/>
                  </a:cubicBezTo>
                  <a:close/>
                  <a:moveTo>
                    <a:pt x="156210" y="1192530"/>
                  </a:moveTo>
                  <a:cubicBezTo>
                    <a:pt x="147638" y="1195387"/>
                    <a:pt x="141923" y="1200150"/>
                    <a:pt x="139065" y="1204912"/>
                  </a:cubicBezTo>
                  <a:cubicBezTo>
                    <a:pt x="136208" y="1209675"/>
                    <a:pt x="136208" y="1217295"/>
                    <a:pt x="140018" y="1225867"/>
                  </a:cubicBezTo>
                  <a:lnTo>
                    <a:pt x="142875" y="1232535"/>
                  </a:lnTo>
                  <a:lnTo>
                    <a:pt x="193358" y="1213485"/>
                  </a:lnTo>
                  <a:lnTo>
                    <a:pt x="192405" y="1209675"/>
                  </a:lnTo>
                  <a:cubicBezTo>
                    <a:pt x="189548" y="1201102"/>
                    <a:pt x="184785" y="1195387"/>
                    <a:pt x="179070" y="1192530"/>
                  </a:cubicBezTo>
                  <a:cubicBezTo>
                    <a:pt x="171450" y="1188720"/>
                    <a:pt x="164783" y="1188720"/>
                    <a:pt x="156210" y="1192530"/>
                  </a:cubicBezTo>
                  <a:close/>
                  <a:moveTo>
                    <a:pt x="159068" y="1161097"/>
                  </a:moveTo>
                  <a:cubicBezTo>
                    <a:pt x="164783" y="1162050"/>
                    <a:pt x="169545" y="1163955"/>
                    <a:pt x="174308" y="1167765"/>
                  </a:cubicBezTo>
                  <a:cubicBezTo>
                    <a:pt x="179070" y="1171575"/>
                    <a:pt x="183833" y="1176337"/>
                    <a:pt x="186690" y="1182052"/>
                  </a:cubicBezTo>
                  <a:cubicBezTo>
                    <a:pt x="190500" y="1187767"/>
                    <a:pt x="193358" y="1194435"/>
                    <a:pt x="196215" y="1202055"/>
                  </a:cubicBezTo>
                  <a:lnTo>
                    <a:pt x="200025" y="1211580"/>
                  </a:lnTo>
                  <a:lnTo>
                    <a:pt x="232410" y="1199197"/>
                  </a:lnTo>
                  <a:cubicBezTo>
                    <a:pt x="234315" y="1198245"/>
                    <a:pt x="236220" y="1197292"/>
                    <a:pt x="237173" y="1196340"/>
                  </a:cubicBezTo>
                  <a:cubicBezTo>
                    <a:pt x="238125" y="1195387"/>
                    <a:pt x="239078" y="1193482"/>
                    <a:pt x="239078" y="1190625"/>
                  </a:cubicBezTo>
                  <a:cubicBezTo>
                    <a:pt x="239078" y="1189672"/>
                    <a:pt x="239078" y="1187767"/>
                    <a:pt x="238125" y="1184910"/>
                  </a:cubicBezTo>
                  <a:cubicBezTo>
                    <a:pt x="238125" y="1182052"/>
                    <a:pt x="237173" y="1180147"/>
                    <a:pt x="237173" y="1178242"/>
                  </a:cubicBezTo>
                  <a:lnTo>
                    <a:pt x="243840" y="1175385"/>
                  </a:lnTo>
                  <a:lnTo>
                    <a:pt x="267653" y="1237297"/>
                  </a:lnTo>
                  <a:lnTo>
                    <a:pt x="260985" y="1239202"/>
                  </a:lnTo>
                  <a:cubicBezTo>
                    <a:pt x="260033" y="1237297"/>
                    <a:pt x="259080" y="1235392"/>
                    <a:pt x="258128" y="1233487"/>
                  </a:cubicBezTo>
                  <a:cubicBezTo>
                    <a:pt x="257175" y="1230630"/>
                    <a:pt x="256223" y="1229677"/>
                    <a:pt x="255270" y="1228725"/>
                  </a:cubicBezTo>
                  <a:cubicBezTo>
                    <a:pt x="253365" y="1226820"/>
                    <a:pt x="252413" y="1225867"/>
                    <a:pt x="250508" y="1225867"/>
                  </a:cubicBezTo>
                  <a:cubicBezTo>
                    <a:pt x="248603" y="1225867"/>
                    <a:pt x="247650" y="1225867"/>
                    <a:pt x="244793" y="1226820"/>
                  </a:cubicBezTo>
                  <a:lnTo>
                    <a:pt x="164783" y="1257300"/>
                  </a:lnTo>
                  <a:cubicBezTo>
                    <a:pt x="162878" y="1258252"/>
                    <a:pt x="160973" y="1259205"/>
                    <a:pt x="160020" y="1260157"/>
                  </a:cubicBezTo>
                  <a:cubicBezTo>
                    <a:pt x="159068" y="1261110"/>
                    <a:pt x="158115" y="1263015"/>
                    <a:pt x="158115" y="1265872"/>
                  </a:cubicBezTo>
                  <a:cubicBezTo>
                    <a:pt x="158115" y="1267777"/>
                    <a:pt x="158115" y="1269682"/>
                    <a:pt x="159068" y="1272540"/>
                  </a:cubicBezTo>
                  <a:cubicBezTo>
                    <a:pt x="159068" y="1275397"/>
                    <a:pt x="160020" y="1277302"/>
                    <a:pt x="160020" y="1278255"/>
                  </a:cubicBezTo>
                  <a:lnTo>
                    <a:pt x="153353" y="1281112"/>
                  </a:lnTo>
                  <a:lnTo>
                    <a:pt x="129540" y="1218247"/>
                  </a:lnTo>
                  <a:cubicBezTo>
                    <a:pt x="123825" y="1203960"/>
                    <a:pt x="121920" y="1191577"/>
                    <a:pt x="123825" y="1183005"/>
                  </a:cubicBezTo>
                  <a:cubicBezTo>
                    <a:pt x="124778" y="1172527"/>
                    <a:pt x="130493" y="1166812"/>
                    <a:pt x="140970" y="1163002"/>
                  </a:cubicBezTo>
                  <a:cubicBezTo>
                    <a:pt x="147638" y="1160145"/>
                    <a:pt x="153353" y="1160145"/>
                    <a:pt x="159068" y="1161097"/>
                  </a:cubicBezTo>
                  <a:close/>
                  <a:moveTo>
                    <a:pt x="1615440" y="1152525"/>
                  </a:moveTo>
                  <a:lnTo>
                    <a:pt x="1622107" y="1154430"/>
                  </a:lnTo>
                  <a:cubicBezTo>
                    <a:pt x="1621155" y="1156335"/>
                    <a:pt x="1621155" y="1158240"/>
                    <a:pt x="1620202" y="1161097"/>
                  </a:cubicBezTo>
                  <a:cubicBezTo>
                    <a:pt x="1619250" y="1163955"/>
                    <a:pt x="1619250" y="1165860"/>
                    <a:pt x="1619250" y="1167765"/>
                  </a:cubicBezTo>
                  <a:cubicBezTo>
                    <a:pt x="1619250" y="1169670"/>
                    <a:pt x="1620202" y="1171575"/>
                    <a:pt x="1621155" y="1173480"/>
                  </a:cubicBezTo>
                  <a:cubicBezTo>
                    <a:pt x="1622107" y="1174432"/>
                    <a:pt x="1624012" y="1175385"/>
                    <a:pt x="1625917" y="1176337"/>
                  </a:cubicBezTo>
                  <a:lnTo>
                    <a:pt x="1645920" y="1183957"/>
                  </a:lnTo>
                  <a:cubicBezTo>
                    <a:pt x="1647825" y="1184910"/>
                    <a:pt x="1648777" y="1184910"/>
                    <a:pt x="1650682" y="1185862"/>
                  </a:cubicBezTo>
                  <a:cubicBezTo>
                    <a:pt x="1651635" y="1185862"/>
                    <a:pt x="1653540" y="1186815"/>
                    <a:pt x="1654492" y="1186815"/>
                  </a:cubicBezTo>
                  <a:cubicBezTo>
                    <a:pt x="1655445" y="1186815"/>
                    <a:pt x="1657350" y="1186815"/>
                    <a:pt x="1659255" y="1186815"/>
                  </a:cubicBezTo>
                  <a:cubicBezTo>
                    <a:pt x="1661160" y="1186815"/>
                    <a:pt x="1664017" y="1185862"/>
                    <a:pt x="1666875" y="1185862"/>
                  </a:cubicBezTo>
                  <a:cubicBezTo>
                    <a:pt x="1675447" y="1184910"/>
                    <a:pt x="1684020" y="1183005"/>
                    <a:pt x="1691640" y="1182052"/>
                  </a:cubicBezTo>
                  <a:cubicBezTo>
                    <a:pt x="1699260" y="1181100"/>
                    <a:pt x="1706880" y="1179195"/>
                    <a:pt x="1714500" y="1178242"/>
                  </a:cubicBezTo>
                  <a:cubicBezTo>
                    <a:pt x="1718310" y="1177290"/>
                    <a:pt x="1721167" y="1176337"/>
                    <a:pt x="1724025" y="1175385"/>
                  </a:cubicBezTo>
                  <a:cubicBezTo>
                    <a:pt x="1726882" y="1174432"/>
                    <a:pt x="1728787" y="1172527"/>
                    <a:pt x="1730692" y="1171575"/>
                  </a:cubicBezTo>
                  <a:cubicBezTo>
                    <a:pt x="1731645" y="1170622"/>
                    <a:pt x="1733550" y="1168717"/>
                    <a:pt x="1734502" y="1166812"/>
                  </a:cubicBezTo>
                  <a:cubicBezTo>
                    <a:pt x="1735455" y="1164907"/>
                    <a:pt x="1736407" y="1163002"/>
                    <a:pt x="1737360" y="1162050"/>
                  </a:cubicBezTo>
                  <a:lnTo>
                    <a:pt x="1744027" y="1164907"/>
                  </a:lnTo>
                  <a:lnTo>
                    <a:pt x="1719262" y="1229677"/>
                  </a:lnTo>
                  <a:lnTo>
                    <a:pt x="1712595" y="1226820"/>
                  </a:lnTo>
                  <a:cubicBezTo>
                    <a:pt x="1714500" y="1221105"/>
                    <a:pt x="1715452" y="1216342"/>
                    <a:pt x="1716405" y="1214437"/>
                  </a:cubicBezTo>
                  <a:cubicBezTo>
                    <a:pt x="1716405" y="1212532"/>
                    <a:pt x="1716405" y="1210627"/>
                    <a:pt x="1714500" y="1210627"/>
                  </a:cubicBezTo>
                  <a:cubicBezTo>
                    <a:pt x="1713547" y="1210627"/>
                    <a:pt x="1712595" y="1210627"/>
                    <a:pt x="1710690" y="1210627"/>
                  </a:cubicBezTo>
                  <a:cubicBezTo>
                    <a:pt x="1708785" y="1210627"/>
                    <a:pt x="1704975" y="1211580"/>
                    <a:pt x="1701165" y="1211580"/>
                  </a:cubicBezTo>
                  <a:cubicBezTo>
                    <a:pt x="1697355" y="1211580"/>
                    <a:pt x="1691640" y="1212532"/>
                    <a:pt x="1684020" y="1214437"/>
                  </a:cubicBezTo>
                  <a:cubicBezTo>
                    <a:pt x="1676400" y="1215390"/>
                    <a:pt x="1667827" y="1217295"/>
                    <a:pt x="1657350" y="1219200"/>
                  </a:cubicBezTo>
                  <a:cubicBezTo>
                    <a:pt x="1669732" y="1235392"/>
                    <a:pt x="1678305" y="1246822"/>
                    <a:pt x="1683067" y="1253490"/>
                  </a:cubicBezTo>
                  <a:cubicBezTo>
                    <a:pt x="1687830" y="1260157"/>
                    <a:pt x="1691640" y="1263015"/>
                    <a:pt x="1692592" y="1263967"/>
                  </a:cubicBezTo>
                  <a:cubicBezTo>
                    <a:pt x="1694497" y="1264920"/>
                    <a:pt x="1696402" y="1263967"/>
                    <a:pt x="1698307" y="1262062"/>
                  </a:cubicBezTo>
                  <a:cubicBezTo>
                    <a:pt x="1700212" y="1260157"/>
                    <a:pt x="1702117" y="1257300"/>
                    <a:pt x="1704022" y="1251585"/>
                  </a:cubicBezTo>
                  <a:lnTo>
                    <a:pt x="1710690" y="1253490"/>
                  </a:lnTo>
                  <a:lnTo>
                    <a:pt x="1694497" y="1295400"/>
                  </a:lnTo>
                  <a:lnTo>
                    <a:pt x="1686877" y="1292542"/>
                  </a:lnTo>
                  <a:cubicBezTo>
                    <a:pt x="1687830" y="1290637"/>
                    <a:pt x="1687830" y="1288732"/>
                    <a:pt x="1687830" y="1286827"/>
                  </a:cubicBezTo>
                  <a:cubicBezTo>
                    <a:pt x="1687830" y="1284922"/>
                    <a:pt x="1687830" y="1283017"/>
                    <a:pt x="1687830" y="1281112"/>
                  </a:cubicBezTo>
                  <a:cubicBezTo>
                    <a:pt x="1687830" y="1278255"/>
                    <a:pt x="1686877" y="1275397"/>
                    <a:pt x="1684972" y="1273492"/>
                  </a:cubicBezTo>
                  <a:cubicBezTo>
                    <a:pt x="1684020" y="1270635"/>
                    <a:pt x="1682115" y="1268730"/>
                    <a:pt x="1680210" y="1265872"/>
                  </a:cubicBezTo>
                  <a:cubicBezTo>
                    <a:pt x="1676400" y="1260157"/>
                    <a:pt x="1672590" y="1254442"/>
                    <a:pt x="1667827" y="1248727"/>
                  </a:cubicBezTo>
                  <a:cubicBezTo>
                    <a:pt x="1663065" y="1243012"/>
                    <a:pt x="1658302" y="1236345"/>
                    <a:pt x="1652587" y="1228725"/>
                  </a:cubicBezTo>
                  <a:cubicBezTo>
                    <a:pt x="1648777" y="1223962"/>
                    <a:pt x="1645920" y="1221105"/>
                    <a:pt x="1644015" y="1219200"/>
                  </a:cubicBezTo>
                  <a:cubicBezTo>
                    <a:pt x="1642110" y="1217295"/>
                    <a:pt x="1637347" y="1215390"/>
                    <a:pt x="1631632" y="1213485"/>
                  </a:cubicBezTo>
                  <a:lnTo>
                    <a:pt x="1615440" y="1206817"/>
                  </a:lnTo>
                  <a:cubicBezTo>
                    <a:pt x="1613535" y="1205865"/>
                    <a:pt x="1611630" y="1205865"/>
                    <a:pt x="1609725" y="1205865"/>
                  </a:cubicBezTo>
                  <a:cubicBezTo>
                    <a:pt x="1607820" y="1205865"/>
                    <a:pt x="1605915" y="1206817"/>
                    <a:pt x="1604962" y="1208722"/>
                  </a:cubicBezTo>
                  <a:cubicBezTo>
                    <a:pt x="1604010" y="1209675"/>
                    <a:pt x="1603057" y="1211580"/>
                    <a:pt x="1601152" y="1213485"/>
                  </a:cubicBezTo>
                  <a:cubicBezTo>
                    <a:pt x="1599247" y="1216342"/>
                    <a:pt x="1598295" y="1218247"/>
                    <a:pt x="1597342" y="1219200"/>
                  </a:cubicBezTo>
                  <a:lnTo>
                    <a:pt x="1590675" y="1216342"/>
                  </a:lnTo>
                  <a:close/>
                  <a:moveTo>
                    <a:pt x="1739265" y="964883"/>
                  </a:moveTo>
                  <a:lnTo>
                    <a:pt x="1773555" y="968693"/>
                  </a:lnTo>
                  <a:lnTo>
                    <a:pt x="1759267" y="1085850"/>
                  </a:lnTo>
                  <a:lnTo>
                    <a:pt x="1726882" y="1081088"/>
                  </a:lnTo>
                  <a:lnTo>
                    <a:pt x="1727835" y="1074420"/>
                  </a:lnTo>
                  <a:cubicBezTo>
                    <a:pt x="1733550" y="1073468"/>
                    <a:pt x="1739265" y="1071563"/>
                    <a:pt x="1744980" y="1067753"/>
                  </a:cubicBezTo>
                  <a:cubicBezTo>
                    <a:pt x="1751647" y="1064895"/>
                    <a:pt x="1755457" y="1061085"/>
                    <a:pt x="1755457" y="1058228"/>
                  </a:cubicBezTo>
                  <a:cubicBezTo>
                    <a:pt x="1755457" y="1056323"/>
                    <a:pt x="1756410" y="1054418"/>
                    <a:pt x="1756410" y="1051560"/>
                  </a:cubicBezTo>
                  <a:cubicBezTo>
                    <a:pt x="1756410" y="1048703"/>
                    <a:pt x="1757362" y="1046798"/>
                    <a:pt x="1757362" y="1044893"/>
                  </a:cubicBezTo>
                  <a:lnTo>
                    <a:pt x="1757362" y="1041083"/>
                  </a:lnTo>
                  <a:lnTo>
                    <a:pt x="1662112" y="1029653"/>
                  </a:lnTo>
                  <a:cubicBezTo>
                    <a:pt x="1660207" y="1029653"/>
                    <a:pt x="1658302" y="1029653"/>
                    <a:pt x="1656397" y="1030605"/>
                  </a:cubicBezTo>
                  <a:cubicBezTo>
                    <a:pt x="1654492" y="1031558"/>
                    <a:pt x="1653540" y="1032510"/>
                    <a:pt x="1652587" y="1034415"/>
                  </a:cubicBezTo>
                  <a:cubicBezTo>
                    <a:pt x="1651635" y="1035368"/>
                    <a:pt x="1651635" y="1037273"/>
                    <a:pt x="1650682" y="1040130"/>
                  </a:cubicBezTo>
                  <a:cubicBezTo>
                    <a:pt x="1649730" y="1042988"/>
                    <a:pt x="1648777" y="1044893"/>
                    <a:pt x="1648777" y="1046798"/>
                  </a:cubicBezTo>
                  <a:lnTo>
                    <a:pt x="1642110" y="1045845"/>
                  </a:lnTo>
                  <a:lnTo>
                    <a:pt x="1649730" y="978218"/>
                  </a:lnTo>
                  <a:lnTo>
                    <a:pt x="1656397" y="979170"/>
                  </a:lnTo>
                  <a:cubicBezTo>
                    <a:pt x="1656397" y="981075"/>
                    <a:pt x="1656397" y="982980"/>
                    <a:pt x="1656397" y="985838"/>
                  </a:cubicBezTo>
                  <a:cubicBezTo>
                    <a:pt x="1656397" y="988695"/>
                    <a:pt x="1656397" y="990600"/>
                    <a:pt x="1656397" y="992505"/>
                  </a:cubicBezTo>
                  <a:cubicBezTo>
                    <a:pt x="1657350" y="994410"/>
                    <a:pt x="1658302" y="996315"/>
                    <a:pt x="1659255" y="997268"/>
                  </a:cubicBezTo>
                  <a:cubicBezTo>
                    <a:pt x="1660207" y="998220"/>
                    <a:pt x="1662112" y="999173"/>
                    <a:pt x="1664970" y="999173"/>
                  </a:cubicBezTo>
                  <a:lnTo>
                    <a:pt x="1761172" y="1010603"/>
                  </a:lnTo>
                  <a:lnTo>
                    <a:pt x="1761172" y="1006793"/>
                  </a:lnTo>
                  <a:cubicBezTo>
                    <a:pt x="1761172" y="1004888"/>
                    <a:pt x="1761172" y="1002983"/>
                    <a:pt x="1762125" y="1000125"/>
                  </a:cubicBezTo>
                  <a:cubicBezTo>
                    <a:pt x="1762125" y="997268"/>
                    <a:pt x="1762125" y="995363"/>
                    <a:pt x="1762125" y="993458"/>
                  </a:cubicBezTo>
                  <a:cubicBezTo>
                    <a:pt x="1762125" y="990600"/>
                    <a:pt x="1759267" y="985838"/>
                    <a:pt x="1753552" y="982028"/>
                  </a:cubicBezTo>
                  <a:cubicBezTo>
                    <a:pt x="1747837" y="977265"/>
                    <a:pt x="1743075" y="974408"/>
                    <a:pt x="1738312" y="971550"/>
                  </a:cubicBezTo>
                  <a:close/>
                  <a:moveTo>
                    <a:pt x="199073" y="952500"/>
                  </a:moveTo>
                  <a:lnTo>
                    <a:pt x="212408" y="1065847"/>
                  </a:lnTo>
                  <a:lnTo>
                    <a:pt x="205740" y="1066800"/>
                  </a:lnTo>
                  <a:cubicBezTo>
                    <a:pt x="205740" y="1064895"/>
                    <a:pt x="204788" y="1062990"/>
                    <a:pt x="203835" y="1060132"/>
                  </a:cubicBezTo>
                  <a:cubicBezTo>
                    <a:pt x="202883" y="1057275"/>
                    <a:pt x="202883" y="1055370"/>
                    <a:pt x="201930" y="1054417"/>
                  </a:cubicBezTo>
                  <a:cubicBezTo>
                    <a:pt x="200978" y="1052512"/>
                    <a:pt x="199073" y="1050607"/>
                    <a:pt x="198120" y="1050607"/>
                  </a:cubicBezTo>
                  <a:cubicBezTo>
                    <a:pt x="196215" y="1049655"/>
                    <a:pt x="195263" y="1049655"/>
                    <a:pt x="192405" y="1050607"/>
                  </a:cubicBezTo>
                  <a:lnTo>
                    <a:pt x="106680" y="1060132"/>
                  </a:lnTo>
                  <a:cubicBezTo>
                    <a:pt x="104775" y="1060132"/>
                    <a:pt x="102870" y="1061085"/>
                    <a:pt x="101918" y="1062037"/>
                  </a:cubicBezTo>
                  <a:cubicBezTo>
                    <a:pt x="100965" y="1062990"/>
                    <a:pt x="100013" y="1064895"/>
                    <a:pt x="99060" y="1066800"/>
                  </a:cubicBezTo>
                  <a:cubicBezTo>
                    <a:pt x="98108" y="1068705"/>
                    <a:pt x="98108" y="1070610"/>
                    <a:pt x="98108" y="1073467"/>
                  </a:cubicBezTo>
                  <a:cubicBezTo>
                    <a:pt x="98108" y="1076325"/>
                    <a:pt x="98108" y="1078230"/>
                    <a:pt x="98108" y="1080135"/>
                  </a:cubicBezTo>
                  <a:lnTo>
                    <a:pt x="91440" y="1081087"/>
                  </a:lnTo>
                  <a:lnTo>
                    <a:pt x="79058" y="973455"/>
                  </a:lnTo>
                  <a:lnTo>
                    <a:pt x="108585" y="971550"/>
                  </a:lnTo>
                  <a:lnTo>
                    <a:pt x="109538" y="978217"/>
                  </a:lnTo>
                  <a:cubicBezTo>
                    <a:pt x="104775" y="980122"/>
                    <a:pt x="100965" y="983932"/>
                    <a:pt x="96203" y="988695"/>
                  </a:cubicBezTo>
                  <a:cubicBezTo>
                    <a:pt x="92393" y="993457"/>
                    <a:pt x="89535" y="997267"/>
                    <a:pt x="89535" y="1002030"/>
                  </a:cubicBezTo>
                  <a:cubicBezTo>
                    <a:pt x="89535" y="1003935"/>
                    <a:pt x="89535" y="1005840"/>
                    <a:pt x="89535" y="1008697"/>
                  </a:cubicBezTo>
                  <a:cubicBezTo>
                    <a:pt x="89535" y="1011555"/>
                    <a:pt x="90488" y="1014412"/>
                    <a:pt x="90488" y="1016317"/>
                  </a:cubicBezTo>
                  <a:lnTo>
                    <a:pt x="92393" y="1033462"/>
                  </a:lnTo>
                  <a:lnTo>
                    <a:pt x="139065" y="1027747"/>
                  </a:lnTo>
                  <a:lnTo>
                    <a:pt x="137160" y="1015365"/>
                  </a:lnTo>
                  <a:cubicBezTo>
                    <a:pt x="137160" y="1012507"/>
                    <a:pt x="136208" y="1009650"/>
                    <a:pt x="135255" y="1006792"/>
                  </a:cubicBezTo>
                  <a:cubicBezTo>
                    <a:pt x="134303" y="1003935"/>
                    <a:pt x="132398" y="1002030"/>
                    <a:pt x="130493" y="1000125"/>
                  </a:cubicBezTo>
                  <a:cubicBezTo>
                    <a:pt x="129540" y="999172"/>
                    <a:pt x="126683" y="998220"/>
                    <a:pt x="122873" y="997267"/>
                  </a:cubicBezTo>
                  <a:cubicBezTo>
                    <a:pt x="119063" y="996315"/>
                    <a:pt x="116205" y="996315"/>
                    <a:pt x="114300" y="995362"/>
                  </a:cubicBezTo>
                  <a:lnTo>
                    <a:pt x="113348" y="988695"/>
                  </a:lnTo>
                  <a:lnTo>
                    <a:pt x="163830" y="982980"/>
                  </a:lnTo>
                  <a:lnTo>
                    <a:pt x="164783" y="989647"/>
                  </a:lnTo>
                  <a:cubicBezTo>
                    <a:pt x="162878" y="989647"/>
                    <a:pt x="159068" y="991552"/>
                    <a:pt x="156210" y="993457"/>
                  </a:cubicBezTo>
                  <a:cubicBezTo>
                    <a:pt x="152400" y="995362"/>
                    <a:pt x="150495" y="997267"/>
                    <a:pt x="149543" y="998220"/>
                  </a:cubicBezTo>
                  <a:cubicBezTo>
                    <a:pt x="147638" y="1000125"/>
                    <a:pt x="146685" y="1002982"/>
                    <a:pt x="145733" y="1004887"/>
                  </a:cubicBezTo>
                  <a:cubicBezTo>
                    <a:pt x="144780" y="1007745"/>
                    <a:pt x="144780" y="1010602"/>
                    <a:pt x="145733" y="1013460"/>
                  </a:cubicBezTo>
                  <a:lnTo>
                    <a:pt x="146685" y="1025842"/>
                  </a:lnTo>
                  <a:lnTo>
                    <a:pt x="181928" y="1022032"/>
                  </a:lnTo>
                  <a:cubicBezTo>
                    <a:pt x="185738" y="1022032"/>
                    <a:pt x="188595" y="1021080"/>
                    <a:pt x="190500" y="1020127"/>
                  </a:cubicBezTo>
                  <a:cubicBezTo>
                    <a:pt x="192405" y="1019175"/>
                    <a:pt x="194310" y="1018222"/>
                    <a:pt x="195263" y="1016317"/>
                  </a:cubicBezTo>
                  <a:cubicBezTo>
                    <a:pt x="196215" y="1014412"/>
                    <a:pt x="196215" y="1012507"/>
                    <a:pt x="196215" y="1010602"/>
                  </a:cubicBezTo>
                  <a:cubicBezTo>
                    <a:pt x="196215" y="1007745"/>
                    <a:pt x="196215" y="1004887"/>
                    <a:pt x="195263" y="1000125"/>
                  </a:cubicBezTo>
                  <a:cubicBezTo>
                    <a:pt x="195263" y="998220"/>
                    <a:pt x="195263" y="995362"/>
                    <a:pt x="194310" y="992505"/>
                  </a:cubicBezTo>
                  <a:cubicBezTo>
                    <a:pt x="194310" y="989647"/>
                    <a:pt x="193358" y="987742"/>
                    <a:pt x="193358" y="984885"/>
                  </a:cubicBezTo>
                  <a:cubicBezTo>
                    <a:pt x="192405" y="982980"/>
                    <a:pt x="192405" y="980122"/>
                    <a:pt x="191453" y="978217"/>
                  </a:cubicBezTo>
                  <a:cubicBezTo>
                    <a:pt x="190500" y="976312"/>
                    <a:pt x="189548" y="974407"/>
                    <a:pt x="188595" y="973455"/>
                  </a:cubicBezTo>
                  <a:cubicBezTo>
                    <a:pt x="185738" y="970597"/>
                    <a:pt x="180975" y="968692"/>
                    <a:pt x="175260" y="965835"/>
                  </a:cubicBezTo>
                  <a:cubicBezTo>
                    <a:pt x="169545" y="962977"/>
                    <a:pt x="164783" y="961072"/>
                    <a:pt x="161925" y="961072"/>
                  </a:cubicBezTo>
                  <a:lnTo>
                    <a:pt x="160973" y="954405"/>
                  </a:lnTo>
                  <a:close/>
                  <a:moveTo>
                    <a:pt x="925830" y="826770"/>
                  </a:moveTo>
                  <a:cubicBezTo>
                    <a:pt x="898208" y="826770"/>
                    <a:pt x="876300" y="848678"/>
                    <a:pt x="876300" y="876300"/>
                  </a:cubicBezTo>
                  <a:lnTo>
                    <a:pt x="876300" y="905828"/>
                  </a:lnTo>
                  <a:cubicBezTo>
                    <a:pt x="850583" y="910590"/>
                    <a:pt x="825818" y="918210"/>
                    <a:pt x="801053" y="929640"/>
                  </a:cubicBezTo>
                  <a:cubicBezTo>
                    <a:pt x="763905" y="946785"/>
                    <a:pt x="727710" y="971550"/>
                    <a:pt x="693420" y="1003935"/>
                  </a:cubicBezTo>
                  <a:cubicBezTo>
                    <a:pt x="661988" y="1034415"/>
                    <a:pt x="632460" y="1070610"/>
                    <a:pt x="604838" y="1112520"/>
                  </a:cubicBezTo>
                  <a:cubicBezTo>
                    <a:pt x="579120" y="1152525"/>
                    <a:pt x="555308" y="1197293"/>
                    <a:pt x="534353" y="1245870"/>
                  </a:cubicBezTo>
                  <a:cubicBezTo>
                    <a:pt x="523875" y="1270635"/>
                    <a:pt x="535305" y="1298258"/>
                    <a:pt x="559118" y="1308735"/>
                  </a:cubicBezTo>
                  <a:cubicBezTo>
                    <a:pt x="583883" y="1319213"/>
                    <a:pt x="611505" y="1307783"/>
                    <a:pt x="621983" y="1283018"/>
                  </a:cubicBezTo>
                  <a:cubicBezTo>
                    <a:pt x="660083" y="1195388"/>
                    <a:pt x="706755" y="1122045"/>
                    <a:pt x="759143" y="1072515"/>
                  </a:cubicBezTo>
                  <a:cubicBezTo>
                    <a:pt x="796290" y="1036320"/>
                    <a:pt x="835343" y="1013460"/>
                    <a:pt x="875348" y="1002983"/>
                  </a:cubicBezTo>
                  <a:lnTo>
                    <a:pt x="875348" y="1081088"/>
                  </a:lnTo>
                  <a:cubicBezTo>
                    <a:pt x="875348" y="1107758"/>
                    <a:pt x="855345" y="1118235"/>
                    <a:pt x="846773" y="1123950"/>
                  </a:cubicBezTo>
                  <a:cubicBezTo>
                    <a:pt x="843915" y="1125855"/>
                    <a:pt x="837248" y="1129665"/>
                    <a:pt x="834390" y="1131570"/>
                  </a:cubicBezTo>
                  <a:cubicBezTo>
                    <a:pt x="816293" y="1143953"/>
                    <a:pt x="794385" y="1162050"/>
                    <a:pt x="775335" y="1187768"/>
                  </a:cubicBezTo>
                  <a:cubicBezTo>
                    <a:pt x="739140" y="1233488"/>
                    <a:pt x="711518" y="1296353"/>
                    <a:pt x="697230" y="1363980"/>
                  </a:cubicBezTo>
                  <a:cubicBezTo>
                    <a:pt x="691515" y="1389698"/>
                    <a:pt x="707708" y="1415415"/>
                    <a:pt x="734378" y="1421130"/>
                  </a:cubicBezTo>
                  <a:cubicBezTo>
                    <a:pt x="760095" y="1426845"/>
                    <a:pt x="785813" y="1410653"/>
                    <a:pt x="791528" y="1383983"/>
                  </a:cubicBezTo>
                  <a:cubicBezTo>
                    <a:pt x="802958" y="1329690"/>
                    <a:pt x="824865" y="1281113"/>
                    <a:pt x="851535" y="1246823"/>
                  </a:cubicBezTo>
                  <a:cubicBezTo>
                    <a:pt x="864870" y="1228725"/>
                    <a:pt x="893445" y="1199198"/>
                    <a:pt x="925830" y="1199198"/>
                  </a:cubicBezTo>
                  <a:cubicBezTo>
                    <a:pt x="958215" y="1199198"/>
                    <a:pt x="986790" y="1228725"/>
                    <a:pt x="1000125" y="1246823"/>
                  </a:cubicBezTo>
                  <a:cubicBezTo>
                    <a:pt x="1026795" y="1281113"/>
                    <a:pt x="1048703" y="1330643"/>
                    <a:pt x="1060133" y="1383983"/>
                  </a:cubicBezTo>
                  <a:cubicBezTo>
                    <a:pt x="1065848" y="1409700"/>
                    <a:pt x="1091565" y="1425893"/>
                    <a:pt x="1117283" y="1421130"/>
                  </a:cubicBezTo>
                  <a:cubicBezTo>
                    <a:pt x="1143000" y="1415415"/>
                    <a:pt x="1160145" y="1389698"/>
                    <a:pt x="1154430" y="1363980"/>
                  </a:cubicBezTo>
                  <a:cubicBezTo>
                    <a:pt x="1140143" y="1296353"/>
                    <a:pt x="1111568" y="1233488"/>
                    <a:pt x="1076325" y="1187768"/>
                  </a:cubicBezTo>
                  <a:cubicBezTo>
                    <a:pt x="1056323" y="1162050"/>
                    <a:pt x="1035368" y="1143953"/>
                    <a:pt x="1017270" y="1131570"/>
                  </a:cubicBezTo>
                  <a:cubicBezTo>
                    <a:pt x="1014413" y="1129665"/>
                    <a:pt x="1007745" y="1125855"/>
                    <a:pt x="1004888" y="1123950"/>
                  </a:cubicBezTo>
                  <a:cubicBezTo>
                    <a:pt x="995363" y="1118235"/>
                    <a:pt x="976313" y="1107758"/>
                    <a:pt x="976313" y="1081088"/>
                  </a:cubicBezTo>
                  <a:lnTo>
                    <a:pt x="976313" y="1002983"/>
                  </a:lnTo>
                  <a:cubicBezTo>
                    <a:pt x="1016318" y="1013460"/>
                    <a:pt x="1055370" y="1036320"/>
                    <a:pt x="1092518" y="1072515"/>
                  </a:cubicBezTo>
                  <a:cubicBezTo>
                    <a:pt x="1144905" y="1122045"/>
                    <a:pt x="1191578" y="1194435"/>
                    <a:pt x="1229678" y="1283018"/>
                  </a:cubicBezTo>
                  <a:cubicBezTo>
                    <a:pt x="1240155" y="1307783"/>
                    <a:pt x="1268730" y="1318260"/>
                    <a:pt x="1292543" y="1308735"/>
                  </a:cubicBezTo>
                  <a:cubicBezTo>
                    <a:pt x="1316355" y="1298258"/>
                    <a:pt x="1327785" y="1270635"/>
                    <a:pt x="1317308" y="1245870"/>
                  </a:cubicBezTo>
                  <a:cubicBezTo>
                    <a:pt x="1296353" y="1197293"/>
                    <a:pt x="1272540" y="1152525"/>
                    <a:pt x="1246823" y="1112520"/>
                  </a:cubicBezTo>
                  <a:cubicBezTo>
                    <a:pt x="1219200" y="1070610"/>
                    <a:pt x="1189673" y="1034415"/>
                    <a:pt x="1158240" y="1003935"/>
                  </a:cubicBezTo>
                  <a:cubicBezTo>
                    <a:pt x="1124903" y="971550"/>
                    <a:pt x="1088708" y="946785"/>
                    <a:pt x="1050608" y="929640"/>
                  </a:cubicBezTo>
                  <a:cubicBezTo>
                    <a:pt x="1025843" y="918210"/>
                    <a:pt x="1001078" y="910590"/>
                    <a:pt x="975360" y="905828"/>
                  </a:cubicBezTo>
                  <a:lnTo>
                    <a:pt x="975360" y="876300"/>
                  </a:lnTo>
                  <a:cubicBezTo>
                    <a:pt x="975360" y="848678"/>
                    <a:pt x="953453" y="826770"/>
                    <a:pt x="925830" y="826770"/>
                  </a:cubicBezTo>
                  <a:close/>
                  <a:moveTo>
                    <a:pt x="1765935" y="802958"/>
                  </a:moveTo>
                  <a:lnTo>
                    <a:pt x="1772603" y="870585"/>
                  </a:lnTo>
                  <a:lnTo>
                    <a:pt x="1765935" y="871538"/>
                  </a:lnTo>
                  <a:cubicBezTo>
                    <a:pt x="1765935" y="869633"/>
                    <a:pt x="1764983" y="867728"/>
                    <a:pt x="1764983" y="864870"/>
                  </a:cubicBezTo>
                  <a:cubicBezTo>
                    <a:pt x="1764030" y="862013"/>
                    <a:pt x="1764030" y="860108"/>
                    <a:pt x="1763078" y="858203"/>
                  </a:cubicBezTo>
                  <a:cubicBezTo>
                    <a:pt x="1762125" y="856298"/>
                    <a:pt x="1761173" y="854393"/>
                    <a:pt x="1759268" y="854393"/>
                  </a:cubicBezTo>
                  <a:cubicBezTo>
                    <a:pt x="1757363" y="853440"/>
                    <a:pt x="1755458" y="853440"/>
                    <a:pt x="1753553" y="853440"/>
                  </a:cubicBezTo>
                  <a:lnTo>
                    <a:pt x="1667828" y="862013"/>
                  </a:lnTo>
                  <a:cubicBezTo>
                    <a:pt x="1665923" y="862013"/>
                    <a:pt x="1664018" y="862965"/>
                    <a:pt x="1662113" y="863918"/>
                  </a:cubicBezTo>
                  <a:cubicBezTo>
                    <a:pt x="1661160" y="864870"/>
                    <a:pt x="1660208" y="866775"/>
                    <a:pt x="1659255" y="868680"/>
                  </a:cubicBezTo>
                  <a:cubicBezTo>
                    <a:pt x="1659255" y="869633"/>
                    <a:pt x="1658303" y="871538"/>
                    <a:pt x="1658303" y="874395"/>
                  </a:cubicBezTo>
                  <a:cubicBezTo>
                    <a:pt x="1658303" y="877253"/>
                    <a:pt x="1658303" y="879158"/>
                    <a:pt x="1658303" y="881063"/>
                  </a:cubicBezTo>
                  <a:lnTo>
                    <a:pt x="1651635" y="883920"/>
                  </a:lnTo>
                  <a:lnTo>
                    <a:pt x="1644968" y="816293"/>
                  </a:lnTo>
                  <a:lnTo>
                    <a:pt x="1651635" y="815340"/>
                  </a:lnTo>
                  <a:cubicBezTo>
                    <a:pt x="1651635" y="817245"/>
                    <a:pt x="1652588" y="819150"/>
                    <a:pt x="1652588" y="822008"/>
                  </a:cubicBezTo>
                  <a:cubicBezTo>
                    <a:pt x="1653540" y="824865"/>
                    <a:pt x="1653540" y="826770"/>
                    <a:pt x="1654493" y="827723"/>
                  </a:cubicBezTo>
                  <a:cubicBezTo>
                    <a:pt x="1655445" y="829628"/>
                    <a:pt x="1656398" y="831533"/>
                    <a:pt x="1658303" y="831533"/>
                  </a:cubicBezTo>
                  <a:cubicBezTo>
                    <a:pt x="1659255" y="832485"/>
                    <a:pt x="1661160" y="832485"/>
                    <a:pt x="1664018" y="832485"/>
                  </a:cubicBezTo>
                  <a:lnTo>
                    <a:pt x="1749743" y="823913"/>
                  </a:lnTo>
                  <a:cubicBezTo>
                    <a:pt x="1751648" y="823913"/>
                    <a:pt x="1753553" y="822960"/>
                    <a:pt x="1754505" y="822008"/>
                  </a:cubicBezTo>
                  <a:cubicBezTo>
                    <a:pt x="1755458" y="821055"/>
                    <a:pt x="1757363" y="819150"/>
                    <a:pt x="1757363" y="817245"/>
                  </a:cubicBezTo>
                  <a:cubicBezTo>
                    <a:pt x="1758315" y="816293"/>
                    <a:pt x="1758315" y="813435"/>
                    <a:pt x="1758315" y="810578"/>
                  </a:cubicBezTo>
                  <a:cubicBezTo>
                    <a:pt x="1758315" y="807720"/>
                    <a:pt x="1759268" y="805815"/>
                    <a:pt x="1759268" y="803910"/>
                  </a:cubicBezTo>
                  <a:close/>
                  <a:moveTo>
                    <a:pt x="94297" y="735330"/>
                  </a:moveTo>
                  <a:lnTo>
                    <a:pt x="100965" y="736282"/>
                  </a:lnTo>
                  <a:cubicBezTo>
                    <a:pt x="100965" y="742950"/>
                    <a:pt x="100965" y="747712"/>
                    <a:pt x="101917" y="752475"/>
                  </a:cubicBezTo>
                  <a:cubicBezTo>
                    <a:pt x="102870" y="757237"/>
                    <a:pt x="104775" y="762000"/>
                    <a:pt x="108585" y="766762"/>
                  </a:cubicBezTo>
                  <a:cubicBezTo>
                    <a:pt x="113347" y="773430"/>
                    <a:pt x="117157" y="779145"/>
                    <a:pt x="120967" y="783907"/>
                  </a:cubicBezTo>
                  <a:cubicBezTo>
                    <a:pt x="124777" y="788670"/>
                    <a:pt x="128587" y="794385"/>
                    <a:pt x="134302" y="801052"/>
                  </a:cubicBezTo>
                  <a:cubicBezTo>
                    <a:pt x="141922" y="796290"/>
                    <a:pt x="150495" y="791527"/>
                    <a:pt x="161925" y="784860"/>
                  </a:cubicBezTo>
                  <a:cubicBezTo>
                    <a:pt x="172402" y="778192"/>
                    <a:pt x="182880" y="772477"/>
                    <a:pt x="193357" y="765810"/>
                  </a:cubicBezTo>
                  <a:cubicBezTo>
                    <a:pt x="196215" y="763905"/>
                    <a:pt x="198120" y="762000"/>
                    <a:pt x="200977" y="760095"/>
                  </a:cubicBezTo>
                  <a:cubicBezTo>
                    <a:pt x="203835" y="758190"/>
                    <a:pt x="205740" y="755332"/>
                    <a:pt x="207645" y="752475"/>
                  </a:cubicBezTo>
                  <a:cubicBezTo>
                    <a:pt x="208597" y="751522"/>
                    <a:pt x="209550" y="749617"/>
                    <a:pt x="209550" y="747712"/>
                  </a:cubicBezTo>
                  <a:cubicBezTo>
                    <a:pt x="210502" y="745807"/>
                    <a:pt x="210502" y="744855"/>
                    <a:pt x="210502" y="742950"/>
                  </a:cubicBezTo>
                  <a:lnTo>
                    <a:pt x="218122" y="745807"/>
                  </a:lnTo>
                  <a:lnTo>
                    <a:pt x="211455" y="793432"/>
                  </a:lnTo>
                  <a:cubicBezTo>
                    <a:pt x="199072" y="799147"/>
                    <a:pt x="189547" y="803910"/>
                    <a:pt x="180975" y="808672"/>
                  </a:cubicBezTo>
                  <a:cubicBezTo>
                    <a:pt x="172402" y="813435"/>
                    <a:pt x="161925" y="819150"/>
                    <a:pt x="149542" y="826770"/>
                  </a:cubicBezTo>
                  <a:lnTo>
                    <a:pt x="148590" y="831532"/>
                  </a:lnTo>
                  <a:lnTo>
                    <a:pt x="186690" y="837247"/>
                  </a:lnTo>
                  <a:cubicBezTo>
                    <a:pt x="188595" y="837247"/>
                    <a:pt x="190500" y="837247"/>
                    <a:pt x="192405" y="837247"/>
                  </a:cubicBezTo>
                  <a:cubicBezTo>
                    <a:pt x="194310" y="836295"/>
                    <a:pt x="195262" y="835342"/>
                    <a:pt x="196215" y="833437"/>
                  </a:cubicBezTo>
                  <a:cubicBezTo>
                    <a:pt x="197167" y="832485"/>
                    <a:pt x="197167" y="831532"/>
                    <a:pt x="198120" y="829627"/>
                  </a:cubicBezTo>
                  <a:cubicBezTo>
                    <a:pt x="199072" y="827722"/>
                    <a:pt x="199072" y="825817"/>
                    <a:pt x="200025" y="823912"/>
                  </a:cubicBezTo>
                  <a:lnTo>
                    <a:pt x="206692" y="824865"/>
                  </a:lnTo>
                  <a:lnTo>
                    <a:pt x="197167" y="888682"/>
                  </a:lnTo>
                  <a:lnTo>
                    <a:pt x="190500" y="886777"/>
                  </a:lnTo>
                  <a:cubicBezTo>
                    <a:pt x="190500" y="884872"/>
                    <a:pt x="190500" y="882967"/>
                    <a:pt x="190500" y="880110"/>
                  </a:cubicBezTo>
                  <a:cubicBezTo>
                    <a:pt x="190500" y="877252"/>
                    <a:pt x="190500" y="875347"/>
                    <a:pt x="190500" y="874395"/>
                  </a:cubicBezTo>
                  <a:cubicBezTo>
                    <a:pt x="189547" y="872490"/>
                    <a:pt x="189547" y="870585"/>
                    <a:pt x="187642" y="869632"/>
                  </a:cubicBezTo>
                  <a:cubicBezTo>
                    <a:pt x="186690" y="868680"/>
                    <a:pt x="184785" y="867727"/>
                    <a:pt x="182880" y="867727"/>
                  </a:cubicBezTo>
                  <a:lnTo>
                    <a:pt x="97155" y="855345"/>
                  </a:lnTo>
                  <a:cubicBezTo>
                    <a:pt x="95250" y="855345"/>
                    <a:pt x="93345" y="855345"/>
                    <a:pt x="92392" y="855345"/>
                  </a:cubicBezTo>
                  <a:cubicBezTo>
                    <a:pt x="90487" y="855345"/>
                    <a:pt x="89535" y="857250"/>
                    <a:pt x="88582" y="859155"/>
                  </a:cubicBezTo>
                  <a:cubicBezTo>
                    <a:pt x="87630" y="861060"/>
                    <a:pt x="86677" y="862965"/>
                    <a:pt x="85725" y="864870"/>
                  </a:cubicBezTo>
                  <a:cubicBezTo>
                    <a:pt x="84772" y="866775"/>
                    <a:pt x="83820" y="869632"/>
                    <a:pt x="83820" y="870585"/>
                  </a:cubicBezTo>
                  <a:lnTo>
                    <a:pt x="76200" y="869632"/>
                  </a:lnTo>
                  <a:lnTo>
                    <a:pt x="85725" y="802957"/>
                  </a:lnTo>
                  <a:lnTo>
                    <a:pt x="92392" y="803910"/>
                  </a:lnTo>
                  <a:cubicBezTo>
                    <a:pt x="92392" y="805815"/>
                    <a:pt x="92392" y="807720"/>
                    <a:pt x="92392" y="810577"/>
                  </a:cubicBezTo>
                  <a:cubicBezTo>
                    <a:pt x="92392" y="813435"/>
                    <a:pt x="92392" y="815340"/>
                    <a:pt x="92392" y="817245"/>
                  </a:cubicBezTo>
                  <a:cubicBezTo>
                    <a:pt x="92392" y="819150"/>
                    <a:pt x="93345" y="821055"/>
                    <a:pt x="95250" y="822007"/>
                  </a:cubicBezTo>
                  <a:cubicBezTo>
                    <a:pt x="97155" y="822960"/>
                    <a:pt x="98107" y="823912"/>
                    <a:pt x="100012" y="823912"/>
                  </a:cubicBezTo>
                  <a:lnTo>
                    <a:pt x="140970" y="829627"/>
                  </a:lnTo>
                  <a:lnTo>
                    <a:pt x="141922" y="825817"/>
                  </a:lnTo>
                  <a:cubicBezTo>
                    <a:pt x="138112" y="821055"/>
                    <a:pt x="134302" y="815340"/>
                    <a:pt x="129540" y="808672"/>
                  </a:cubicBezTo>
                  <a:cubicBezTo>
                    <a:pt x="124777" y="802005"/>
                    <a:pt x="120967" y="796290"/>
                    <a:pt x="117157" y="792480"/>
                  </a:cubicBezTo>
                  <a:cubicBezTo>
                    <a:pt x="112395" y="787717"/>
                    <a:pt x="109537" y="782955"/>
                    <a:pt x="106680" y="781050"/>
                  </a:cubicBezTo>
                  <a:cubicBezTo>
                    <a:pt x="103822" y="778192"/>
                    <a:pt x="101917" y="777240"/>
                    <a:pt x="99060" y="776287"/>
                  </a:cubicBezTo>
                  <a:cubicBezTo>
                    <a:pt x="98107" y="776287"/>
                    <a:pt x="97155" y="777240"/>
                    <a:pt x="96202" y="779145"/>
                  </a:cubicBezTo>
                  <a:cubicBezTo>
                    <a:pt x="95250" y="781050"/>
                    <a:pt x="94297" y="783907"/>
                    <a:pt x="93345" y="788670"/>
                  </a:cubicBezTo>
                  <a:lnTo>
                    <a:pt x="86677" y="787717"/>
                  </a:lnTo>
                  <a:close/>
                  <a:moveTo>
                    <a:pt x="1698308" y="618173"/>
                  </a:moveTo>
                  <a:cubicBezTo>
                    <a:pt x="1703070" y="619125"/>
                    <a:pt x="1707833" y="620078"/>
                    <a:pt x="1712595" y="622935"/>
                  </a:cubicBezTo>
                  <a:cubicBezTo>
                    <a:pt x="1717358" y="625793"/>
                    <a:pt x="1721168" y="629603"/>
                    <a:pt x="1724978" y="634365"/>
                  </a:cubicBezTo>
                  <a:cubicBezTo>
                    <a:pt x="1728788" y="639128"/>
                    <a:pt x="1731645" y="644843"/>
                    <a:pt x="1734503" y="651510"/>
                  </a:cubicBezTo>
                  <a:cubicBezTo>
                    <a:pt x="1736408" y="658178"/>
                    <a:pt x="1737360" y="663893"/>
                    <a:pt x="1738313" y="670560"/>
                  </a:cubicBezTo>
                  <a:cubicBezTo>
                    <a:pt x="1738313" y="677228"/>
                    <a:pt x="1738313" y="681990"/>
                    <a:pt x="1737360" y="685800"/>
                  </a:cubicBezTo>
                  <a:lnTo>
                    <a:pt x="1744028" y="688658"/>
                  </a:lnTo>
                  <a:lnTo>
                    <a:pt x="1746885" y="695325"/>
                  </a:lnTo>
                  <a:lnTo>
                    <a:pt x="1707833" y="709613"/>
                  </a:lnTo>
                  <a:lnTo>
                    <a:pt x="1705928" y="702945"/>
                  </a:lnTo>
                  <a:cubicBezTo>
                    <a:pt x="1709738" y="700088"/>
                    <a:pt x="1713548" y="696278"/>
                    <a:pt x="1717358" y="692468"/>
                  </a:cubicBezTo>
                  <a:cubicBezTo>
                    <a:pt x="1721168" y="688658"/>
                    <a:pt x="1724025" y="684848"/>
                    <a:pt x="1725930" y="681990"/>
                  </a:cubicBezTo>
                  <a:cubicBezTo>
                    <a:pt x="1727835" y="678180"/>
                    <a:pt x="1729740" y="674370"/>
                    <a:pt x="1730693" y="670560"/>
                  </a:cubicBezTo>
                  <a:cubicBezTo>
                    <a:pt x="1731645" y="666750"/>
                    <a:pt x="1730693" y="661988"/>
                    <a:pt x="1729740" y="657225"/>
                  </a:cubicBezTo>
                  <a:cubicBezTo>
                    <a:pt x="1727835" y="651510"/>
                    <a:pt x="1724978" y="646748"/>
                    <a:pt x="1720215" y="644843"/>
                  </a:cubicBezTo>
                  <a:cubicBezTo>
                    <a:pt x="1715453" y="641985"/>
                    <a:pt x="1710690" y="641985"/>
                    <a:pt x="1705928" y="642938"/>
                  </a:cubicBezTo>
                  <a:cubicBezTo>
                    <a:pt x="1701165" y="644843"/>
                    <a:pt x="1698308" y="647700"/>
                    <a:pt x="1696403" y="651510"/>
                  </a:cubicBezTo>
                  <a:cubicBezTo>
                    <a:pt x="1694498" y="655320"/>
                    <a:pt x="1693545" y="661988"/>
                    <a:pt x="1693545" y="669608"/>
                  </a:cubicBezTo>
                  <a:cubicBezTo>
                    <a:pt x="1693545" y="674370"/>
                    <a:pt x="1693545" y="679133"/>
                    <a:pt x="1693545" y="682943"/>
                  </a:cubicBezTo>
                  <a:cubicBezTo>
                    <a:pt x="1693545" y="687705"/>
                    <a:pt x="1693545" y="691515"/>
                    <a:pt x="1693545" y="695325"/>
                  </a:cubicBezTo>
                  <a:cubicBezTo>
                    <a:pt x="1693545" y="703898"/>
                    <a:pt x="1690688" y="711518"/>
                    <a:pt x="1686878" y="717233"/>
                  </a:cubicBezTo>
                  <a:cubicBezTo>
                    <a:pt x="1683068" y="722948"/>
                    <a:pt x="1677353" y="727710"/>
                    <a:pt x="1668780" y="730568"/>
                  </a:cubicBezTo>
                  <a:cubicBezTo>
                    <a:pt x="1664018" y="732473"/>
                    <a:pt x="1658303" y="732473"/>
                    <a:pt x="1653540" y="731520"/>
                  </a:cubicBezTo>
                  <a:cubicBezTo>
                    <a:pt x="1647825" y="730568"/>
                    <a:pt x="1643063" y="728663"/>
                    <a:pt x="1638300" y="725805"/>
                  </a:cubicBezTo>
                  <a:cubicBezTo>
                    <a:pt x="1633538" y="722948"/>
                    <a:pt x="1628775" y="718185"/>
                    <a:pt x="1624965" y="713423"/>
                  </a:cubicBezTo>
                  <a:cubicBezTo>
                    <a:pt x="1617345" y="710565"/>
                    <a:pt x="1614488" y="703898"/>
                    <a:pt x="1611630" y="696278"/>
                  </a:cubicBezTo>
                  <a:cubicBezTo>
                    <a:pt x="1608773" y="689610"/>
                    <a:pt x="1607820" y="681990"/>
                    <a:pt x="1607820" y="675323"/>
                  </a:cubicBezTo>
                  <a:cubicBezTo>
                    <a:pt x="1607820" y="668655"/>
                    <a:pt x="1607820" y="662940"/>
                    <a:pt x="1608773" y="658178"/>
                  </a:cubicBezTo>
                  <a:lnTo>
                    <a:pt x="1601153" y="654368"/>
                  </a:lnTo>
                  <a:lnTo>
                    <a:pt x="1599248" y="647700"/>
                  </a:lnTo>
                  <a:lnTo>
                    <a:pt x="1641158" y="632460"/>
                  </a:lnTo>
                  <a:lnTo>
                    <a:pt x="1643063" y="639128"/>
                  </a:lnTo>
                  <a:cubicBezTo>
                    <a:pt x="1639253" y="641985"/>
                    <a:pt x="1636395" y="645795"/>
                    <a:pt x="1632585" y="649605"/>
                  </a:cubicBezTo>
                  <a:cubicBezTo>
                    <a:pt x="1628775" y="653415"/>
                    <a:pt x="1625918" y="658178"/>
                    <a:pt x="1624013" y="661988"/>
                  </a:cubicBezTo>
                  <a:cubicBezTo>
                    <a:pt x="1621155" y="666750"/>
                    <a:pt x="1620203" y="671513"/>
                    <a:pt x="1619250" y="676275"/>
                  </a:cubicBezTo>
                  <a:cubicBezTo>
                    <a:pt x="1618298" y="681038"/>
                    <a:pt x="1619250" y="685800"/>
                    <a:pt x="1620203" y="691515"/>
                  </a:cubicBezTo>
                  <a:cubicBezTo>
                    <a:pt x="1623060" y="699135"/>
                    <a:pt x="1625918" y="703898"/>
                    <a:pt x="1631633" y="706755"/>
                  </a:cubicBezTo>
                  <a:cubicBezTo>
                    <a:pt x="1636395" y="709613"/>
                    <a:pt x="1642110" y="709613"/>
                    <a:pt x="1646873" y="707708"/>
                  </a:cubicBezTo>
                  <a:cubicBezTo>
                    <a:pt x="1651635" y="705803"/>
                    <a:pt x="1654493" y="702945"/>
                    <a:pt x="1656398" y="699135"/>
                  </a:cubicBezTo>
                  <a:cubicBezTo>
                    <a:pt x="1658303" y="694373"/>
                    <a:pt x="1659255" y="688658"/>
                    <a:pt x="1659255" y="681038"/>
                  </a:cubicBezTo>
                  <a:cubicBezTo>
                    <a:pt x="1659255" y="676275"/>
                    <a:pt x="1659255" y="671513"/>
                    <a:pt x="1659255" y="666750"/>
                  </a:cubicBezTo>
                  <a:cubicBezTo>
                    <a:pt x="1659255" y="662940"/>
                    <a:pt x="1659255" y="658178"/>
                    <a:pt x="1659255" y="654368"/>
                  </a:cubicBezTo>
                  <a:cubicBezTo>
                    <a:pt x="1660208" y="645795"/>
                    <a:pt x="1662113" y="638175"/>
                    <a:pt x="1666875" y="632460"/>
                  </a:cubicBezTo>
                  <a:cubicBezTo>
                    <a:pt x="1671638" y="626745"/>
                    <a:pt x="1677353" y="622935"/>
                    <a:pt x="1684020" y="620078"/>
                  </a:cubicBezTo>
                  <a:cubicBezTo>
                    <a:pt x="1688783" y="618173"/>
                    <a:pt x="1693545" y="618173"/>
                    <a:pt x="1698308" y="618173"/>
                  </a:cubicBezTo>
                  <a:close/>
                  <a:moveTo>
                    <a:pt x="148590" y="579120"/>
                  </a:moveTo>
                  <a:lnTo>
                    <a:pt x="155257" y="581977"/>
                  </a:lnTo>
                  <a:cubicBezTo>
                    <a:pt x="155257" y="583882"/>
                    <a:pt x="154305" y="585787"/>
                    <a:pt x="153352" y="588645"/>
                  </a:cubicBezTo>
                  <a:cubicBezTo>
                    <a:pt x="152400" y="591502"/>
                    <a:pt x="152400" y="593407"/>
                    <a:pt x="152400" y="595312"/>
                  </a:cubicBezTo>
                  <a:cubicBezTo>
                    <a:pt x="152400" y="598170"/>
                    <a:pt x="152400" y="599122"/>
                    <a:pt x="154305" y="601027"/>
                  </a:cubicBezTo>
                  <a:cubicBezTo>
                    <a:pt x="155257" y="601980"/>
                    <a:pt x="157162" y="602932"/>
                    <a:pt x="159067" y="603885"/>
                  </a:cubicBezTo>
                  <a:lnTo>
                    <a:pt x="239077" y="636270"/>
                  </a:lnTo>
                  <a:cubicBezTo>
                    <a:pt x="240982" y="637222"/>
                    <a:pt x="242887" y="637222"/>
                    <a:pt x="243840" y="637222"/>
                  </a:cubicBezTo>
                  <a:cubicBezTo>
                    <a:pt x="245745" y="637222"/>
                    <a:pt x="247650" y="636270"/>
                    <a:pt x="248602" y="634365"/>
                  </a:cubicBezTo>
                  <a:cubicBezTo>
                    <a:pt x="249555" y="633412"/>
                    <a:pt x="250507" y="631507"/>
                    <a:pt x="252412" y="629602"/>
                  </a:cubicBezTo>
                  <a:cubicBezTo>
                    <a:pt x="254317" y="627697"/>
                    <a:pt x="255270" y="624840"/>
                    <a:pt x="256222" y="622935"/>
                  </a:cubicBezTo>
                  <a:lnTo>
                    <a:pt x="263842" y="624840"/>
                  </a:lnTo>
                  <a:lnTo>
                    <a:pt x="238125" y="687705"/>
                  </a:lnTo>
                  <a:lnTo>
                    <a:pt x="231457" y="684847"/>
                  </a:lnTo>
                  <a:cubicBezTo>
                    <a:pt x="232410" y="682942"/>
                    <a:pt x="232410" y="681037"/>
                    <a:pt x="233362" y="678180"/>
                  </a:cubicBezTo>
                  <a:cubicBezTo>
                    <a:pt x="234315" y="675322"/>
                    <a:pt x="234315" y="673417"/>
                    <a:pt x="234315" y="672465"/>
                  </a:cubicBezTo>
                  <a:cubicBezTo>
                    <a:pt x="234315" y="670560"/>
                    <a:pt x="233362" y="668655"/>
                    <a:pt x="232410" y="667702"/>
                  </a:cubicBezTo>
                  <a:cubicBezTo>
                    <a:pt x="231457" y="666750"/>
                    <a:pt x="229552" y="665797"/>
                    <a:pt x="227647" y="664845"/>
                  </a:cubicBezTo>
                  <a:lnTo>
                    <a:pt x="147637" y="632460"/>
                  </a:lnTo>
                  <a:cubicBezTo>
                    <a:pt x="145732" y="631507"/>
                    <a:pt x="143827" y="631507"/>
                    <a:pt x="142875" y="631507"/>
                  </a:cubicBezTo>
                  <a:cubicBezTo>
                    <a:pt x="140970" y="631507"/>
                    <a:pt x="140017" y="632460"/>
                    <a:pt x="138112" y="634365"/>
                  </a:cubicBezTo>
                  <a:cubicBezTo>
                    <a:pt x="137160" y="635317"/>
                    <a:pt x="136207" y="637222"/>
                    <a:pt x="134302" y="639127"/>
                  </a:cubicBezTo>
                  <a:cubicBezTo>
                    <a:pt x="132397" y="641032"/>
                    <a:pt x="131445" y="643890"/>
                    <a:pt x="130492" y="644842"/>
                  </a:cubicBezTo>
                  <a:lnTo>
                    <a:pt x="123825" y="641985"/>
                  </a:lnTo>
                  <a:close/>
                  <a:moveTo>
                    <a:pt x="1624013" y="458153"/>
                  </a:moveTo>
                  <a:lnTo>
                    <a:pt x="1581150" y="485775"/>
                  </a:lnTo>
                  <a:lnTo>
                    <a:pt x="1584960" y="491490"/>
                  </a:lnTo>
                  <a:cubicBezTo>
                    <a:pt x="1589723" y="498158"/>
                    <a:pt x="1594485" y="502920"/>
                    <a:pt x="1601153" y="503873"/>
                  </a:cubicBezTo>
                  <a:cubicBezTo>
                    <a:pt x="1606868" y="504825"/>
                    <a:pt x="1614488" y="502920"/>
                    <a:pt x="1622108" y="498158"/>
                  </a:cubicBezTo>
                  <a:cubicBezTo>
                    <a:pt x="1628775" y="493395"/>
                    <a:pt x="1632585" y="488633"/>
                    <a:pt x="1633538" y="482918"/>
                  </a:cubicBezTo>
                  <a:cubicBezTo>
                    <a:pt x="1634490" y="477203"/>
                    <a:pt x="1632585" y="470535"/>
                    <a:pt x="1627823" y="463868"/>
                  </a:cubicBezTo>
                  <a:close/>
                  <a:moveTo>
                    <a:pt x="1603058" y="412433"/>
                  </a:moveTo>
                  <a:lnTo>
                    <a:pt x="1640205" y="469583"/>
                  </a:lnTo>
                  <a:cubicBezTo>
                    <a:pt x="1648778" y="482918"/>
                    <a:pt x="1652588" y="493395"/>
                    <a:pt x="1653540" y="502920"/>
                  </a:cubicBezTo>
                  <a:cubicBezTo>
                    <a:pt x="1653540" y="512445"/>
                    <a:pt x="1649730" y="519113"/>
                    <a:pt x="1642110" y="524828"/>
                  </a:cubicBezTo>
                  <a:cubicBezTo>
                    <a:pt x="1634490" y="529590"/>
                    <a:pt x="1627823" y="531495"/>
                    <a:pt x="1621155" y="529590"/>
                  </a:cubicBezTo>
                  <a:cubicBezTo>
                    <a:pt x="1614488" y="528638"/>
                    <a:pt x="1606868" y="523875"/>
                    <a:pt x="1599248" y="517208"/>
                  </a:cubicBezTo>
                  <a:cubicBezTo>
                    <a:pt x="1597343" y="522923"/>
                    <a:pt x="1594485" y="530543"/>
                    <a:pt x="1591628" y="538163"/>
                  </a:cubicBezTo>
                  <a:cubicBezTo>
                    <a:pt x="1588770" y="545783"/>
                    <a:pt x="1585913" y="554355"/>
                    <a:pt x="1583055" y="562928"/>
                  </a:cubicBezTo>
                  <a:cubicBezTo>
                    <a:pt x="1582103" y="565785"/>
                    <a:pt x="1581150" y="569595"/>
                    <a:pt x="1580198" y="573405"/>
                  </a:cubicBezTo>
                  <a:cubicBezTo>
                    <a:pt x="1579245" y="578168"/>
                    <a:pt x="1579245" y="581025"/>
                    <a:pt x="1579245" y="583883"/>
                  </a:cubicBezTo>
                  <a:cubicBezTo>
                    <a:pt x="1579245" y="584835"/>
                    <a:pt x="1580198" y="586740"/>
                    <a:pt x="1581150" y="588645"/>
                  </a:cubicBezTo>
                  <a:cubicBezTo>
                    <a:pt x="1582103" y="590550"/>
                    <a:pt x="1583055" y="591503"/>
                    <a:pt x="1583055" y="592455"/>
                  </a:cubicBezTo>
                  <a:lnTo>
                    <a:pt x="1577340" y="596265"/>
                  </a:lnTo>
                  <a:lnTo>
                    <a:pt x="1551623" y="557213"/>
                  </a:lnTo>
                  <a:cubicBezTo>
                    <a:pt x="1557338" y="543878"/>
                    <a:pt x="1562100" y="532448"/>
                    <a:pt x="1565910" y="524828"/>
                  </a:cubicBezTo>
                  <a:cubicBezTo>
                    <a:pt x="1568768" y="516255"/>
                    <a:pt x="1572578" y="505778"/>
                    <a:pt x="1576388" y="494348"/>
                  </a:cubicBezTo>
                  <a:lnTo>
                    <a:pt x="1573530" y="490538"/>
                  </a:lnTo>
                  <a:lnTo>
                    <a:pt x="1542098" y="510540"/>
                  </a:lnTo>
                  <a:cubicBezTo>
                    <a:pt x="1540193" y="511493"/>
                    <a:pt x="1539240" y="512445"/>
                    <a:pt x="1538288" y="514350"/>
                  </a:cubicBezTo>
                  <a:cubicBezTo>
                    <a:pt x="1537335" y="515303"/>
                    <a:pt x="1537335" y="517208"/>
                    <a:pt x="1537335" y="520065"/>
                  </a:cubicBezTo>
                  <a:cubicBezTo>
                    <a:pt x="1537335" y="521018"/>
                    <a:pt x="1538288" y="522923"/>
                    <a:pt x="1539240" y="524828"/>
                  </a:cubicBezTo>
                  <a:cubicBezTo>
                    <a:pt x="1540193" y="526733"/>
                    <a:pt x="1541145" y="528638"/>
                    <a:pt x="1541145" y="530543"/>
                  </a:cubicBezTo>
                  <a:lnTo>
                    <a:pt x="1535430" y="534353"/>
                  </a:lnTo>
                  <a:lnTo>
                    <a:pt x="1500188" y="479108"/>
                  </a:lnTo>
                  <a:lnTo>
                    <a:pt x="1505903" y="475298"/>
                  </a:lnTo>
                  <a:cubicBezTo>
                    <a:pt x="1506855" y="476250"/>
                    <a:pt x="1508760" y="478155"/>
                    <a:pt x="1509713" y="481013"/>
                  </a:cubicBezTo>
                  <a:cubicBezTo>
                    <a:pt x="1511618" y="482918"/>
                    <a:pt x="1512570" y="484823"/>
                    <a:pt x="1513523" y="484823"/>
                  </a:cubicBezTo>
                  <a:cubicBezTo>
                    <a:pt x="1515428" y="485775"/>
                    <a:pt x="1517333" y="486728"/>
                    <a:pt x="1519238" y="486728"/>
                  </a:cubicBezTo>
                  <a:cubicBezTo>
                    <a:pt x="1521143" y="486728"/>
                    <a:pt x="1523048" y="485775"/>
                    <a:pt x="1524000" y="484823"/>
                  </a:cubicBezTo>
                  <a:lnTo>
                    <a:pt x="1596390" y="438150"/>
                  </a:lnTo>
                  <a:cubicBezTo>
                    <a:pt x="1598295" y="437198"/>
                    <a:pt x="1599248" y="436245"/>
                    <a:pt x="1600200" y="434340"/>
                  </a:cubicBezTo>
                  <a:cubicBezTo>
                    <a:pt x="1601153" y="433388"/>
                    <a:pt x="1601153" y="431483"/>
                    <a:pt x="1601153" y="428625"/>
                  </a:cubicBezTo>
                  <a:cubicBezTo>
                    <a:pt x="1601153" y="426720"/>
                    <a:pt x="1600200" y="424815"/>
                    <a:pt x="1599248" y="421958"/>
                  </a:cubicBezTo>
                  <a:cubicBezTo>
                    <a:pt x="1598295" y="420053"/>
                    <a:pt x="1597343" y="418148"/>
                    <a:pt x="1597343" y="416243"/>
                  </a:cubicBezTo>
                  <a:close/>
                  <a:moveTo>
                    <a:pt x="1016318" y="398145"/>
                  </a:moveTo>
                  <a:cubicBezTo>
                    <a:pt x="990600" y="398145"/>
                    <a:pt x="968693" y="420053"/>
                    <a:pt x="968693" y="447675"/>
                  </a:cubicBezTo>
                  <a:lnTo>
                    <a:pt x="968693" y="449580"/>
                  </a:lnTo>
                  <a:cubicBezTo>
                    <a:pt x="968693" y="449580"/>
                    <a:pt x="968693" y="659130"/>
                    <a:pt x="968693" y="733425"/>
                  </a:cubicBezTo>
                  <a:cubicBezTo>
                    <a:pt x="968693" y="746760"/>
                    <a:pt x="968693" y="756285"/>
                    <a:pt x="968693" y="758190"/>
                  </a:cubicBezTo>
                  <a:cubicBezTo>
                    <a:pt x="968693" y="774383"/>
                    <a:pt x="980123" y="798195"/>
                    <a:pt x="1005840" y="803910"/>
                  </a:cubicBezTo>
                  <a:cubicBezTo>
                    <a:pt x="1063943" y="816293"/>
                    <a:pt x="1129665" y="849630"/>
                    <a:pt x="1188720" y="899160"/>
                  </a:cubicBezTo>
                  <a:cubicBezTo>
                    <a:pt x="1246823" y="947738"/>
                    <a:pt x="1302068" y="1010603"/>
                    <a:pt x="1351598" y="1087755"/>
                  </a:cubicBezTo>
                  <a:cubicBezTo>
                    <a:pt x="1365885" y="1109663"/>
                    <a:pt x="1395413" y="1116330"/>
                    <a:pt x="1418273" y="1102043"/>
                  </a:cubicBezTo>
                  <a:cubicBezTo>
                    <a:pt x="1432560" y="1092518"/>
                    <a:pt x="1440180" y="1077278"/>
                    <a:pt x="1440180" y="1062038"/>
                  </a:cubicBezTo>
                  <a:cubicBezTo>
                    <a:pt x="1440180" y="1053465"/>
                    <a:pt x="1437323" y="1043940"/>
                    <a:pt x="1432560" y="1035368"/>
                  </a:cubicBezTo>
                  <a:cubicBezTo>
                    <a:pt x="1377315" y="950595"/>
                    <a:pt x="1316355" y="880110"/>
                    <a:pt x="1249680" y="825818"/>
                  </a:cubicBezTo>
                  <a:cubicBezTo>
                    <a:pt x="1190625" y="777240"/>
                    <a:pt x="1129665" y="742950"/>
                    <a:pt x="1066800" y="721995"/>
                  </a:cubicBezTo>
                  <a:lnTo>
                    <a:pt x="1066800" y="611505"/>
                  </a:lnTo>
                  <a:cubicBezTo>
                    <a:pt x="1157288" y="636270"/>
                    <a:pt x="1250633" y="687705"/>
                    <a:pt x="1331595" y="757238"/>
                  </a:cubicBezTo>
                  <a:cubicBezTo>
                    <a:pt x="1351598" y="774383"/>
                    <a:pt x="1382078" y="772478"/>
                    <a:pt x="1399223" y="751523"/>
                  </a:cubicBezTo>
                  <a:cubicBezTo>
                    <a:pt x="1416368" y="731520"/>
                    <a:pt x="1414463" y="701040"/>
                    <a:pt x="1393508" y="683895"/>
                  </a:cubicBezTo>
                  <a:cubicBezTo>
                    <a:pt x="1342073" y="639128"/>
                    <a:pt x="1283018" y="600075"/>
                    <a:pt x="1223010" y="570548"/>
                  </a:cubicBezTo>
                  <a:cubicBezTo>
                    <a:pt x="1170623" y="543878"/>
                    <a:pt x="1117283" y="524828"/>
                    <a:pt x="1065848" y="512445"/>
                  </a:cubicBezTo>
                  <a:lnTo>
                    <a:pt x="1065848" y="447675"/>
                  </a:lnTo>
                  <a:cubicBezTo>
                    <a:pt x="1065848" y="420053"/>
                    <a:pt x="1043940" y="398145"/>
                    <a:pt x="1016318" y="398145"/>
                  </a:cubicBezTo>
                  <a:close/>
                  <a:moveTo>
                    <a:pt x="833438" y="398145"/>
                  </a:moveTo>
                  <a:cubicBezTo>
                    <a:pt x="805815" y="398145"/>
                    <a:pt x="783908" y="420053"/>
                    <a:pt x="783908" y="447675"/>
                  </a:cubicBezTo>
                  <a:lnTo>
                    <a:pt x="783908" y="512445"/>
                  </a:lnTo>
                  <a:cubicBezTo>
                    <a:pt x="732473" y="524828"/>
                    <a:pt x="679133" y="543878"/>
                    <a:pt x="626745" y="570548"/>
                  </a:cubicBezTo>
                  <a:cubicBezTo>
                    <a:pt x="566738" y="601028"/>
                    <a:pt x="507683" y="640080"/>
                    <a:pt x="456248" y="683895"/>
                  </a:cubicBezTo>
                  <a:cubicBezTo>
                    <a:pt x="436245" y="701040"/>
                    <a:pt x="433388" y="731520"/>
                    <a:pt x="451485" y="751523"/>
                  </a:cubicBezTo>
                  <a:cubicBezTo>
                    <a:pt x="468630" y="771525"/>
                    <a:pt x="499110" y="774383"/>
                    <a:pt x="519113" y="757238"/>
                  </a:cubicBezTo>
                  <a:cubicBezTo>
                    <a:pt x="600075" y="687705"/>
                    <a:pt x="694373" y="636270"/>
                    <a:pt x="783908" y="611505"/>
                  </a:cubicBezTo>
                  <a:lnTo>
                    <a:pt x="783908" y="721995"/>
                  </a:lnTo>
                  <a:cubicBezTo>
                    <a:pt x="721043" y="741998"/>
                    <a:pt x="660083" y="777240"/>
                    <a:pt x="601028" y="825818"/>
                  </a:cubicBezTo>
                  <a:cubicBezTo>
                    <a:pt x="535305" y="880110"/>
                    <a:pt x="473393" y="950595"/>
                    <a:pt x="418148" y="1035368"/>
                  </a:cubicBezTo>
                  <a:cubicBezTo>
                    <a:pt x="413385" y="1043940"/>
                    <a:pt x="410528" y="1052513"/>
                    <a:pt x="410528" y="1062038"/>
                  </a:cubicBezTo>
                  <a:cubicBezTo>
                    <a:pt x="410528" y="1078230"/>
                    <a:pt x="418148" y="1093470"/>
                    <a:pt x="432435" y="1102043"/>
                  </a:cubicBezTo>
                  <a:cubicBezTo>
                    <a:pt x="454343" y="1116330"/>
                    <a:pt x="484823" y="1110615"/>
                    <a:pt x="499110" y="1087755"/>
                  </a:cubicBezTo>
                  <a:cubicBezTo>
                    <a:pt x="548640" y="1010603"/>
                    <a:pt x="603885" y="947738"/>
                    <a:pt x="661988" y="899160"/>
                  </a:cubicBezTo>
                  <a:cubicBezTo>
                    <a:pt x="721995" y="849630"/>
                    <a:pt x="787718" y="816293"/>
                    <a:pt x="844868" y="803910"/>
                  </a:cubicBezTo>
                  <a:cubicBezTo>
                    <a:pt x="870585" y="798195"/>
                    <a:pt x="882015" y="774383"/>
                    <a:pt x="882015" y="758190"/>
                  </a:cubicBezTo>
                  <a:cubicBezTo>
                    <a:pt x="882015" y="755333"/>
                    <a:pt x="882015" y="746760"/>
                    <a:pt x="882015" y="733425"/>
                  </a:cubicBezTo>
                  <a:cubicBezTo>
                    <a:pt x="882015" y="659130"/>
                    <a:pt x="882015" y="449580"/>
                    <a:pt x="882015" y="449580"/>
                  </a:cubicBezTo>
                  <a:lnTo>
                    <a:pt x="882015" y="447675"/>
                  </a:lnTo>
                  <a:cubicBezTo>
                    <a:pt x="882968" y="420053"/>
                    <a:pt x="861060" y="398145"/>
                    <a:pt x="833438" y="398145"/>
                  </a:cubicBezTo>
                  <a:close/>
                  <a:moveTo>
                    <a:pt x="278130" y="373380"/>
                  </a:moveTo>
                  <a:lnTo>
                    <a:pt x="283845" y="377190"/>
                  </a:lnTo>
                  <a:cubicBezTo>
                    <a:pt x="282892" y="378142"/>
                    <a:pt x="281940" y="380047"/>
                    <a:pt x="280987" y="382905"/>
                  </a:cubicBezTo>
                  <a:cubicBezTo>
                    <a:pt x="280035" y="385762"/>
                    <a:pt x="279082" y="388620"/>
                    <a:pt x="279082" y="391477"/>
                  </a:cubicBezTo>
                  <a:cubicBezTo>
                    <a:pt x="279082" y="394335"/>
                    <a:pt x="280035" y="397192"/>
                    <a:pt x="282892" y="400050"/>
                  </a:cubicBezTo>
                  <a:cubicBezTo>
                    <a:pt x="285750" y="402907"/>
                    <a:pt x="289560" y="406717"/>
                    <a:pt x="295275" y="410527"/>
                  </a:cubicBezTo>
                  <a:lnTo>
                    <a:pt x="366712" y="461962"/>
                  </a:lnTo>
                  <a:lnTo>
                    <a:pt x="358140" y="474345"/>
                  </a:lnTo>
                  <a:lnTo>
                    <a:pt x="237172" y="481012"/>
                  </a:lnTo>
                  <a:lnTo>
                    <a:pt x="283845" y="514350"/>
                  </a:lnTo>
                  <a:cubicBezTo>
                    <a:pt x="289560" y="518160"/>
                    <a:pt x="294322" y="521017"/>
                    <a:pt x="298132" y="522922"/>
                  </a:cubicBezTo>
                  <a:cubicBezTo>
                    <a:pt x="301942" y="523875"/>
                    <a:pt x="304800" y="524827"/>
                    <a:pt x="307657" y="523875"/>
                  </a:cubicBezTo>
                  <a:cubicBezTo>
                    <a:pt x="309562" y="523875"/>
                    <a:pt x="312420" y="521970"/>
                    <a:pt x="314325" y="520065"/>
                  </a:cubicBezTo>
                  <a:cubicBezTo>
                    <a:pt x="317182" y="518160"/>
                    <a:pt x="319087" y="516255"/>
                    <a:pt x="320992" y="514350"/>
                  </a:cubicBezTo>
                  <a:lnTo>
                    <a:pt x="326707" y="518160"/>
                  </a:lnTo>
                  <a:lnTo>
                    <a:pt x="296227" y="561022"/>
                  </a:lnTo>
                  <a:lnTo>
                    <a:pt x="290512" y="557212"/>
                  </a:lnTo>
                  <a:cubicBezTo>
                    <a:pt x="291465" y="555307"/>
                    <a:pt x="292417" y="553402"/>
                    <a:pt x="294322" y="550545"/>
                  </a:cubicBezTo>
                  <a:cubicBezTo>
                    <a:pt x="295275" y="547687"/>
                    <a:pt x="296227" y="544830"/>
                    <a:pt x="296227" y="542925"/>
                  </a:cubicBezTo>
                  <a:cubicBezTo>
                    <a:pt x="296227" y="540067"/>
                    <a:pt x="295275" y="537210"/>
                    <a:pt x="292417" y="534352"/>
                  </a:cubicBezTo>
                  <a:cubicBezTo>
                    <a:pt x="290512" y="531495"/>
                    <a:pt x="285750" y="527685"/>
                    <a:pt x="279082" y="523875"/>
                  </a:cubicBezTo>
                  <a:lnTo>
                    <a:pt x="232410" y="490537"/>
                  </a:lnTo>
                  <a:cubicBezTo>
                    <a:pt x="230505" y="488632"/>
                    <a:pt x="227647" y="487680"/>
                    <a:pt x="224790" y="486727"/>
                  </a:cubicBezTo>
                  <a:cubicBezTo>
                    <a:pt x="221932" y="485775"/>
                    <a:pt x="220027" y="485775"/>
                    <a:pt x="217170" y="485775"/>
                  </a:cubicBezTo>
                  <a:cubicBezTo>
                    <a:pt x="214312" y="486727"/>
                    <a:pt x="211455" y="487680"/>
                    <a:pt x="209550" y="488632"/>
                  </a:cubicBezTo>
                  <a:cubicBezTo>
                    <a:pt x="206692" y="489585"/>
                    <a:pt x="204787" y="491490"/>
                    <a:pt x="201930" y="494347"/>
                  </a:cubicBezTo>
                  <a:lnTo>
                    <a:pt x="196215" y="490537"/>
                  </a:lnTo>
                  <a:lnTo>
                    <a:pt x="222885" y="453390"/>
                  </a:lnTo>
                  <a:lnTo>
                    <a:pt x="328612" y="447675"/>
                  </a:lnTo>
                  <a:lnTo>
                    <a:pt x="290512" y="421005"/>
                  </a:lnTo>
                  <a:cubicBezTo>
                    <a:pt x="284797" y="417195"/>
                    <a:pt x="280035" y="414337"/>
                    <a:pt x="276225" y="412432"/>
                  </a:cubicBezTo>
                  <a:cubicBezTo>
                    <a:pt x="272415" y="411480"/>
                    <a:pt x="269557" y="410527"/>
                    <a:pt x="266700" y="411480"/>
                  </a:cubicBezTo>
                  <a:cubicBezTo>
                    <a:pt x="264795" y="412432"/>
                    <a:pt x="261937" y="413385"/>
                    <a:pt x="260032" y="415290"/>
                  </a:cubicBezTo>
                  <a:cubicBezTo>
                    <a:pt x="257175" y="417195"/>
                    <a:pt x="255270" y="419100"/>
                    <a:pt x="253365" y="420052"/>
                  </a:cubicBezTo>
                  <a:lnTo>
                    <a:pt x="247650" y="415290"/>
                  </a:lnTo>
                  <a:close/>
                  <a:moveTo>
                    <a:pt x="925830" y="296228"/>
                  </a:moveTo>
                  <a:cubicBezTo>
                    <a:pt x="1273493" y="296228"/>
                    <a:pt x="1555433" y="578168"/>
                    <a:pt x="1555433" y="925830"/>
                  </a:cubicBezTo>
                  <a:cubicBezTo>
                    <a:pt x="1555433" y="1273493"/>
                    <a:pt x="1273493" y="1555433"/>
                    <a:pt x="925830" y="1555433"/>
                  </a:cubicBezTo>
                  <a:cubicBezTo>
                    <a:pt x="578168" y="1555433"/>
                    <a:pt x="296228" y="1273493"/>
                    <a:pt x="296228" y="925830"/>
                  </a:cubicBezTo>
                  <a:cubicBezTo>
                    <a:pt x="296228" y="578168"/>
                    <a:pt x="578168" y="296228"/>
                    <a:pt x="925830" y="296228"/>
                  </a:cubicBezTo>
                  <a:close/>
                  <a:moveTo>
                    <a:pt x="925830" y="261937"/>
                  </a:moveTo>
                  <a:cubicBezTo>
                    <a:pt x="836295" y="261937"/>
                    <a:pt x="749617" y="280035"/>
                    <a:pt x="667702" y="314325"/>
                  </a:cubicBezTo>
                  <a:cubicBezTo>
                    <a:pt x="588645" y="347662"/>
                    <a:pt x="517207" y="395287"/>
                    <a:pt x="456247" y="456247"/>
                  </a:cubicBezTo>
                  <a:cubicBezTo>
                    <a:pt x="395287" y="517207"/>
                    <a:pt x="347662" y="588645"/>
                    <a:pt x="314325" y="667702"/>
                  </a:cubicBezTo>
                  <a:cubicBezTo>
                    <a:pt x="279082" y="749617"/>
                    <a:pt x="261937" y="836295"/>
                    <a:pt x="261937" y="925830"/>
                  </a:cubicBezTo>
                  <a:cubicBezTo>
                    <a:pt x="261937" y="1015365"/>
                    <a:pt x="280035" y="1102042"/>
                    <a:pt x="314325" y="1183957"/>
                  </a:cubicBezTo>
                  <a:cubicBezTo>
                    <a:pt x="347662" y="1263015"/>
                    <a:pt x="395287" y="1334452"/>
                    <a:pt x="456247" y="1395412"/>
                  </a:cubicBezTo>
                  <a:cubicBezTo>
                    <a:pt x="517207" y="1456372"/>
                    <a:pt x="588645" y="1503997"/>
                    <a:pt x="667702" y="1537335"/>
                  </a:cubicBezTo>
                  <a:cubicBezTo>
                    <a:pt x="749617" y="1571625"/>
                    <a:pt x="836295" y="1589722"/>
                    <a:pt x="925830" y="1589722"/>
                  </a:cubicBezTo>
                  <a:cubicBezTo>
                    <a:pt x="1015365" y="1589722"/>
                    <a:pt x="1102042" y="1571625"/>
                    <a:pt x="1183957" y="1537335"/>
                  </a:cubicBezTo>
                  <a:cubicBezTo>
                    <a:pt x="1263015" y="1503997"/>
                    <a:pt x="1334452" y="1456372"/>
                    <a:pt x="1395412" y="1395412"/>
                  </a:cubicBezTo>
                  <a:cubicBezTo>
                    <a:pt x="1456372" y="1333500"/>
                    <a:pt x="1503997" y="1263015"/>
                    <a:pt x="1537335" y="1183957"/>
                  </a:cubicBezTo>
                  <a:cubicBezTo>
                    <a:pt x="1572577" y="1102042"/>
                    <a:pt x="1589722" y="1015365"/>
                    <a:pt x="1589722" y="925830"/>
                  </a:cubicBezTo>
                  <a:cubicBezTo>
                    <a:pt x="1589722" y="836295"/>
                    <a:pt x="1571625" y="749617"/>
                    <a:pt x="1537335" y="667702"/>
                  </a:cubicBezTo>
                  <a:cubicBezTo>
                    <a:pt x="1503997" y="587692"/>
                    <a:pt x="1456372" y="517207"/>
                    <a:pt x="1395412" y="456247"/>
                  </a:cubicBezTo>
                  <a:cubicBezTo>
                    <a:pt x="1334452" y="395287"/>
                    <a:pt x="1263015" y="347662"/>
                    <a:pt x="1183957" y="314325"/>
                  </a:cubicBezTo>
                  <a:cubicBezTo>
                    <a:pt x="1102042" y="279082"/>
                    <a:pt x="1015365" y="261937"/>
                    <a:pt x="925830" y="261937"/>
                  </a:cubicBezTo>
                  <a:close/>
                  <a:moveTo>
                    <a:pt x="1454467" y="259080"/>
                  </a:moveTo>
                  <a:lnTo>
                    <a:pt x="1534477" y="331470"/>
                  </a:lnTo>
                  <a:lnTo>
                    <a:pt x="1514475" y="356235"/>
                  </a:lnTo>
                  <a:lnTo>
                    <a:pt x="1509712" y="351472"/>
                  </a:lnTo>
                  <a:cubicBezTo>
                    <a:pt x="1511617" y="346710"/>
                    <a:pt x="1512570" y="341947"/>
                    <a:pt x="1512570" y="335280"/>
                  </a:cubicBezTo>
                  <a:cubicBezTo>
                    <a:pt x="1512570" y="329565"/>
                    <a:pt x="1511617" y="323850"/>
                    <a:pt x="1509712" y="320992"/>
                  </a:cubicBezTo>
                  <a:cubicBezTo>
                    <a:pt x="1508760" y="319087"/>
                    <a:pt x="1506855" y="318135"/>
                    <a:pt x="1504950" y="315277"/>
                  </a:cubicBezTo>
                  <a:cubicBezTo>
                    <a:pt x="1503045" y="313372"/>
                    <a:pt x="1501140" y="311467"/>
                    <a:pt x="1499235" y="309562"/>
                  </a:cubicBezTo>
                  <a:lnTo>
                    <a:pt x="1485900" y="298132"/>
                  </a:lnTo>
                  <a:lnTo>
                    <a:pt x="1454467" y="332422"/>
                  </a:lnTo>
                  <a:lnTo>
                    <a:pt x="1463992" y="340995"/>
                  </a:lnTo>
                  <a:cubicBezTo>
                    <a:pt x="1465897" y="342900"/>
                    <a:pt x="1468755" y="344805"/>
                    <a:pt x="1470660" y="345757"/>
                  </a:cubicBezTo>
                  <a:cubicBezTo>
                    <a:pt x="1472565" y="346710"/>
                    <a:pt x="1475422" y="347662"/>
                    <a:pt x="1479232" y="347662"/>
                  </a:cubicBezTo>
                  <a:cubicBezTo>
                    <a:pt x="1481137" y="347662"/>
                    <a:pt x="1483995" y="346710"/>
                    <a:pt x="1486852" y="344805"/>
                  </a:cubicBezTo>
                  <a:cubicBezTo>
                    <a:pt x="1489710" y="342900"/>
                    <a:pt x="1492567" y="341947"/>
                    <a:pt x="1494472" y="340042"/>
                  </a:cubicBezTo>
                  <a:lnTo>
                    <a:pt x="1499235" y="344805"/>
                  </a:lnTo>
                  <a:lnTo>
                    <a:pt x="1464945" y="381952"/>
                  </a:lnTo>
                  <a:lnTo>
                    <a:pt x="1460182" y="377190"/>
                  </a:lnTo>
                  <a:cubicBezTo>
                    <a:pt x="1461135" y="375285"/>
                    <a:pt x="1463040" y="372427"/>
                    <a:pt x="1463992" y="368617"/>
                  </a:cubicBezTo>
                  <a:cubicBezTo>
                    <a:pt x="1465897" y="364807"/>
                    <a:pt x="1465897" y="361950"/>
                    <a:pt x="1465897" y="360045"/>
                  </a:cubicBezTo>
                  <a:cubicBezTo>
                    <a:pt x="1465897" y="357187"/>
                    <a:pt x="1464945" y="354330"/>
                    <a:pt x="1463992" y="352425"/>
                  </a:cubicBezTo>
                  <a:cubicBezTo>
                    <a:pt x="1463040" y="350520"/>
                    <a:pt x="1461135" y="347662"/>
                    <a:pt x="1458277" y="345757"/>
                  </a:cubicBezTo>
                  <a:lnTo>
                    <a:pt x="1448752" y="337185"/>
                  </a:lnTo>
                  <a:lnTo>
                    <a:pt x="1424940" y="362902"/>
                  </a:lnTo>
                  <a:cubicBezTo>
                    <a:pt x="1422082" y="365760"/>
                    <a:pt x="1421130" y="367665"/>
                    <a:pt x="1419225" y="369570"/>
                  </a:cubicBezTo>
                  <a:cubicBezTo>
                    <a:pt x="1418272" y="371475"/>
                    <a:pt x="1418272" y="373380"/>
                    <a:pt x="1418272" y="375285"/>
                  </a:cubicBezTo>
                  <a:cubicBezTo>
                    <a:pt x="1418272" y="377190"/>
                    <a:pt x="1419225" y="379095"/>
                    <a:pt x="1421130" y="381000"/>
                  </a:cubicBezTo>
                  <a:cubicBezTo>
                    <a:pt x="1423035" y="382905"/>
                    <a:pt x="1424940" y="385762"/>
                    <a:pt x="1428750" y="388620"/>
                  </a:cubicBezTo>
                  <a:cubicBezTo>
                    <a:pt x="1430655" y="389572"/>
                    <a:pt x="1431607" y="391477"/>
                    <a:pt x="1434465" y="393382"/>
                  </a:cubicBezTo>
                  <a:cubicBezTo>
                    <a:pt x="1436370" y="395287"/>
                    <a:pt x="1438275" y="396240"/>
                    <a:pt x="1440180" y="398145"/>
                  </a:cubicBezTo>
                  <a:cubicBezTo>
                    <a:pt x="1442085" y="400050"/>
                    <a:pt x="1443990" y="401002"/>
                    <a:pt x="1445895" y="401955"/>
                  </a:cubicBezTo>
                  <a:cubicBezTo>
                    <a:pt x="1447800" y="402907"/>
                    <a:pt x="1449705" y="402907"/>
                    <a:pt x="1450657" y="402907"/>
                  </a:cubicBezTo>
                  <a:cubicBezTo>
                    <a:pt x="1454467" y="402907"/>
                    <a:pt x="1459230" y="401955"/>
                    <a:pt x="1465897" y="400050"/>
                  </a:cubicBezTo>
                  <a:cubicBezTo>
                    <a:pt x="1472565" y="398145"/>
                    <a:pt x="1477327" y="396240"/>
                    <a:pt x="1479232" y="395287"/>
                  </a:cubicBezTo>
                  <a:lnTo>
                    <a:pt x="1483995" y="399097"/>
                  </a:lnTo>
                  <a:lnTo>
                    <a:pt x="1456372" y="425767"/>
                  </a:lnTo>
                  <a:lnTo>
                    <a:pt x="1371600" y="348615"/>
                  </a:lnTo>
                  <a:lnTo>
                    <a:pt x="1376362" y="343852"/>
                  </a:lnTo>
                  <a:cubicBezTo>
                    <a:pt x="1377315" y="344805"/>
                    <a:pt x="1379220" y="345757"/>
                    <a:pt x="1382077" y="347662"/>
                  </a:cubicBezTo>
                  <a:cubicBezTo>
                    <a:pt x="1383982" y="349567"/>
                    <a:pt x="1385887" y="350520"/>
                    <a:pt x="1386840" y="350520"/>
                  </a:cubicBezTo>
                  <a:cubicBezTo>
                    <a:pt x="1388745" y="351472"/>
                    <a:pt x="1390650" y="351472"/>
                    <a:pt x="1392555" y="351472"/>
                  </a:cubicBezTo>
                  <a:cubicBezTo>
                    <a:pt x="1394460" y="350520"/>
                    <a:pt x="1395412" y="349567"/>
                    <a:pt x="1397317" y="348615"/>
                  </a:cubicBezTo>
                  <a:lnTo>
                    <a:pt x="1455420" y="284797"/>
                  </a:lnTo>
                  <a:cubicBezTo>
                    <a:pt x="1456372" y="282892"/>
                    <a:pt x="1457325" y="281940"/>
                    <a:pt x="1458277" y="280035"/>
                  </a:cubicBezTo>
                  <a:cubicBezTo>
                    <a:pt x="1459230" y="278130"/>
                    <a:pt x="1458277" y="276225"/>
                    <a:pt x="1457325" y="274320"/>
                  </a:cubicBezTo>
                  <a:cubicBezTo>
                    <a:pt x="1456372" y="272415"/>
                    <a:pt x="1455420" y="271462"/>
                    <a:pt x="1453515" y="268605"/>
                  </a:cubicBezTo>
                  <a:cubicBezTo>
                    <a:pt x="1451610" y="266700"/>
                    <a:pt x="1450657" y="264795"/>
                    <a:pt x="1449705" y="263842"/>
                  </a:cubicBezTo>
                  <a:close/>
                  <a:moveTo>
                    <a:pt x="925830" y="241935"/>
                  </a:moveTo>
                  <a:cubicBezTo>
                    <a:pt x="1018222" y="241935"/>
                    <a:pt x="1107757" y="259080"/>
                    <a:pt x="1192530" y="295275"/>
                  </a:cubicBezTo>
                  <a:cubicBezTo>
                    <a:pt x="1273492" y="329565"/>
                    <a:pt x="1346835" y="379095"/>
                    <a:pt x="1409700" y="441960"/>
                  </a:cubicBezTo>
                  <a:cubicBezTo>
                    <a:pt x="1472565" y="504825"/>
                    <a:pt x="1522095" y="577215"/>
                    <a:pt x="1556385" y="659130"/>
                  </a:cubicBezTo>
                  <a:cubicBezTo>
                    <a:pt x="1592580" y="743902"/>
                    <a:pt x="1610677" y="833437"/>
                    <a:pt x="1610677" y="925830"/>
                  </a:cubicBezTo>
                  <a:cubicBezTo>
                    <a:pt x="1610677" y="1018222"/>
                    <a:pt x="1591627" y="1107757"/>
                    <a:pt x="1556385" y="1192530"/>
                  </a:cubicBezTo>
                  <a:cubicBezTo>
                    <a:pt x="1522095" y="1273492"/>
                    <a:pt x="1472565" y="1346835"/>
                    <a:pt x="1409700" y="1409700"/>
                  </a:cubicBezTo>
                  <a:cubicBezTo>
                    <a:pt x="1346835" y="1472565"/>
                    <a:pt x="1274445" y="1522095"/>
                    <a:pt x="1192530" y="1556385"/>
                  </a:cubicBezTo>
                  <a:cubicBezTo>
                    <a:pt x="1107757" y="1592580"/>
                    <a:pt x="1018222" y="1610677"/>
                    <a:pt x="925830" y="1610677"/>
                  </a:cubicBezTo>
                  <a:cubicBezTo>
                    <a:pt x="833437" y="1610677"/>
                    <a:pt x="743902" y="1592580"/>
                    <a:pt x="659130" y="1556385"/>
                  </a:cubicBezTo>
                  <a:cubicBezTo>
                    <a:pt x="578167" y="1522095"/>
                    <a:pt x="504825" y="1472565"/>
                    <a:pt x="441960" y="1409700"/>
                  </a:cubicBezTo>
                  <a:cubicBezTo>
                    <a:pt x="379095" y="1346835"/>
                    <a:pt x="329565" y="1274445"/>
                    <a:pt x="295275" y="1192530"/>
                  </a:cubicBezTo>
                  <a:cubicBezTo>
                    <a:pt x="260032" y="1107757"/>
                    <a:pt x="241935" y="1018222"/>
                    <a:pt x="241935" y="925830"/>
                  </a:cubicBezTo>
                  <a:cubicBezTo>
                    <a:pt x="241935" y="833437"/>
                    <a:pt x="260032" y="743902"/>
                    <a:pt x="295275" y="659130"/>
                  </a:cubicBezTo>
                  <a:cubicBezTo>
                    <a:pt x="329565" y="577215"/>
                    <a:pt x="379095" y="504825"/>
                    <a:pt x="441960" y="441960"/>
                  </a:cubicBezTo>
                  <a:cubicBezTo>
                    <a:pt x="504825" y="379095"/>
                    <a:pt x="577215" y="329565"/>
                    <a:pt x="659130" y="295275"/>
                  </a:cubicBezTo>
                  <a:cubicBezTo>
                    <a:pt x="743902" y="259080"/>
                    <a:pt x="833437" y="241935"/>
                    <a:pt x="925830" y="241935"/>
                  </a:cubicBezTo>
                  <a:close/>
                  <a:moveTo>
                    <a:pt x="435292" y="233363"/>
                  </a:moveTo>
                  <a:lnTo>
                    <a:pt x="463867" y="267653"/>
                  </a:lnTo>
                  <a:lnTo>
                    <a:pt x="458152" y="272415"/>
                  </a:lnTo>
                  <a:cubicBezTo>
                    <a:pt x="446722" y="264795"/>
                    <a:pt x="436245" y="260033"/>
                    <a:pt x="427672" y="259080"/>
                  </a:cubicBezTo>
                  <a:cubicBezTo>
                    <a:pt x="419100" y="258128"/>
                    <a:pt x="410527" y="260033"/>
                    <a:pt x="403860" y="265748"/>
                  </a:cubicBezTo>
                  <a:cubicBezTo>
                    <a:pt x="395287" y="272415"/>
                    <a:pt x="391477" y="281940"/>
                    <a:pt x="393382" y="293370"/>
                  </a:cubicBezTo>
                  <a:cubicBezTo>
                    <a:pt x="394335" y="304800"/>
                    <a:pt x="401002" y="317183"/>
                    <a:pt x="411480" y="329565"/>
                  </a:cubicBezTo>
                  <a:cubicBezTo>
                    <a:pt x="422910" y="343853"/>
                    <a:pt x="433387" y="352425"/>
                    <a:pt x="444817" y="357188"/>
                  </a:cubicBezTo>
                  <a:cubicBezTo>
                    <a:pt x="455295" y="360998"/>
                    <a:pt x="465772" y="360045"/>
                    <a:pt x="473392" y="353378"/>
                  </a:cubicBezTo>
                  <a:cubicBezTo>
                    <a:pt x="477202" y="350520"/>
                    <a:pt x="480060" y="346710"/>
                    <a:pt x="481965" y="342900"/>
                  </a:cubicBezTo>
                  <a:cubicBezTo>
                    <a:pt x="483870" y="339090"/>
                    <a:pt x="484822" y="336233"/>
                    <a:pt x="485775" y="333375"/>
                  </a:cubicBezTo>
                  <a:lnTo>
                    <a:pt x="470535" y="314325"/>
                  </a:lnTo>
                  <a:cubicBezTo>
                    <a:pt x="469582" y="312420"/>
                    <a:pt x="467677" y="311468"/>
                    <a:pt x="466725" y="311468"/>
                  </a:cubicBezTo>
                  <a:cubicBezTo>
                    <a:pt x="464820" y="310515"/>
                    <a:pt x="462915" y="310515"/>
                    <a:pt x="461010" y="311468"/>
                  </a:cubicBezTo>
                  <a:cubicBezTo>
                    <a:pt x="459105" y="312420"/>
                    <a:pt x="457200" y="312420"/>
                    <a:pt x="454342" y="314325"/>
                  </a:cubicBezTo>
                  <a:cubicBezTo>
                    <a:pt x="452437" y="315278"/>
                    <a:pt x="449580" y="316230"/>
                    <a:pt x="448627" y="317183"/>
                  </a:cubicBezTo>
                  <a:lnTo>
                    <a:pt x="444817" y="312420"/>
                  </a:lnTo>
                  <a:lnTo>
                    <a:pt x="494347" y="272415"/>
                  </a:lnTo>
                  <a:lnTo>
                    <a:pt x="495300" y="276225"/>
                  </a:lnTo>
                  <a:cubicBezTo>
                    <a:pt x="494347" y="277178"/>
                    <a:pt x="493395" y="279083"/>
                    <a:pt x="492442" y="280035"/>
                  </a:cubicBezTo>
                  <a:cubicBezTo>
                    <a:pt x="491490" y="280988"/>
                    <a:pt x="490537" y="282893"/>
                    <a:pt x="489585" y="283845"/>
                  </a:cubicBezTo>
                  <a:cubicBezTo>
                    <a:pt x="488632" y="285750"/>
                    <a:pt x="487680" y="287655"/>
                    <a:pt x="488632" y="289560"/>
                  </a:cubicBezTo>
                  <a:cubicBezTo>
                    <a:pt x="489585" y="291465"/>
                    <a:pt x="489585" y="293370"/>
                    <a:pt x="491490" y="294323"/>
                  </a:cubicBezTo>
                  <a:lnTo>
                    <a:pt x="500062" y="305753"/>
                  </a:lnTo>
                  <a:cubicBezTo>
                    <a:pt x="501967" y="307658"/>
                    <a:pt x="502920" y="309563"/>
                    <a:pt x="504825" y="311468"/>
                  </a:cubicBezTo>
                  <a:cubicBezTo>
                    <a:pt x="505777" y="312420"/>
                    <a:pt x="507682" y="314325"/>
                    <a:pt x="508635" y="316230"/>
                  </a:cubicBezTo>
                  <a:cubicBezTo>
                    <a:pt x="506730" y="322898"/>
                    <a:pt x="501967" y="330518"/>
                    <a:pt x="495300" y="340043"/>
                  </a:cubicBezTo>
                  <a:cubicBezTo>
                    <a:pt x="488632" y="349568"/>
                    <a:pt x="481012" y="357188"/>
                    <a:pt x="474345" y="362903"/>
                  </a:cubicBezTo>
                  <a:cubicBezTo>
                    <a:pt x="467677" y="368618"/>
                    <a:pt x="460057" y="372428"/>
                    <a:pt x="452437" y="375285"/>
                  </a:cubicBezTo>
                  <a:cubicBezTo>
                    <a:pt x="444817" y="378143"/>
                    <a:pt x="437197" y="379095"/>
                    <a:pt x="428625" y="378143"/>
                  </a:cubicBezTo>
                  <a:cubicBezTo>
                    <a:pt x="421005" y="377190"/>
                    <a:pt x="413385" y="375285"/>
                    <a:pt x="405765" y="371475"/>
                  </a:cubicBezTo>
                  <a:cubicBezTo>
                    <a:pt x="398145" y="367665"/>
                    <a:pt x="391477" y="361950"/>
                    <a:pt x="384810" y="353378"/>
                  </a:cubicBezTo>
                  <a:cubicBezTo>
                    <a:pt x="379095" y="345758"/>
                    <a:pt x="374332" y="338138"/>
                    <a:pt x="372427" y="329565"/>
                  </a:cubicBezTo>
                  <a:cubicBezTo>
                    <a:pt x="369570" y="320993"/>
                    <a:pt x="368617" y="313373"/>
                    <a:pt x="369570" y="304800"/>
                  </a:cubicBezTo>
                  <a:cubicBezTo>
                    <a:pt x="370522" y="296228"/>
                    <a:pt x="373380" y="288608"/>
                    <a:pt x="378142" y="280988"/>
                  </a:cubicBezTo>
                  <a:cubicBezTo>
                    <a:pt x="382905" y="273368"/>
                    <a:pt x="388620" y="266700"/>
                    <a:pt x="397192" y="260033"/>
                  </a:cubicBezTo>
                  <a:cubicBezTo>
                    <a:pt x="402907" y="255270"/>
                    <a:pt x="408622" y="252413"/>
                    <a:pt x="413385" y="249555"/>
                  </a:cubicBezTo>
                  <a:cubicBezTo>
                    <a:pt x="419100" y="246698"/>
                    <a:pt x="423862" y="245745"/>
                    <a:pt x="428625" y="244793"/>
                  </a:cubicBezTo>
                  <a:lnTo>
                    <a:pt x="429577" y="238125"/>
                  </a:lnTo>
                  <a:close/>
                  <a:moveTo>
                    <a:pt x="1258252" y="140970"/>
                  </a:moveTo>
                  <a:lnTo>
                    <a:pt x="1316355" y="172402"/>
                  </a:lnTo>
                  <a:lnTo>
                    <a:pt x="1313497" y="178117"/>
                  </a:lnTo>
                  <a:cubicBezTo>
                    <a:pt x="1307782" y="176212"/>
                    <a:pt x="1303020" y="174307"/>
                    <a:pt x="1301115" y="174307"/>
                  </a:cubicBezTo>
                  <a:cubicBezTo>
                    <a:pt x="1298257" y="174307"/>
                    <a:pt x="1297305" y="174307"/>
                    <a:pt x="1296352" y="175260"/>
                  </a:cubicBezTo>
                  <a:cubicBezTo>
                    <a:pt x="1296352" y="176212"/>
                    <a:pt x="1296352" y="176212"/>
                    <a:pt x="1295400" y="177165"/>
                  </a:cubicBezTo>
                  <a:cubicBezTo>
                    <a:pt x="1295400" y="178117"/>
                    <a:pt x="1295400" y="179070"/>
                    <a:pt x="1294447" y="180022"/>
                  </a:cubicBezTo>
                  <a:cubicBezTo>
                    <a:pt x="1293495" y="185737"/>
                    <a:pt x="1292542" y="194310"/>
                    <a:pt x="1291590" y="206692"/>
                  </a:cubicBezTo>
                  <a:cubicBezTo>
                    <a:pt x="1290637" y="219075"/>
                    <a:pt x="1288732" y="238125"/>
                    <a:pt x="1285875" y="263842"/>
                  </a:cubicBezTo>
                  <a:cubicBezTo>
                    <a:pt x="1298257" y="253365"/>
                    <a:pt x="1307782" y="245745"/>
                    <a:pt x="1316355" y="238125"/>
                  </a:cubicBezTo>
                  <a:cubicBezTo>
                    <a:pt x="1323975" y="231457"/>
                    <a:pt x="1331595" y="224790"/>
                    <a:pt x="1337310" y="220027"/>
                  </a:cubicBezTo>
                  <a:cubicBezTo>
                    <a:pt x="1340167" y="217170"/>
                    <a:pt x="1343025" y="215265"/>
                    <a:pt x="1344930" y="212407"/>
                  </a:cubicBezTo>
                  <a:cubicBezTo>
                    <a:pt x="1346835" y="210502"/>
                    <a:pt x="1348740" y="208597"/>
                    <a:pt x="1349692" y="206692"/>
                  </a:cubicBezTo>
                  <a:cubicBezTo>
                    <a:pt x="1350645" y="204787"/>
                    <a:pt x="1349692" y="202882"/>
                    <a:pt x="1347787" y="200977"/>
                  </a:cubicBezTo>
                  <a:cubicBezTo>
                    <a:pt x="1345882" y="199072"/>
                    <a:pt x="1342072" y="195262"/>
                    <a:pt x="1336357" y="191452"/>
                  </a:cubicBezTo>
                  <a:lnTo>
                    <a:pt x="1339215" y="185737"/>
                  </a:lnTo>
                  <a:lnTo>
                    <a:pt x="1383030" y="208597"/>
                  </a:lnTo>
                  <a:lnTo>
                    <a:pt x="1381125" y="214312"/>
                  </a:lnTo>
                  <a:cubicBezTo>
                    <a:pt x="1379220" y="213360"/>
                    <a:pt x="1377315" y="213360"/>
                    <a:pt x="1375410" y="212407"/>
                  </a:cubicBezTo>
                  <a:cubicBezTo>
                    <a:pt x="1373505" y="212407"/>
                    <a:pt x="1371600" y="211455"/>
                    <a:pt x="1369695" y="212407"/>
                  </a:cubicBezTo>
                  <a:cubicBezTo>
                    <a:pt x="1366837" y="212407"/>
                    <a:pt x="1364932" y="213360"/>
                    <a:pt x="1362075" y="213360"/>
                  </a:cubicBezTo>
                  <a:cubicBezTo>
                    <a:pt x="1360170" y="214312"/>
                    <a:pt x="1358265" y="215265"/>
                    <a:pt x="1355407" y="217170"/>
                  </a:cubicBezTo>
                  <a:cubicBezTo>
                    <a:pt x="1351597" y="220027"/>
                    <a:pt x="1346835" y="223837"/>
                    <a:pt x="1341120" y="228600"/>
                  </a:cubicBezTo>
                  <a:cubicBezTo>
                    <a:pt x="1334452" y="233362"/>
                    <a:pt x="1327785" y="239077"/>
                    <a:pt x="1319212" y="246697"/>
                  </a:cubicBezTo>
                  <a:cubicBezTo>
                    <a:pt x="1311592" y="252412"/>
                    <a:pt x="1303972" y="259080"/>
                    <a:pt x="1295400" y="266700"/>
                  </a:cubicBezTo>
                  <a:cubicBezTo>
                    <a:pt x="1286827" y="273367"/>
                    <a:pt x="1278255" y="280987"/>
                    <a:pt x="1270635" y="287655"/>
                  </a:cubicBezTo>
                  <a:lnTo>
                    <a:pt x="1255395" y="280035"/>
                  </a:lnTo>
                  <a:cubicBezTo>
                    <a:pt x="1257300" y="259080"/>
                    <a:pt x="1259205" y="237172"/>
                    <a:pt x="1262062" y="215265"/>
                  </a:cubicBezTo>
                  <a:cubicBezTo>
                    <a:pt x="1263967" y="193357"/>
                    <a:pt x="1265872" y="178117"/>
                    <a:pt x="1266825" y="169545"/>
                  </a:cubicBezTo>
                  <a:cubicBezTo>
                    <a:pt x="1266825" y="166687"/>
                    <a:pt x="1266825" y="163830"/>
                    <a:pt x="1266825" y="161925"/>
                  </a:cubicBezTo>
                  <a:cubicBezTo>
                    <a:pt x="1266825" y="160020"/>
                    <a:pt x="1265872" y="158115"/>
                    <a:pt x="1263967" y="155257"/>
                  </a:cubicBezTo>
                  <a:cubicBezTo>
                    <a:pt x="1263015" y="153352"/>
                    <a:pt x="1262062" y="152400"/>
                    <a:pt x="1260157" y="150495"/>
                  </a:cubicBezTo>
                  <a:cubicBezTo>
                    <a:pt x="1259205" y="149542"/>
                    <a:pt x="1257300" y="148590"/>
                    <a:pt x="1255395" y="146685"/>
                  </a:cubicBezTo>
                  <a:close/>
                  <a:moveTo>
                    <a:pt x="1105853" y="95250"/>
                  </a:moveTo>
                  <a:lnTo>
                    <a:pt x="1171575" y="112395"/>
                  </a:lnTo>
                  <a:lnTo>
                    <a:pt x="1169670" y="119062"/>
                  </a:lnTo>
                  <a:cubicBezTo>
                    <a:pt x="1167765" y="119062"/>
                    <a:pt x="1165860" y="118110"/>
                    <a:pt x="1163003" y="118110"/>
                  </a:cubicBezTo>
                  <a:cubicBezTo>
                    <a:pt x="1160145" y="118110"/>
                    <a:pt x="1158240" y="118110"/>
                    <a:pt x="1156335" y="118110"/>
                  </a:cubicBezTo>
                  <a:cubicBezTo>
                    <a:pt x="1154430" y="118110"/>
                    <a:pt x="1152525" y="119062"/>
                    <a:pt x="1151573" y="120015"/>
                  </a:cubicBezTo>
                  <a:cubicBezTo>
                    <a:pt x="1150620" y="120967"/>
                    <a:pt x="1149668" y="122872"/>
                    <a:pt x="1148715" y="124777"/>
                  </a:cubicBezTo>
                  <a:lnTo>
                    <a:pt x="1126808" y="208597"/>
                  </a:lnTo>
                  <a:cubicBezTo>
                    <a:pt x="1125855" y="210502"/>
                    <a:pt x="1125855" y="212407"/>
                    <a:pt x="1126808" y="214312"/>
                  </a:cubicBezTo>
                  <a:cubicBezTo>
                    <a:pt x="1126808" y="216217"/>
                    <a:pt x="1128713" y="217170"/>
                    <a:pt x="1130618" y="219075"/>
                  </a:cubicBezTo>
                  <a:cubicBezTo>
                    <a:pt x="1131570" y="220027"/>
                    <a:pt x="1133475" y="220980"/>
                    <a:pt x="1136333" y="221932"/>
                  </a:cubicBezTo>
                  <a:cubicBezTo>
                    <a:pt x="1139190" y="222885"/>
                    <a:pt x="1141095" y="223837"/>
                    <a:pt x="1143000" y="224790"/>
                  </a:cubicBezTo>
                  <a:lnTo>
                    <a:pt x="1141095" y="230505"/>
                  </a:lnTo>
                  <a:lnTo>
                    <a:pt x="1075373" y="213360"/>
                  </a:lnTo>
                  <a:lnTo>
                    <a:pt x="1077278" y="206692"/>
                  </a:lnTo>
                  <a:cubicBezTo>
                    <a:pt x="1079183" y="206692"/>
                    <a:pt x="1081088" y="207645"/>
                    <a:pt x="1083945" y="207645"/>
                  </a:cubicBezTo>
                  <a:cubicBezTo>
                    <a:pt x="1086803" y="208597"/>
                    <a:pt x="1088708" y="208597"/>
                    <a:pt x="1090613" y="208597"/>
                  </a:cubicBezTo>
                  <a:cubicBezTo>
                    <a:pt x="1092518" y="208597"/>
                    <a:pt x="1094423" y="207645"/>
                    <a:pt x="1095375" y="206692"/>
                  </a:cubicBezTo>
                  <a:cubicBezTo>
                    <a:pt x="1096328" y="205740"/>
                    <a:pt x="1097280" y="203835"/>
                    <a:pt x="1098233" y="201930"/>
                  </a:cubicBezTo>
                  <a:lnTo>
                    <a:pt x="1120140" y="118110"/>
                  </a:lnTo>
                  <a:cubicBezTo>
                    <a:pt x="1120140" y="116205"/>
                    <a:pt x="1121093" y="114300"/>
                    <a:pt x="1120140" y="112395"/>
                  </a:cubicBezTo>
                  <a:cubicBezTo>
                    <a:pt x="1120140" y="110490"/>
                    <a:pt x="1118235" y="109537"/>
                    <a:pt x="1116330" y="107632"/>
                  </a:cubicBezTo>
                  <a:cubicBezTo>
                    <a:pt x="1115378" y="106680"/>
                    <a:pt x="1113473" y="105727"/>
                    <a:pt x="1110615" y="104775"/>
                  </a:cubicBezTo>
                  <a:cubicBezTo>
                    <a:pt x="1107758" y="103822"/>
                    <a:pt x="1105853" y="102870"/>
                    <a:pt x="1103948" y="101917"/>
                  </a:cubicBezTo>
                  <a:close/>
                  <a:moveTo>
                    <a:pt x="777240" y="88583"/>
                  </a:moveTo>
                  <a:lnTo>
                    <a:pt x="779145" y="93345"/>
                  </a:lnTo>
                  <a:cubicBezTo>
                    <a:pt x="777240" y="94298"/>
                    <a:pt x="775335" y="95250"/>
                    <a:pt x="772477" y="96203"/>
                  </a:cubicBezTo>
                  <a:cubicBezTo>
                    <a:pt x="769620" y="97155"/>
                    <a:pt x="767715" y="99060"/>
                    <a:pt x="765810" y="100965"/>
                  </a:cubicBezTo>
                  <a:cubicBezTo>
                    <a:pt x="763905" y="102870"/>
                    <a:pt x="762952" y="105728"/>
                    <a:pt x="762952" y="109538"/>
                  </a:cubicBezTo>
                  <a:cubicBezTo>
                    <a:pt x="762952" y="113348"/>
                    <a:pt x="763905" y="119063"/>
                    <a:pt x="765810" y="125730"/>
                  </a:cubicBezTo>
                  <a:lnTo>
                    <a:pt x="777240" y="169545"/>
                  </a:lnTo>
                  <a:cubicBezTo>
                    <a:pt x="781050" y="182880"/>
                    <a:pt x="779145" y="194310"/>
                    <a:pt x="772477" y="203835"/>
                  </a:cubicBezTo>
                  <a:cubicBezTo>
                    <a:pt x="765810" y="214313"/>
                    <a:pt x="755332" y="220980"/>
                    <a:pt x="741045" y="224790"/>
                  </a:cubicBezTo>
                  <a:cubicBezTo>
                    <a:pt x="723900" y="229553"/>
                    <a:pt x="710565" y="228600"/>
                    <a:pt x="699135" y="223838"/>
                  </a:cubicBezTo>
                  <a:cubicBezTo>
                    <a:pt x="687705" y="219075"/>
                    <a:pt x="680085" y="209550"/>
                    <a:pt x="677227" y="196215"/>
                  </a:cubicBezTo>
                  <a:lnTo>
                    <a:pt x="661035" y="136208"/>
                  </a:lnTo>
                  <a:cubicBezTo>
                    <a:pt x="661035" y="134303"/>
                    <a:pt x="660082" y="132398"/>
                    <a:pt x="658177" y="131445"/>
                  </a:cubicBezTo>
                  <a:cubicBezTo>
                    <a:pt x="657225" y="130493"/>
                    <a:pt x="655320" y="129540"/>
                    <a:pt x="653415" y="128588"/>
                  </a:cubicBezTo>
                  <a:cubicBezTo>
                    <a:pt x="651510" y="128588"/>
                    <a:pt x="649605" y="128588"/>
                    <a:pt x="647700" y="128588"/>
                  </a:cubicBezTo>
                  <a:cubicBezTo>
                    <a:pt x="645795" y="128588"/>
                    <a:pt x="643890" y="128588"/>
                    <a:pt x="641985" y="129540"/>
                  </a:cubicBezTo>
                  <a:lnTo>
                    <a:pt x="640080" y="123825"/>
                  </a:lnTo>
                  <a:lnTo>
                    <a:pt x="701992" y="107633"/>
                  </a:lnTo>
                  <a:lnTo>
                    <a:pt x="703897" y="114300"/>
                  </a:lnTo>
                  <a:cubicBezTo>
                    <a:pt x="701992" y="115253"/>
                    <a:pt x="700087" y="115253"/>
                    <a:pt x="699135" y="116205"/>
                  </a:cubicBezTo>
                  <a:cubicBezTo>
                    <a:pt x="697230" y="117158"/>
                    <a:pt x="695325" y="118110"/>
                    <a:pt x="694372" y="119063"/>
                  </a:cubicBezTo>
                  <a:cubicBezTo>
                    <a:pt x="692467" y="120015"/>
                    <a:pt x="691515" y="121920"/>
                    <a:pt x="690562" y="123825"/>
                  </a:cubicBezTo>
                  <a:cubicBezTo>
                    <a:pt x="690562" y="125730"/>
                    <a:pt x="690562" y="127635"/>
                    <a:pt x="690562" y="129540"/>
                  </a:cubicBezTo>
                  <a:lnTo>
                    <a:pt x="706755" y="188595"/>
                  </a:lnTo>
                  <a:cubicBezTo>
                    <a:pt x="709612" y="200025"/>
                    <a:pt x="714375" y="208598"/>
                    <a:pt x="721042" y="212408"/>
                  </a:cubicBezTo>
                  <a:cubicBezTo>
                    <a:pt x="727710" y="216218"/>
                    <a:pt x="736282" y="217170"/>
                    <a:pt x="745807" y="214313"/>
                  </a:cubicBezTo>
                  <a:cubicBezTo>
                    <a:pt x="755332" y="211455"/>
                    <a:pt x="762000" y="206693"/>
                    <a:pt x="765810" y="199073"/>
                  </a:cubicBezTo>
                  <a:cubicBezTo>
                    <a:pt x="769620" y="191453"/>
                    <a:pt x="770572" y="181928"/>
                    <a:pt x="766762" y="171450"/>
                  </a:cubicBezTo>
                  <a:lnTo>
                    <a:pt x="756285" y="131445"/>
                  </a:lnTo>
                  <a:cubicBezTo>
                    <a:pt x="754380" y="124778"/>
                    <a:pt x="752475" y="119063"/>
                    <a:pt x="750570" y="116205"/>
                  </a:cubicBezTo>
                  <a:cubicBezTo>
                    <a:pt x="748665" y="113348"/>
                    <a:pt x="746760" y="110490"/>
                    <a:pt x="743902" y="109538"/>
                  </a:cubicBezTo>
                  <a:cubicBezTo>
                    <a:pt x="741997" y="108585"/>
                    <a:pt x="739140" y="108585"/>
                    <a:pt x="735330" y="108585"/>
                  </a:cubicBezTo>
                  <a:cubicBezTo>
                    <a:pt x="731520" y="108585"/>
                    <a:pt x="728662" y="108585"/>
                    <a:pt x="727710" y="108585"/>
                  </a:cubicBezTo>
                  <a:lnTo>
                    <a:pt x="725805" y="101918"/>
                  </a:lnTo>
                  <a:close/>
                  <a:moveTo>
                    <a:pt x="867728" y="76200"/>
                  </a:moveTo>
                  <a:lnTo>
                    <a:pt x="913448" y="77152"/>
                  </a:lnTo>
                  <a:lnTo>
                    <a:pt x="979170" y="160972"/>
                  </a:lnTo>
                  <a:lnTo>
                    <a:pt x="980123" y="114300"/>
                  </a:lnTo>
                  <a:cubicBezTo>
                    <a:pt x="980123" y="106680"/>
                    <a:pt x="980123" y="101917"/>
                    <a:pt x="979170" y="98107"/>
                  </a:cubicBezTo>
                  <a:cubicBezTo>
                    <a:pt x="978218" y="94297"/>
                    <a:pt x="976313" y="91440"/>
                    <a:pt x="974408" y="90487"/>
                  </a:cubicBezTo>
                  <a:cubicBezTo>
                    <a:pt x="972503" y="89535"/>
                    <a:pt x="970598" y="87630"/>
                    <a:pt x="966788" y="86677"/>
                  </a:cubicBezTo>
                  <a:cubicBezTo>
                    <a:pt x="963930" y="85725"/>
                    <a:pt x="961073" y="84772"/>
                    <a:pt x="959168" y="84772"/>
                  </a:cubicBezTo>
                  <a:lnTo>
                    <a:pt x="959168" y="78105"/>
                  </a:lnTo>
                  <a:lnTo>
                    <a:pt x="1011555" y="79057"/>
                  </a:lnTo>
                  <a:lnTo>
                    <a:pt x="1009650" y="84772"/>
                  </a:lnTo>
                  <a:cubicBezTo>
                    <a:pt x="1007745" y="84772"/>
                    <a:pt x="1005840" y="84772"/>
                    <a:pt x="1002983" y="85725"/>
                  </a:cubicBezTo>
                  <a:cubicBezTo>
                    <a:pt x="1000125" y="85725"/>
                    <a:pt x="997268" y="87630"/>
                    <a:pt x="995363" y="88582"/>
                  </a:cubicBezTo>
                  <a:cubicBezTo>
                    <a:pt x="993458" y="90487"/>
                    <a:pt x="991553" y="92392"/>
                    <a:pt x="990600" y="96202"/>
                  </a:cubicBezTo>
                  <a:cubicBezTo>
                    <a:pt x="989648" y="100012"/>
                    <a:pt x="988695" y="105727"/>
                    <a:pt x="988695" y="112395"/>
                  </a:cubicBezTo>
                  <a:lnTo>
                    <a:pt x="987743" y="200025"/>
                  </a:lnTo>
                  <a:lnTo>
                    <a:pt x="972503" y="200025"/>
                  </a:lnTo>
                  <a:lnTo>
                    <a:pt x="898208" y="104775"/>
                  </a:lnTo>
                  <a:lnTo>
                    <a:pt x="897255" y="161925"/>
                  </a:lnTo>
                  <a:cubicBezTo>
                    <a:pt x="897255" y="168592"/>
                    <a:pt x="897255" y="174307"/>
                    <a:pt x="898208" y="178117"/>
                  </a:cubicBezTo>
                  <a:cubicBezTo>
                    <a:pt x="899160" y="181927"/>
                    <a:pt x="901065" y="184785"/>
                    <a:pt x="902970" y="186690"/>
                  </a:cubicBezTo>
                  <a:cubicBezTo>
                    <a:pt x="904875" y="187642"/>
                    <a:pt x="906780" y="189547"/>
                    <a:pt x="910590" y="190500"/>
                  </a:cubicBezTo>
                  <a:cubicBezTo>
                    <a:pt x="913448" y="191452"/>
                    <a:pt x="916305" y="192405"/>
                    <a:pt x="918210" y="192405"/>
                  </a:cubicBezTo>
                  <a:lnTo>
                    <a:pt x="918210" y="199072"/>
                  </a:lnTo>
                  <a:lnTo>
                    <a:pt x="865823" y="198120"/>
                  </a:lnTo>
                  <a:lnTo>
                    <a:pt x="865823" y="191452"/>
                  </a:lnTo>
                  <a:cubicBezTo>
                    <a:pt x="867728" y="191452"/>
                    <a:pt x="870585" y="190500"/>
                    <a:pt x="873443" y="190500"/>
                  </a:cubicBezTo>
                  <a:cubicBezTo>
                    <a:pt x="876300" y="189547"/>
                    <a:pt x="879158" y="188595"/>
                    <a:pt x="881063" y="187642"/>
                  </a:cubicBezTo>
                  <a:cubicBezTo>
                    <a:pt x="882968" y="185737"/>
                    <a:pt x="884873" y="183832"/>
                    <a:pt x="885825" y="180022"/>
                  </a:cubicBezTo>
                  <a:cubicBezTo>
                    <a:pt x="886778" y="177165"/>
                    <a:pt x="886778" y="171450"/>
                    <a:pt x="886778" y="162877"/>
                  </a:cubicBezTo>
                  <a:lnTo>
                    <a:pt x="887730" y="104775"/>
                  </a:lnTo>
                  <a:cubicBezTo>
                    <a:pt x="887730" y="101917"/>
                    <a:pt x="887730" y="99060"/>
                    <a:pt x="886778" y="96202"/>
                  </a:cubicBezTo>
                  <a:cubicBezTo>
                    <a:pt x="885825" y="93345"/>
                    <a:pt x="884873" y="91440"/>
                    <a:pt x="882968" y="89535"/>
                  </a:cubicBezTo>
                  <a:cubicBezTo>
                    <a:pt x="881063" y="87630"/>
                    <a:pt x="879158" y="85725"/>
                    <a:pt x="876300" y="84772"/>
                  </a:cubicBezTo>
                  <a:cubicBezTo>
                    <a:pt x="873443" y="83820"/>
                    <a:pt x="870585" y="82867"/>
                    <a:pt x="867728" y="81915"/>
                  </a:cubicBezTo>
                  <a:close/>
                  <a:moveTo>
                    <a:pt x="925830" y="29527"/>
                  </a:moveTo>
                  <a:cubicBezTo>
                    <a:pt x="804862" y="29527"/>
                    <a:pt x="687705" y="53340"/>
                    <a:pt x="577215" y="100012"/>
                  </a:cubicBezTo>
                  <a:cubicBezTo>
                    <a:pt x="470535" y="145732"/>
                    <a:pt x="374332" y="210502"/>
                    <a:pt x="292417" y="292417"/>
                  </a:cubicBezTo>
                  <a:cubicBezTo>
                    <a:pt x="210502" y="375285"/>
                    <a:pt x="145732" y="470535"/>
                    <a:pt x="100965" y="577215"/>
                  </a:cubicBezTo>
                  <a:cubicBezTo>
                    <a:pt x="54292" y="687705"/>
                    <a:pt x="30480" y="804862"/>
                    <a:pt x="30480" y="925830"/>
                  </a:cubicBezTo>
                  <a:cubicBezTo>
                    <a:pt x="30480" y="1046797"/>
                    <a:pt x="54292" y="1163955"/>
                    <a:pt x="100965" y="1274445"/>
                  </a:cubicBezTo>
                  <a:cubicBezTo>
                    <a:pt x="145732" y="1381125"/>
                    <a:pt x="210502" y="1477327"/>
                    <a:pt x="292417" y="1559242"/>
                  </a:cubicBezTo>
                  <a:cubicBezTo>
                    <a:pt x="375285" y="1641157"/>
                    <a:pt x="470535" y="1705927"/>
                    <a:pt x="577215" y="1750695"/>
                  </a:cubicBezTo>
                  <a:cubicBezTo>
                    <a:pt x="687705" y="1797367"/>
                    <a:pt x="804862" y="1821180"/>
                    <a:pt x="925830" y="1821180"/>
                  </a:cubicBezTo>
                  <a:cubicBezTo>
                    <a:pt x="1046797" y="1821180"/>
                    <a:pt x="1163955" y="1797367"/>
                    <a:pt x="1274445" y="1750695"/>
                  </a:cubicBezTo>
                  <a:cubicBezTo>
                    <a:pt x="1381125" y="1705927"/>
                    <a:pt x="1477327" y="1641157"/>
                    <a:pt x="1559242" y="1559242"/>
                  </a:cubicBezTo>
                  <a:cubicBezTo>
                    <a:pt x="1641157" y="1476375"/>
                    <a:pt x="1705927" y="1381125"/>
                    <a:pt x="1750695" y="1274445"/>
                  </a:cubicBezTo>
                  <a:cubicBezTo>
                    <a:pt x="1797367" y="1163955"/>
                    <a:pt x="1821180" y="1046797"/>
                    <a:pt x="1821180" y="925830"/>
                  </a:cubicBezTo>
                  <a:cubicBezTo>
                    <a:pt x="1821180" y="804862"/>
                    <a:pt x="1797367" y="687705"/>
                    <a:pt x="1750695" y="577215"/>
                  </a:cubicBezTo>
                  <a:cubicBezTo>
                    <a:pt x="1705927" y="470535"/>
                    <a:pt x="1641157" y="374332"/>
                    <a:pt x="1559242" y="292417"/>
                  </a:cubicBezTo>
                  <a:cubicBezTo>
                    <a:pt x="1476375" y="209550"/>
                    <a:pt x="1381125" y="144780"/>
                    <a:pt x="1274445" y="100012"/>
                  </a:cubicBezTo>
                  <a:cubicBezTo>
                    <a:pt x="1163955" y="53340"/>
                    <a:pt x="1046797" y="29527"/>
                    <a:pt x="925830" y="29527"/>
                  </a:cubicBezTo>
                  <a:close/>
                  <a:moveTo>
                    <a:pt x="925830" y="0"/>
                  </a:moveTo>
                  <a:cubicBezTo>
                    <a:pt x="1050607" y="0"/>
                    <a:pt x="1171575" y="24765"/>
                    <a:pt x="1285875" y="72390"/>
                  </a:cubicBezTo>
                  <a:cubicBezTo>
                    <a:pt x="1396365" y="119062"/>
                    <a:pt x="1495425" y="185737"/>
                    <a:pt x="1579245" y="271462"/>
                  </a:cubicBezTo>
                  <a:cubicBezTo>
                    <a:pt x="1664017" y="356235"/>
                    <a:pt x="1730692" y="455295"/>
                    <a:pt x="1777365" y="565785"/>
                  </a:cubicBezTo>
                  <a:cubicBezTo>
                    <a:pt x="1824990" y="680085"/>
                    <a:pt x="1849755" y="801052"/>
                    <a:pt x="1849755" y="925830"/>
                  </a:cubicBezTo>
                  <a:cubicBezTo>
                    <a:pt x="1849755" y="1050607"/>
                    <a:pt x="1825942" y="1171575"/>
                    <a:pt x="1777365" y="1285875"/>
                  </a:cubicBezTo>
                  <a:cubicBezTo>
                    <a:pt x="1730692" y="1396365"/>
                    <a:pt x="1664017" y="1495425"/>
                    <a:pt x="1579245" y="1580197"/>
                  </a:cubicBezTo>
                  <a:cubicBezTo>
                    <a:pt x="1494472" y="1664970"/>
                    <a:pt x="1395412" y="1731645"/>
                    <a:pt x="1284922" y="1778317"/>
                  </a:cubicBezTo>
                  <a:cubicBezTo>
                    <a:pt x="1171575" y="1825942"/>
                    <a:pt x="1049655" y="1850707"/>
                    <a:pt x="924877" y="1850707"/>
                  </a:cubicBezTo>
                  <a:cubicBezTo>
                    <a:pt x="800100" y="1850707"/>
                    <a:pt x="679132" y="1826895"/>
                    <a:pt x="564832" y="1778317"/>
                  </a:cubicBezTo>
                  <a:cubicBezTo>
                    <a:pt x="454342" y="1731645"/>
                    <a:pt x="355282" y="1664970"/>
                    <a:pt x="270510" y="1580197"/>
                  </a:cubicBezTo>
                  <a:cubicBezTo>
                    <a:pt x="185737" y="1495425"/>
                    <a:pt x="119062" y="1396365"/>
                    <a:pt x="72390" y="1285875"/>
                  </a:cubicBezTo>
                  <a:cubicBezTo>
                    <a:pt x="24765" y="1171575"/>
                    <a:pt x="0" y="1050607"/>
                    <a:pt x="0" y="925830"/>
                  </a:cubicBezTo>
                  <a:cubicBezTo>
                    <a:pt x="0" y="801052"/>
                    <a:pt x="24765" y="679132"/>
                    <a:pt x="73342" y="564832"/>
                  </a:cubicBezTo>
                  <a:cubicBezTo>
                    <a:pt x="120015" y="454342"/>
                    <a:pt x="186690" y="355282"/>
                    <a:pt x="271462" y="270510"/>
                  </a:cubicBezTo>
                  <a:cubicBezTo>
                    <a:pt x="356235" y="185737"/>
                    <a:pt x="455295" y="119062"/>
                    <a:pt x="565785" y="72390"/>
                  </a:cubicBezTo>
                  <a:cubicBezTo>
                    <a:pt x="679132" y="24765"/>
                    <a:pt x="801052" y="0"/>
                    <a:pt x="925830" y="0"/>
                  </a:cubicBezTo>
                  <a:close/>
                </a:path>
              </a:pathLst>
            </a:custGeom>
            <a:solidFill>
              <a:srgbClr val="9A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" name="ïŝľîde">
              <a:extLst>
                <a:ext uri="{FF2B5EF4-FFF2-40B4-BE49-F238E27FC236}">
                  <a16:creationId xmlns:a16="http://schemas.microsoft.com/office/drawing/2014/main" id="{003980AF-A721-EF48-8B2E-80012B3AF7A0}"/>
                </a:ext>
              </a:extLst>
            </p:cNvPr>
            <p:cNvSpPr/>
            <p:nvPr/>
          </p:nvSpPr>
          <p:spPr>
            <a:xfrm>
              <a:off x="5033961" y="3989070"/>
              <a:ext cx="4351972" cy="310515"/>
            </a:xfrm>
            <a:custGeom>
              <a:avLst/>
              <a:gdLst>
                <a:gd name="connsiteX0" fmla="*/ 3189922 w 4351972"/>
                <a:gd name="connsiteY0" fmla="*/ 24765 h 310515"/>
                <a:gd name="connsiteX1" fmla="*/ 3189922 w 4351972"/>
                <a:gd name="connsiteY1" fmla="*/ 151448 h 310515"/>
                <a:gd name="connsiteX2" fmla="*/ 3217545 w 4351972"/>
                <a:gd name="connsiteY2" fmla="*/ 151448 h 310515"/>
                <a:gd name="connsiteX3" fmla="*/ 3266122 w 4351972"/>
                <a:gd name="connsiteY3" fmla="*/ 133350 h 310515"/>
                <a:gd name="connsiteX4" fmla="*/ 3284220 w 4351972"/>
                <a:gd name="connsiteY4" fmla="*/ 82868 h 310515"/>
                <a:gd name="connsiteX5" fmla="*/ 3268980 w 4351972"/>
                <a:gd name="connsiteY5" fmla="*/ 40005 h 310515"/>
                <a:gd name="connsiteX6" fmla="*/ 3225164 w 4351972"/>
                <a:gd name="connsiteY6" fmla="*/ 24765 h 310515"/>
                <a:gd name="connsiteX7" fmla="*/ 83820 w 4351972"/>
                <a:gd name="connsiteY7" fmla="*/ 24765 h 310515"/>
                <a:gd name="connsiteX8" fmla="*/ 83820 w 4351972"/>
                <a:gd name="connsiteY8" fmla="*/ 155258 h 310515"/>
                <a:gd name="connsiteX9" fmla="*/ 104775 w 4351972"/>
                <a:gd name="connsiteY9" fmla="*/ 155258 h 310515"/>
                <a:gd name="connsiteX10" fmla="*/ 140970 w 4351972"/>
                <a:gd name="connsiteY10" fmla="*/ 148590 h 310515"/>
                <a:gd name="connsiteX11" fmla="*/ 162877 w 4351972"/>
                <a:gd name="connsiteY11" fmla="*/ 130493 h 310515"/>
                <a:gd name="connsiteX12" fmla="*/ 172402 w 4351972"/>
                <a:gd name="connsiteY12" fmla="*/ 109538 h 310515"/>
                <a:gd name="connsiteX13" fmla="*/ 174307 w 4351972"/>
                <a:gd name="connsiteY13" fmla="*/ 90488 h 310515"/>
                <a:gd name="connsiteX14" fmla="*/ 171450 w 4351972"/>
                <a:gd name="connsiteY14" fmla="*/ 66675 h 310515"/>
                <a:gd name="connsiteX15" fmla="*/ 161925 w 4351972"/>
                <a:gd name="connsiteY15" fmla="*/ 45720 h 310515"/>
                <a:gd name="connsiteX16" fmla="*/ 142875 w 4351972"/>
                <a:gd name="connsiteY16" fmla="*/ 30480 h 310515"/>
                <a:gd name="connsiteX17" fmla="*/ 113347 w 4351972"/>
                <a:gd name="connsiteY17" fmla="*/ 24765 h 310515"/>
                <a:gd name="connsiteX18" fmla="*/ 4067175 w 4351972"/>
                <a:gd name="connsiteY18" fmla="*/ 7620 h 310515"/>
                <a:gd name="connsiteX19" fmla="*/ 4192905 w 4351972"/>
                <a:gd name="connsiteY19" fmla="*/ 7620 h 310515"/>
                <a:gd name="connsiteX20" fmla="*/ 4192905 w 4351972"/>
                <a:gd name="connsiteY20" fmla="*/ 22860 h 310515"/>
                <a:gd name="connsiteX21" fmla="*/ 4163377 w 4351972"/>
                <a:gd name="connsiteY21" fmla="*/ 25717 h 310515"/>
                <a:gd name="connsiteX22" fmla="*/ 4154805 w 4351972"/>
                <a:gd name="connsiteY22" fmla="*/ 32385 h 310515"/>
                <a:gd name="connsiteX23" fmla="*/ 4155757 w 4351972"/>
                <a:gd name="connsiteY23" fmla="*/ 37147 h 310515"/>
                <a:gd name="connsiteX24" fmla="*/ 4159567 w 4351972"/>
                <a:gd name="connsiteY24" fmla="*/ 44767 h 310515"/>
                <a:gd name="connsiteX25" fmla="*/ 4166235 w 4351972"/>
                <a:gd name="connsiteY25" fmla="*/ 57150 h 310515"/>
                <a:gd name="connsiteX26" fmla="*/ 4172902 w 4351972"/>
                <a:gd name="connsiteY26" fmla="*/ 70485 h 310515"/>
                <a:gd name="connsiteX27" fmla="*/ 4192905 w 4351972"/>
                <a:gd name="connsiteY27" fmla="*/ 107632 h 310515"/>
                <a:gd name="connsiteX28" fmla="*/ 4219575 w 4351972"/>
                <a:gd name="connsiteY28" fmla="*/ 155257 h 310515"/>
                <a:gd name="connsiteX29" fmla="*/ 4270057 w 4351972"/>
                <a:gd name="connsiteY29" fmla="*/ 73342 h 310515"/>
                <a:gd name="connsiteX30" fmla="*/ 4287202 w 4351972"/>
                <a:gd name="connsiteY30" fmla="*/ 38100 h 310515"/>
                <a:gd name="connsiteX31" fmla="*/ 4283392 w 4351972"/>
                <a:gd name="connsiteY31" fmla="*/ 30480 h 310515"/>
                <a:gd name="connsiteX32" fmla="*/ 4273867 w 4351972"/>
                <a:gd name="connsiteY32" fmla="*/ 25717 h 310515"/>
                <a:gd name="connsiteX33" fmla="*/ 4260532 w 4351972"/>
                <a:gd name="connsiteY33" fmla="*/ 23812 h 310515"/>
                <a:gd name="connsiteX34" fmla="*/ 4247197 w 4351972"/>
                <a:gd name="connsiteY34" fmla="*/ 22860 h 310515"/>
                <a:gd name="connsiteX35" fmla="*/ 4247197 w 4351972"/>
                <a:gd name="connsiteY35" fmla="*/ 7620 h 310515"/>
                <a:gd name="connsiteX36" fmla="*/ 4350067 w 4351972"/>
                <a:gd name="connsiteY36" fmla="*/ 7620 h 310515"/>
                <a:gd name="connsiteX37" fmla="*/ 4350067 w 4351972"/>
                <a:gd name="connsiteY37" fmla="*/ 22860 h 310515"/>
                <a:gd name="connsiteX38" fmla="*/ 4351972 w 4351972"/>
                <a:gd name="connsiteY38" fmla="*/ 22860 h 310515"/>
                <a:gd name="connsiteX39" fmla="*/ 4340542 w 4351972"/>
                <a:gd name="connsiteY39" fmla="*/ 25717 h 310515"/>
                <a:gd name="connsiteX40" fmla="*/ 4329112 w 4351972"/>
                <a:gd name="connsiteY40" fmla="*/ 30480 h 310515"/>
                <a:gd name="connsiteX41" fmla="*/ 4317682 w 4351972"/>
                <a:gd name="connsiteY41" fmla="*/ 38100 h 310515"/>
                <a:gd name="connsiteX42" fmla="*/ 4306252 w 4351972"/>
                <a:gd name="connsiteY42" fmla="*/ 52387 h 310515"/>
                <a:gd name="connsiteX43" fmla="*/ 4276725 w 4351972"/>
                <a:gd name="connsiteY43" fmla="*/ 99060 h 310515"/>
                <a:gd name="connsiteX44" fmla="*/ 4242435 w 4351972"/>
                <a:gd name="connsiteY44" fmla="*/ 159067 h 310515"/>
                <a:gd name="connsiteX45" fmla="*/ 4231957 w 4351972"/>
                <a:gd name="connsiteY45" fmla="*/ 180022 h 310515"/>
                <a:gd name="connsiteX46" fmla="*/ 4229100 w 4351972"/>
                <a:gd name="connsiteY46" fmla="*/ 203835 h 310515"/>
                <a:gd name="connsiteX47" fmla="*/ 4229100 w 4351972"/>
                <a:gd name="connsiteY47" fmla="*/ 260032 h 310515"/>
                <a:gd name="connsiteX48" fmla="*/ 4231957 w 4351972"/>
                <a:gd name="connsiteY48" fmla="*/ 273367 h 310515"/>
                <a:gd name="connsiteX49" fmla="*/ 4242435 w 4351972"/>
                <a:gd name="connsiteY49" fmla="*/ 281940 h 310515"/>
                <a:gd name="connsiteX50" fmla="*/ 4257675 w 4351972"/>
                <a:gd name="connsiteY50" fmla="*/ 285750 h 310515"/>
                <a:gd name="connsiteX51" fmla="*/ 4275772 w 4351972"/>
                <a:gd name="connsiteY51" fmla="*/ 288607 h 310515"/>
                <a:gd name="connsiteX52" fmla="*/ 4275772 w 4351972"/>
                <a:gd name="connsiteY52" fmla="*/ 303847 h 310515"/>
                <a:gd name="connsiteX53" fmla="*/ 4137660 w 4351972"/>
                <a:gd name="connsiteY53" fmla="*/ 303847 h 310515"/>
                <a:gd name="connsiteX54" fmla="*/ 4137660 w 4351972"/>
                <a:gd name="connsiteY54" fmla="*/ 288607 h 310515"/>
                <a:gd name="connsiteX55" fmla="*/ 4154805 w 4351972"/>
                <a:gd name="connsiteY55" fmla="*/ 286702 h 310515"/>
                <a:gd name="connsiteX56" fmla="*/ 4170997 w 4351972"/>
                <a:gd name="connsiteY56" fmla="*/ 283845 h 310515"/>
                <a:gd name="connsiteX57" fmla="*/ 4181475 w 4351972"/>
                <a:gd name="connsiteY57" fmla="*/ 275272 h 310515"/>
                <a:gd name="connsiteX58" fmla="*/ 4184332 w 4351972"/>
                <a:gd name="connsiteY58" fmla="*/ 261937 h 310515"/>
                <a:gd name="connsiteX59" fmla="*/ 4184332 w 4351972"/>
                <a:gd name="connsiteY59" fmla="*/ 190500 h 310515"/>
                <a:gd name="connsiteX60" fmla="*/ 4180522 w 4351972"/>
                <a:gd name="connsiteY60" fmla="*/ 178117 h 310515"/>
                <a:gd name="connsiteX61" fmla="*/ 4170997 w 4351972"/>
                <a:gd name="connsiteY61" fmla="*/ 158115 h 310515"/>
                <a:gd name="connsiteX62" fmla="*/ 4143375 w 4351972"/>
                <a:gd name="connsiteY62" fmla="*/ 105727 h 310515"/>
                <a:gd name="connsiteX63" fmla="*/ 4116705 w 4351972"/>
                <a:gd name="connsiteY63" fmla="*/ 58102 h 310515"/>
                <a:gd name="connsiteX64" fmla="*/ 4104322 w 4351972"/>
                <a:gd name="connsiteY64" fmla="*/ 40005 h 310515"/>
                <a:gd name="connsiteX65" fmla="*/ 4091940 w 4351972"/>
                <a:gd name="connsiteY65" fmla="*/ 29527 h 310515"/>
                <a:gd name="connsiteX66" fmla="*/ 4079557 w 4351972"/>
                <a:gd name="connsiteY66" fmla="*/ 24765 h 310515"/>
                <a:gd name="connsiteX67" fmla="*/ 4067175 w 4351972"/>
                <a:gd name="connsiteY67" fmla="*/ 22860 h 310515"/>
                <a:gd name="connsiteX68" fmla="*/ 3791903 w 4351972"/>
                <a:gd name="connsiteY68" fmla="*/ 7620 h 310515"/>
                <a:gd name="connsiteX69" fmla="*/ 4050031 w 4351972"/>
                <a:gd name="connsiteY69" fmla="*/ 7620 h 310515"/>
                <a:gd name="connsiteX70" fmla="*/ 4050031 w 4351972"/>
                <a:gd name="connsiteY70" fmla="*/ 87630 h 310515"/>
                <a:gd name="connsiteX71" fmla="*/ 4035743 w 4351972"/>
                <a:gd name="connsiteY71" fmla="*/ 87630 h 310515"/>
                <a:gd name="connsiteX72" fmla="*/ 4029075 w 4351972"/>
                <a:gd name="connsiteY72" fmla="*/ 69532 h 310515"/>
                <a:gd name="connsiteX73" fmla="*/ 4017645 w 4351972"/>
                <a:gd name="connsiteY73" fmla="*/ 50482 h 310515"/>
                <a:gd name="connsiteX74" fmla="*/ 4004311 w 4351972"/>
                <a:gd name="connsiteY74" fmla="*/ 33337 h 310515"/>
                <a:gd name="connsiteX75" fmla="*/ 3990023 w 4351972"/>
                <a:gd name="connsiteY75" fmla="*/ 24765 h 310515"/>
                <a:gd name="connsiteX76" fmla="*/ 3973831 w 4351972"/>
                <a:gd name="connsiteY76" fmla="*/ 23812 h 310515"/>
                <a:gd name="connsiteX77" fmla="*/ 3955733 w 4351972"/>
                <a:gd name="connsiteY77" fmla="*/ 23812 h 310515"/>
                <a:gd name="connsiteX78" fmla="*/ 3943350 w 4351972"/>
                <a:gd name="connsiteY78" fmla="*/ 23812 h 310515"/>
                <a:gd name="connsiteX79" fmla="*/ 3943350 w 4351972"/>
                <a:gd name="connsiteY79" fmla="*/ 260032 h 310515"/>
                <a:gd name="connsiteX80" fmla="*/ 3946208 w 4351972"/>
                <a:gd name="connsiteY80" fmla="*/ 272415 h 310515"/>
                <a:gd name="connsiteX81" fmla="*/ 3956686 w 4351972"/>
                <a:gd name="connsiteY81" fmla="*/ 280987 h 310515"/>
                <a:gd name="connsiteX82" fmla="*/ 3971925 w 4351972"/>
                <a:gd name="connsiteY82" fmla="*/ 284797 h 310515"/>
                <a:gd name="connsiteX83" fmla="*/ 3990975 w 4351972"/>
                <a:gd name="connsiteY83" fmla="*/ 287655 h 310515"/>
                <a:gd name="connsiteX84" fmla="*/ 3990975 w 4351972"/>
                <a:gd name="connsiteY84" fmla="*/ 302895 h 310515"/>
                <a:gd name="connsiteX85" fmla="*/ 3851911 w 4351972"/>
                <a:gd name="connsiteY85" fmla="*/ 302895 h 310515"/>
                <a:gd name="connsiteX86" fmla="*/ 3851911 w 4351972"/>
                <a:gd name="connsiteY86" fmla="*/ 287655 h 310515"/>
                <a:gd name="connsiteX87" fmla="*/ 3870008 w 4351972"/>
                <a:gd name="connsiteY87" fmla="*/ 285750 h 310515"/>
                <a:gd name="connsiteX88" fmla="*/ 3886200 w 4351972"/>
                <a:gd name="connsiteY88" fmla="*/ 282892 h 310515"/>
                <a:gd name="connsiteX89" fmla="*/ 3896678 w 4351972"/>
                <a:gd name="connsiteY89" fmla="*/ 275272 h 310515"/>
                <a:gd name="connsiteX90" fmla="*/ 3899536 w 4351972"/>
                <a:gd name="connsiteY90" fmla="*/ 261937 h 310515"/>
                <a:gd name="connsiteX91" fmla="*/ 3899536 w 4351972"/>
                <a:gd name="connsiteY91" fmla="*/ 23812 h 310515"/>
                <a:gd name="connsiteX92" fmla="*/ 3887153 w 4351972"/>
                <a:gd name="connsiteY92" fmla="*/ 23812 h 310515"/>
                <a:gd name="connsiteX93" fmla="*/ 3870961 w 4351972"/>
                <a:gd name="connsiteY93" fmla="*/ 23812 h 310515"/>
                <a:gd name="connsiteX94" fmla="*/ 3852863 w 4351972"/>
                <a:gd name="connsiteY94" fmla="*/ 24765 h 310515"/>
                <a:gd name="connsiteX95" fmla="*/ 3838575 w 4351972"/>
                <a:gd name="connsiteY95" fmla="*/ 33337 h 310515"/>
                <a:gd name="connsiteX96" fmla="*/ 3825240 w 4351972"/>
                <a:gd name="connsiteY96" fmla="*/ 50482 h 310515"/>
                <a:gd name="connsiteX97" fmla="*/ 3813811 w 4351972"/>
                <a:gd name="connsiteY97" fmla="*/ 70485 h 310515"/>
                <a:gd name="connsiteX98" fmla="*/ 3807143 w 4351972"/>
                <a:gd name="connsiteY98" fmla="*/ 87630 h 310515"/>
                <a:gd name="connsiteX99" fmla="*/ 3791903 w 4351972"/>
                <a:gd name="connsiteY99" fmla="*/ 87630 h 310515"/>
                <a:gd name="connsiteX100" fmla="*/ 3107055 w 4351972"/>
                <a:gd name="connsiteY100" fmla="*/ 6668 h 310515"/>
                <a:gd name="connsiteX101" fmla="*/ 3243262 w 4351972"/>
                <a:gd name="connsiteY101" fmla="*/ 6668 h 310515"/>
                <a:gd name="connsiteX102" fmla="*/ 3278505 w 4351972"/>
                <a:gd name="connsiteY102" fmla="*/ 10478 h 310515"/>
                <a:gd name="connsiteX103" fmla="*/ 3308032 w 4351972"/>
                <a:gd name="connsiteY103" fmla="*/ 22860 h 310515"/>
                <a:gd name="connsiteX104" fmla="*/ 3328987 w 4351972"/>
                <a:gd name="connsiteY104" fmla="*/ 44768 h 310515"/>
                <a:gd name="connsiteX105" fmla="*/ 3336607 w 4351972"/>
                <a:gd name="connsiteY105" fmla="*/ 77153 h 310515"/>
                <a:gd name="connsiteX106" fmla="*/ 3330892 w 4351972"/>
                <a:gd name="connsiteY106" fmla="*/ 107633 h 310515"/>
                <a:gd name="connsiteX107" fmla="*/ 3315652 w 4351972"/>
                <a:gd name="connsiteY107" fmla="*/ 130493 h 310515"/>
                <a:gd name="connsiteX108" fmla="*/ 3292792 w 4351972"/>
                <a:gd name="connsiteY108" fmla="*/ 145733 h 310515"/>
                <a:gd name="connsiteX109" fmla="*/ 3263264 w 4351972"/>
                <a:gd name="connsiteY109" fmla="*/ 157163 h 310515"/>
                <a:gd name="connsiteX110" fmla="*/ 3299460 w 4351972"/>
                <a:gd name="connsiteY110" fmla="*/ 205740 h 310515"/>
                <a:gd name="connsiteX111" fmla="*/ 3334702 w 4351972"/>
                <a:gd name="connsiteY111" fmla="*/ 253365 h 310515"/>
                <a:gd name="connsiteX112" fmla="*/ 3350895 w 4351972"/>
                <a:gd name="connsiteY112" fmla="*/ 271463 h 310515"/>
                <a:gd name="connsiteX113" fmla="*/ 3365182 w 4351972"/>
                <a:gd name="connsiteY113" fmla="*/ 280988 h 310515"/>
                <a:gd name="connsiteX114" fmla="*/ 3378517 w 4351972"/>
                <a:gd name="connsiteY114" fmla="*/ 284798 h 310515"/>
                <a:gd name="connsiteX115" fmla="*/ 3391852 w 4351972"/>
                <a:gd name="connsiteY115" fmla="*/ 286703 h 310515"/>
                <a:gd name="connsiteX116" fmla="*/ 3391852 w 4351972"/>
                <a:gd name="connsiteY116" fmla="*/ 302895 h 310515"/>
                <a:gd name="connsiteX117" fmla="*/ 3313747 w 4351972"/>
                <a:gd name="connsiteY117" fmla="*/ 302895 h 310515"/>
                <a:gd name="connsiteX118" fmla="*/ 3266122 w 4351972"/>
                <a:gd name="connsiteY118" fmla="*/ 231458 h 310515"/>
                <a:gd name="connsiteX119" fmla="*/ 3220402 w 4351972"/>
                <a:gd name="connsiteY119" fmla="*/ 169545 h 310515"/>
                <a:gd name="connsiteX120" fmla="*/ 3189922 w 4351972"/>
                <a:gd name="connsiteY120" fmla="*/ 169545 h 310515"/>
                <a:gd name="connsiteX121" fmla="*/ 3189922 w 4351972"/>
                <a:gd name="connsiteY121" fmla="*/ 262890 h 310515"/>
                <a:gd name="connsiteX122" fmla="*/ 3191827 w 4351972"/>
                <a:gd name="connsiteY122" fmla="*/ 275273 h 310515"/>
                <a:gd name="connsiteX123" fmla="*/ 3201352 w 4351972"/>
                <a:gd name="connsiteY123" fmla="*/ 283845 h 310515"/>
                <a:gd name="connsiteX124" fmla="*/ 3214687 w 4351972"/>
                <a:gd name="connsiteY124" fmla="*/ 286703 h 310515"/>
                <a:gd name="connsiteX125" fmla="*/ 3230880 w 4351972"/>
                <a:gd name="connsiteY125" fmla="*/ 287655 h 310515"/>
                <a:gd name="connsiteX126" fmla="*/ 3230880 w 4351972"/>
                <a:gd name="connsiteY126" fmla="*/ 302895 h 310515"/>
                <a:gd name="connsiteX127" fmla="*/ 3107055 w 4351972"/>
                <a:gd name="connsiteY127" fmla="*/ 302895 h 310515"/>
                <a:gd name="connsiteX128" fmla="*/ 3107055 w 4351972"/>
                <a:gd name="connsiteY128" fmla="*/ 287655 h 310515"/>
                <a:gd name="connsiteX129" fmla="*/ 3121342 w 4351972"/>
                <a:gd name="connsiteY129" fmla="*/ 285750 h 310515"/>
                <a:gd name="connsiteX130" fmla="*/ 3134677 w 4351972"/>
                <a:gd name="connsiteY130" fmla="*/ 282893 h 310515"/>
                <a:gd name="connsiteX131" fmla="*/ 3143250 w 4351972"/>
                <a:gd name="connsiteY131" fmla="*/ 275273 h 310515"/>
                <a:gd name="connsiteX132" fmla="*/ 3146107 w 4351972"/>
                <a:gd name="connsiteY132" fmla="*/ 261938 h 310515"/>
                <a:gd name="connsiteX133" fmla="*/ 3146107 w 4351972"/>
                <a:gd name="connsiteY133" fmla="*/ 49530 h 310515"/>
                <a:gd name="connsiteX134" fmla="*/ 3144202 w 4351972"/>
                <a:gd name="connsiteY134" fmla="*/ 36195 h 310515"/>
                <a:gd name="connsiteX135" fmla="*/ 3134677 w 4351972"/>
                <a:gd name="connsiteY135" fmla="*/ 27623 h 310515"/>
                <a:gd name="connsiteX136" fmla="*/ 3121342 w 4351972"/>
                <a:gd name="connsiteY136" fmla="*/ 23813 h 310515"/>
                <a:gd name="connsiteX137" fmla="*/ 3107055 w 4351972"/>
                <a:gd name="connsiteY137" fmla="*/ 21908 h 310515"/>
                <a:gd name="connsiteX138" fmla="*/ 2514600 w 4351972"/>
                <a:gd name="connsiteY138" fmla="*/ 6668 h 310515"/>
                <a:gd name="connsiteX139" fmla="*/ 2636520 w 4351972"/>
                <a:gd name="connsiteY139" fmla="*/ 6668 h 310515"/>
                <a:gd name="connsiteX140" fmla="*/ 2636520 w 4351972"/>
                <a:gd name="connsiteY140" fmla="*/ 21908 h 310515"/>
                <a:gd name="connsiteX141" fmla="*/ 2609850 w 4351972"/>
                <a:gd name="connsiteY141" fmla="*/ 24765 h 310515"/>
                <a:gd name="connsiteX142" fmla="*/ 2599372 w 4351972"/>
                <a:gd name="connsiteY142" fmla="*/ 33338 h 310515"/>
                <a:gd name="connsiteX143" fmla="*/ 2600325 w 4351972"/>
                <a:gd name="connsiteY143" fmla="*/ 39053 h 310515"/>
                <a:gd name="connsiteX144" fmla="*/ 2601277 w 4351972"/>
                <a:gd name="connsiteY144" fmla="*/ 43815 h 310515"/>
                <a:gd name="connsiteX145" fmla="*/ 2626042 w 4351972"/>
                <a:gd name="connsiteY145" fmla="*/ 110490 h 310515"/>
                <a:gd name="connsiteX146" fmla="*/ 2675572 w 4351972"/>
                <a:gd name="connsiteY146" fmla="*/ 241935 h 310515"/>
                <a:gd name="connsiteX147" fmla="*/ 2711767 w 4351972"/>
                <a:gd name="connsiteY147" fmla="*/ 150495 h 310515"/>
                <a:gd name="connsiteX148" fmla="*/ 2739390 w 4351972"/>
                <a:gd name="connsiteY148" fmla="*/ 78105 h 310515"/>
                <a:gd name="connsiteX149" fmla="*/ 2747010 w 4351972"/>
                <a:gd name="connsiteY149" fmla="*/ 51435 h 310515"/>
                <a:gd name="connsiteX150" fmla="*/ 2747962 w 4351972"/>
                <a:gd name="connsiteY150" fmla="*/ 40005 h 310515"/>
                <a:gd name="connsiteX151" fmla="*/ 2744152 w 4351972"/>
                <a:gd name="connsiteY151" fmla="*/ 32385 h 310515"/>
                <a:gd name="connsiteX152" fmla="*/ 2732722 w 4351972"/>
                <a:gd name="connsiteY152" fmla="*/ 26670 h 310515"/>
                <a:gd name="connsiteX153" fmla="*/ 2718435 w 4351972"/>
                <a:gd name="connsiteY153" fmla="*/ 23813 h 310515"/>
                <a:gd name="connsiteX154" fmla="*/ 2704147 w 4351972"/>
                <a:gd name="connsiteY154" fmla="*/ 21908 h 310515"/>
                <a:gd name="connsiteX155" fmla="*/ 2704147 w 4351972"/>
                <a:gd name="connsiteY155" fmla="*/ 6668 h 310515"/>
                <a:gd name="connsiteX156" fmla="*/ 2814637 w 4351972"/>
                <a:gd name="connsiteY156" fmla="*/ 6668 h 310515"/>
                <a:gd name="connsiteX157" fmla="*/ 2814637 w 4351972"/>
                <a:gd name="connsiteY157" fmla="*/ 22860 h 310515"/>
                <a:gd name="connsiteX158" fmla="*/ 2815590 w 4351972"/>
                <a:gd name="connsiteY158" fmla="*/ 22860 h 310515"/>
                <a:gd name="connsiteX159" fmla="*/ 2802255 w 4351972"/>
                <a:gd name="connsiteY159" fmla="*/ 24765 h 310515"/>
                <a:gd name="connsiteX160" fmla="*/ 2789872 w 4351972"/>
                <a:gd name="connsiteY160" fmla="*/ 30480 h 310515"/>
                <a:gd name="connsiteX161" fmla="*/ 2778442 w 4351972"/>
                <a:gd name="connsiteY161" fmla="*/ 41910 h 310515"/>
                <a:gd name="connsiteX162" fmla="*/ 2769870 w 4351972"/>
                <a:gd name="connsiteY162" fmla="*/ 58103 h 310515"/>
                <a:gd name="connsiteX163" fmla="*/ 2727960 w 4351972"/>
                <a:gd name="connsiteY163" fmla="*/ 160973 h 310515"/>
                <a:gd name="connsiteX164" fmla="*/ 2670810 w 4351972"/>
                <a:gd name="connsiteY164" fmla="*/ 306705 h 310515"/>
                <a:gd name="connsiteX165" fmla="*/ 2653665 w 4351972"/>
                <a:gd name="connsiteY165" fmla="*/ 306705 h 310515"/>
                <a:gd name="connsiteX166" fmla="*/ 2595562 w 4351972"/>
                <a:gd name="connsiteY166" fmla="*/ 151448 h 310515"/>
                <a:gd name="connsiteX167" fmla="*/ 2557462 w 4351972"/>
                <a:gd name="connsiteY167" fmla="*/ 50483 h 310515"/>
                <a:gd name="connsiteX168" fmla="*/ 2550795 w 4351972"/>
                <a:gd name="connsiteY168" fmla="*/ 39053 h 310515"/>
                <a:gd name="connsiteX169" fmla="*/ 2539365 w 4351972"/>
                <a:gd name="connsiteY169" fmla="*/ 29528 h 310515"/>
                <a:gd name="connsiteX170" fmla="*/ 2526982 w 4351972"/>
                <a:gd name="connsiteY170" fmla="*/ 23813 h 310515"/>
                <a:gd name="connsiteX171" fmla="*/ 2514600 w 4351972"/>
                <a:gd name="connsiteY171" fmla="*/ 21908 h 310515"/>
                <a:gd name="connsiteX172" fmla="*/ 2038350 w 4351972"/>
                <a:gd name="connsiteY172" fmla="*/ 6668 h 310515"/>
                <a:gd name="connsiteX173" fmla="*/ 2122170 w 4351972"/>
                <a:gd name="connsiteY173" fmla="*/ 6668 h 310515"/>
                <a:gd name="connsiteX174" fmla="*/ 2287905 w 4351972"/>
                <a:gd name="connsiteY174" fmla="*/ 232410 h 310515"/>
                <a:gd name="connsiteX175" fmla="*/ 2287905 w 4351972"/>
                <a:gd name="connsiteY175" fmla="*/ 91440 h 310515"/>
                <a:gd name="connsiteX176" fmla="*/ 2285047 w 4351972"/>
                <a:gd name="connsiteY176" fmla="*/ 51435 h 310515"/>
                <a:gd name="connsiteX177" fmla="*/ 2275522 w 4351972"/>
                <a:gd name="connsiteY177" fmla="*/ 33338 h 310515"/>
                <a:gd name="connsiteX178" fmla="*/ 2256472 w 4351972"/>
                <a:gd name="connsiteY178" fmla="*/ 25718 h 310515"/>
                <a:gd name="connsiteX179" fmla="*/ 2236470 w 4351972"/>
                <a:gd name="connsiteY179" fmla="*/ 21908 h 310515"/>
                <a:gd name="connsiteX180" fmla="*/ 2236470 w 4351972"/>
                <a:gd name="connsiteY180" fmla="*/ 6668 h 310515"/>
                <a:gd name="connsiteX181" fmla="*/ 2356485 w 4351972"/>
                <a:gd name="connsiteY181" fmla="*/ 6668 h 310515"/>
                <a:gd name="connsiteX182" fmla="*/ 2356485 w 4351972"/>
                <a:gd name="connsiteY182" fmla="*/ 22860 h 310515"/>
                <a:gd name="connsiteX183" fmla="*/ 2358390 w 4351972"/>
                <a:gd name="connsiteY183" fmla="*/ 22860 h 310515"/>
                <a:gd name="connsiteX184" fmla="*/ 2340292 w 4351972"/>
                <a:gd name="connsiteY184" fmla="*/ 25718 h 310515"/>
                <a:gd name="connsiteX185" fmla="*/ 2323147 w 4351972"/>
                <a:gd name="connsiteY185" fmla="*/ 32385 h 310515"/>
                <a:gd name="connsiteX186" fmla="*/ 2312670 w 4351972"/>
                <a:gd name="connsiteY186" fmla="*/ 52388 h 310515"/>
                <a:gd name="connsiteX187" fmla="*/ 2309812 w 4351972"/>
                <a:gd name="connsiteY187" fmla="*/ 89535 h 310515"/>
                <a:gd name="connsiteX188" fmla="*/ 2309812 w 4351972"/>
                <a:gd name="connsiteY188" fmla="*/ 306705 h 310515"/>
                <a:gd name="connsiteX189" fmla="*/ 2291715 w 4351972"/>
                <a:gd name="connsiteY189" fmla="*/ 306705 h 310515"/>
                <a:gd name="connsiteX190" fmla="*/ 2112645 w 4351972"/>
                <a:gd name="connsiteY190" fmla="*/ 64770 h 310515"/>
                <a:gd name="connsiteX191" fmla="*/ 2112645 w 4351972"/>
                <a:gd name="connsiteY191" fmla="*/ 217170 h 310515"/>
                <a:gd name="connsiteX192" fmla="*/ 2115502 w 4351972"/>
                <a:gd name="connsiteY192" fmla="*/ 256223 h 310515"/>
                <a:gd name="connsiteX193" fmla="*/ 2125027 w 4351972"/>
                <a:gd name="connsiteY193" fmla="*/ 276225 h 310515"/>
                <a:gd name="connsiteX194" fmla="*/ 2145030 w 4351972"/>
                <a:gd name="connsiteY194" fmla="*/ 284798 h 310515"/>
                <a:gd name="connsiteX195" fmla="*/ 2165032 w 4351972"/>
                <a:gd name="connsiteY195" fmla="*/ 288608 h 310515"/>
                <a:gd name="connsiteX196" fmla="*/ 2165032 w 4351972"/>
                <a:gd name="connsiteY196" fmla="*/ 303848 h 310515"/>
                <a:gd name="connsiteX197" fmla="*/ 2044065 w 4351972"/>
                <a:gd name="connsiteY197" fmla="*/ 303848 h 310515"/>
                <a:gd name="connsiteX198" fmla="*/ 2044065 w 4351972"/>
                <a:gd name="connsiteY198" fmla="*/ 288608 h 310515"/>
                <a:gd name="connsiteX199" fmla="*/ 2063115 w 4351972"/>
                <a:gd name="connsiteY199" fmla="*/ 284798 h 310515"/>
                <a:gd name="connsiteX200" fmla="*/ 2079307 w 4351972"/>
                <a:gd name="connsiteY200" fmla="*/ 278130 h 310515"/>
                <a:gd name="connsiteX201" fmla="*/ 2088832 w 4351972"/>
                <a:gd name="connsiteY201" fmla="*/ 260033 h 310515"/>
                <a:gd name="connsiteX202" fmla="*/ 2091690 w 4351972"/>
                <a:gd name="connsiteY202" fmla="*/ 219075 h 310515"/>
                <a:gd name="connsiteX203" fmla="*/ 2091690 w 4351972"/>
                <a:gd name="connsiteY203" fmla="*/ 73343 h 310515"/>
                <a:gd name="connsiteX204" fmla="*/ 2087880 w 4351972"/>
                <a:gd name="connsiteY204" fmla="*/ 54293 h 310515"/>
                <a:gd name="connsiteX205" fmla="*/ 2079307 w 4351972"/>
                <a:gd name="connsiteY205" fmla="*/ 39053 h 310515"/>
                <a:gd name="connsiteX206" fmla="*/ 2059305 w 4351972"/>
                <a:gd name="connsiteY206" fmla="*/ 27623 h 310515"/>
                <a:gd name="connsiteX207" fmla="*/ 2038350 w 4351972"/>
                <a:gd name="connsiteY207" fmla="*/ 21908 h 310515"/>
                <a:gd name="connsiteX208" fmla="*/ 1906905 w 4351972"/>
                <a:gd name="connsiteY208" fmla="*/ 6668 h 310515"/>
                <a:gd name="connsiteX209" fmla="*/ 2027872 w 4351972"/>
                <a:gd name="connsiteY209" fmla="*/ 6668 h 310515"/>
                <a:gd name="connsiteX210" fmla="*/ 2027872 w 4351972"/>
                <a:gd name="connsiteY210" fmla="*/ 22860 h 310515"/>
                <a:gd name="connsiteX211" fmla="*/ 2025967 w 4351972"/>
                <a:gd name="connsiteY211" fmla="*/ 22860 h 310515"/>
                <a:gd name="connsiteX212" fmla="*/ 2008822 w 4351972"/>
                <a:gd name="connsiteY212" fmla="*/ 25718 h 310515"/>
                <a:gd name="connsiteX213" fmla="*/ 1990725 w 4351972"/>
                <a:gd name="connsiteY213" fmla="*/ 32385 h 310515"/>
                <a:gd name="connsiteX214" fmla="*/ 1981200 w 4351972"/>
                <a:gd name="connsiteY214" fmla="*/ 52388 h 310515"/>
                <a:gd name="connsiteX215" fmla="*/ 1978342 w 4351972"/>
                <a:gd name="connsiteY215" fmla="*/ 88583 h 310515"/>
                <a:gd name="connsiteX216" fmla="*/ 1978342 w 4351972"/>
                <a:gd name="connsiteY216" fmla="*/ 217170 h 310515"/>
                <a:gd name="connsiteX217" fmla="*/ 1967865 w 4351972"/>
                <a:gd name="connsiteY217" fmla="*/ 260033 h 310515"/>
                <a:gd name="connsiteX218" fmla="*/ 1941195 w 4351972"/>
                <a:gd name="connsiteY218" fmla="*/ 289560 h 310515"/>
                <a:gd name="connsiteX219" fmla="*/ 1906905 w 4351972"/>
                <a:gd name="connsiteY219" fmla="*/ 305753 h 310515"/>
                <a:gd name="connsiteX220" fmla="*/ 1871662 w 4351972"/>
                <a:gd name="connsiteY220" fmla="*/ 310515 h 310515"/>
                <a:gd name="connsiteX221" fmla="*/ 1824037 w 4351972"/>
                <a:gd name="connsiteY221" fmla="*/ 303848 h 310515"/>
                <a:gd name="connsiteX222" fmla="*/ 1788795 w 4351972"/>
                <a:gd name="connsiteY222" fmla="*/ 284798 h 310515"/>
                <a:gd name="connsiteX223" fmla="*/ 1767840 w 4351972"/>
                <a:gd name="connsiteY223" fmla="*/ 258128 h 310515"/>
                <a:gd name="connsiteX224" fmla="*/ 1761172 w 4351972"/>
                <a:gd name="connsiteY224" fmla="*/ 225743 h 310515"/>
                <a:gd name="connsiteX225" fmla="*/ 1761172 w 4351972"/>
                <a:gd name="connsiteY225" fmla="*/ 51435 h 310515"/>
                <a:gd name="connsiteX226" fmla="*/ 1758315 w 4351972"/>
                <a:gd name="connsiteY226" fmla="*/ 39053 h 310515"/>
                <a:gd name="connsiteX227" fmla="*/ 1748790 w 4351972"/>
                <a:gd name="connsiteY227" fmla="*/ 29528 h 310515"/>
                <a:gd name="connsiteX228" fmla="*/ 1735455 w 4351972"/>
                <a:gd name="connsiteY228" fmla="*/ 24765 h 310515"/>
                <a:gd name="connsiteX229" fmla="*/ 1722120 w 4351972"/>
                <a:gd name="connsiteY229" fmla="*/ 22860 h 310515"/>
                <a:gd name="connsiteX230" fmla="*/ 1722120 w 4351972"/>
                <a:gd name="connsiteY230" fmla="*/ 7620 h 310515"/>
                <a:gd name="connsiteX231" fmla="*/ 1844040 w 4351972"/>
                <a:gd name="connsiteY231" fmla="*/ 7620 h 310515"/>
                <a:gd name="connsiteX232" fmla="*/ 1844040 w 4351972"/>
                <a:gd name="connsiteY232" fmla="*/ 22860 h 310515"/>
                <a:gd name="connsiteX233" fmla="*/ 1829752 w 4351972"/>
                <a:gd name="connsiteY233" fmla="*/ 24765 h 310515"/>
                <a:gd name="connsiteX234" fmla="*/ 1817370 w 4351972"/>
                <a:gd name="connsiteY234" fmla="*/ 27623 h 310515"/>
                <a:gd name="connsiteX235" fmla="*/ 1807845 w 4351972"/>
                <a:gd name="connsiteY235" fmla="*/ 36195 h 310515"/>
                <a:gd name="connsiteX236" fmla="*/ 1805940 w 4351972"/>
                <a:gd name="connsiteY236" fmla="*/ 48578 h 310515"/>
                <a:gd name="connsiteX237" fmla="*/ 1805940 w 4351972"/>
                <a:gd name="connsiteY237" fmla="*/ 211455 h 310515"/>
                <a:gd name="connsiteX238" fmla="*/ 1808797 w 4351972"/>
                <a:gd name="connsiteY238" fmla="*/ 236220 h 310515"/>
                <a:gd name="connsiteX239" fmla="*/ 1819275 w 4351972"/>
                <a:gd name="connsiteY239" fmla="*/ 260033 h 310515"/>
                <a:gd name="connsiteX240" fmla="*/ 1841182 w 4351972"/>
                <a:gd name="connsiteY240" fmla="*/ 279083 h 310515"/>
                <a:gd name="connsiteX241" fmla="*/ 1879282 w 4351972"/>
                <a:gd name="connsiteY241" fmla="*/ 286703 h 310515"/>
                <a:gd name="connsiteX242" fmla="*/ 1917382 w 4351972"/>
                <a:gd name="connsiteY242" fmla="*/ 279083 h 310515"/>
                <a:gd name="connsiteX243" fmla="*/ 1942147 w 4351972"/>
                <a:gd name="connsiteY243" fmla="*/ 260033 h 310515"/>
                <a:gd name="connsiteX244" fmla="*/ 1954530 w 4351972"/>
                <a:gd name="connsiteY244" fmla="*/ 236220 h 310515"/>
                <a:gd name="connsiteX245" fmla="*/ 1958340 w 4351972"/>
                <a:gd name="connsiteY245" fmla="*/ 211455 h 310515"/>
                <a:gd name="connsiteX246" fmla="*/ 1958340 w 4351972"/>
                <a:gd name="connsiteY246" fmla="*/ 90488 h 310515"/>
                <a:gd name="connsiteX247" fmla="*/ 1955482 w 4351972"/>
                <a:gd name="connsiteY247" fmla="*/ 52388 h 310515"/>
                <a:gd name="connsiteX248" fmla="*/ 1945957 w 4351972"/>
                <a:gd name="connsiteY248" fmla="*/ 33338 h 310515"/>
                <a:gd name="connsiteX249" fmla="*/ 1925955 w 4351972"/>
                <a:gd name="connsiteY249" fmla="*/ 24765 h 310515"/>
                <a:gd name="connsiteX250" fmla="*/ 1906905 w 4351972"/>
                <a:gd name="connsiteY250" fmla="*/ 21908 h 310515"/>
                <a:gd name="connsiteX251" fmla="*/ 972503 w 4351972"/>
                <a:gd name="connsiteY251" fmla="*/ 6668 h 310515"/>
                <a:gd name="connsiteX252" fmla="*/ 1056323 w 4351972"/>
                <a:gd name="connsiteY252" fmla="*/ 6668 h 310515"/>
                <a:gd name="connsiteX253" fmla="*/ 1222058 w 4351972"/>
                <a:gd name="connsiteY253" fmla="*/ 232410 h 310515"/>
                <a:gd name="connsiteX254" fmla="*/ 1222058 w 4351972"/>
                <a:gd name="connsiteY254" fmla="*/ 91440 h 310515"/>
                <a:gd name="connsiteX255" fmla="*/ 1219200 w 4351972"/>
                <a:gd name="connsiteY255" fmla="*/ 51435 h 310515"/>
                <a:gd name="connsiteX256" fmla="*/ 1209675 w 4351972"/>
                <a:gd name="connsiteY256" fmla="*/ 33338 h 310515"/>
                <a:gd name="connsiteX257" fmla="*/ 1190625 w 4351972"/>
                <a:gd name="connsiteY257" fmla="*/ 25718 h 310515"/>
                <a:gd name="connsiteX258" fmla="*/ 1170623 w 4351972"/>
                <a:gd name="connsiteY258" fmla="*/ 21908 h 310515"/>
                <a:gd name="connsiteX259" fmla="*/ 1170623 w 4351972"/>
                <a:gd name="connsiteY259" fmla="*/ 6668 h 310515"/>
                <a:gd name="connsiteX260" fmla="*/ 1290638 w 4351972"/>
                <a:gd name="connsiteY260" fmla="*/ 6668 h 310515"/>
                <a:gd name="connsiteX261" fmla="*/ 1290638 w 4351972"/>
                <a:gd name="connsiteY261" fmla="*/ 22860 h 310515"/>
                <a:gd name="connsiteX262" fmla="*/ 1291590 w 4351972"/>
                <a:gd name="connsiteY262" fmla="*/ 22860 h 310515"/>
                <a:gd name="connsiteX263" fmla="*/ 1273493 w 4351972"/>
                <a:gd name="connsiteY263" fmla="*/ 25718 h 310515"/>
                <a:gd name="connsiteX264" fmla="*/ 1256348 w 4351972"/>
                <a:gd name="connsiteY264" fmla="*/ 32385 h 310515"/>
                <a:gd name="connsiteX265" fmla="*/ 1245870 w 4351972"/>
                <a:gd name="connsiteY265" fmla="*/ 52388 h 310515"/>
                <a:gd name="connsiteX266" fmla="*/ 1243013 w 4351972"/>
                <a:gd name="connsiteY266" fmla="*/ 89535 h 310515"/>
                <a:gd name="connsiteX267" fmla="*/ 1243013 w 4351972"/>
                <a:gd name="connsiteY267" fmla="*/ 306705 h 310515"/>
                <a:gd name="connsiteX268" fmla="*/ 1224915 w 4351972"/>
                <a:gd name="connsiteY268" fmla="*/ 306705 h 310515"/>
                <a:gd name="connsiteX269" fmla="*/ 1045845 w 4351972"/>
                <a:gd name="connsiteY269" fmla="*/ 64770 h 310515"/>
                <a:gd name="connsiteX270" fmla="*/ 1045845 w 4351972"/>
                <a:gd name="connsiteY270" fmla="*/ 217170 h 310515"/>
                <a:gd name="connsiteX271" fmla="*/ 1048703 w 4351972"/>
                <a:gd name="connsiteY271" fmla="*/ 256223 h 310515"/>
                <a:gd name="connsiteX272" fmla="*/ 1058228 w 4351972"/>
                <a:gd name="connsiteY272" fmla="*/ 276225 h 310515"/>
                <a:gd name="connsiteX273" fmla="*/ 1078230 w 4351972"/>
                <a:gd name="connsiteY273" fmla="*/ 284798 h 310515"/>
                <a:gd name="connsiteX274" fmla="*/ 1098233 w 4351972"/>
                <a:gd name="connsiteY274" fmla="*/ 288608 h 310515"/>
                <a:gd name="connsiteX275" fmla="*/ 1098233 w 4351972"/>
                <a:gd name="connsiteY275" fmla="*/ 303848 h 310515"/>
                <a:gd name="connsiteX276" fmla="*/ 977265 w 4351972"/>
                <a:gd name="connsiteY276" fmla="*/ 303848 h 310515"/>
                <a:gd name="connsiteX277" fmla="*/ 977265 w 4351972"/>
                <a:gd name="connsiteY277" fmla="*/ 288608 h 310515"/>
                <a:gd name="connsiteX278" fmla="*/ 996315 w 4351972"/>
                <a:gd name="connsiteY278" fmla="*/ 284798 h 310515"/>
                <a:gd name="connsiteX279" fmla="*/ 1012508 w 4351972"/>
                <a:gd name="connsiteY279" fmla="*/ 278130 h 310515"/>
                <a:gd name="connsiteX280" fmla="*/ 1022033 w 4351972"/>
                <a:gd name="connsiteY280" fmla="*/ 260033 h 310515"/>
                <a:gd name="connsiteX281" fmla="*/ 1024890 w 4351972"/>
                <a:gd name="connsiteY281" fmla="*/ 219075 h 310515"/>
                <a:gd name="connsiteX282" fmla="*/ 1024890 w 4351972"/>
                <a:gd name="connsiteY282" fmla="*/ 73343 h 310515"/>
                <a:gd name="connsiteX283" fmla="*/ 1022033 w 4351972"/>
                <a:gd name="connsiteY283" fmla="*/ 54293 h 310515"/>
                <a:gd name="connsiteX284" fmla="*/ 1013460 w 4351972"/>
                <a:gd name="connsiteY284" fmla="*/ 39053 h 310515"/>
                <a:gd name="connsiteX285" fmla="*/ 993458 w 4351972"/>
                <a:gd name="connsiteY285" fmla="*/ 27623 h 310515"/>
                <a:gd name="connsiteX286" fmla="*/ 972503 w 4351972"/>
                <a:gd name="connsiteY286" fmla="*/ 21908 h 310515"/>
                <a:gd name="connsiteX287" fmla="*/ 687705 w 4351972"/>
                <a:gd name="connsiteY287" fmla="*/ 6668 h 310515"/>
                <a:gd name="connsiteX288" fmla="*/ 798195 w 4351972"/>
                <a:gd name="connsiteY288" fmla="*/ 6668 h 310515"/>
                <a:gd name="connsiteX289" fmla="*/ 798195 w 4351972"/>
                <a:gd name="connsiteY289" fmla="*/ 21908 h 310515"/>
                <a:gd name="connsiteX290" fmla="*/ 795338 w 4351972"/>
                <a:gd name="connsiteY290" fmla="*/ 21908 h 310515"/>
                <a:gd name="connsiteX291" fmla="*/ 790575 w 4351972"/>
                <a:gd name="connsiteY291" fmla="*/ 21908 h 310515"/>
                <a:gd name="connsiteX292" fmla="*/ 784860 w 4351972"/>
                <a:gd name="connsiteY292" fmla="*/ 22860 h 310515"/>
                <a:gd name="connsiteX293" fmla="*/ 777240 w 4351972"/>
                <a:gd name="connsiteY293" fmla="*/ 23813 h 310515"/>
                <a:gd name="connsiteX294" fmla="*/ 762000 w 4351972"/>
                <a:gd name="connsiteY294" fmla="*/ 29528 h 310515"/>
                <a:gd name="connsiteX295" fmla="*/ 749618 w 4351972"/>
                <a:gd name="connsiteY295" fmla="*/ 39053 h 310515"/>
                <a:gd name="connsiteX296" fmla="*/ 704850 w 4351972"/>
                <a:gd name="connsiteY296" fmla="*/ 89535 h 310515"/>
                <a:gd name="connsiteX297" fmla="*/ 658178 w 4351972"/>
                <a:gd name="connsiteY297" fmla="*/ 137160 h 310515"/>
                <a:gd name="connsiteX298" fmla="*/ 710565 w 4351972"/>
                <a:gd name="connsiteY298" fmla="*/ 199073 h 310515"/>
                <a:gd name="connsiteX299" fmla="*/ 754380 w 4351972"/>
                <a:gd name="connsiteY299" fmla="*/ 254318 h 310515"/>
                <a:gd name="connsiteX300" fmla="*/ 772478 w 4351972"/>
                <a:gd name="connsiteY300" fmla="*/ 272415 h 310515"/>
                <a:gd name="connsiteX301" fmla="*/ 787718 w 4351972"/>
                <a:gd name="connsiteY301" fmla="*/ 282893 h 310515"/>
                <a:gd name="connsiteX302" fmla="*/ 801053 w 4351972"/>
                <a:gd name="connsiteY302" fmla="*/ 286703 h 310515"/>
                <a:gd name="connsiteX303" fmla="*/ 814388 w 4351972"/>
                <a:gd name="connsiteY303" fmla="*/ 288608 h 310515"/>
                <a:gd name="connsiteX304" fmla="*/ 814388 w 4351972"/>
                <a:gd name="connsiteY304" fmla="*/ 302895 h 310515"/>
                <a:gd name="connsiteX305" fmla="*/ 813435 w 4351972"/>
                <a:gd name="connsiteY305" fmla="*/ 302895 h 310515"/>
                <a:gd name="connsiteX306" fmla="*/ 730568 w 4351972"/>
                <a:gd name="connsiteY306" fmla="*/ 302895 h 310515"/>
                <a:gd name="connsiteX307" fmla="*/ 677228 w 4351972"/>
                <a:gd name="connsiteY307" fmla="*/ 229553 h 310515"/>
                <a:gd name="connsiteX308" fmla="*/ 616268 w 4351972"/>
                <a:gd name="connsiteY308" fmla="*/ 159068 h 310515"/>
                <a:gd name="connsiteX309" fmla="*/ 610553 w 4351972"/>
                <a:gd name="connsiteY309" fmla="*/ 159068 h 310515"/>
                <a:gd name="connsiteX310" fmla="*/ 610553 w 4351972"/>
                <a:gd name="connsiteY310" fmla="*/ 261938 h 310515"/>
                <a:gd name="connsiteX311" fmla="*/ 613410 w 4351972"/>
                <a:gd name="connsiteY311" fmla="*/ 274320 h 310515"/>
                <a:gd name="connsiteX312" fmla="*/ 622935 w 4351972"/>
                <a:gd name="connsiteY312" fmla="*/ 282893 h 310515"/>
                <a:gd name="connsiteX313" fmla="*/ 635318 w 4351972"/>
                <a:gd name="connsiteY313" fmla="*/ 286703 h 310515"/>
                <a:gd name="connsiteX314" fmla="*/ 650558 w 4351972"/>
                <a:gd name="connsiteY314" fmla="*/ 288608 h 310515"/>
                <a:gd name="connsiteX315" fmla="*/ 650558 w 4351972"/>
                <a:gd name="connsiteY315" fmla="*/ 303848 h 310515"/>
                <a:gd name="connsiteX316" fmla="*/ 528638 w 4351972"/>
                <a:gd name="connsiteY316" fmla="*/ 303848 h 310515"/>
                <a:gd name="connsiteX317" fmla="*/ 528638 w 4351972"/>
                <a:gd name="connsiteY317" fmla="*/ 288608 h 310515"/>
                <a:gd name="connsiteX318" fmla="*/ 542925 w 4351972"/>
                <a:gd name="connsiteY318" fmla="*/ 287655 h 310515"/>
                <a:gd name="connsiteX319" fmla="*/ 556260 w 4351972"/>
                <a:gd name="connsiteY319" fmla="*/ 284798 h 310515"/>
                <a:gd name="connsiteX320" fmla="*/ 565785 w 4351972"/>
                <a:gd name="connsiteY320" fmla="*/ 277178 h 310515"/>
                <a:gd name="connsiteX321" fmla="*/ 568643 w 4351972"/>
                <a:gd name="connsiteY321" fmla="*/ 264795 h 310515"/>
                <a:gd name="connsiteX322" fmla="*/ 568643 w 4351972"/>
                <a:gd name="connsiteY322" fmla="*/ 51435 h 310515"/>
                <a:gd name="connsiteX323" fmla="*/ 565785 w 4351972"/>
                <a:gd name="connsiteY323" fmla="*/ 39053 h 310515"/>
                <a:gd name="connsiteX324" fmla="*/ 556260 w 4351972"/>
                <a:gd name="connsiteY324" fmla="*/ 30480 h 310515"/>
                <a:gd name="connsiteX325" fmla="*/ 542925 w 4351972"/>
                <a:gd name="connsiteY325" fmla="*/ 25718 h 310515"/>
                <a:gd name="connsiteX326" fmla="*/ 529590 w 4351972"/>
                <a:gd name="connsiteY326" fmla="*/ 22860 h 310515"/>
                <a:gd name="connsiteX327" fmla="*/ 529590 w 4351972"/>
                <a:gd name="connsiteY327" fmla="*/ 7620 h 310515"/>
                <a:gd name="connsiteX328" fmla="*/ 651510 w 4351972"/>
                <a:gd name="connsiteY328" fmla="*/ 7620 h 310515"/>
                <a:gd name="connsiteX329" fmla="*/ 651510 w 4351972"/>
                <a:gd name="connsiteY329" fmla="*/ 22860 h 310515"/>
                <a:gd name="connsiteX330" fmla="*/ 637223 w 4351972"/>
                <a:gd name="connsiteY330" fmla="*/ 24765 h 310515"/>
                <a:gd name="connsiteX331" fmla="*/ 624840 w 4351972"/>
                <a:gd name="connsiteY331" fmla="*/ 27623 h 310515"/>
                <a:gd name="connsiteX332" fmla="*/ 615315 w 4351972"/>
                <a:gd name="connsiteY332" fmla="*/ 36195 h 310515"/>
                <a:gd name="connsiteX333" fmla="*/ 612458 w 4351972"/>
                <a:gd name="connsiteY333" fmla="*/ 48578 h 310515"/>
                <a:gd name="connsiteX334" fmla="*/ 612458 w 4351972"/>
                <a:gd name="connsiteY334" fmla="*/ 150495 h 310515"/>
                <a:gd name="connsiteX335" fmla="*/ 616268 w 4351972"/>
                <a:gd name="connsiteY335" fmla="*/ 150495 h 310515"/>
                <a:gd name="connsiteX336" fmla="*/ 653415 w 4351972"/>
                <a:gd name="connsiteY336" fmla="*/ 117158 h 310515"/>
                <a:gd name="connsiteX337" fmla="*/ 686753 w 4351972"/>
                <a:gd name="connsiteY337" fmla="*/ 82868 h 310515"/>
                <a:gd name="connsiteX338" fmla="*/ 710565 w 4351972"/>
                <a:gd name="connsiteY338" fmla="*/ 52388 h 310515"/>
                <a:gd name="connsiteX339" fmla="*/ 718185 w 4351972"/>
                <a:gd name="connsiteY339" fmla="*/ 32385 h 310515"/>
                <a:gd name="connsiteX340" fmla="*/ 714375 w 4351972"/>
                <a:gd name="connsiteY340" fmla="*/ 27623 h 310515"/>
                <a:gd name="connsiteX341" fmla="*/ 705803 w 4351972"/>
                <a:gd name="connsiteY341" fmla="*/ 24765 h 310515"/>
                <a:gd name="connsiteX342" fmla="*/ 695325 w 4351972"/>
                <a:gd name="connsiteY342" fmla="*/ 22860 h 310515"/>
                <a:gd name="connsiteX343" fmla="*/ 687705 w 4351972"/>
                <a:gd name="connsiteY343" fmla="*/ 21908 h 310515"/>
                <a:gd name="connsiteX344" fmla="*/ 0 w 4351972"/>
                <a:gd name="connsiteY344" fmla="*/ 6668 h 310515"/>
                <a:gd name="connsiteX345" fmla="*/ 134302 w 4351972"/>
                <a:gd name="connsiteY345" fmla="*/ 6668 h 310515"/>
                <a:gd name="connsiteX346" fmla="*/ 200977 w 4351972"/>
                <a:gd name="connsiteY346" fmla="*/ 26670 h 310515"/>
                <a:gd name="connsiteX347" fmla="*/ 226695 w 4351972"/>
                <a:gd name="connsiteY347" fmla="*/ 80963 h 310515"/>
                <a:gd name="connsiteX348" fmla="*/ 217170 w 4351972"/>
                <a:gd name="connsiteY348" fmla="*/ 121920 h 310515"/>
                <a:gd name="connsiteX349" fmla="*/ 192405 w 4351972"/>
                <a:gd name="connsiteY349" fmla="*/ 151448 h 310515"/>
                <a:gd name="connsiteX350" fmla="*/ 158115 w 4351972"/>
                <a:gd name="connsiteY350" fmla="*/ 168593 h 310515"/>
                <a:gd name="connsiteX351" fmla="*/ 118110 w 4351972"/>
                <a:gd name="connsiteY351" fmla="*/ 174308 h 310515"/>
                <a:gd name="connsiteX352" fmla="*/ 84772 w 4351972"/>
                <a:gd name="connsiteY352" fmla="*/ 174308 h 310515"/>
                <a:gd name="connsiteX353" fmla="*/ 84772 w 4351972"/>
                <a:gd name="connsiteY353" fmla="*/ 263843 h 310515"/>
                <a:gd name="connsiteX354" fmla="*/ 87630 w 4351972"/>
                <a:gd name="connsiteY354" fmla="*/ 276225 h 310515"/>
                <a:gd name="connsiteX355" fmla="*/ 97155 w 4351972"/>
                <a:gd name="connsiteY355" fmla="*/ 284798 h 310515"/>
                <a:gd name="connsiteX356" fmla="*/ 110490 w 4351972"/>
                <a:gd name="connsiteY356" fmla="*/ 287655 h 310515"/>
                <a:gd name="connsiteX357" fmla="*/ 127635 w 4351972"/>
                <a:gd name="connsiteY357" fmla="*/ 289560 h 310515"/>
                <a:gd name="connsiteX358" fmla="*/ 127635 w 4351972"/>
                <a:gd name="connsiteY358" fmla="*/ 304800 h 310515"/>
                <a:gd name="connsiteX359" fmla="*/ 952 w 4351972"/>
                <a:gd name="connsiteY359" fmla="*/ 304800 h 310515"/>
                <a:gd name="connsiteX360" fmla="*/ 952 w 4351972"/>
                <a:gd name="connsiteY360" fmla="*/ 289560 h 310515"/>
                <a:gd name="connsiteX361" fmla="*/ 15240 w 4351972"/>
                <a:gd name="connsiteY361" fmla="*/ 287655 h 310515"/>
                <a:gd name="connsiteX362" fmla="*/ 28575 w 4351972"/>
                <a:gd name="connsiteY362" fmla="*/ 284798 h 310515"/>
                <a:gd name="connsiteX363" fmla="*/ 37147 w 4351972"/>
                <a:gd name="connsiteY363" fmla="*/ 277178 h 310515"/>
                <a:gd name="connsiteX364" fmla="*/ 40005 w 4351972"/>
                <a:gd name="connsiteY364" fmla="*/ 263843 h 310515"/>
                <a:gd name="connsiteX365" fmla="*/ 40005 w 4351972"/>
                <a:gd name="connsiteY365" fmla="*/ 49530 h 310515"/>
                <a:gd name="connsiteX366" fmla="*/ 38100 w 4351972"/>
                <a:gd name="connsiteY366" fmla="*/ 36195 h 310515"/>
                <a:gd name="connsiteX367" fmla="*/ 28575 w 4351972"/>
                <a:gd name="connsiteY367" fmla="*/ 27623 h 310515"/>
                <a:gd name="connsiteX368" fmla="*/ 13335 w 4351972"/>
                <a:gd name="connsiteY368" fmla="*/ 23813 h 310515"/>
                <a:gd name="connsiteX369" fmla="*/ 0 w 4351972"/>
                <a:gd name="connsiteY369" fmla="*/ 21908 h 310515"/>
                <a:gd name="connsiteX370" fmla="*/ 2824163 w 4351972"/>
                <a:gd name="connsiteY370" fmla="*/ 5715 h 310515"/>
                <a:gd name="connsiteX371" fmla="*/ 3052763 w 4351972"/>
                <a:gd name="connsiteY371" fmla="*/ 5715 h 310515"/>
                <a:gd name="connsiteX372" fmla="*/ 3052763 w 4351972"/>
                <a:gd name="connsiteY372" fmla="*/ 76200 h 310515"/>
                <a:gd name="connsiteX373" fmla="*/ 3037523 w 4351972"/>
                <a:gd name="connsiteY373" fmla="*/ 76200 h 310515"/>
                <a:gd name="connsiteX374" fmla="*/ 3019425 w 4351972"/>
                <a:gd name="connsiteY374" fmla="*/ 42862 h 310515"/>
                <a:gd name="connsiteX375" fmla="*/ 2992755 w 4351972"/>
                <a:gd name="connsiteY375" fmla="*/ 23812 h 310515"/>
                <a:gd name="connsiteX376" fmla="*/ 2977515 w 4351972"/>
                <a:gd name="connsiteY376" fmla="*/ 22860 h 310515"/>
                <a:gd name="connsiteX377" fmla="*/ 2957513 w 4351972"/>
                <a:gd name="connsiteY377" fmla="*/ 22860 h 310515"/>
                <a:gd name="connsiteX378" fmla="*/ 2910840 w 4351972"/>
                <a:gd name="connsiteY378" fmla="*/ 22860 h 310515"/>
                <a:gd name="connsiteX379" fmla="*/ 2910840 w 4351972"/>
                <a:gd name="connsiteY379" fmla="*/ 139065 h 310515"/>
                <a:gd name="connsiteX380" fmla="*/ 2944178 w 4351972"/>
                <a:gd name="connsiteY380" fmla="*/ 139065 h 310515"/>
                <a:gd name="connsiteX381" fmla="*/ 2967038 w 4351972"/>
                <a:gd name="connsiteY381" fmla="*/ 136207 h 310515"/>
                <a:gd name="connsiteX382" fmla="*/ 2980373 w 4351972"/>
                <a:gd name="connsiteY382" fmla="*/ 125730 h 310515"/>
                <a:gd name="connsiteX383" fmla="*/ 2987993 w 4351972"/>
                <a:gd name="connsiteY383" fmla="*/ 109537 h 310515"/>
                <a:gd name="connsiteX384" fmla="*/ 2992755 w 4351972"/>
                <a:gd name="connsiteY384" fmla="*/ 90487 h 310515"/>
                <a:gd name="connsiteX385" fmla="*/ 3007995 w 4351972"/>
                <a:gd name="connsiteY385" fmla="*/ 90487 h 310515"/>
                <a:gd name="connsiteX386" fmla="*/ 3007995 w 4351972"/>
                <a:gd name="connsiteY386" fmla="*/ 206692 h 310515"/>
                <a:gd name="connsiteX387" fmla="*/ 2992755 w 4351972"/>
                <a:gd name="connsiteY387" fmla="*/ 206692 h 310515"/>
                <a:gd name="connsiteX388" fmla="*/ 2987993 w 4351972"/>
                <a:gd name="connsiteY388" fmla="*/ 185737 h 310515"/>
                <a:gd name="connsiteX389" fmla="*/ 2980373 w 4351972"/>
                <a:gd name="connsiteY389" fmla="*/ 169545 h 310515"/>
                <a:gd name="connsiteX390" fmla="*/ 2966085 w 4351972"/>
                <a:gd name="connsiteY390" fmla="*/ 159067 h 310515"/>
                <a:gd name="connsiteX391" fmla="*/ 2944178 w 4351972"/>
                <a:gd name="connsiteY391" fmla="*/ 156210 h 310515"/>
                <a:gd name="connsiteX392" fmla="*/ 2910840 w 4351972"/>
                <a:gd name="connsiteY392" fmla="*/ 156210 h 310515"/>
                <a:gd name="connsiteX393" fmla="*/ 2910840 w 4351972"/>
                <a:gd name="connsiteY393" fmla="*/ 244792 h 310515"/>
                <a:gd name="connsiteX394" fmla="*/ 2912745 w 4351972"/>
                <a:gd name="connsiteY394" fmla="*/ 265747 h 310515"/>
                <a:gd name="connsiteX395" fmla="*/ 2920365 w 4351972"/>
                <a:gd name="connsiteY395" fmla="*/ 277177 h 310515"/>
                <a:gd name="connsiteX396" fmla="*/ 2934653 w 4351972"/>
                <a:gd name="connsiteY396" fmla="*/ 281940 h 310515"/>
                <a:gd name="connsiteX397" fmla="*/ 2961323 w 4351972"/>
                <a:gd name="connsiteY397" fmla="*/ 282892 h 310515"/>
                <a:gd name="connsiteX398" fmla="*/ 2979420 w 4351972"/>
                <a:gd name="connsiteY398" fmla="*/ 282892 h 310515"/>
                <a:gd name="connsiteX399" fmla="*/ 2998470 w 4351972"/>
                <a:gd name="connsiteY399" fmla="*/ 281940 h 310515"/>
                <a:gd name="connsiteX400" fmla="*/ 3014663 w 4351972"/>
                <a:gd name="connsiteY400" fmla="*/ 279082 h 310515"/>
                <a:gd name="connsiteX401" fmla="*/ 3026093 w 4351972"/>
                <a:gd name="connsiteY401" fmla="*/ 273367 h 310515"/>
                <a:gd name="connsiteX402" fmla="*/ 3046095 w 4351972"/>
                <a:gd name="connsiteY402" fmla="*/ 242887 h 310515"/>
                <a:gd name="connsiteX403" fmla="*/ 3059430 w 4351972"/>
                <a:gd name="connsiteY403" fmla="*/ 213360 h 310515"/>
                <a:gd name="connsiteX404" fmla="*/ 3074670 w 4351972"/>
                <a:gd name="connsiteY404" fmla="*/ 213360 h 310515"/>
                <a:gd name="connsiteX405" fmla="*/ 3074670 w 4351972"/>
                <a:gd name="connsiteY405" fmla="*/ 216217 h 310515"/>
                <a:gd name="connsiteX406" fmla="*/ 3068955 w 4351972"/>
                <a:gd name="connsiteY406" fmla="*/ 302895 h 310515"/>
                <a:gd name="connsiteX407" fmla="*/ 2824163 w 4351972"/>
                <a:gd name="connsiteY407" fmla="*/ 302895 h 310515"/>
                <a:gd name="connsiteX408" fmla="*/ 2824163 w 4351972"/>
                <a:gd name="connsiteY408" fmla="*/ 287655 h 310515"/>
                <a:gd name="connsiteX409" fmla="*/ 2840355 w 4351972"/>
                <a:gd name="connsiteY409" fmla="*/ 285750 h 310515"/>
                <a:gd name="connsiteX410" fmla="*/ 2853690 w 4351972"/>
                <a:gd name="connsiteY410" fmla="*/ 282892 h 310515"/>
                <a:gd name="connsiteX411" fmla="*/ 2863215 w 4351972"/>
                <a:gd name="connsiteY411" fmla="*/ 274320 h 310515"/>
                <a:gd name="connsiteX412" fmla="*/ 2866073 w 4351972"/>
                <a:gd name="connsiteY412" fmla="*/ 261937 h 310515"/>
                <a:gd name="connsiteX413" fmla="*/ 2866073 w 4351972"/>
                <a:gd name="connsiteY413" fmla="*/ 49530 h 310515"/>
                <a:gd name="connsiteX414" fmla="*/ 2864168 w 4351972"/>
                <a:gd name="connsiteY414" fmla="*/ 37147 h 310515"/>
                <a:gd name="connsiteX415" fmla="*/ 2854643 w 4351972"/>
                <a:gd name="connsiteY415" fmla="*/ 28575 h 310515"/>
                <a:gd name="connsiteX416" fmla="*/ 2839403 w 4351972"/>
                <a:gd name="connsiteY416" fmla="*/ 23812 h 310515"/>
                <a:gd name="connsiteX417" fmla="*/ 2824163 w 4351972"/>
                <a:gd name="connsiteY417" fmla="*/ 20955 h 310515"/>
                <a:gd name="connsiteX418" fmla="*/ 258128 w 4351972"/>
                <a:gd name="connsiteY418" fmla="*/ 5715 h 310515"/>
                <a:gd name="connsiteX419" fmla="*/ 486728 w 4351972"/>
                <a:gd name="connsiteY419" fmla="*/ 5715 h 310515"/>
                <a:gd name="connsiteX420" fmla="*/ 486728 w 4351972"/>
                <a:gd name="connsiteY420" fmla="*/ 76200 h 310515"/>
                <a:gd name="connsiteX421" fmla="*/ 471488 w 4351972"/>
                <a:gd name="connsiteY421" fmla="*/ 76200 h 310515"/>
                <a:gd name="connsiteX422" fmla="*/ 453390 w 4351972"/>
                <a:gd name="connsiteY422" fmla="*/ 42862 h 310515"/>
                <a:gd name="connsiteX423" fmla="*/ 426720 w 4351972"/>
                <a:gd name="connsiteY423" fmla="*/ 23812 h 310515"/>
                <a:gd name="connsiteX424" fmla="*/ 411480 w 4351972"/>
                <a:gd name="connsiteY424" fmla="*/ 22860 h 310515"/>
                <a:gd name="connsiteX425" fmla="*/ 391478 w 4351972"/>
                <a:gd name="connsiteY425" fmla="*/ 22860 h 310515"/>
                <a:gd name="connsiteX426" fmla="*/ 344805 w 4351972"/>
                <a:gd name="connsiteY426" fmla="*/ 22860 h 310515"/>
                <a:gd name="connsiteX427" fmla="*/ 344805 w 4351972"/>
                <a:gd name="connsiteY427" fmla="*/ 139065 h 310515"/>
                <a:gd name="connsiteX428" fmla="*/ 378143 w 4351972"/>
                <a:gd name="connsiteY428" fmla="*/ 139065 h 310515"/>
                <a:gd name="connsiteX429" fmla="*/ 401003 w 4351972"/>
                <a:gd name="connsiteY429" fmla="*/ 136207 h 310515"/>
                <a:gd name="connsiteX430" fmla="*/ 414338 w 4351972"/>
                <a:gd name="connsiteY430" fmla="*/ 125730 h 310515"/>
                <a:gd name="connsiteX431" fmla="*/ 421958 w 4351972"/>
                <a:gd name="connsiteY431" fmla="*/ 109537 h 310515"/>
                <a:gd name="connsiteX432" fmla="*/ 425768 w 4351972"/>
                <a:gd name="connsiteY432" fmla="*/ 90487 h 310515"/>
                <a:gd name="connsiteX433" fmla="*/ 441008 w 4351972"/>
                <a:gd name="connsiteY433" fmla="*/ 90487 h 310515"/>
                <a:gd name="connsiteX434" fmla="*/ 441008 w 4351972"/>
                <a:gd name="connsiteY434" fmla="*/ 206692 h 310515"/>
                <a:gd name="connsiteX435" fmla="*/ 425768 w 4351972"/>
                <a:gd name="connsiteY435" fmla="*/ 206692 h 310515"/>
                <a:gd name="connsiteX436" fmla="*/ 421005 w 4351972"/>
                <a:gd name="connsiteY436" fmla="*/ 185737 h 310515"/>
                <a:gd name="connsiteX437" fmla="*/ 413385 w 4351972"/>
                <a:gd name="connsiteY437" fmla="*/ 169545 h 310515"/>
                <a:gd name="connsiteX438" fmla="*/ 399098 w 4351972"/>
                <a:gd name="connsiteY438" fmla="*/ 159067 h 310515"/>
                <a:gd name="connsiteX439" fmla="*/ 377190 w 4351972"/>
                <a:gd name="connsiteY439" fmla="*/ 156210 h 310515"/>
                <a:gd name="connsiteX440" fmla="*/ 343853 w 4351972"/>
                <a:gd name="connsiteY440" fmla="*/ 156210 h 310515"/>
                <a:gd name="connsiteX441" fmla="*/ 343853 w 4351972"/>
                <a:gd name="connsiteY441" fmla="*/ 244792 h 310515"/>
                <a:gd name="connsiteX442" fmla="*/ 345758 w 4351972"/>
                <a:gd name="connsiteY442" fmla="*/ 265747 h 310515"/>
                <a:gd name="connsiteX443" fmla="*/ 353378 w 4351972"/>
                <a:gd name="connsiteY443" fmla="*/ 277177 h 310515"/>
                <a:gd name="connsiteX444" fmla="*/ 367665 w 4351972"/>
                <a:gd name="connsiteY444" fmla="*/ 281940 h 310515"/>
                <a:gd name="connsiteX445" fmla="*/ 394335 w 4351972"/>
                <a:gd name="connsiteY445" fmla="*/ 282892 h 310515"/>
                <a:gd name="connsiteX446" fmla="*/ 412433 w 4351972"/>
                <a:gd name="connsiteY446" fmla="*/ 282892 h 310515"/>
                <a:gd name="connsiteX447" fmla="*/ 431483 w 4351972"/>
                <a:gd name="connsiteY447" fmla="*/ 281940 h 310515"/>
                <a:gd name="connsiteX448" fmla="*/ 447675 w 4351972"/>
                <a:gd name="connsiteY448" fmla="*/ 279082 h 310515"/>
                <a:gd name="connsiteX449" fmla="*/ 460058 w 4351972"/>
                <a:gd name="connsiteY449" fmla="*/ 273367 h 310515"/>
                <a:gd name="connsiteX450" fmla="*/ 480060 w 4351972"/>
                <a:gd name="connsiteY450" fmla="*/ 242887 h 310515"/>
                <a:gd name="connsiteX451" fmla="*/ 493395 w 4351972"/>
                <a:gd name="connsiteY451" fmla="*/ 213360 h 310515"/>
                <a:gd name="connsiteX452" fmla="*/ 508635 w 4351972"/>
                <a:gd name="connsiteY452" fmla="*/ 213360 h 310515"/>
                <a:gd name="connsiteX453" fmla="*/ 508635 w 4351972"/>
                <a:gd name="connsiteY453" fmla="*/ 216217 h 310515"/>
                <a:gd name="connsiteX454" fmla="*/ 502920 w 4351972"/>
                <a:gd name="connsiteY454" fmla="*/ 302895 h 310515"/>
                <a:gd name="connsiteX455" fmla="*/ 258128 w 4351972"/>
                <a:gd name="connsiteY455" fmla="*/ 302895 h 310515"/>
                <a:gd name="connsiteX456" fmla="*/ 258128 w 4351972"/>
                <a:gd name="connsiteY456" fmla="*/ 287655 h 310515"/>
                <a:gd name="connsiteX457" fmla="*/ 274320 w 4351972"/>
                <a:gd name="connsiteY457" fmla="*/ 285750 h 310515"/>
                <a:gd name="connsiteX458" fmla="*/ 287655 w 4351972"/>
                <a:gd name="connsiteY458" fmla="*/ 282892 h 310515"/>
                <a:gd name="connsiteX459" fmla="*/ 297180 w 4351972"/>
                <a:gd name="connsiteY459" fmla="*/ 274320 h 310515"/>
                <a:gd name="connsiteX460" fmla="*/ 300038 w 4351972"/>
                <a:gd name="connsiteY460" fmla="*/ 261937 h 310515"/>
                <a:gd name="connsiteX461" fmla="*/ 300038 w 4351972"/>
                <a:gd name="connsiteY461" fmla="*/ 49530 h 310515"/>
                <a:gd name="connsiteX462" fmla="*/ 298133 w 4351972"/>
                <a:gd name="connsiteY462" fmla="*/ 37147 h 310515"/>
                <a:gd name="connsiteX463" fmla="*/ 288608 w 4351972"/>
                <a:gd name="connsiteY463" fmla="*/ 28575 h 310515"/>
                <a:gd name="connsiteX464" fmla="*/ 273368 w 4351972"/>
                <a:gd name="connsiteY464" fmla="*/ 23812 h 310515"/>
                <a:gd name="connsiteX465" fmla="*/ 258128 w 4351972"/>
                <a:gd name="connsiteY465" fmla="*/ 20955 h 310515"/>
                <a:gd name="connsiteX466" fmla="*/ 3640456 w 4351972"/>
                <a:gd name="connsiteY466" fmla="*/ 4763 h 310515"/>
                <a:gd name="connsiteX467" fmla="*/ 3773806 w 4351972"/>
                <a:gd name="connsiteY467" fmla="*/ 4763 h 310515"/>
                <a:gd name="connsiteX468" fmla="*/ 3773806 w 4351972"/>
                <a:gd name="connsiteY468" fmla="*/ 20003 h 310515"/>
                <a:gd name="connsiteX469" fmla="*/ 3758565 w 4351972"/>
                <a:gd name="connsiteY469" fmla="*/ 21908 h 310515"/>
                <a:gd name="connsiteX470" fmla="*/ 3743325 w 4351972"/>
                <a:gd name="connsiteY470" fmla="*/ 25718 h 310515"/>
                <a:gd name="connsiteX471" fmla="*/ 3732848 w 4351972"/>
                <a:gd name="connsiteY471" fmla="*/ 33338 h 310515"/>
                <a:gd name="connsiteX472" fmla="*/ 3729990 w 4351972"/>
                <a:gd name="connsiteY472" fmla="*/ 45720 h 310515"/>
                <a:gd name="connsiteX473" fmla="*/ 3729990 w 4351972"/>
                <a:gd name="connsiteY473" fmla="*/ 259080 h 310515"/>
                <a:gd name="connsiteX474" fmla="*/ 3732848 w 4351972"/>
                <a:gd name="connsiteY474" fmla="*/ 271463 h 310515"/>
                <a:gd name="connsiteX475" fmla="*/ 3743325 w 4351972"/>
                <a:gd name="connsiteY475" fmla="*/ 280035 h 310515"/>
                <a:gd name="connsiteX476" fmla="*/ 3757613 w 4351972"/>
                <a:gd name="connsiteY476" fmla="*/ 283845 h 310515"/>
                <a:gd name="connsiteX477" fmla="*/ 3774758 w 4351972"/>
                <a:gd name="connsiteY477" fmla="*/ 285750 h 310515"/>
                <a:gd name="connsiteX478" fmla="*/ 3774758 w 4351972"/>
                <a:gd name="connsiteY478" fmla="*/ 302895 h 310515"/>
                <a:gd name="connsiteX479" fmla="*/ 3772853 w 4351972"/>
                <a:gd name="connsiteY479" fmla="*/ 302895 h 310515"/>
                <a:gd name="connsiteX480" fmla="*/ 3639503 w 4351972"/>
                <a:gd name="connsiteY480" fmla="*/ 302895 h 310515"/>
                <a:gd name="connsiteX481" fmla="*/ 3639503 w 4351972"/>
                <a:gd name="connsiteY481" fmla="*/ 287655 h 310515"/>
                <a:gd name="connsiteX482" fmla="*/ 3655695 w 4351972"/>
                <a:gd name="connsiteY482" fmla="*/ 286703 h 310515"/>
                <a:gd name="connsiteX483" fmla="*/ 3670936 w 4351972"/>
                <a:gd name="connsiteY483" fmla="*/ 283845 h 310515"/>
                <a:gd name="connsiteX484" fmla="*/ 3681413 w 4351972"/>
                <a:gd name="connsiteY484" fmla="*/ 276225 h 310515"/>
                <a:gd name="connsiteX485" fmla="*/ 3684270 w 4351972"/>
                <a:gd name="connsiteY485" fmla="*/ 262890 h 310515"/>
                <a:gd name="connsiteX486" fmla="*/ 3684270 w 4351972"/>
                <a:gd name="connsiteY486" fmla="*/ 48578 h 310515"/>
                <a:gd name="connsiteX487" fmla="*/ 3682365 w 4351972"/>
                <a:gd name="connsiteY487" fmla="*/ 36195 h 310515"/>
                <a:gd name="connsiteX488" fmla="*/ 3671888 w 4351972"/>
                <a:gd name="connsiteY488" fmla="*/ 27623 h 310515"/>
                <a:gd name="connsiteX489" fmla="*/ 3655695 w 4351972"/>
                <a:gd name="connsiteY489" fmla="*/ 22860 h 310515"/>
                <a:gd name="connsiteX490" fmla="*/ 3640456 w 4351972"/>
                <a:gd name="connsiteY490" fmla="*/ 20003 h 310515"/>
                <a:gd name="connsiteX491" fmla="*/ 2371725 w 4351972"/>
                <a:gd name="connsiteY491" fmla="*/ 4763 h 310515"/>
                <a:gd name="connsiteX492" fmla="*/ 2505075 w 4351972"/>
                <a:gd name="connsiteY492" fmla="*/ 4763 h 310515"/>
                <a:gd name="connsiteX493" fmla="*/ 2505075 w 4351972"/>
                <a:gd name="connsiteY493" fmla="*/ 20003 h 310515"/>
                <a:gd name="connsiteX494" fmla="*/ 2489835 w 4351972"/>
                <a:gd name="connsiteY494" fmla="*/ 21908 h 310515"/>
                <a:gd name="connsiteX495" fmla="*/ 2474595 w 4351972"/>
                <a:gd name="connsiteY495" fmla="*/ 25718 h 310515"/>
                <a:gd name="connsiteX496" fmla="*/ 2464117 w 4351972"/>
                <a:gd name="connsiteY496" fmla="*/ 33338 h 310515"/>
                <a:gd name="connsiteX497" fmla="*/ 2461260 w 4351972"/>
                <a:gd name="connsiteY497" fmla="*/ 45720 h 310515"/>
                <a:gd name="connsiteX498" fmla="*/ 2461260 w 4351972"/>
                <a:gd name="connsiteY498" fmla="*/ 259080 h 310515"/>
                <a:gd name="connsiteX499" fmla="*/ 2464117 w 4351972"/>
                <a:gd name="connsiteY499" fmla="*/ 271463 h 310515"/>
                <a:gd name="connsiteX500" fmla="*/ 2474595 w 4351972"/>
                <a:gd name="connsiteY500" fmla="*/ 280035 h 310515"/>
                <a:gd name="connsiteX501" fmla="*/ 2488882 w 4351972"/>
                <a:gd name="connsiteY501" fmla="*/ 283845 h 310515"/>
                <a:gd name="connsiteX502" fmla="*/ 2506027 w 4351972"/>
                <a:gd name="connsiteY502" fmla="*/ 285750 h 310515"/>
                <a:gd name="connsiteX503" fmla="*/ 2506027 w 4351972"/>
                <a:gd name="connsiteY503" fmla="*/ 302895 h 310515"/>
                <a:gd name="connsiteX504" fmla="*/ 2503170 w 4351972"/>
                <a:gd name="connsiteY504" fmla="*/ 302895 h 310515"/>
                <a:gd name="connsiteX505" fmla="*/ 2369820 w 4351972"/>
                <a:gd name="connsiteY505" fmla="*/ 302895 h 310515"/>
                <a:gd name="connsiteX506" fmla="*/ 2369820 w 4351972"/>
                <a:gd name="connsiteY506" fmla="*/ 287655 h 310515"/>
                <a:gd name="connsiteX507" fmla="*/ 2386012 w 4351972"/>
                <a:gd name="connsiteY507" fmla="*/ 286703 h 310515"/>
                <a:gd name="connsiteX508" fmla="*/ 2401252 w 4351972"/>
                <a:gd name="connsiteY508" fmla="*/ 283845 h 310515"/>
                <a:gd name="connsiteX509" fmla="*/ 2411730 w 4351972"/>
                <a:gd name="connsiteY509" fmla="*/ 276225 h 310515"/>
                <a:gd name="connsiteX510" fmla="*/ 2414587 w 4351972"/>
                <a:gd name="connsiteY510" fmla="*/ 262890 h 310515"/>
                <a:gd name="connsiteX511" fmla="*/ 2414587 w 4351972"/>
                <a:gd name="connsiteY511" fmla="*/ 48578 h 310515"/>
                <a:gd name="connsiteX512" fmla="*/ 2412682 w 4351972"/>
                <a:gd name="connsiteY512" fmla="*/ 36195 h 310515"/>
                <a:gd name="connsiteX513" fmla="*/ 2402205 w 4351972"/>
                <a:gd name="connsiteY513" fmla="*/ 27623 h 310515"/>
                <a:gd name="connsiteX514" fmla="*/ 2386965 w 4351972"/>
                <a:gd name="connsiteY514" fmla="*/ 22860 h 310515"/>
                <a:gd name="connsiteX515" fmla="*/ 2371725 w 4351972"/>
                <a:gd name="connsiteY515" fmla="*/ 20003 h 310515"/>
                <a:gd name="connsiteX516" fmla="*/ 827723 w 4351972"/>
                <a:gd name="connsiteY516" fmla="*/ 4763 h 310515"/>
                <a:gd name="connsiteX517" fmla="*/ 961073 w 4351972"/>
                <a:gd name="connsiteY517" fmla="*/ 4763 h 310515"/>
                <a:gd name="connsiteX518" fmla="*/ 961073 w 4351972"/>
                <a:gd name="connsiteY518" fmla="*/ 20003 h 310515"/>
                <a:gd name="connsiteX519" fmla="*/ 945833 w 4351972"/>
                <a:gd name="connsiteY519" fmla="*/ 21908 h 310515"/>
                <a:gd name="connsiteX520" fmla="*/ 930593 w 4351972"/>
                <a:gd name="connsiteY520" fmla="*/ 25718 h 310515"/>
                <a:gd name="connsiteX521" fmla="*/ 920115 w 4351972"/>
                <a:gd name="connsiteY521" fmla="*/ 33338 h 310515"/>
                <a:gd name="connsiteX522" fmla="*/ 917258 w 4351972"/>
                <a:gd name="connsiteY522" fmla="*/ 45720 h 310515"/>
                <a:gd name="connsiteX523" fmla="*/ 917258 w 4351972"/>
                <a:gd name="connsiteY523" fmla="*/ 259080 h 310515"/>
                <a:gd name="connsiteX524" fmla="*/ 920115 w 4351972"/>
                <a:gd name="connsiteY524" fmla="*/ 271463 h 310515"/>
                <a:gd name="connsiteX525" fmla="*/ 930593 w 4351972"/>
                <a:gd name="connsiteY525" fmla="*/ 280035 h 310515"/>
                <a:gd name="connsiteX526" fmla="*/ 944880 w 4351972"/>
                <a:gd name="connsiteY526" fmla="*/ 283845 h 310515"/>
                <a:gd name="connsiteX527" fmla="*/ 962025 w 4351972"/>
                <a:gd name="connsiteY527" fmla="*/ 285750 h 310515"/>
                <a:gd name="connsiteX528" fmla="*/ 962025 w 4351972"/>
                <a:gd name="connsiteY528" fmla="*/ 302895 h 310515"/>
                <a:gd name="connsiteX529" fmla="*/ 961073 w 4351972"/>
                <a:gd name="connsiteY529" fmla="*/ 302895 h 310515"/>
                <a:gd name="connsiteX530" fmla="*/ 827723 w 4351972"/>
                <a:gd name="connsiteY530" fmla="*/ 302895 h 310515"/>
                <a:gd name="connsiteX531" fmla="*/ 827723 w 4351972"/>
                <a:gd name="connsiteY531" fmla="*/ 287655 h 310515"/>
                <a:gd name="connsiteX532" fmla="*/ 843915 w 4351972"/>
                <a:gd name="connsiteY532" fmla="*/ 286703 h 310515"/>
                <a:gd name="connsiteX533" fmla="*/ 859155 w 4351972"/>
                <a:gd name="connsiteY533" fmla="*/ 283845 h 310515"/>
                <a:gd name="connsiteX534" fmla="*/ 868680 w 4351972"/>
                <a:gd name="connsiteY534" fmla="*/ 276225 h 310515"/>
                <a:gd name="connsiteX535" fmla="*/ 871538 w 4351972"/>
                <a:gd name="connsiteY535" fmla="*/ 262890 h 310515"/>
                <a:gd name="connsiteX536" fmla="*/ 871538 w 4351972"/>
                <a:gd name="connsiteY536" fmla="*/ 48578 h 310515"/>
                <a:gd name="connsiteX537" fmla="*/ 869633 w 4351972"/>
                <a:gd name="connsiteY537" fmla="*/ 36195 h 310515"/>
                <a:gd name="connsiteX538" fmla="*/ 859155 w 4351972"/>
                <a:gd name="connsiteY538" fmla="*/ 27623 h 310515"/>
                <a:gd name="connsiteX539" fmla="*/ 842963 w 4351972"/>
                <a:gd name="connsiteY539" fmla="*/ 22860 h 310515"/>
                <a:gd name="connsiteX540" fmla="*/ 827723 w 4351972"/>
                <a:gd name="connsiteY540" fmla="*/ 20003 h 310515"/>
                <a:gd name="connsiteX541" fmla="*/ 3500437 w 4351972"/>
                <a:gd name="connsiteY541" fmla="*/ 1905 h 310515"/>
                <a:gd name="connsiteX542" fmla="*/ 3536632 w 4351972"/>
                <a:gd name="connsiteY542" fmla="*/ 8572 h 310515"/>
                <a:gd name="connsiteX543" fmla="*/ 3566160 w 4351972"/>
                <a:gd name="connsiteY543" fmla="*/ 22860 h 310515"/>
                <a:gd name="connsiteX544" fmla="*/ 3574732 w 4351972"/>
                <a:gd name="connsiteY544" fmla="*/ 8572 h 310515"/>
                <a:gd name="connsiteX545" fmla="*/ 3590925 w 4351972"/>
                <a:gd name="connsiteY545" fmla="*/ 8572 h 310515"/>
                <a:gd name="connsiteX546" fmla="*/ 3592830 w 4351972"/>
                <a:gd name="connsiteY546" fmla="*/ 106680 h 310515"/>
                <a:gd name="connsiteX547" fmla="*/ 3575685 w 4351972"/>
                <a:gd name="connsiteY547" fmla="*/ 106680 h 310515"/>
                <a:gd name="connsiteX548" fmla="*/ 3565207 w 4351972"/>
                <a:gd name="connsiteY548" fmla="*/ 74295 h 310515"/>
                <a:gd name="connsiteX549" fmla="*/ 3549968 w 4351972"/>
                <a:gd name="connsiteY549" fmla="*/ 46672 h 310515"/>
                <a:gd name="connsiteX550" fmla="*/ 3528060 w 4351972"/>
                <a:gd name="connsiteY550" fmla="*/ 27622 h 310515"/>
                <a:gd name="connsiteX551" fmla="*/ 3496627 w 4351972"/>
                <a:gd name="connsiteY551" fmla="*/ 20002 h 310515"/>
                <a:gd name="connsiteX552" fmla="*/ 3463290 w 4351972"/>
                <a:gd name="connsiteY552" fmla="*/ 32385 h 310515"/>
                <a:gd name="connsiteX553" fmla="*/ 3449002 w 4351972"/>
                <a:gd name="connsiteY553" fmla="*/ 63817 h 310515"/>
                <a:gd name="connsiteX554" fmla="*/ 3457575 w 4351972"/>
                <a:gd name="connsiteY554" fmla="*/ 95250 h 310515"/>
                <a:gd name="connsiteX555" fmla="*/ 3483293 w 4351972"/>
                <a:gd name="connsiteY555" fmla="*/ 116205 h 310515"/>
                <a:gd name="connsiteX556" fmla="*/ 3512820 w 4351972"/>
                <a:gd name="connsiteY556" fmla="*/ 128587 h 310515"/>
                <a:gd name="connsiteX557" fmla="*/ 3541395 w 4351972"/>
                <a:gd name="connsiteY557" fmla="*/ 140017 h 310515"/>
                <a:gd name="connsiteX558" fmla="*/ 3565207 w 4351972"/>
                <a:gd name="connsiteY558" fmla="*/ 152400 h 310515"/>
                <a:gd name="connsiteX559" fmla="*/ 3588068 w 4351972"/>
                <a:gd name="connsiteY559" fmla="*/ 167640 h 310515"/>
                <a:gd name="connsiteX560" fmla="*/ 3602355 w 4351972"/>
                <a:gd name="connsiteY560" fmla="*/ 190500 h 310515"/>
                <a:gd name="connsiteX561" fmla="*/ 3607118 w 4351972"/>
                <a:gd name="connsiteY561" fmla="*/ 219075 h 310515"/>
                <a:gd name="connsiteX562" fmla="*/ 3578543 w 4351972"/>
                <a:gd name="connsiteY562" fmla="*/ 283845 h 310515"/>
                <a:gd name="connsiteX563" fmla="*/ 3507105 w 4351972"/>
                <a:gd name="connsiteY563" fmla="*/ 309562 h 310515"/>
                <a:gd name="connsiteX564" fmla="*/ 3468052 w 4351972"/>
                <a:gd name="connsiteY564" fmla="*/ 302895 h 310515"/>
                <a:gd name="connsiteX565" fmla="*/ 3433762 w 4351972"/>
                <a:gd name="connsiteY565" fmla="*/ 287655 h 310515"/>
                <a:gd name="connsiteX566" fmla="*/ 3425190 w 4351972"/>
                <a:gd name="connsiteY566" fmla="*/ 302895 h 310515"/>
                <a:gd name="connsiteX567" fmla="*/ 3408998 w 4351972"/>
                <a:gd name="connsiteY567" fmla="*/ 302895 h 310515"/>
                <a:gd name="connsiteX568" fmla="*/ 3406140 w 4351972"/>
                <a:gd name="connsiteY568" fmla="*/ 201930 h 310515"/>
                <a:gd name="connsiteX569" fmla="*/ 3422332 w 4351972"/>
                <a:gd name="connsiteY569" fmla="*/ 201930 h 310515"/>
                <a:gd name="connsiteX570" fmla="*/ 3434715 w 4351972"/>
                <a:gd name="connsiteY570" fmla="*/ 236220 h 310515"/>
                <a:gd name="connsiteX571" fmla="*/ 3452812 w 4351972"/>
                <a:gd name="connsiteY571" fmla="*/ 264795 h 310515"/>
                <a:gd name="connsiteX572" fmla="*/ 3478530 w 4351972"/>
                <a:gd name="connsiteY572" fmla="*/ 284797 h 310515"/>
                <a:gd name="connsiteX573" fmla="*/ 3511868 w 4351972"/>
                <a:gd name="connsiteY573" fmla="*/ 292417 h 310515"/>
                <a:gd name="connsiteX574" fmla="*/ 3536632 w 4351972"/>
                <a:gd name="connsiteY574" fmla="*/ 288607 h 310515"/>
                <a:gd name="connsiteX575" fmla="*/ 3553777 w 4351972"/>
                <a:gd name="connsiteY575" fmla="*/ 278130 h 310515"/>
                <a:gd name="connsiteX576" fmla="*/ 3563302 w 4351972"/>
                <a:gd name="connsiteY576" fmla="*/ 261937 h 310515"/>
                <a:gd name="connsiteX577" fmla="*/ 3566160 w 4351972"/>
                <a:gd name="connsiteY577" fmla="*/ 240982 h 310515"/>
                <a:gd name="connsiteX578" fmla="*/ 3556635 w 4351972"/>
                <a:gd name="connsiteY578" fmla="*/ 207645 h 310515"/>
                <a:gd name="connsiteX579" fmla="*/ 3527107 w 4351972"/>
                <a:gd name="connsiteY579" fmla="*/ 184785 h 310515"/>
                <a:gd name="connsiteX580" fmla="*/ 3495675 w 4351972"/>
                <a:gd name="connsiteY580" fmla="*/ 172402 h 310515"/>
                <a:gd name="connsiteX581" fmla="*/ 3465195 w 4351972"/>
                <a:gd name="connsiteY581" fmla="*/ 160020 h 310515"/>
                <a:gd name="connsiteX582" fmla="*/ 3426143 w 4351972"/>
                <a:gd name="connsiteY582" fmla="*/ 130492 h 310515"/>
                <a:gd name="connsiteX583" fmla="*/ 3411855 w 4351972"/>
                <a:gd name="connsiteY583" fmla="*/ 82867 h 310515"/>
                <a:gd name="connsiteX584" fmla="*/ 3418523 w 4351972"/>
                <a:gd name="connsiteY584" fmla="*/ 51435 h 310515"/>
                <a:gd name="connsiteX585" fmla="*/ 3437573 w 4351972"/>
                <a:gd name="connsiteY585" fmla="*/ 25717 h 310515"/>
                <a:gd name="connsiteX586" fmla="*/ 3466148 w 4351972"/>
                <a:gd name="connsiteY586" fmla="*/ 8572 h 310515"/>
                <a:gd name="connsiteX587" fmla="*/ 3500437 w 4351972"/>
                <a:gd name="connsiteY587" fmla="*/ 1905 h 310515"/>
                <a:gd name="connsiteX588" fmla="*/ 1459230 w 4351972"/>
                <a:gd name="connsiteY588" fmla="*/ 0 h 310515"/>
                <a:gd name="connsiteX589" fmla="*/ 1503045 w 4351972"/>
                <a:gd name="connsiteY589" fmla="*/ 6667 h 310515"/>
                <a:gd name="connsiteX590" fmla="*/ 1535430 w 4351972"/>
                <a:gd name="connsiteY590" fmla="*/ 20955 h 310515"/>
                <a:gd name="connsiteX591" fmla="*/ 1544003 w 4351972"/>
                <a:gd name="connsiteY591" fmla="*/ 6667 h 310515"/>
                <a:gd name="connsiteX592" fmla="*/ 1560195 w 4351972"/>
                <a:gd name="connsiteY592" fmla="*/ 6667 h 310515"/>
                <a:gd name="connsiteX593" fmla="*/ 1562100 w 4351972"/>
                <a:gd name="connsiteY593" fmla="*/ 109537 h 310515"/>
                <a:gd name="connsiteX594" fmla="*/ 1544955 w 4351972"/>
                <a:gd name="connsiteY594" fmla="*/ 109537 h 310515"/>
                <a:gd name="connsiteX595" fmla="*/ 1534478 w 4351972"/>
                <a:gd name="connsiteY595" fmla="*/ 76200 h 310515"/>
                <a:gd name="connsiteX596" fmla="*/ 1518285 w 4351972"/>
                <a:gd name="connsiteY596" fmla="*/ 46672 h 310515"/>
                <a:gd name="connsiteX597" fmla="*/ 1493520 w 4351972"/>
                <a:gd name="connsiteY597" fmla="*/ 25717 h 310515"/>
                <a:gd name="connsiteX598" fmla="*/ 1458278 w 4351972"/>
                <a:gd name="connsiteY598" fmla="*/ 18097 h 310515"/>
                <a:gd name="connsiteX599" fmla="*/ 1418273 w 4351972"/>
                <a:gd name="connsiteY599" fmla="*/ 27622 h 310515"/>
                <a:gd name="connsiteX600" fmla="*/ 1387793 w 4351972"/>
                <a:gd name="connsiteY600" fmla="*/ 54292 h 310515"/>
                <a:gd name="connsiteX601" fmla="*/ 1368743 w 4351972"/>
                <a:gd name="connsiteY601" fmla="*/ 97155 h 310515"/>
                <a:gd name="connsiteX602" fmla="*/ 1362075 w 4351972"/>
                <a:gd name="connsiteY602" fmla="*/ 155257 h 310515"/>
                <a:gd name="connsiteX603" fmla="*/ 1368743 w 4351972"/>
                <a:gd name="connsiteY603" fmla="*/ 208597 h 310515"/>
                <a:gd name="connsiteX604" fmla="*/ 1388745 w 4351972"/>
                <a:gd name="connsiteY604" fmla="*/ 251460 h 310515"/>
                <a:gd name="connsiteX605" fmla="*/ 1421130 w 4351972"/>
                <a:gd name="connsiteY605" fmla="*/ 280987 h 310515"/>
                <a:gd name="connsiteX606" fmla="*/ 1464945 w 4351972"/>
                <a:gd name="connsiteY606" fmla="*/ 291465 h 310515"/>
                <a:gd name="connsiteX607" fmla="*/ 1498283 w 4351972"/>
                <a:gd name="connsiteY607" fmla="*/ 285750 h 310515"/>
                <a:gd name="connsiteX608" fmla="*/ 1519238 w 4351972"/>
                <a:gd name="connsiteY608" fmla="*/ 274320 h 310515"/>
                <a:gd name="connsiteX609" fmla="*/ 1521143 w 4351972"/>
                <a:gd name="connsiteY609" fmla="*/ 252412 h 310515"/>
                <a:gd name="connsiteX610" fmla="*/ 1521143 w 4351972"/>
                <a:gd name="connsiteY610" fmla="*/ 233362 h 310515"/>
                <a:gd name="connsiteX611" fmla="*/ 1521143 w 4351972"/>
                <a:gd name="connsiteY611" fmla="*/ 217170 h 310515"/>
                <a:gd name="connsiteX612" fmla="*/ 1518285 w 4351972"/>
                <a:gd name="connsiteY612" fmla="*/ 201930 h 310515"/>
                <a:gd name="connsiteX613" fmla="*/ 1508760 w 4351972"/>
                <a:gd name="connsiteY613" fmla="*/ 192405 h 310515"/>
                <a:gd name="connsiteX614" fmla="*/ 1489710 w 4351972"/>
                <a:gd name="connsiteY614" fmla="*/ 187642 h 310515"/>
                <a:gd name="connsiteX615" fmla="*/ 1471613 w 4351972"/>
                <a:gd name="connsiteY615" fmla="*/ 185737 h 310515"/>
                <a:gd name="connsiteX616" fmla="*/ 1471613 w 4351972"/>
                <a:gd name="connsiteY616" fmla="*/ 170497 h 310515"/>
                <a:gd name="connsiteX617" fmla="*/ 1601153 w 4351972"/>
                <a:gd name="connsiteY617" fmla="*/ 170497 h 310515"/>
                <a:gd name="connsiteX618" fmla="*/ 1601153 w 4351972"/>
                <a:gd name="connsiteY618" fmla="*/ 184785 h 310515"/>
                <a:gd name="connsiteX619" fmla="*/ 1587818 w 4351972"/>
                <a:gd name="connsiteY619" fmla="*/ 186690 h 310515"/>
                <a:gd name="connsiteX620" fmla="*/ 1574483 w 4351972"/>
                <a:gd name="connsiteY620" fmla="*/ 190500 h 310515"/>
                <a:gd name="connsiteX621" fmla="*/ 1565910 w 4351972"/>
                <a:gd name="connsiteY621" fmla="*/ 199072 h 310515"/>
                <a:gd name="connsiteX622" fmla="*/ 1563053 w 4351972"/>
                <a:gd name="connsiteY622" fmla="*/ 212407 h 310515"/>
                <a:gd name="connsiteX623" fmla="*/ 1563053 w 4351972"/>
                <a:gd name="connsiteY623" fmla="*/ 235267 h 310515"/>
                <a:gd name="connsiteX624" fmla="*/ 1563053 w 4351972"/>
                <a:gd name="connsiteY624" fmla="*/ 268605 h 310515"/>
                <a:gd name="connsiteX625" fmla="*/ 1564005 w 4351972"/>
                <a:gd name="connsiteY625" fmla="*/ 282892 h 310515"/>
                <a:gd name="connsiteX626" fmla="*/ 1508760 w 4351972"/>
                <a:gd name="connsiteY626" fmla="*/ 301942 h 310515"/>
                <a:gd name="connsiteX627" fmla="*/ 1454468 w 4351972"/>
                <a:gd name="connsiteY627" fmla="*/ 308610 h 310515"/>
                <a:gd name="connsiteX628" fmla="*/ 1400175 w 4351972"/>
                <a:gd name="connsiteY628" fmla="*/ 298132 h 310515"/>
                <a:gd name="connsiteX629" fmla="*/ 1354455 w 4351972"/>
                <a:gd name="connsiteY629" fmla="*/ 267652 h 310515"/>
                <a:gd name="connsiteX630" fmla="*/ 1323023 w 4351972"/>
                <a:gd name="connsiteY630" fmla="*/ 220027 h 310515"/>
                <a:gd name="connsiteX631" fmla="*/ 1311593 w 4351972"/>
                <a:gd name="connsiteY631" fmla="*/ 157162 h 310515"/>
                <a:gd name="connsiteX632" fmla="*/ 1323023 w 4351972"/>
                <a:gd name="connsiteY632" fmla="*/ 94297 h 310515"/>
                <a:gd name="connsiteX633" fmla="*/ 1354455 w 4351972"/>
                <a:gd name="connsiteY633" fmla="*/ 43815 h 310515"/>
                <a:gd name="connsiteX634" fmla="*/ 1401128 w 4351972"/>
                <a:gd name="connsiteY634" fmla="*/ 11430 h 310515"/>
                <a:gd name="connsiteX635" fmla="*/ 1459230 w 4351972"/>
                <a:gd name="connsiteY635" fmla="*/ 0 h 310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</a:cxnLst>
              <a:rect l="l" t="t" r="r" b="b"/>
              <a:pathLst>
                <a:path w="4351972" h="310515">
                  <a:moveTo>
                    <a:pt x="3189922" y="24765"/>
                  </a:moveTo>
                  <a:lnTo>
                    <a:pt x="3189922" y="151448"/>
                  </a:lnTo>
                  <a:lnTo>
                    <a:pt x="3217545" y="151448"/>
                  </a:lnTo>
                  <a:cubicBezTo>
                    <a:pt x="3236595" y="151448"/>
                    <a:pt x="3252787" y="145733"/>
                    <a:pt x="3266122" y="133350"/>
                  </a:cubicBezTo>
                  <a:cubicBezTo>
                    <a:pt x="3277552" y="120968"/>
                    <a:pt x="3284220" y="103823"/>
                    <a:pt x="3284220" y="82868"/>
                  </a:cubicBezTo>
                  <a:cubicBezTo>
                    <a:pt x="3284220" y="64770"/>
                    <a:pt x="3279457" y="50483"/>
                    <a:pt x="3268980" y="40005"/>
                  </a:cubicBezTo>
                  <a:cubicBezTo>
                    <a:pt x="3258502" y="29528"/>
                    <a:pt x="3244214" y="24765"/>
                    <a:pt x="3225164" y="24765"/>
                  </a:cubicBezTo>
                  <a:close/>
                  <a:moveTo>
                    <a:pt x="83820" y="24765"/>
                  </a:moveTo>
                  <a:lnTo>
                    <a:pt x="83820" y="155258"/>
                  </a:lnTo>
                  <a:lnTo>
                    <a:pt x="104775" y="155258"/>
                  </a:lnTo>
                  <a:cubicBezTo>
                    <a:pt x="120015" y="155258"/>
                    <a:pt x="131445" y="153353"/>
                    <a:pt x="140970" y="148590"/>
                  </a:cubicBezTo>
                  <a:cubicBezTo>
                    <a:pt x="151447" y="143828"/>
                    <a:pt x="158115" y="138113"/>
                    <a:pt x="162877" y="130493"/>
                  </a:cubicBezTo>
                  <a:cubicBezTo>
                    <a:pt x="167640" y="123825"/>
                    <a:pt x="170497" y="117158"/>
                    <a:pt x="172402" y="109538"/>
                  </a:cubicBezTo>
                  <a:cubicBezTo>
                    <a:pt x="174307" y="102870"/>
                    <a:pt x="174307" y="96203"/>
                    <a:pt x="174307" y="90488"/>
                  </a:cubicBezTo>
                  <a:cubicBezTo>
                    <a:pt x="174307" y="82868"/>
                    <a:pt x="173355" y="74295"/>
                    <a:pt x="171450" y="66675"/>
                  </a:cubicBezTo>
                  <a:cubicBezTo>
                    <a:pt x="169545" y="58103"/>
                    <a:pt x="166687" y="51435"/>
                    <a:pt x="161925" y="45720"/>
                  </a:cubicBezTo>
                  <a:cubicBezTo>
                    <a:pt x="157162" y="39053"/>
                    <a:pt x="150495" y="34290"/>
                    <a:pt x="142875" y="30480"/>
                  </a:cubicBezTo>
                  <a:cubicBezTo>
                    <a:pt x="135255" y="26670"/>
                    <a:pt x="124777" y="24765"/>
                    <a:pt x="113347" y="24765"/>
                  </a:cubicBezTo>
                  <a:close/>
                  <a:moveTo>
                    <a:pt x="4067175" y="7620"/>
                  </a:moveTo>
                  <a:lnTo>
                    <a:pt x="4192905" y="7620"/>
                  </a:lnTo>
                  <a:lnTo>
                    <a:pt x="4192905" y="22860"/>
                  </a:lnTo>
                  <a:cubicBezTo>
                    <a:pt x="4178617" y="22860"/>
                    <a:pt x="4169092" y="23812"/>
                    <a:pt x="4163377" y="25717"/>
                  </a:cubicBezTo>
                  <a:cubicBezTo>
                    <a:pt x="4157662" y="27622"/>
                    <a:pt x="4154805" y="29527"/>
                    <a:pt x="4154805" y="32385"/>
                  </a:cubicBezTo>
                  <a:cubicBezTo>
                    <a:pt x="4154805" y="33337"/>
                    <a:pt x="4154805" y="34290"/>
                    <a:pt x="4155757" y="37147"/>
                  </a:cubicBezTo>
                  <a:cubicBezTo>
                    <a:pt x="4156710" y="39052"/>
                    <a:pt x="4157662" y="41910"/>
                    <a:pt x="4159567" y="44767"/>
                  </a:cubicBezTo>
                  <a:cubicBezTo>
                    <a:pt x="4161472" y="48577"/>
                    <a:pt x="4163377" y="52387"/>
                    <a:pt x="4166235" y="57150"/>
                  </a:cubicBezTo>
                  <a:cubicBezTo>
                    <a:pt x="4169092" y="61912"/>
                    <a:pt x="4170997" y="66675"/>
                    <a:pt x="4172902" y="70485"/>
                  </a:cubicBezTo>
                  <a:cubicBezTo>
                    <a:pt x="4179570" y="82867"/>
                    <a:pt x="4186237" y="95250"/>
                    <a:pt x="4192905" y="107632"/>
                  </a:cubicBezTo>
                  <a:cubicBezTo>
                    <a:pt x="4199572" y="120015"/>
                    <a:pt x="4208145" y="136207"/>
                    <a:pt x="4219575" y="155257"/>
                  </a:cubicBezTo>
                  <a:cubicBezTo>
                    <a:pt x="4241482" y="120015"/>
                    <a:pt x="4257675" y="92392"/>
                    <a:pt x="4270057" y="73342"/>
                  </a:cubicBezTo>
                  <a:cubicBezTo>
                    <a:pt x="4281487" y="53340"/>
                    <a:pt x="4287202" y="41910"/>
                    <a:pt x="4287202" y="38100"/>
                  </a:cubicBezTo>
                  <a:cubicBezTo>
                    <a:pt x="4287202" y="35242"/>
                    <a:pt x="4286250" y="32385"/>
                    <a:pt x="4283392" y="30480"/>
                  </a:cubicBezTo>
                  <a:cubicBezTo>
                    <a:pt x="4281487" y="28575"/>
                    <a:pt x="4277677" y="26670"/>
                    <a:pt x="4273867" y="25717"/>
                  </a:cubicBezTo>
                  <a:cubicBezTo>
                    <a:pt x="4270057" y="24765"/>
                    <a:pt x="4265295" y="23812"/>
                    <a:pt x="4260532" y="23812"/>
                  </a:cubicBezTo>
                  <a:cubicBezTo>
                    <a:pt x="4255770" y="23812"/>
                    <a:pt x="4251007" y="22860"/>
                    <a:pt x="4247197" y="22860"/>
                  </a:cubicBezTo>
                  <a:lnTo>
                    <a:pt x="4247197" y="7620"/>
                  </a:lnTo>
                  <a:lnTo>
                    <a:pt x="4350067" y="7620"/>
                  </a:lnTo>
                  <a:lnTo>
                    <a:pt x="4350067" y="22860"/>
                  </a:lnTo>
                  <a:lnTo>
                    <a:pt x="4351972" y="22860"/>
                  </a:lnTo>
                  <a:cubicBezTo>
                    <a:pt x="4350067" y="22860"/>
                    <a:pt x="4346257" y="23812"/>
                    <a:pt x="4340542" y="25717"/>
                  </a:cubicBezTo>
                  <a:cubicBezTo>
                    <a:pt x="4335780" y="27622"/>
                    <a:pt x="4331970" y="29527"/>
                    <a:pt x="4329112" y="30480"/>
                  </a:cubicBezTo>
                  <a:cubicBezTo>
                    <a:pt x="4323397" y="33337"/>
                    <a:pt x="4319587" y="36195"/>
                    <a:pt x="4317682" y="38100"/>
                  </a:cubicBezTo>
                  <a:cubicBezTo>
                    <a:pt x="4315777" y="40005"/>
                    <a:pt x="4311967" y="44767"/>
                    <a:pt x="4306252" y="52387"/>
                  </a:cubicBezTo>
                  <a:cubicBezTo>
                    <a:pt x="4295775" y="67627"/>
                    <a:pt x="4285297" y="82867"/>
                    <a:pt x="4276725" y="99060"/>
                  </a:cubicBezTo>
                  <a:cubicBezTo>
                    <a:pt x="4267200" y="114300"/>
                    <a:pt x="4255770" y="134302"/>
                    <a:pt x="4242435" y="159067"/>
                  </a:cubicBezTo>
                  <a:cubicBezTo>
                    <a:pt x="4237672" y="167640"/>
                    <a:pt x="4233862" y="175260"/>
                    <a:pt x="4231957" y="180022"/>
                  </a:cubicBezTo>
                  <a:cubicBezTo>
                    <a:pt x="4230052" y="185737"/>
                    <a:pt x="4229100" y="193357"/>
                    <a:pt x="4229100" y="203835"/>
                  </a:cubicBezTo>
                  <a:lnTo>
                    <a:pt x="4229100" y="260032"/>
                  </a:lnTo>
                  <a:cubicBezTo>
                    <a:pt x="4229100" y="264795"/>
                    <a:pt x="4230052" y="269557"/>
                    <a:pt x="4231957" y="273367"/>
                  </a:cubicBezTo>
                  <a:cubicBezTo>
                    <a:pt x="4233862" y="277177"/>
                    <a:pt x="4237672" y="280035"/>
                    <a:pt x="4242435" y="281940"/>
                  </a:cubicBezTo>
                  <a:cubicBezTo>
                    <a:pt x="4245292" y="282892"/>
                    <a:pt x="4250055" y="284797"/>
                    <a:pt x="4257675" y="285750"/>
                  </a:cubicBezTo>
                  <a:cubicBezTo>
                    <a:pt x="4265295" y="287655"/>
                    <a:pt x="4271010" y="288607"/>
                    <a:pt x="4275772" y="288607"/>
                  </a:cubicBezTo>
                  <a:lnTo>
                    <a:pt x="4275772" y="303847"/>
                  </a:lnTo>
                  <a:lnTo>
                    <a:pt x="4137660" y="303847"/>
                  </a:lnTo>
                  <a:lnTo>
                    <a:pt x="4137660" y="288607"/>
                  </a:lnTo>
                  <a:cubicBezTo>
                    <a:pt x="4141470" y="288607"/>
                    <a:pt x="4147185" y="287655"/>
                    <a:pt x="4154805" y="286702"/>
                  </a:cubicBezTo>
                  <a:cubicBezTo>
                    <a:pt x="4162425" y="285750"/>
                    <a:pt x="4168140" y="284797"/>
                    <a:pt x="4170997" y="283845"/>
                  </a:cubicBezTo>
                  <a:cubicBezTo>
                    <a:pt x="4175760" y="281940"/>
                    <a:pt x="4179570" y="279082"/>
                    <a:pt x="4181475" y="275272"/>
                  </a:cubicBezTo>
                  <a:cubicBezTo>
                    <a:pt x="4183380" y="271462"/>
                    <a:pt x="4184332" y="267652"/>
                    <a:pt x="4184332" y="261937"/>
                  </a:cubicBezTo>
                  <a:lnTo>
                    <a:pt x="4184332" y="190500"/>
                  </a:lnTo>
                  <a:cubicBezTo>
                    <a:pt x="4184332" y="188595"/>
                    <a:pt x="4183380" y="183832"/>
                    <a:pt x="4180522" y="178117"/>
                  </a:cubicBezTo>
                  <a:cubicBezTo>
                    <a:pt x="4177665" y="172402"/>
                    <a:pt x="4174807" y="165735"/>
                    <a:pt x="4170997" y="158115"/>
                  </a:cubicBezTo>
                  <a:cubicBezTo>
                    <a:pt x="4162425" y="141922"/>
                    <a:pt x="4153852" y="124777"/>
                    <a:pt x="4143375" y="105727"/>
                  </a:cubicBezTo>
                  <a:cubicBezTo>
                    <a:pt x="4132897" y="86677"/>
                    <a:pt x="4124325" y="71437"/>
                    <a:pt x="4116705" y="58102"/>
                  </a:cubicBezTo>
                  <a:cubicBezTo>
                    <a:pt x="4111942" y="50482"/>
                    <a:pt x="4108132" y="43815"/>
                    <a:pt x="4104322" y="40005"/>
                  </a:cubicBezTo>
                  <a:cubicBezTo>
                    <a:pt x="4100512" y="36195"/>
                    <a:pt x="4096702" y="32385"/>
                    <a:pt x="4091940" y="29527"/>
                  </a:cubicBezTo>
                  <a:cubicBezTo>
                    <a:pt x="4089082" y="27622"/>
                    <a:pt x="4084320" y="25717"/>
                    <a:pt x="4079557" y="24765"/>
                  </a:cubicBezTo>
                  <a:cubicBezTo>
                    <a:pt x="4074795" y="23812"/>
                    <a:pt x="4070985" y="22860"/>
                    <a:pt x="4067175" y="22860"/>
                  </a:cubicBezTo>
                  <a:close/>
                  <a:moveTo>
                    <a:pt x="3791903" y="7620"/>
                  </a:moveTo>
                  <a:lnTo>
                    <a:pt x="4050031" y="7620"/>
                  </a:lnTo>
                  <a:lnTo>
                    <a:pt x="4050031" y="87630"/>
                  </a:lnTo>
                  <a:lnTo>
                    <a:pt x="4035743" y="87630"/>
                  </a:lnTo>
                  <a:cubicBezTo>
                    <a:pt x="4034790" y="82867"/>
                    <a:pt x="4031933" y="76200"/>
                    <a:pt x="4029075" y="69532"/>
                  </a:cubicBezTo>
                  <a:cubicBezTo>
                    <a:pt x="4026218" y="62865"/>
                    <a:pt x="4022408" y="56197"/>
                    <a:pt x="4017645" y="50482"/>
                  </a:cubicBezTo>
                  <a:cubicBezTo>
                    <a:pt x="4013836" y="43815"/>
                    <a:pt x="4009073" y="38100"/>
                    <a:pt x="4004311" y="33337"/>
                  </a:cubicBezTo>
                  <a:cubicBezTo>
                    <a:pt x="3999548" y="28575"/>
                    <a:pt x="3994786" y="25717"/>
                    <a:pt x="3990023" y="24765"/>
                  </a:cubicBezTo>
                  <a:cubicBezTo>
                    <a:pt x="3986213" y="23812"/>
                    <a:pt x="3980498" y="23812"/>
                    <a:pt x="3973831" y="23812"/>
                  </a:cubicBezTo>
                  <a:cubicBezTo>
                    <a:pt x="3967163" y="23812"/>
                    <a:pt x="3961448" y="23812"/>
                    <a:pt x="3955733" y="23812"/>
                  </a:cubicBezTo>
                  <a:lnTo>
                    <a:pt x="3943350" y="23812"/>
                  </a:lnTo>
                  <a:lnTo>
                    <a:pt x="3943350" y="260032"/>
                  </a:lnTo>
                  <a:cubicBezTo>
                    <a:pt x="3943350" y="264795"/>
                    <a:pt x="3944303" y="268605"/>
                    <a:pt x="3946208" y="272415"/>
                  </a:cubicBezTo>
                  <a:cubicBezTo>
                    <a:pt x="3948113" y="276225"/>
                    <a:pt x="3951923" y="279082"/>
                    <a:pt x="3956686" y="280987"/>
                  </a:cubicBezTo>
                  <a:cubicBezTo>
                    <a:pt x="3959543" y="281940"/>
                    <a:pt x="3964306" y="282892"/>
                    <a:pt x="3971925" y="284797"/>
                  </a:cubicBezTo>
                  <a:cubicBezTo>
                    <a:pt x="3979545" y="286702"/>
                    <a:pt x="3986213" y="287655"/>
                    <a:pt x="3990975" y="287655"/>
                  </a:cubicBezTo>
                  <a:lnTo>
                    <a:pt x="3990975" y="302895"/>
                  </a:lnTo>
                  <a:lnTo>
                    <a:pt x="3851911" y="302895"/>
                  </a:lnTo>
                  <a:lnTo>
                    <a:pt x="3851911" y="287655"/>
                  </a:lnTo>
                  <a:cubicBezTo>
                    <a:pt x="3855720" y="287655"/>
                    <a:pt x="3861436" y="286702"/>
                    <a:pt x="3870008" y="285750"/>
                  </a:cubicBezTo>
                  <a:cubicBezTo>
                    <a:pt x="3877628" y="284797"/>
                    <a:pt x="3883343" y="283845"/>
                    <a:pt x="3886200" y="282892"/>
                  </a:cubicBezTo>
                  <a:cubicBezTo>
                    <a:pt x="3890963" y="280987"/>
                    <a:pt x="3893820" y="278130"/>
                    <a:pt x="3896678" y="275272"/>
                  </a:cubicBezTo>
                  <a:cubicBezTo>
                    <a:pt x="3898583" y="271462"/>
                    <a:pt x="3899536" y="267652"/>
                    <a:pt x="3899536" y="261937"/>
                  </a:cubicBezTo>
                  <a:lnTo>
                    <a:pt x="3899536" y="23812"/>
                  </a:lnTo>
                  <a:lnTo>
                    <a:pt x="3887153" y="23812"/>
                  </a:lnTo>
                  <a:cubicBezTo>
                    <a:pt x="3882390" y="23812"/>
                    <a:pt x="3877628" y="23812"/>
                    <a:pt x="3870961" y="23812"/>
                  </a:cubicBezTo>
                  <a:cubicBezTo>
                    <a:pt x="3864293" y="23812"/>
                    <a:pt x="3858578" y="24765"/>
                    <a:pt x="3852863" y="24765"/>
                  </a:cubicBezTo>
                  <a:cubicBezTo>
                    <a:pt x="3848100" y="25717"/>
                    <a:pt x="3843338" y="27622"/>
                    <a:pt x="3838575" y="33337"/>
                  </a:cubicBezTo>
                  <a:cubicBezTo>
                    <a:pt x="3833813" y="38100"/>
                    <a:pt x="3829050" y="43815"/>
                    <a:pt x="3825240" y="50482"/>
                  </a:cubicBezTo>
                  <a:cubicBezTo>
                    <a:pt x="3821431" y="57150"/>
                    <a:pt x="3817620" y="63817"/>
                    <a:pt x="3813811" y="70485"/>
                  </a:cubicBezTo>
                  <a:cubicBezTo>
                    <a:pt x="3810953" y="77152"/>
                    <a:pt x="3808095" y="83820"/>
                    <a:pt x="3807143" y="87630"/>
                  </a:cubicBezTo>
                  <a:lnTo>
                    <a:pt x="3791903" y="87630"/>
                  </a:lnTo>
                  <a:close/>
                  <a:moveTo>
                    <a:pt x="3107055" y="6668"/>
                  </a:moveTo>
                  <a:lnTo>
                    <a:pt x="3243262" y="6668"/>
                  </a:lnTo>
                  <a:cubicBezTo>
                    <a:pt x="3255645" y="6668"/>
                    <a:pt x="3267075" y="7620"/>
                    <a:pt x="3278505" y="10478"/>
                  </a:cubicBezTo>
                  <a:cubicBezTo>
                    <a:pt x="3289935" y="13335"/>
                    <a:pt x="3299460" y="17145"/>
                    <a:pt x="3308032" y="22860"/>
                  </a:cubicBezTo>
                  <a:cubicBezTo>
                    <a:pt x="3316605" y="28575"/>
                    <a:pt x="3323272" y="35243"/>
                    <a:pt x="3328987" y="44768"/>
                  </a:cubicBezTo>
                  <a:cubicBezTo>
                    <a:pt x="3333750" y="53340"/>
                    <a:pt x="3336607" y="64770"/>
                    <a:pt x="3336607" y="77153"/>
                  </a:cubicBezTo>
                  <a:cubicBezTo>
                    <a:pt x="3336607" y="88583"/>
                    <a:pt x="3334702" y="98108"/>
                    <a:pt x="3330892" y="107633"/>
                  </a:cubicBezTo>
                  <a:cubicBezTo>
                    <a:pt x="3327082" y="116205"/>
                    <a:pt x="3322320" y="123825"/>
                    <a:pt x="3315652" y="130493"/>
                  </a:cubicBezTo>
                  <a:cubicBezTo>
                    <a:pt x="3308985" y="136208"/>
                    <a:pt x="3302317" y="141923"/>
                    <a:pt x="3292792" y="145733"/>
                  </a:cubicBezTo>
                  <a:cubicBezTo>
                    <a:pt x="3284220" y="150495"/>
                    <a:pt x="3274695" y="153353"/>
                    <a:pt x="3263264" y="157163"/>
                  </a:cubicBezTo>
                  <a:cubicBezTo>
                    <a:pt x="3277552" y="176213"/>
                    <a:pt x="3289935" y="192405"/>
                    <a:pt x="3299460" y="205740"/>
                  </a:cubicBezTo>
                  <a:cubicBezTo>
                    <a:pt x="3308985" y="219075"/>
                    <a:pt x="3321367" y="235268"/>
                    <a:pt x="3334702" y="253365"/>
                  </a:cubicBezTo>
                  <a:cubicBezTo>
                    <a:pt x="3340417" y="261938"/>
                    <a:pt x="3346132" y="267653"/>
                    <a:pt x="3350895" y="271463"/>
                  </a:cubicBezTo>
                  <a:cubicBezTo>
                    <a:pt x="3355657" y="275273"/>
                    <a:pt x="3360420" y="278130"/>
                    <a:pt x="3365182" y="280988"/>
                  </a:cubicBezTo>
                  <a:cubicBezTo>
                    <a:pt x="3368992" y="282893"/>
                    <a:pt x="3373755" y="283845"/>
                    <a:pt x="3378517" y="284798"/>
                  </a:cubicBezTo>
                  <a:cubicBezTo>
                    <a:pt x="3384232" y="285750"/>
                    <a:pt x="3388042" y="286703"/>
                    <a:pt x="3391852" y="286703"/>
                  </a:cubicBezTo>
                  <a:lnTo>
                    <a:pt x="3391852" y="302895"/>
                  </a:lnTo>
                  <a:lnTo>
                    <a:pt x="3313747" y="302895"/>
                  </a:lnTo>
                  <a:cubicBezTo>
                    <a:pt x="3296602" y="275273"/>
                    <a:pt x="3280410" y="251460"/>
                    <a:pt x="3266122" y="231458"/>
                  </a:cubicBezTo>
                  <a:cubicBezTo>
                    <a:pt x="3251835" y="211455"/>
                    <a:pt x="3236595" y="190500"/>
                    <a:pt x="3220402" y="169545"/>
                  </a:cubicBezTo>
                  <a:lnTo>
                    <a:pt x="3189922" y="169545"/>
                  </a:lnTo>
                  <a:lnTo>
                    <a:pt x="3189922" y="262890"/>
                  </a:lnTo>
                  <a:cubicBezTo>
                    <a:pt x="3189922" y="267653"/>
                    <a:pt x="3190875" y="271463"/>
                    <a:pt x="3191827" y="275273"/>
                  </a:cubicBezTo>
                  <a:cubicBezTo>
                    <a:pt x="3193732" y="279083"/>
                    <a:pt x="3196589" y="281940"/>
                    <a:pt x="3201352" y="283845"/>
                  </a:cubicBezTo>
                  <a:cubicBezTo>
                    <a:pt x="3204210" y="284798"/>
                    <a:pt x="3208020" y="285750"/>
                    <a:pt x="3214687" y="286703"/>
                  </a:cubicBezTo>
                  <a:cubicBezTo>
                    <a:pt x="3220402" y="287655"/>
                    <a:pt x="3226117" y="287655"/>
                    <a:pt x="3230880" y="287655"/>
                  </a:cubicBezTo>
                  <a:lnTo>
                    <a:pt x="3230880" y="302895"/>
                  </a:lnTo>
                  <a:lnTo>
                    <a:pt x="3107055" y="302895"/>
                  </a:lnTo>
                  <a:lnTo>
                    <a:pt x="3107055" y="287655"/>
                  </a:lnTo>
                  <a:cubicBezTo>
                    <a:pt x="3109912" y="287655"/>
                    <a:pt x="3114675" y="286703"/>
                    <a:pt x="3121342" y="285750"/>
                  </a:cubicBezTo>
                  <a:cubicBezTo>
                    <a:pt x="3128010" y="284798"/>
                    <a:pt x="3131820" y="283845"/>
                    <a:pt x="3134677" y="282893"/>
                  </a:cubicBezTo>
                  <a:cubicBezTo>
                    <a:pt x="3138487" y="280988"/>
                    <a:pt x="3141345" y="278130"/>
                    <a:pt x="3143250" y="275273"/>
                  </a:cubicBezTo>
                  <a:cubicBezTo>
                    <a:pt x="3145155" y="271463"/>
                    <a:pt x="3146107" y="267653"/>
                    <a:pt x="3146107" y="261938"/>
                  </a:cubicBezTo>
                  <a:lnTo>
                    <a:pt x="3146107" y="49530"/>
                  </a:lnTo>
                  <a:cubicBezTo>
                    <a:pt x="3146107" y="44768"/>
                    <a:pt x="3145155" y="40005"/>
                    <a:pt x="3144202" y="36195"/>
                  </a:cubicBezTo>
                  <a:cubicBezTo>
                    <a:pt x="3143250" y="32385"/>
                    <a:pt x="3139439" y="29528"/>
                    <a:pt x="3134677" y="27623"/>
                  </a:cubicBezTo>
                  <a:cubicBezTo>
                    <a:pt x="3130867" y="26670"/>
                    <a:pt x="3127057" y="25718"/>
                    <a:pt x="3121342" y="23813"/>
                  </a:cubicBezTo>
                  <a:cubicBezTo>
                    <a:pt x="3115627" y="22860"/>
                    <a:pt x="3110864" y="21908"/>
                    <a:pt x="3107055" y="21908"/>
                  </a:cubicBezTo>
                  <a:close/>
                  <a:moveTo>
                    <a:pt x="2514600" y="6668"/>
                  </a:moveTo>
                  <a:lnTo>
                    <a:pt x="2636520" y="6668"/>
                  </a:lnTo>
                  <a:lnTo>
                    <a:pt x="2636520" y="21908"/>
                  </a:lnTo>
                  <a:cubicBezTo>
                    <a:pt x="2626042" y="22860"/>
                    <a:pt x="2617470" y="23813"/>
                    <a:pt x="2609850" y="24765"/>
                  </a:cubicBezTo>
                  <a:cubicBezTo>
                    <a:pt x="2603182" y="26670"/>
                    <a:pt x="2599372" y="28575"/>
                    <a:pt x="2599372" y="33338"/>
                  </a:cubicBezTo>
                  <a:cubicBezTo>
                    <a:pt x="2599372" y="35243"/>
                    <a:pt x="2599372" y="37148"/>
                    <a:pt x="2600325" y="39053"/>
                  </a:cubicBezTo>
                  <a:cubicBezTo>
                    <a:pt x="2601277" y="40958"/>
                    <a:pt x="2601277" y="42863"/>
                    <a:pt x="2601277" y="43815"/>
                  </a:cubicBezTo>
                  <a:cubicBezTo>
                    <a:pt x="2606040" y="57150"/>
                    <a:pt x="2614612" y="80010"/>
                    <a:pt x="2626042" y="110490"/>
                  </a:cubicBezTo>
                  <a:cubicBezTo>
                    <a:pt x="2637472" y="140970"/>
                    <a:pt x="2653665" y="184785"/>
                    <a:pt x="2675572" y="241935"/>
                  </a:cubicBezTo>
                  <a:cubicBezTo>
                    <a:pt x="2686050" y="216218"/>
                    <a:pt x="2698432" y="185738"/>
                    <a:pt x="2711767" y="150495"/>
                  </a:cubicBezTo>
                  <a:cubicBezTo>
                    <a:pt x="2725102" y="115253"/>
                    <a:pt x="2734627" y="91440"/>
                    <a:pt x="2739390" y="78105"/>
                  </a:cubicBezTo>
                  <a:cubicBezTo>
                    <a:pt x="2744152" y="65723"/>
                    <a:pt x="2747010" y="57150"/>
                    <a:pt x="2747010" y="51435"/>
                  </a:cubicBezTo>
                  <a:cubicBezTo>
                    <a:pt x="2747962" y="46673"/>
                    <a:pt x="2747962" y="42863"/>
                    <a:pt x="2747962" y="40005"/>
                  </a:cubicBezTo>
                  <a:cubicBezTo>
                    <a:pt x="2747962" y="37148"/>
                    <a:pt x="2747010" y="34290"/>
                    <a:pt x="2744152" y="32385"/>
                  </a:cubicBezTo>
                  <a:cubicBezTo>
                    <a:pt x="2741295" y="30480"/>
                    <a:pt x="2737485" y="28575"/>
                    <a:pt x="2732722" y="26670"/>
                  </a:cubicBezTo>
                  <a:cubicBezTo>
                    <a:pt x="2727960" y="24765"/>
                    <a:pt x="2723197" y="23813"/>
                    <a:pt x="2718435" y="23813"/>
                  </a:cubicBezTo>
                  <a:cubicBezTo>
                    <a:pt x="2713672" y="22860"/>
                    <a:pt x="2708910" y="22860"/>
                    <a:pt x="2704147" y="21908"/>
                  </a:cubicBezTo>
                  <a:lnTo>
                    <a:pt x="2704147" y="6668"/>
                  </a:lnTo>
                  <a:lnTo>
                    <a:pt x="2814637" y="6668"/>
                  </a:lnTo>
                  <a:lnTo>
                    <a:pt x="2814637" y="22860"/>
                  </a:lnTo>
                  <a:lnTo>
                    <a:pt x="2815590" y="22860"/>
                  </a:lnTo>
                  <a:cubicBezTo>
                    <a:pt x="2811780" y="22860"/>
                    <a:pt x="2807970" y="23813"/>
                    <a:pt x="2802255" y="24765"/>
                  </a:cubicBezTo>
                  <a:cubicBezTo>
                    <a:pt x="2797492" y="26670"/>
                    <a:pt x="2792730" y="27623"/>
                    <a:pt x="2789872" y="30480"/>
                  </a:cubicBezTo>
                  <a:cubicBezTo>
                    <a:pt x="2785110" y="33338"/>
                    <a:pt x="2781300" y="37148"/>
                    <a:pt x="2778442" y="41910"/>
                  </a:cubicBezTo>
                  <a:cubicBezTo>
                    <a:pt x="2775585" y="46673"/>
                    <a:pt x="2772727" y="52388"/>
                    <a:pt x="2769870" y="58103"/>
                  </a:cubicBezTo>
                  <a:cubicBezTo>
                    <a:pt x="2760345" y="80010"/>
                    <a:pt x="2747010" y="114300"/>
                    <a:pt x="2727960" y="160973"/>
                  </a:cubicBezTo>
                  <a:cubicBezTo>
                    <a:pt x="2708910" y="207645"/>
                    <a:pt x="2689860" y="256223"/>
                    <a:pt x="2670810" y="306705"/>
                  </a:cubicBezTo>
                  <a:lnTo>
                    <a:pt x="2653665" y="306705"/>
                  </a:lnTo>
                  <a:cubicBezTo>
                    <a:pt x="2633662" y="253365"/>
                    <a:pt x="2614612" y="200978"/>
                    <a:pt x="2595562" y="151448"/>
                  </a:cubicBezTo>
                  <a:cubicBezTo>
                    <a:pt x="2576512" y="101918"/>
                    <a:pt x="2564130" y="67628"/>
                    <a:pt x="2557462" y="50483"/>
                  </a:cubicBezTo>
                  <a:cubicBezTo>
                    <a:pt x="2555557" y="45720"/>
                    <a:pt x="2553652" y="42863"/>
                    <a:pt x="2550795" y="39053"/>
                  </a:cubicBezTo>
                  <a:cubicBezTo>
                    <a:pt x="2547937" y="36195"/>
                    <a:pt x="2544127" y="32385"/>
                    <a:pt x="2539365" y="29528"/>
                  </a:cubicBezTo>
                  <a:cubicBezTo>
                    <a:pt x="2535555" y="27623"/>
                    <a:pt x="2531745" y="25718"/>
                    <a:pt x="2526982" y="23813"/>
                  </a:cubicBezTo>
                  <a:cubicBezTo>
                    <a:pt x="2522220" y="22860"/>
                    <a:pt x="2518410" y="21908"/>
                    <a:pt x="2514600" y="21908"/>
                  </a:cubicBezTo>
                  <a:close/>
                  <a:moveTo>
                    <a:pt x="2038350" y="6668"/>
                  </a:moveTo>
                  <a:lnTo>
                    <a:pt x="2122170" y="6668"/>
                  </a:lnTo>
                  <a:lnTo>
                    <a:pt x="2287905" y="232410"/>
                  </a:lnTo>
                  <a:lnTo>
                    <a:pt x="2287905" y="91440"/>
                  </a:lnTo>
                  <a:cubicBezTo>
                    <a:pt x="2287905" y="74295"/>
                    <a:pt x="2286952" y="60960"/>
                    <a:pt x="2285047" y="51435"/>
                  </a:cubicBezTo>
                  <a:cubicBezTo>
                    <a:pt x="2283142" y="41910"/>
                    <a:pt x="2279332" y="36195"/>
                    <a:pt x="2275522" y="33338"/>
                  </a:cubicBezTo>
                  <a:cubicBezTo>
                    <a:pt x="2271712" y="30480"/>
                    <a:pt x="2265045" y="27623"/>
                    <a:pt x="2256472" y="25718"/>
                  </a:cubicBezTo>
                  <a:cubicBezTo>
                    <a:pt x="2247900" y="22860"/>
                    <a:pt x="2241232" y="21908"/>
                    <a:pt x="2236470" y="21908"/>
                  </a:cubicBezTo>
                  <a:lnTo>
                    <a:pt x="2236470" y="6668"/>
                  </a:lnTo>
                  <a:lnTo>
                    <a:pt x="2356485" y="6668"/>
                  </a:lnTo>
                  <a:lnTo>
                    <a:pt x="2356485" y="22860"/>
                  </a:lnTo>
                  <a:lnTo>
                    <a:pt x="2358390" y="22860"/>
                  </a:lnTo>
                  <a:cubicBezTo>
                    <a:pt x="2354580" y="22860"/>
                    <a:pt x="2348865" y="23813"/>
                    <a:pt x="2340292" y="25718"/>
                  </a:cubicBezTo>
                  <a:cubicBezTo>
                    <a:pt x="2332672" y="27623"/>
                    <a:pt x="2326005" y="30480"/>
                    <a:pt x="2323147" y="32385"/>
                  </a:cubicBezTo>
                  <a:cubicBezTo>
                    <a:pt x="2318385" y="36195"/>
                    <a:pt x="2314575" y="42863"/>
                    <a:pt x="2312670" y="52388"/>
                  </a:cubicBezTo>
                  <a:cubicBezTo>
                    <a:pt x="2310765" y="61913"/>
                    <a:pt x="2309812" y="75248"/>
                    <a:pt x="2309812" y="89535"/>
                  </a:cubicBezTo>
                  <a:lnTo>
                    <a:pt x="2309812" y="306705"/>
                  </a:lnTo>
                  <a:lnTo>
                    <a:pt x="2291715" y="306705"/>
                  </a:lnTo>
                  <a:lnTo>
                    <a:pt x="2112645" y="64770"/>
                  </a:lnTo>
                  <a:lnTo>
                    <a:pt x="2112645" y="217170"/>
                  </a:lnTo>
                  <a:cubicBezTo>
                    <a:pt x="2112645" y="234315"/>
                    <a:pt x="2113597" y="247650"/>
                    <a:pt x="2115502" y="256223"/>
                  </a:cubicBezTo>
                  <a:cubicBezTo>
                    <a:pt x="2117407" y="265748"/>
                    <a:pt x="2121217" y="271463"/>
                    <a:pt x="2125027" y="276225"/>
                  </a:cubicBezTo>
                  <a:cubicBezTo>
                    <a:pt x="2127885" y="279083"/>
                    <a:pt x="2134552" y="281940"/>
                    <a:pt x="2145030" y="284798"/>
                  </a:cubicBezTo>
                  <a:cubicBezTo>
                    <a:pt x="2154555" y="287655"/>
                    <a:pt x="2161222" y="288608"/>
                    <a:pt x="2165032" y="288608"/>
                  </a:cubicBezTo>
                  <a:lnTo>
                    <a:pt x="2165032" y="303848"/>
                  </a:lnTo>
                  <a:lnTo>
                    <a:pt x="2044065" y="303848"/>
                  </a:lnTo>
                  <a:lnTo>
                    <a:pt x="2044065" y="288608"/>
                  </a:lnTo>
                  <a:cubicBezTo>
                    <a:pt x="2047875" y="288608"/>
                    <a:pt x="2053590" y="286703"/>
                    <a:pt x="2063115" y="284798"/>
                  </a:cubicBezTo>
                  <a:cubicBezTo>
                    <a:pt x="2071687" y="281940"/>
                    <a:pt x="2077402" y="280035"/>
                    <a:pt x="2079307" y="278130"/>
                  </a:cubicBezTo>
                  <a:cubicBezTo>
                    <a:pt x="2084070" y="274320"/>
                    <a:pt x="2087880" y="268605"/>
                    <a:pt x="2088832" y="260033"/>
                  </a:cubicBezTo>
                  <a:cubicBezTo>
                    <a:pt x="2090737" y="252413"/>
                    <a:pt x="2091690" y="238125"/>
                    <a:pt x="2091690" y="219075"/>
                  </a:cubicBezTo>
                  <a:lnTo>
                    <a:pt x="2091690" y="73343"/>
                  </a:lnTo>
                  <a:cubicBezTo>
                    <a:pt x="2091690" y="66675"/>
                    <a:pt x="2090737" y="60960"/>
                    <a:pt x="2087880" y="54293"/>
                  </a:cubicBezTo>
                  <a:cubicBezTo>
                    <a:pt x="2085975" y="47625"/>
                    <a:pt x="2083117" y="42863"/>
                    <a:pt x="2079307" y="39053"/>
                  </a:cubicBezTo>
                  <a:cubicBezTo>
                    <a:pt x="2074545" y="34290"/>
                    <a:pt x="2067877" y="30480"/>
                    <a:pt x="2059305" y="27623"/>
                  </a:cubicBezTo>
                  <a:cubicBezTo>
                    <a:pt x="2050732" y="24765"/>
                    <a:pt x="2044065" y="22860"/>
                    <a:pt x="2038350" y="21908"/>
                  </a:cubicBezTo>
                  <a:close/>
                  <a:moveTo>
                    <a:pt x="1906905" y="6668"/>
                  </a:moveTo>
                  <a:lnTo>
                    <a:pt x="2027872" y="6668"/>
                  </a:lnTo>
                  <a:lnTo>
                    <a:pt x="2027872" y="22860"/>
                  </a:lnTo>
                  <a:lnTo>
                    <a:pt x="2025967" y="22860"/>
                  </a:lnTo>
                  <a:cubicBezTo>
                    <a:pt x="2022157" y="22860"/>
                    <a:pt x="2016442" y="23813"/>
                    <a:pt x="2008822" y="25718"/>
                  </a:cubicBezTo>
                  <a:cubicBezTo>
                    <a:pt x="2001202" y="27623"/>
                    <a:pt x="1995487" y="29528"/>
                    <a:pt x="1990725" y="32385"/>
                  </a:cubicBezTo>
                  <a:cubicBezTo>
                    <a:pt x="1985962" y="35243"/>
                    <a:pt x="1983105" y="41910"/>
                    <a:pt x="1981200" y="52388"/>
                  </a:cubicBezTo>
                  <a:cubicBezTo>
                    <a:pt x="1979295" y="62865"/>
                    <a:pt x="1978342" y="74295"/>
                    <a:pt x="1978342" y="88583"/>
                  </a:cubicBezTo>
                  <a:lnTo>
                    <a:pt x="1978342" y="217170"/>
                  </a:lnTo>
                  <a:cubicBezTo>
                    <a:pt x="1978342" y="233363"/>
                    <a:pt x="1974532" y="247650"/>
                    <a:pt x="1967865" y="260033"/>
                  </a:cubicBezTo>
                  <a:cubicBezTo>
                    <a:pt x="1961197" y="272415"/>
                    <a:pt x="1951672" y="281940"/>
                    <a:pt x="1941195" y="289560"/>
                  </a:cubicBezTo>
                  <a:cubicBezTo>
                    <a:pt x="1929765" y="297180"/>
                    <a:pt x="1918335" y="302895"/>
                    <a:pt x="1906905" y="305753"/>
                  </a:cubicBezTo>
                  <a:cubicBezTo>
                    <a:pt x="1894522" y="308610"/>
                    <a:pt x="1883092" y="310515"/>
                    <a:pt x="1871662" y="310515"/>
                  </a:cubicBezTo>
                  <a:cubicBezTo>
                    <a:pt x="1853565" y="310515"/>
                    <a:pt x="1838325" y="308610"/>
                    <a:pt x="1824037" y="303848"/>
                  </a:cubicBezTo>
                  <a:cubicBezTo>
                    <a:pt x="1809750" y="299085"/>
                    <a:pt x="1798320" y="293370"/>
                    <a:pt x="1788795" y="284798"/>
                  </a:cubicBezTo>
                  <a:cubicBezTo>
                    <a:pt x="1779270" y="277178"/>
                    <a:pt x="1772602" y="267653"/>
                    <a:pt x="1767840" y="258128"/>
                  </a:cubicBezTo>
                  <a:cubicBezTo>
                    <a:pt x="1763077" y="247650"/>
                    <a:pt x="1761172" y="237173"/>
                    <a:pt x="1761172" y="225743"/>
                  </a:cubicBezTo>
                  <a:lnTo>
                    <a:pt x="1761172" y="51435"/>
                  </a:lnTo>
                  <a:cubicBezTo>
                    <a:pt x="1761172" y="46673"/>
                    <a:pt x="1760220" y="42863"/>
                    <a:pt x="1758315" y="39053"/>
                  </a:cubicBezTo>
                  <a:cubicBezTo>
                    <a:pt x="1756410" y="36195"/>
                    <a:pt x="1753552" y="32385"/>
                    <a:pt x="1748790" y="29528"/>
                  </a:cubicBezTo>
                  <a:cubicBezTo>
                    <a:pt x="1744980" y="27623"/>
                    <a:pt x="1741170" y="25718"/>
                    <a:pt x="1735455" y="24765"/>
                  </a:cubicBezTo>
                  <a:cubicBezTo>
                    <a:pt x="1729740" y="23813"/>
                    <a:pt x="1725930" y="22860"/>
                    <a:pt x="1722120" y="22860"/>
                  </a:cubicBezTo>
                  <a:lnTo>
                    <a:pt x="1722120" y="7620"/>
                  </a:lnTo>
                  <a:lnTo>
                    <a:pt x="1844040" y="7620"/>
                  </a:lnTo>
                  <a:lnTo>
                    <a:pt x="1844040" y="22860"/>
                  </a:lnTo>
                  <a:cubicBezTo>
                    <a:pt x="1840230" y="22860"/>
                    <a:pt x="1835467" y="23813"/>
                    <a:pt x="1829752" y="24765"/>
                  </a:cubicBezTo>
                  <a:cubicBezTo>
                    <a:pt x="1824037" y="25718"/>
                    <a:pt x="1819275" y="26670"/>
                    <a:pt x="1817370" y="27623"/>
                  </a:cubicBezTo>
                  <a:cubicBezTo>
                    <a:pt x="1812607" y="29528"/>
                    <a:pt x="1809750" y="32385"/>
                    <a:pt x="1807845" y="36195"/>
                  </a:cubicBezTo>
                  <a:cubicBezTo>
                    <a:pt x="1805940" y="40005"/>
                    <a:pt x="1805940" y="44768"/>
                    <a:pt x="1805940" y="48578"/>
                  </a:cubicBezTo>
                  <a:lnTo>
                    <a:pt x="1805940" y="211455"/>
                  </a:lnTo>
                  <a:cubicBezTo>
                    <a:pt x="1805940" y="219075"/>
                    <a:pt x="1806892" y="227648"/>
                    <a:pt x="1808797" y="236220"/>
                  </a:cubicBezTo>
                  <a:cubicBezTo>
                    <a:pt x="1810702" y="244793"/>
                    <a:pt x="1813560" y="253365"/>
                    <a:pt x="1819275" y="260033"/>
                  </a:cubicBezTo>
                  <a:cubicBezTo>
                    <a:pt x="1824990" y="267653"/>
                    <a:pt x="1832610" y="274320"/>
                    <a:pt x="1841182" y="279083"/>
                  </a:cubicBezTo>
                  <a:cubicBezTo>
                    <a:pt x="1850707" y="283845"/>
                    <a:pt x="1863090" y="286703"/>
                    <a:pt x="1879282" y="286703"/>
                  </a:cubicBezTo>
                  <a:cubicBezTo>
                    <a:pt x="1894522" y="286703"/>
                    <a:pt x="1907857" y="284798"/>
                    <a:pt x="1917382" y="279083"/>
                  </a:cubicBezTo>
                  <a:cubicBezTo>
                    <a:pt x="1927860" y="274320"/>
                    <a:pt x="1936432" y="267653"/>
                    <a:pt x="1942147" y="260033"/>
                  </a:cubicBezTo>
                  <a:cubicBezTo>
                    <a:pt x="1947862" y="252413"/>
                    <a:pt x="1951672" y="244793"/>
                    <a:pt x="1954530" y="236220"/>
                  </a:cubicBezTo>
                  <a:cubicBezTo>
                    <a:pt x="1956435" y="227648"/>
                    <a:pt x="1958340" y="220028"/>
                    <a:pt x="1958340" y="211455"/>
                  </a:cubicBezTo>
                  <a:lnTo>
                    <a:pt x="1958340" y="90488"/>
                  </a:lnTo>
                  <a:cubicBezTo>
                    <a:pt x="1958340" y="75248"/>
                    <a:pt x="1957387" y="62865"/>
                    <a:pt x="1955482" y="52388"/>
                  </a:cubicBezTo>
                  <a:cubicBezTo>
                    <a:pt x="1953577" y="42863"/>
                    <a:pt x="1949767" y="36195"/>
                    <a:pt x="1945957" y="33338"/>
                  </a:cubicBezTo>
                  <a:cubicBezTo>
                    <a:pt x="1941195" y="29528"/>
                    <a:pt x="1934527" y="27623"/>
                    <a:pt x="1925955" y="24765"/>
                  </a:cubicBezTo>
                  <a:cubicBezTo>
                    <a:pt x="1917382" y="22860"/>
                    <a:pt x="1910715" y="21908"/>
                    <a:pt x="1906905" y="21908"/>
                  </a:cubicBezTo>
                  <a:close/>
                  <a:moveTo>
                    <a:pt x="972503" y="6668"/>
                  </a:moveTo>
                  <a:lnTo>
                    <a:pt x="1056323" y="6668"/>
                  </a:lnTo>
                  <a:lnTo>
                    <a:pt x="1222058" y="232410"/>
                  </a:lnTo>
                  <a:lnTo>
                    <a:pt x="1222058" y="91440"/>
                  </a:lnTo>
                  <a:cubicBezTo>
                    <a:pt x="1222058" y="74295"/>
                    <a:pt x="1221105" y="60960"/>
                    <a:pt x="1219200" y="51435"/>
                  </a:cubicBezTo>
                  <a:cubicBezTo>
                    <a:pt x="1217295" y="41910"/>
                    <a:pt x="1213485" y="36195"/>
                    <a:pt x="1209675" y="33338"/>
                  </a:cubicBezTo>
                  <a:cubicBezTo>
                    <a:pt x="1205865" y="30480"/>
                    <a:pt x="1199198" y="27623"/>
                    <a:pt x="1190625" y="25718"/>
                  </a:cubicBezTo>
                  <a:cubicBezTo>
                    <a:pt x="1182053" y="22860"/>
                    <a:pt x="1175385" y="21908"/>
                    <a:pt x="1170623" y="21908"/>
                  </a:cubicBezTo>
                  <a:lnTo>
                    <a:pt x="1170623" y="6668"/>
                  </a:lnTo>
                  <a:lnTo>
                    <a:pt x="1290638" y="6668"/>
                  </a:lnTo>
                  <a:lnTo>
                    <a:pt x="1290638" y="22860"/>
                  </a:lnTo>
                  <a:lnTo>
                    <a:pt x="1291590" y="22860"/>
                  </a:lnTo>
                  <a:cubicBezTo>
                    <a:pt x="1287780" y="22860"/>
                    <a:pt x="1282065" y="23813"/>
                    <a:pt x="1273493" y="25718"/>
                  </a:cubicBezTo>
                  <a:cubicBezTo>
                    <a:pt x="1264920" y="27623"/>
                    <a:pt x="1259205" y="30480"/>
                    <a:pt x="1256348" y="32385"/>
                  </a:cubicBezTo>
                  <a:cubicBezTo>
                    <a:pt x="1251585" y="36195"/>
                    <a:pt x="1247775" y="42863"/>
                    <a:pt x="1245870" y="52388"/>
                  </a:cubicBezTo>
                  <a:cubicBezTo>
                    <a:pt x="1243965" y="61913"/>
                    <a:pt x="1243013" y="75248"/>
                    <a:pt x="1243013" y="89535"/>
                  </a:cubicBezTo>
                  <a:lnTo>
                    <a:pt x="1243013" y="306705"/>
                  </a:lnTo>
                  <a:lnTo>
                    <a:pt x="1224915" y="306705"/>
                  </a:lnTo>
                  <a:lnTo>
                    <a:pt x="1045845" y="64770"/>
                  </a:lnTo>
                  <a:lnTo>
                    <a:pt x="1045845" y="217170"/>
                  </a:lnTo>
                  <a:cubicBezTo>
                    <a:pt x="1045845" y="234315"/>
                    <a:pt x="1046798" y="247650"/>
                    <a:pt x="1048703" y="256223"/>
                  </a:cubicBezTo>
                  <a:cubicBezTo>
                    <a:pt x="1050608" y="265748"/>
                    <a:pt x="1054418" y="271463"/>
                    <a:pt x="1058228" y="276225"/>
                  </a:cubicBezTo>
                  <a:cubicBezTo>
                    <a:pt x="1061085" y="279083"/>
                    <a:pt x="1067753" y="281940"/>
                    <a:pt x="1078230" y="284798"/>
                  </a:cubicBezTo>
                  <a:cubicBezTo>
                    <a:pt x="1087755" y="287655"/>
                    <a:pt x="1094423" y="288608"/>
                    <a:pt x="1098233" y="288608"/>
                  </a:cubicBezTo>
                  <a:lnTo>
                    <a:pt x="1098233" y="303848"/>
                  </a:lnTo>
                  <a:lnTo>
                    <a:pt x="977265" y="303848"/>
                  </a:lnTo>
                  <a:lnTo>
                    <a:pt x="977265" y="288608"/>
                  </a:lnTo>
                  <a:cubicBezTo>
                    <a:pt x="981075" y="288608"/>
                    <a:pt x="986790" y="286703"/>
                    <a:pt x="996315" y="284798"/>
                  </a:cubicBezTo>
                  <a:cubicBezTo>
                    <a:pt x="1004888" y="281940"/>
                    <a:pt x="1010603" y="280035"/>
                    <a:pt x="1012508" y="278130"/>
                  </a:cubicBezTo>
                  <a:cubicBezTo>
                    <a:pt x="1017270" y="274320"/>
                    <a:pt x="1021080" y="268605"/>
                    <a:pt x="1022033" y="260033"/>
                  </a:cubicBezTo>
                  <a:cubicBezTo>
                    <a:pt x="1023938" y="252413"/>
                    <a:pt x="1024890" y="238125"/>
                    <a:pt x="1024890" y="219075"/>
                  </a:cubicBezTo>
                  <a:lnTo>
                    <a:pt x="1024890" y="73343"/>
                  </a:lnTo>
                  <a:cubicBezTo>
                    <a:pt x="1024890" y="66675"/>
                    <a:pt x="1023938" y="60960"/>
                    <a:pt x="1022033" y="54293"/>
                  </a:cubicBezTo>
                  <a:cubicBezTo>
                    <a:pt x="1020128" y="47625"/>
                    <a:pt x="1017270" y="42863"/>
                    <a:pt x="1013460" y="39053"/>
                  </a:cubicBezTo>
                  <a:cubicBezTo>
                    <a:pt x="1008698" y="34290"/>
                    <a:pt x="1002030" y="30480"/>
                    <a:pt x="993458" y="27623"/>
                  </a:cubicBezTo>
                  <a:cubicBezTo>
                    <a:pt x="984885" y="24765"/>
                    <a:pt x="978218" y="22860"/>
                    <a:pt x="972503" y="21908"/>
                  </a:cubicBezTo>
                  <a:close/>
                  <a:moveTo>
                    <a:pt x="687705" y="6668"/>
                  </a:moveTo>
                  <a:lnTo>
                    <a:pt x="798195" y="6668"/>
                  </a:lnTo>
                  <a:lnTo>
                    <a:pt x="798195" y="21908"/>
                  </a:lnTo>
                  <a:cubicBezTo>
                    <a:pt x="798195" y="21908"/>
                    <a:pt x="797243" y="21908"/>
                    <a:pt x="795338" y="21908"/>
                  </a:cubicBezTo>
                  <a:cubicBezTo>
                    <a:pt x="794385" y="21908"/>
                    <a:pt x="792480" y="21908"/>
                    <a:pt x="790575" y="21908"/>
                  </a:cubicBezTo>
                  <a:cubicBezTo>
                    <a:pt x="788670" y="21908"/>
                    <a:pt x="786765" y="21908"/>
                    <a:pt x="784860" y="22860"/>
                  </a:cubicBezTo>
                  <a:cubicBezTo>
                    <a:pt x="782955" y="22860"/>
                    <a:pt x="780098" y="23813"/>
                    <a:pt x="777240" y="23813"/>
                  </a:cubicBezTo>
                  <a:cubicBezTo>
                    <a:pt x="772478" y="24765"/>
                    <a:pt x="767715" y="26670"/>
                    <a:pt x="762000" y="29528"/>
                  </a:cubicBezTo>
                  <a:cubicBezTo>
                    <a:pt x="757238" y="32385"/>
                    <a:pt x="752475" y="35243"/>
                    <a:pt x="749618" y="39053"/>
                  </a:cubicBezTo>
                  <a:cubicBezTo>
                    <a:pt x="735330" y="55245"/>
                    <a:pt x="720090" y="72390"/>
                    <a:pt x="704850" y="89535"/>
                  </a:cubicBezTo>
                  <a:cubicBezTo>
                    <a:pt x="689610" y="106680"/>
                    <a:pt x="673418" y="122873"/>
                    <a:pt x="658178" y="137160"/>
                  </a:cubicBezTo>
                  <a:cubicBezTo>
                    <a:pt x="679133" y="160973"/>
                    <a:pt x="696278" y="181928"/>
                    <a:pt x="710565" y="199073"/>
                  </a:cubicBezTo>
                  <a:cubicBezTo>
                    <a:pt x="724853" y="216218"/>
                    <a:pt x="739140" y="234315"/>
                    <a:pt x="754380" y="254318"/>
                  </a:cubicBezTo>
                  <a:cubicBezTo>
                    <a:pt x="760095" y="261938"/>
                    <a:pt x="765810" y="267653"/>
                    <a:pt x="772478" y="272415"/>
                  </a:cubicBezTo>
                  <a:cubicBezTo>
                    <a:pt x="778193" y="277178"/>
                    <a:pt x="783908" y="280035"/>
                    <a:pt x="787718" y="282893"/>
                  </a:cubicBezTo>
                  <a:cubicBezTo>
                    <a:pt x="791528" y="284798"/>
                    <a:pt x="795338" y="285750"/>
                    <a:pt x="801053" y="286703"/>
                  </a:cubicBezTo>
                  <a:cubicBezTo>
                    <a:pt x="806768" y="287655"/>
                    <a:pt x="810578" y="288608"/>
                    <a:pt x="814388" y="288608"/>
                  </a:cubicBezTo>
                  <a:lnTo>
                    <a:pt x="814388" y="302895"/>
                  </a:lnTo>
                  <a:lnTo>
                    <a:pt x="813435" y="302895"/>
                  </a:lnTo>
                  <a:lnTo>
                    <a:pt x="730568" y="302895"/>
                  </a:lnTo>
                  <a:cubicBezTo>
                    <a:pt x="714375" y="278130"/>
                    <a:pt x="697230" y="253365"/>
                    <a:pt x="677228" y="229553"/>
                  </a:cubicBezTo>
                  <a:cubicBezTo>
                    <a:pt x="657225" y="204788"/>
                    <a:pt x="637223" y="181928"/>
                    <a:pt x="616268" y="159068"/>
                  </a:cubicBezTo>
                  <a:lnTo>
                    <a:pt x="610553" y="159068"/>
                  </a:lnTo>
                  <a:lnTo>
                    <a:pt x="610553" y="261938"/>
                  </a:lnTo>
                  <a:cubicBezTo>
                    <a:pt x="610553" y="266700"/>
                    <a:pt x="611505" y="270510"/>
                    <a:pt x="613410" y="274320"/>
                  </a:cubicBezTo>
                  <a:cubicBezTo>
                    <a:pt x="615315" y="278130"/>
                    <a:pt x="618173" y="280988"/>
                    <a:pt x="622935" y="282893"/>
                  </a:cubicBezTo>
                  <a:cubicBezTo>
                    <a:pt x="624840" y="283845"/>
                    <a:pt x="629603" y="284798"/>
                    <a:pt x="635318" y="286703"/>
                  </a:cubicBezTo>
                  <a:cubicBezTo>
                    <a:pt x="641033" y="287655"/>
                    <a:pt x="645795" y="288608"/>
                    <a:pt x="650558" y="288608"/>
                  </a:cubicBezTo>
                  <a:lnTo>
                    <a:pt x="650558" y="303848"/>
                  </a:lnTo>
                  <a:lnTo>
                    <a:pt x="528638" y="303848"/>
                  </a:lnTo>
                  <a:lnTo>
                    <a:pt x="528638" y="288608"/>
                  </a:lnTo>
                  <a:cubicBezTo>
                    <a:pt x="531495" y="288608"/>
                    <a:pt x="536258" y="287655"/>
                    <a:pt x="542925" y="287655"/>
                  </a:cubicBezTo>
                  <a:cubicBezTo>
                    <a:pt x="548640" y="286703"/>
                    <a:pt x="553403" y="286703"/>
                    <a:pt x="556260" y="284798"/>
                  </a:cubicBezTo>
                  <a:cubicBezTo>
                    <a:pt x="560070" y="282893"/>
                    <a:pt x="563880" y="280035"/>
                    <a:pt x="565785" y="277178"/>
                  </a:cubicBezTo>
                  <a:cubicBezTo>
                    <a:pt x="567690" y="273368"/>
                    <a:pt x="568643" y="269558"/>
                    <a:pt x="568643" y="264795"/>
                  </a:cubicBezTo>
                  <a:lnTo>
                    <a:pt x="568643" y="51435"/>
                  </a:lnTo>
                  <a:cubicBezTo>
                    <a:pt x="568643" y="46673"/>
                    <a:pt x="567690" y="42863"/>
                    <a:pt x="565785" y="39053"/>
                  </a:cubicBezTo>
                  <a:cubicBezTo>
                    <a:pt x="563880" y="35243"/>
                    <a:pt x="561023" y="32385"/>
                    <a:pt x="556260" y="30480"/>
                  </a:cubicBezTo>
                  <a:cubicBezTo>
                    <a:pt x="552450" y="28575"/>
                    <a:pt x="547688" y="26670"/>
                    <a:pt x="542925" y="25718"/>
                  </a:cubicBezTo>
                  <a:cubicBezTo>
                    <a:pt x="538163" y="24765"/>
                    <a:pt x="533400" y="23813"/>
                    <a:pt x="529590" y="22860"/>
                  </a:cubicBezTo>
                  <a:lnTo>
                    <a:pt x="529590" y="7620"/>
                  </a:lnTo>
                  <a:lnTo>
                    <a:pt x="651510" y="7620"/>
                  </a:lnTo>
                  <a:lnTo>
                    <a:pt x="651510" y="22860"/>
                  </a:lnTo>
                  <a:cubicBezTo>
                    <a:pt x="647700" y="22860"/>
                    <a:pt x="642938" y="23813"/>
                    <a:pt x="637223" y="24765"/>
                  </a:cubicBezTo>
                  <a:cubicBezTo>
                    <a:pt x="631508" y="25718"/>
                    <a:pt x="627698" y="26670"/>
                    <a:pt x="624840" y="27623"/>
                  </a:cubicBezTo>
                  <a:cubicBezTo>
                    <a:pt x="620078" y="29528"/>
                    <a:pt x="617220" y="32385"/>
                    <a:pt x="615315" y="36195"/>
                  </a:cubicBezTo>
                  <a:cubicBezTo>
                    <a:pt x="613410" y="40005"/>
                    <a:pt x="612458" y="44768"/>
                    <a:pt x="612458" y="48578"/>
                  </a:cubicBezTo>
                  <a:lnTo>
                    <a:pt x="612458" y="150495"/>
                  </a:lnTo>
                  <a:lnTo>
                    <a:pt x="616268" y="150495"/>
                  </a:lnTo>
                  <a:cubicBezTo>
                    <a:pt x="628650" y="140018"/>
                    <a:pt x="641033" y="128588"/>
                    <a:pt x="653415" y="117158"/>
                  </a:cubicBezTo>
                  <a:cubicBezTo>
                    <a:pt x="665798" y="105728"/>
                    <a:pt x="676275" y="94298"/>
                    <a:pt x="686753" y="82868"/>
                  </a:cubicBezTo>
                  <a:cubicBezTo>
                    <a:pt x="697230" y="70485"/>
                    <a:pt x="705803" y="60008"/>
                    <a:pt x="710565" y="52388"/>
                  </a:cubicBezTo>
                  <a:cubicBezTo>
                    <a:pt x="715328" y="44768"/>
                    <a:pt x="718185" y="38100"/>
                    <a:pt x="718185" y="32385"/>
                  </a:cubicBezTo>
                  <a:cubicBezTo>
                    <a:pt x="718185" y="30480"/>
                    <a:pt x="717233" y="28575"/>
                    <a:pt x="714375" y="27623"/>
                  </a:cubicBezTo>
                  <a:cubicBezTo>
                    <a:pt x="711518" y="26670"/>
                    <a:pt x="708660" y="24765"/>
                    <a:pt x="705803" y="24765"/>
                  </a:cubicBezTo>
                  <a:cubicBezTo>
                    <a:pt x="701993" y="23813"/>
                    <a:pt x="698183" y="23813"/>
                    <a:pt x="695325" y="22860"/>
                  </a:cubicBezTo>
                  <a:cubicBezTo>
                    <a:pt x="692468" y="22860"/>
                    <a:pt x="689610" y="22860"/>
                    <a:pt x="687705" y="21908"/>
                  </a:cubicBezTo>
                  <a:close/>
                  <a:moveTo>
                    <a:pt x="0" y="6668"/>
                  </a:moveTo>
                  <a:lnTo>
                    <a:pt x="134302" y="6668"/>
                  </a:lnTo>
                  <a:cubicBezTo>
                    <a:pt x="161925" y="6668"/>
                    <a:pt x="183832" y="13335"/>
                    <a:pt x="200977" y="26670"/>
                  </a:cubicBezTo>
                  <a:cubicBezTo>
                    <a:pt x="218122" y="40958"/>
                    <a:pt x="226695" y="59055"/>
                    <a:pt x="226695" y="80963"/>
                  </a:cubicBezTo>
                  <a:cubicBezTo>
                    <a:pt x="226695" y="96203"/>
                    <a:pt x="223837" y="110490"/>
                    <a:pt x="217170" y="121920"/>
                  </a:cubicBezTo>
                  <a:cubicBezTo>
                    <a:pt x="211455" y="134303"/>
                    <a:pt x="202882" y="143828"/>
                    <a:pt x="192405" y="151448"/>
                  </a:cubicBezTo>
                  <a:cubicBezTo>
                    <a:pt x="181927" y="159068"/>
                    <a:pt x="170497" y="164783"/>
                    <a:pt x="158115" y="168593"/>
                  </a:cubicBezTo>
                  <a:cubicBezTo>
                    <a:pt x="145732" y="172403"/>
                    <a:pt x="132397" y="174308"/>
                    <a:pt x="118110" y="174308"/>
                  </a:cubicBezTo>
                  <a:lnTo>
                    <a:pt x="84772" y="174308"/>
                  </a:lnTo>
                  <a:lnTo>
                    <a:pt x="84772" y="263843"/>
                  </a:lnTo>
                  <a:cubicBezTo>
                    <a:pt x="84772" y="268605"/>
                    <a:pt x="85725" y="273368"/>
                    <a:pt x="87630" y="276225"/>
                  </a:cubicBezTo>
                  <a:cubicBezTo>
                    <a:pt x="89535" y="280035"/>
                    <a:pt x="92392" y="282893"/>
                    <a:pt x="97155" y="284798"/>
                  </a:cubicBezTo>
                  <a:cubicBezTo>
                    <a:pt x="100012" y="285750"/>
                    <a:pt x="103822" y="286703"/>
                    <a:pt x="110490" y="287655"/>
                  </a:cubicBezTo>
                  <a:cubicBezTo>
                    <a:pt x="117157" y="288608"/>
                    <a:pt x="122872" y="288608"/>
                    <a:pt x="127635" y="289560"/>
                  </a:cubicBezTo>
                  <a:lnTo>
                    <a:pt x="127635" y="304800"/>
                  </a:lnTo>
                  <a:lnTo>
                    <a:pt x="952" y="304800"/>
                  </a:lnTo>
                  <a:lnTo>
                    <a:pt x="952" y="289560"/>
                  </a:lnTo>
                  <a:cubicBezTo>
                    <a:pt x="3810" y="289560"/>
                    <a:pt x="8572" y="288608"/>
                    <a:pt x="15240" y="287655"/>
                  </a:cubicBezTo>
                  <a:cubicBezTo>
                    <a:pt x="21907" y="286703"/>
                    <a:pt x="25717" y="285750"/>
                    <a:pt x="28575" y="284798"/>
                  </a:cubicBezTo>
                  <a:cubicBezTo>
                    <a:pt x="32385" y="282893"/>
                    <a:pt x="35242" y="280035"/>
                    <a:pt x="37147" y="277178"/>
                  </a:cubicBezTo>
                  <a:cubicBezTo>
                    <a:pt x="39052" y="273368"/>
                    <a:pt x="40005" y="269558"/>
                    <a:pt x="40005" y="263843"/>
                  </a:cubicBezTo>
                  <a:lnTo>
                    <a:pt x="40005" y="49530"/>
                  </a:lnTo>
                  <a:cubicBezTo>
                    <a:pt x="40005" y="44768"/>
                    <a:pt x="39052" y="40005"/>
                    <a:pt x="38100" y="36195"/>
                  </a:cubicBezTo>
                  <a:cubicBezTo>
                    <a:pt x="37147" y="32385"/>
                    <a:pt x="33337" y="29528"/>
                    <a:pt x="28575" y="27623"/>
                  </a:cubicBezTo>
                  <a:cubicBezTo>
                    <a:pt x="23812" y="25718"/>
                    <a:pt x="18097" y="24765"/>
                    <a:pt x="13335" y="23813"/>
                  </a:cubicBezTo>
                  <a:cubicBezTo>
                    <a:pt x="8572" y="22860"/>
                    <a:pt x="3810" y="22860"/>
                    <a:pt x="0" y="21908"/>
                  </a:cubicBezTo>
                  <a:close/>
                  <a:moveTo>
                    <a:pt x="2824163" y="5715"/>
                  </a:moveTo>
                  <a:lnTo>
                    <a:pt x="3052763" y="5715"/>
                  </a:lnTo>
                  <a:lnTo>
                    <a:pt x="3052763" y="76200"/>
                  </a:lnTo>
                  <a:lnTo>
                    <a:pt x="3037523" y="76200"/>
                  </a:lnTo>
                  <a:cubicBezTo>
                    <a:pt x="3034665" y="65722"/>
                    <a:pt x="3028950" y="55245"/>
                    <a:pt x="3019425" y="42862"/>
                  </a:cubicBezTo>
                  <a:cubicBezTo>
                    <a:pt x="3009900" y="31432"/>
                    <a:pt x="3001328" y="24765"/>
                    <a:pt x="2992755" y="23812"/>
                  </a:cubicBezTo>
                  <a:cubicBezTo>
                    <a:pt x="2988945" y="22860"/>
                    <a:pt x="2983230" y="22860"/>
                    <a:pt x="2977515" y="22860"/>
                  </a:cubicBezTo>
                  <a:cubicBezTo>
                    <a:pt x="2971800" y="22860"/>
                    <a:pt x="2965133" y="22860"/>
                    <a:pt x="2957513" y="22860"/>
                  </a:cubicBezTo>
                  <a:lnTo>
                    <a:pt x="2910840" y="22860"/>
                  </a:lnTo>
                  <a:lnTo>
                    <a:pt x="2910840" y="139065"/>
                  </a:lnTo>
                  <a:lnTo>
                    <a:pt x="2944178" y="139065"/>
                  </a:lnTo>
                  <a:cubicBezTo>
                    <a:pt x="2954655" y="139065"/>
                    <a:pt x="2962275" y="138112"/>
                    <a:pt x="2967038" y="136207"/>
                  </a:cubicBezTo>
                  <a:cubicBezTo>
                    <a:pt x="2971800" y="134302"/>
                    <a:pt x="2976563" y="130492"/>
                    <a:pt x="2980373" y="125730"/>
                  </a:cubicBezTo>
                  <a:cubicBezTo>
                    <a:pt x="2983230" y="121920"/>
                    <a:pt x="2986088" y="116205"/>
                    <a:pt x="2987993" y="109537"/>
                  </a:cubicBezTo>
                  <a:cubicBezTo>
                    <a:pt x="2989898" y="102870"/>
                    <a:pt x="2991803" y="96202"/>
                    <a:pt x="2992755" y="90487"/>
                  </a:cubicBezTo>
                  <a:lnTo>
                    <a:pt x="3007995" y="90487"/>
                  </a:lnTo>
                  <a:lnTo>
                    <a:pt x="3007995" y="206692"/>
                  </a:lnTo>
                  <a:lnTo>
                    <a:pt x="2992755" y="206692"/>
                  </a:lnTo>
                  <a:cubicBezTo>
                    <a:pt x="2991803" y="200025"/>
                    <a:pt x="2990850" y="193357"/>
                    <a:pt x="2987993" y="185737"/>
                  </a:cubicBezTo>
                  <a:cubicBezTo>
                    <a:pt x="2985135" y="178117"/>
                    <a:pt x="2983230" y="173355"/>
                    <a:pt x="2980373" y="169545"/>
                  </a:cubicBezTo>
                  <a:cubicBezTo>
                    <a:pt x="2975610" y="163830"/>
                    <a:pt x="2970848" y="160972"/>
                    <a:pt x="2966085" y="159067"/>
                  </a:cubicBezTo>
                  <a:cubicBezTo>
                    <a:pt x="2960370" y="157162"/>
                    <a:pt x="2953703" y="156210"/>
                    <a:pt x="2944178" y="156210"/>
                  </a:cubicBezTo>
                  <a:lnTo>
                    <a:pt x="2910840" y="156210"/>
                  </a:lnTo>
                  <a:lnTo>
                    <a:pt x="2910840" y="244792"/>
                  </a:lnTo>
                  <a:cubicBezTo>
                    <a:pt x="2910840" y="253365"/>
                    <a:pt x="2911793" y="260985"/>
                    <a:pt x="2912745" y="265747"/>
                  </a:cubicBezTo>
                  <a:cubicBezTo>
                    <a:pt x="2913698" y="270510"/>
                    <a:pt x="2916555" y="274320"/>
                    <a:pt x="2920365" y="277177"/>
                  </a:cubicBezTo>
                  <a:cubicBezTo>
                    <a:pt x="2924175" y="280035"/>
                    <a:pt x="2928938" y="281940"/>
                    <a:pt x="2934653" y="281940"/>
                  </a:cubicBezTo>
                  <a:cubicBezTo>
                    <a:pt x="2941320" y="282892"/>
                    <a:pt x="2949893" y="282892"/>
                    <a:pt x="2961323" y="282892"/>
                  </a:cubicBezTo>
                  <a:cubicBezTo>
                    <a:pt x="2966085" y="282892"/>
                    <a:pt x="2971800" y="282892"/>
                    <a:pt x="2979420" y="282892"/>
                  </a:cubicBezTo>
                  <a:cubicBezTo>
                    <a:pt x="2987040" y="282892"/>
                    <a:pt x="2992755" y="282892"/>
                    <a:pt x="2998470" y="281940"/>
                  </a:cubicBezTo>
                  <a:cubicBezTo>
                    <a:pt x="3003233" y="280987"/>
                    <a:pt x="3008948" y="280035"/>
                    <a:pt x="3014663" y="279082"/>
                  </a:cubicBezTo>
                  <a:cubicBezTo>
                    <a:pt x="3020378" y="278130"/>
                    <a:pt x="3024188" y="275272"/>
                    <a:pt x="3026093" y="273367"/>
                  </a:cubicBezTo>
                  <a:cubicBezTo>
                    <a:pt x="3032760" y="266700"/>
                    <a:pt x="3039428" y="256222"/>
                    <a:pt x="3046095" y="242887"/>
                  </a:cubicBezTo>
                  <a:cubicBezTo>
                    <a:pt x="3052763" y="229552"/>
                    <a:pt x="3057525" y="219075"/>
                    <a:pt x="3059430" y="213360"/>
                  </a:cubicBezTo>
                  <a:lnTo>
                    <a:pt x="3074670" y="213360"/>
                  </a:lnTo>
                  <a:lnTo>
                    <a:pt x="3074670" y="216217"/>
                  </a:lnTo>
                  <a:lnTo>
                    <a:pt x="3068955" y="302895"/>
                  </a:lnTo>
                  <a:lnTo>
                    <a:pt x="2824163" y="302895"/>
                  </a:lnTo>
                  <a:lnTo>
                    <a:pt x="2824163" y="287655"/>
                  </a:lnTo>
                  <a:cubicBezTo>
                    <a:pt x="2827973" y="287655"/>
                    <a:pt x="2833688" y="286702"/>
                    <a:pt x="2840355" y="285750"/>
                  </a:cubicBezTo>
                  <a:cubicBezTo>
                    <a:pt x="2847023" y="284797"/>
                    <a:pt x="2851785" y="283845"/>
                    <a:pt x="2853690" y="282892"/>
                  </a:cubicBezTo>
                  <a:cubicBezTo>
                    <a:pt x="2858453" y="280987"/>
                    <a:pt x="2861310" y="278130"/>
                    <a:pt x="2863215" y="274320"/>
                  </a:cubicBezTo>
                  <a:cubicBezTo>
                    <a:pt x="2865120" y="271462"/>
                    <a:pt x="2866073" y="266700"/>
                    <a:pt x="2866073" y="261937"/>
                  </a:cubicBezTo>
                  <a:lnTo>
                    <a:pt x="2866073" y="49530"/>
                  </a:lnTo>
                  <a:cubicBezTo>
                    <a:pt x="2866073" y="44767"/>
                    <a:pt x="2865120" y="40957"/>
                    <a:pt x="2864168" y="37147"/>
                  </a:cubicBezTo>
                  <a:cubicBezTo>
                    <a:pt x="2862263" y="33337"/>
                    <a:pt x="2859405" y="30480"/>
                    <a:pt x="2854643" y="28575"/>
                  </a:cubicBezTo>
                  <a:cubicBezTo>
                    <a:pt x="2850833" y="26670"/>
                    <a:pt x="2846070" y="24765"/>
                    <a:pt x="2839403" y="23812"/>
                  </a:cubicBezTo>
                  <a:cubicBezTo>
                    <a:pt x="2832735" y="22860"/>
                    <a:pt x="2827973" y="21907"/>
                    <a:pt x="2824163" y="20955"/>
                  </a:cubicBezTo>
                  <a:close/>
                  <a:moveTo>
                    <a:pt x="258128" y="5715"/>
                  </a:moveTo>
                  <a:lnTo>
                    <a:pt x="486728" y="5715"/>
                  </a:lnTo>
                  <a:lnTo>
                    <a:pt x="486728" y="76200"/>
                  </a:lnTo>
                  <a:lnTo>
                    <a:pt x="471488" y="76200"/>
                  </a:lnTo>
                  <a:cubicBezTo>
                    <a:pt x="468630" y="65722"/>
                    <a:pt x="462915" y="55245"/>
                    <a:pt x="453390" y="42862"/>
                  </a:cubicBezTo>
                  <a:cubicBezTo>
                    <a:pt x="443865" y="31432"/>
                    <a:pt x="435293" y="24765"/>
                    <a:pt x="426720" y="23812"/>
                  </a:cubicBezTo>
                  <a:cubicBezTo>
                    <a:pt x="421958" y="22860"/>
                    <a:pt x="417195" y="22860"/>
                    <a:pt x="411480" y="22860"/>
                  </a:cubicBezTo>
                  <a:cubicBezTo>
                    <a:pt x="405765" y="22860"/>
                    <a:pt x="399098" y="22860"/>
                    <a:pt x="391478" y="22860"/>
                  </a:cubicBezTo>
                  <a:lnTo>
                    <a:pt x="344805" y="22860"/>
                  </a:lnTo>
                  <a:lnTo>
                    <a:pt x="344805" y="139065"/>
                  </a:lnTo>
                  <a:lnTo>
                    <a:pt x="378143" y="139065"/>
                  </a:lnTo>
                  <a:cubicBezTo>
                    <a:pt x="388620" y="139065"/>
                    <a:pt x="396240" y="138112"/>
                    <a:pt x="401003" y="136207"/>
                  </a:cubicBezTo>
                  <a:cubicBezTo>
                    <a:pt x="405765" y="134302"/>
                    <a:pt x="410528" y="130492"/>
                    <a:pt x="414338" y="125730"/>
                  </a:cubicBezTo>
                  <a:cubicBezTo>
                    <a:pt x="417195" y="121920"/>
                    <a:pt x="420053" y="116205"/>
                    <a:pt x="421958" y="109537"/>
                  </a:cubicBezTo>
                  <a:cubicBezTo>
                    <a:pt x="423863" y="102870"/>
                    <a:pt x="425768" y="96202"/>
                    <a:pt x="425768" y="90487"/>
                  </a:cubicBezTo>
                  <a:lnTo>
                    <a:pt x="441008" y="90487"/>
                  </a:lnTo>
                  <a:lnTo>
                    <a:pt x="441008" y="206692"/>
                  </a:lnTo>
                  <a:lnTo>
                    <a:pt x="425768" y="206692"/>
                  </a:lnTo>
                  <a:cubicBezTo>
                    <a:pt x="424815" y="200025"/>
                    <a:pt x="423863" y="193357"/>
                    <a:pt x="421005" y="185737"/>
                  </a:cubicBezTo>
                  <a:cubicBezTo>
                    <a:pt x="419100" y="178117"/>
                    <a:pt x="416243" y="173355"/>
                    <a:pt x="413385" y="169545"/>
                  </a:cubicBezTo>
                  <a:cubicBezTo>
                    <a:pt x="409575" y="163830"/>
                    <a:pt x="403860" y="160972"/>
                    <a:pt x="399098" y="159067"/>
                  </a:cubicBezTo>
                  <a:cubicBezTo>
                    <a:pt x="393383" y="157162"/>
                    <a:pt x="386715" y="156210"/>
                    <a:pt x="377190" y="156210"/>
                  </a:cubicBezTo>
                  <a:lnTo>
                    <a:pt x="343853" y="156210"/>
                  </a:lnTo>
                  <a:lnTo>
                    <a:pt x="343853" y="244792"/>
                  </a:lnTo>
                  <a:cubicBezTo>
                    <a:pt x="343853" y="253365"/>
                    <a:pt x="344805" y="260985"/>
                    <a:pt x="345758" y="265747"/>
                  </a:cubicBezTo>
                  <a:cubicBezTo>
                    <a:pt x="346710" y="270510"/>
                    <a:pt x="349568" y="274320"/>
                    <a:pt x="353378" y="277177"/>
                  </a:cubicBezTo>
                  <a:cubicBezTo>
                    <a:pt x="357188" y="280035"/>
                    <a:pt x="361950" y="281940"/>
                    <a:pt x="367665" y="281940"/>
                  </a:cubicBezTo>
                  <a:cubicBezTo>
                    <a:pt x="373380" y="282892"/>
                    <a:pt x="382905" y="282892"/>
                    <a:pt x="394335" y="282892"/>
                  </a:cubicBezTo>
                  <a:cubicBezTo>
                    <a:pt x="399098" y="282892"/>
                    <a:pt x="404813" y="282892"/>
                    <a:pt x="412433" y="282892"/>
                  </a:cubicBezTo>
                  <a:cubicBezTo>
                    <a:pt x="420053" y="282892"/>
                    <a:pt x="425768" y="282892"/>
                    <a:pt x="431483" y="281940"/>
                  </a:cubicBezTo>
                  <a:cubicBezTo>
                    <a:pt x="436245" y="280987"/>
                    <a:pt x="441960" y="280035"/>
                    <a:pt x="447675" y="279082"/>
                  </a:cubicBezTo>
                  <a:cubicBezTo>
                    <a:pt x="453390" y="278130"/>
                    <a:pt x="457200" y="275272"/>
                    <a:pt x="460058" y="273367"/>
                  </a:cubicBezTo>
                  <a:cubicBezTo>
                    <a:pt x="466725" y="266700"/>
                    <a:pt x="473393" y="256222"/>
                    <a:pt x="480060" y="242887"/>
                  </a:cubicBezTo>
                  <a:cubicBezTo>
                    <a:pt x="486728" y="229552"/>
                    <a:pt x="491490" y="219075"/>
                    <a:pt x="493395" y="213360"/>
                  </a:cubicBezTo>
                  <a:lnTo>
                    <a:pt x="508635" y="213360"/>
                  </a:lnTo>
                  <a:lnTo>
                    <a:pt x="508635" y="216217"/>
                  </a:lnTo>
                  <a:lnTo>
                    <a:pt x="502920" y="302895"/>
                  </a:lnTo>
                  <a:lnTo>
                    <a:pt x="258128" y="302895"/>
                  </a:lnTo>
                  <a:lnTo>
                    <a:pt x="258128" y="287655"/>
                  </a:lnTo>
                  <a:cubicBezTo>
                    <a:pt x="261938" y="287655"/>
                    <a:pt x="267653" y="286702"/>
                    <a:pt x="274320" y="285750"/>
                  </a:cubicBezTo>
                  <a:cubicBezTo>
                    <a:pt x="280988" y="284797"/>
                    <a:pt x="285750" y="283845"/>
                    <a:pt x="287655" y="282892"/>
                  </a:cubicBezTo>
                  <a:cubicBezTo>
                    <a:pt x="292418" y="280987"/>
                    <a:pt x="295275" y="278130"/>
                    <a:pt x="297180" y="274320"/>
                  </a:cubicBezTo>
                  <a:cubicBezTo>
                    <a:pt x="299085" y="271462"/>
                    <a:pt x="300038" y="266700"/>
                    <a:pt x="300038" y="261937"/>
                  </a:cubicBezTo>
                  <a:lnTo>
                    <a:pt x="300038" y="49530"/>
                  </a:lnTo>
                  <a:cubicBezTo>
                    <a:pt x="300038" y="44767"/>
                    <a:pt x="299085" y="40957"/>
                    <a:pt x="298133" y="37147"/>
                  </a:cubicBezTo>
                  <a:cubicBezTo>
                    <a:pt x="296228" y="33337"/>
                    <a:pt x="293370" y="30480"/>
                    <a:pt x="288608" y="28575"/>
                  </a:cubicBezTo>
                  <a:cubicBezTo>
                    <a:pt x="284798" y="26670"/>
                    <a:pt x="280035" y="24765"/>
                    <a:pt x="273368" y="23812"/>
                  </a:cubicBezTo>
                  <a:cubicBezTo>
                    <a:pt x="266700" y="22860"/>
                    <a:pt x="261938" y="21907"/>
                    <a:pt x="258128" y="20955"/>
                  </a:cubicBezTo>
                  <a:close/>
                  <a:moveTo>
                    <a:pt x="3640456" y="4763"/>
                  </a:moveTo>
                  <a:lnTo>
                    <a:pt x="3773806" y="4763"/>
                  </a:lnTo>
                  <a:lnTo>
                    <a:pt x="3773806" y="20003"/>
                  </a:lnTo>
                  <a:cubicBezTo>
                    <a:pt x="3769043" y="20003"/>
                    <a:pt x="3764281" y="20955"/>
                    <a:pt x="3758565" y="21908"/>
                  </a:cubicBezTo>
                  <a:cubicBezTo>
                    <a:pt x="3752850" y="22860"/>
                    <a:pt x="3747136" y="23813"/>
                    <a:pt x="3743325" y="25718"/>
                  </a:cubicBezTo>
                  <a:cubicBezTo>
                    <a:pt x="3737611" y="27623"/>
                    <a:pt x="3734753" y="30480"/>
                    <a:pt x="3732848" y="33338"/>
                  </a:cubicBezTo>
                  <a:cubicBezTo>
                    <a:pt x="3730943" y="37148"/>
                    <a:pt x="3729990" y="40958"/>
                    <a:pt x="3729990" y="45720"/>
                  </a:cubicBezTo>
                  <a:lnTo>
                    <a:pt x="3729990" y="259080"/>
                  </a:lnTo>
                  <a:cubicBezTo>
                    <a:pt x="3729990" y="263843"/>
                    <a:pt x="3730943" y="267653"/>
                    <a:pt x="3732848" y="271463"/>
                  </a:cubicBezTo>
                  <a:cubicBezTo>
                    <a:pt x="3734753" y="275273"/>
                    <a:pt x="3738563" y="278130"/>
                    <a:pt x="3743325" y="280035"/>
                  </a:cubicBezTo>
                  <a:cubicBezTo>
                    <a:pt x="3746183" y="280988"/>
                    <a:pt x="3750945" y="281940"/>
                    <a:pt x="3757613" y="283845"/>
                  </a:cubicBezTo>
                  <a:cubicBezTo>
                    <a:pt x="3764281" y="284798"/>
                    <a:pt x="3769995" y="285750"/>
                    <a:pt x="3774758" y="285750"/>
                  </a:cubicBezTo>
                  <a:lnTo>
                    <a:pt x="3774758" y="302895"/>
                  </a:lnTo>
                  <a:lnTo>
                    <a:pt x="3772853" y="302895"/>
                  </a:lnTo>
                  <a:lnTo>
                    <a:pt x="3639503" y="302895"/>
                  </a:lnTo>
                  <a:lnTo>
                    <a:pt x="3639503" y="287655"/>
                  </a:lnTo>
                  <a:cubicBezTo>
                    <a:pt x="3643313" y="287655"/>
                    <a:pt x="3649028" y="286703"/>
                    <a:pt x="3655695" y="286703"/>
                  </a:cubicBezTo>
                  <a:cubicBezTo>
                    <a:pt x="3662363" y="285750"/>
                    <a:pt x="3668078" y="285750"/>
                    <a:pt x="3670936" y="283845"/>
                  </a:cubicBezTo>
                  <a:cubicBezTo>
                    <a:pt x="3675698" y="281940"/>
                    <a:pt x="3678556" y="280035"/>
                    <a:pt x="3681413" y="276225"/>
                  </a:cubicBezTo>
                  <a:cubicBezTo>
                    <a:pt x="3683318" y="273368"/>
                    <a:pt x="3684270" y="268605"/>
                    <a:pt x="3684270" y="262890"/>
                  </a:cubicBezTo>
                  <a:lnTo>
                    <a:pt x="3684270" y="48578"/>
                  </a:lnTo>
                  <a:cubicBezTo>
                    <a:pt x="3684270" y="43815"/>
                    <a:pt x="3683318" y="40005"/>
                    <a:pt x="3682365" y="36195"/>
                  </a:cubicBezTo>
                  <a:cubicBezTo>
                    <a:pt x="3680461" y="33338"/>
                    <a:pt x="3677603" y="30480"/>
                    <a:pt x="3671888" y="27623"/>
                  </a:cubicBezTo>
                  <a:cubicBezTo>
                    <a:pt x="3668078" y="25718"/>
                    <a:pt x="3662363" y="24765"/>
                    <a:pt x="3655695" y="22860"/>
                  </a:cubicBezTo>
                  <a:cubicBezTo>
                    <a:pt x="3649028" y="20955"/>
                    <a:pt x="3644265" y="20955"/>
                    <a:pt x="3640456" y="20003"/>
                  </a:cubicBezTo>
                  <a:close/>
                  <a:moveTo>
                    <a:pt x="2371725" y="4763"/>
                  </a:moveTo>
                  <a:lnTo>
                    <a:pt x="2505075" y="4763"/>
                  </a:lnTo>
                  <a:lnTo>
                    <a:pt x="2505075" y="20003"/>
                  </a:lnTo>
                  <a:cubicBezTo>
                    <a:pt x="2500312" y="20003"/>
                    <a:pt x="2495550" y="20955"/>
                    <a:pt x="2489835" y="21908"/>
                  </a:cubicBezTo>
                  <a:cubicBezTo>
                    <a:pt x="2484120" y="22860"/>
                    <a:pt x="2478405" y="23813"/>
                    <a:pt x="2474595" y="25718"/>
                  </a:cubicBezTo>
                  <a:cubicBezTo>
                    <a:pt x="2468880" y="27623"/>
                    <a:pt x="2466022" y="30480"/>
                    <a:pt x="2464117" y="33338"/>
                  </a:cubicBezTo>
                  <a:cubicBezTo>
                    <a:pt x="2462212" y="37148"/>
                    <a:pt x="2461260" y="40958"/>
                    <a:pt x="2461260" y="45720"/>
                  </a:cubicBezTo>
                  <a:lnTo>
                    <a:pt x="2461260" y="259080"/>
                  </a:lnTo>
                  <a:cubicBezTo>
                    <a:pt x="2461260" y="263843"/>
                    <a:pt x="2462212" y="267653"/>
                    <a:pt x="2464117" y="271463"/>
                  </a:cubicBezTo>
                  <a:cubicBezTo>
                    <a:pt x="2466022" y="275273"/>
                    <a:pt x="2469832" y="278130"/>
                    <a:pt x="2474595" y="280035"/>
                  </a:cubicBezTo>
                  <a:cubicBezTo>
                    <a:pt x="2477452" y="280988"/>
                    <a:pt x="2482215" y="281940"/>
                    <a:pt x="2488882" y="283845"/>
                  </a:cubicBezTo>
                  <a:cubicBezTo>
                    <a:pt x="2495550" y="284798"/>
                    <a:pt x="2501265" y="285750"/>
                    <a:pt x="2506027" y="285750"/>
                  </a:cubicBezTo>
                  <a:lnTo>
                    <a:pt x="2506027" y="302895"/>
                  </a:lnTo>
                  <a:lnTo>
                    <a:pt x="2503170" y="302895"/>
                  </a:lnTo>
                  <a:lnTo>
                    <a:pt x="2369820" y="302895"/>
                  </a:lnTo>
                  <a:lnTo>
                    <a:pt x="2369820" y="287655"/>
                  </a:lnTo>
                  <a:cubicBezTo>
                    <a:pt x="2373630" y="287655"/>
                    <a:pt x="2379345" y="286703"/>
                    <a:pt x="2386012" y="286703"/>
                  </a:cubicBezTo>
                  <a:cubicBezTo>
                    <a:pt x="2392680" y="285750"/>
                    <a:pt x="2398395" y="285750"/>
                    <a:pt x="2401252" y="283845"/>
                  </a:cubicBezTo>
                  <a:cubicBezTo>
                    <a:pt x="2406015" y="281940"/>
                    <a:pt x="2408872" y="280035"/>
                    <a:pt x="2411730" y="276225"/>
                  </a:cubicBezTo>
                  <a:cubicBezTo>
                    <a:pt x="2413635" y="273368"/>
                    <a:pt x="2414587" y="268605"/>
                    <a:pt x="2414587" y="262890"/>
                  </a:cubicBezTo>
                  <a:lnTo>
                    <a:pt x="2414587" y="48578"/>
                  </a:lnTo>
                  <a:cubicBezTo>
                    <a:pt x="2414587" y="43815"/>
                    <a:pt x="2413635" y="40005"/>
                    <a:pt x="2412682" y="36195"/>
                  </a:cubicBezTo>
                  <a:cubicBezTo>
                    <a:pt x="2410777" y="33338"/>
                    <a:pt x="2407920" y="30480"/>
                    <a:pt x="2402205" y="27623"/>
                  </a:cubicBezTo>
                  <a:cubicBezTo>
                    <a:pt x="2398395" y="25718"/>
                    <a:pt x="2392680" y="24765"/>
                    <a:pt x="2386965" y="22860"/>
                  </a:cubicBezTo>
                  <a:cubicBezTo>
                    <a:pt x="2380297" y="20955"/>
                    <a:pt x="2375535" y="20955"/>
                    <a:pt x="2371725" y="20003"/>
                  </a:cubicBezTo>
                  <a:close/>
                  <a:moveTo>
                    <a:pt x="827723" y="4763"/>
                  </a:moveTo>
                  <a:lnTo>
                    <a:pt x="961073" y="4763"/>
                  </a:lnTo>
                  <a:lnTo>
                    <a:pt x="961073" y="20003"/>
                  </a:lnTo>
                  <a:cubicBezTo>
                    <a:pt x="956310" y="20003"/>
                    <a:pt x="951548" y="20955"/>
                    <a:pt x="945833" y="21908"/>
                  </a:cubicBezTo>
                  <a:cubicBezTo>
                    <a:pt x="940118" y="22860"/>
                    <a:pt x="934403" y="23813"/>
                    <a:pt x="930593" y="25718"/>
                  </a:cubicBezTo>
                  <a:cubicBezTo>
                    <a:pt x="924878" y="27623"/>
                    <a:pt x="922020" y="30480"/>
                    <a:pt x="920115" y="33338"/>
                  </a:cubicBezTo>
                  <a:cubicBezTo>
                    <a:pt x="918210" y="37148"/>
                    <a:pt x="917258" y="40958"/>
                    <a:pt x="917258" y="45720"/>
                  </a:cubicBezTo>
                  <a:lnTo>
                    <a:pt x="917258" y="259080"/>
                  </a:lnTo>
                  <a:cubicBezTo>
                    <a:pt x="917258" y="263843"/>
                    <a:pt x="918210" y="267653"/>
                    <a:pt x="920115" y="271463"/>
                  </a:cubicBezTo>
                  <a:cubicBezTo>
                    <a:pt x="922020" y="275273"/>
                    <a:pt x="925830" y="278130"/>
                    <a:pt x="930593" y="280035"/>
                  </a:cubicBezTo>
                  <a:cubicBezTo>
                    <a:pt x="933450" y="280988"/>
                    <a:pt x="938213" y="281940"/>
                    <a:pt x="944880" y="283845"/>
                  </a:cubicBezTo>
                  <a:cubicBezTo>
                    <a:pt x="951548" y="284798"/>
                    <a:pt x="957263" y="285750"/>
                    <a:pt x="962025" y="285750"/>
                  </a:cubicBezTo>
                  <a:lnTo>
                    <a:pt x="962025" y="302895"/>
                  </a:lnTo>
                  <a:lnTo>
                    <a:pt x="961073" y="302895"/>
                  </a:lnTo>
                  <a:lnTo>
                    <a:pt x="827723" y="302895"/>
                  </a:lnTo>
                  <a:lnTo>
                    <a:pt x="827723" y="287655"/>
                  </a:lnTo>
                  <a:cubicBezTo>
                    <a:pt x="831533" y="287655"/>
                    <a:pt x="837248" y="286703"/>
                    <a:pt x="843915" y="286703"/>
                  </a:cubicBezTo>
                  <a:cubicBezTo>
                    <a:pt x="850583" y="285750"/>
                    <a:pt x="856298" y="285750"/>
                    <a:pt x="859155" y="283845"/>
                  </a:cubicBezTo>
                  <a:cubicBezTo>
                    <a:pt x="863918" y="281940"/>
                    <a:pt x="866775" y="280035"/>
                    <a:pt x="868680" y="276225"/>
                  </a:cubicBezTo>
                  <a:cubicBezTo>
                    <a:pt x="870585" y="273368"/>
                    <a:pt x="871538" y="268605"/>
                    <a:pt x="871538" y="262890"/>
                  </a:cubicBezTo>
                  <a:lnTo>
                    <a:pt x="871538" y="48578"/>
                  </a:lnTo>
                  <a:cubicBezTo>
                    <a:pt x="871538" y="43815"/>
                    <a:pt x="870585" y="40005"/>
                    <a:pt x="869633" y="36195"/>
                  </a:cubicBezTo>
                  <a:cubicBezTo>
                    <a:pt x="867728" y="33338"/>
                    <a:pt x="864870" y="30480"/>
                    <a:pt x="859155" y="27623"/>
                  </a:cubicBezTo>
                  <a:cubicBezTo>
                    <a:pt x="855345" y="25718"/>
                    <a:pt x="849630" y="24765"/>
                    <a:pt x="842963" y="22860"/>
                  </a:cubicBezTo>
                  <a:cubicBezTo>
                    <a:pt x="836295" y="20955"/>
                    <a:pt x="831533" y="20955"/>
                    <a:pt x="827723" y="20003"/>
                  </a:cubicBezTo>
                  <a:close/>
                  <a:moveTo>
                    <a:pt x="3500437" y="1905"/>
                  </a:moveTo>
                  <a:cubicBezTo>
                    <a:pt x="3513773" y="1905"/>
                    <a:pt x="3526155" y="3810"/>
                    <a:pt x="3536632" y="8572"/>
                  </a:cubicBezTo>
                  <a:cubicBezTo>
                    <a:pt x="3547110" y="12382"/>
                    <a:pt x="3556635" y="18097"/>
                    <a:pt x="3566160" y="22860"/>
                  </a:cubicBezTo>
                  <a:lnTo>
                    <a:pt x="3574732" y="8572"/>
                  </a:lnTo>
                  <a:lnTo>
                    <a:pt x="3590925" y="8572"/>
                  </a:lnTo>
                  <a:lnTo>
                    <a:pt x="3592830" y="106680"/>
                  </a:lnTo>
                  <a:lnTo>
                    <a:pt x="3575685" y="106680"/>
                  </a:lnTo>
                  <a:cubicBezTo>
                    <a:pt x="3572827" y="95250"/>
                    <a:pt x="3569018" y="84772"/>
                    <a:pt x="3565207" y="74295"/>
                  </a:cubicBezTo>
                  <a:cubicBezTo>
                    <a:pt x="3561398" y="63817"/>
                    <a:pt x="3556635" y="55245"/>
                    <a:pt x="3549968" y="46672"/>
                  </a:cubicBezTo>
                  <a:cubicBezTo>
                    <a:pt x="3544252" y="39052"/>
                    <a:pt x="3536632" y="32385"/>
                    <a:pt x="3528060" y="27622"/>
                  </a:cubicBezTo>
                  <a:cubicBezTo>
                    <a:pt x="3519487" y="22860"/>
                    <a:pt x="3509010" y="20002"/>
                    <a:pt x="3496627" y="20002"/>
                  </a:cubicBezTo>
                  <a:cubicBezTo>
                    <a:pt x="3483293" y="20002"/>
                    <a:pt x="3471862" y="23812"/>
                    <a:pt x="3463290" y="32385"/>
                  </a:cubicBezTo>
                  <a:cubicBezTo>
                    <a:pt x="3453765" y="40957"/>
                    <a:pt x="3449002" y="51435"/>
                    <a:pt x="3449002" y="63817"/>
                  </a:cubicBezTo>
                  <a:cubicBezTo>
                    <a:pt x="3449002" y="76200"/>
                    <a:pt x="3451860" y="87630"/>
                    <a:pt x="3457575" y="95250"/>
                  </a:cubicBezTo>
                  <a:cubicBezTo>
                    <a:pt x="3463290" y="103822"/>
                    <a:pt x="3471862" y="110490"/>
                    <a:pt x="3483293" y="116205"/>
                  </a:cubicBezTo>
                  <a:cubicBezTo>
                    <a:pt x="3493770" y="120967"/>
                    <a:pt x="3503295" y="125730"/>
                    <a:pt x="3512820" y="128587"/>
                  </a:cubicBezTo>
                  <a:cubicBezTo>
                    <a:pt x="3522345" y="132397"/>
                    <a:pt x="3531870" y="136207"/>
                    <a:pt x="3541395" y="140017"/>
                  </a:cubicBezTo>
                  <a:cubicBezTo>
                    <a:pt x="3549968" y="143827"/>
                    <a:pt x="3557587" y="147637"/>
                    <a:pt x="3565207" y="152400"/>
                  </a:cubicBezTo>
                  <a:cubicBezTo>
                    <a:pt x="3575685" y="156210"/>
                    <a:pt x="3582352" y="161925"/>
                    <a:pt x="3588068" y="167640"/>
                  </a:cubicBezTo>
                  <a:cubicBezTo>
                    <a:pt x="3593782" y="174307"/>
                    <a:pt x="3598545" y="181927"/>
                    <a:pt x="3602355" y="190500"/>
                  </a:cubicBezTo>
                  <a:cubicBezTo>
                    <a:pt x="3605212" y="199072"/>
                    <a:pt x="3607118" y="208597"/>
                    <a:pt x="3607118" y="219075"/>
                  </a:cubicBezTo>
                  <a:cubicBezTo>
                    <a:pt x="3607118" y="244792"/>
                    <a:pt x="3597593" y="266700"/>
                    <a:pt x="3578543" y="283845"/>
                  </a:cubicBezTo>
                  <a:cubicBezTo>
                    <a:pt x="3559493" y="300990"/>
                    <a:pt x="3535680" y="309562"/>
                    <a:pt x="3507105" y="309562"/>
                  </a:cubicBezTo>
                  <a:cubicBezTo>
                    <a:pt x="3493770" y="309562"/>
                    <a:pt x="3480435" y="307657"/>
                    <a:pt x="3468052" y="302895"/>
                  </a:cubicBezTo>
                  <a:cubicBezTo>
                    <a:pt x="3454718" y="298132"/>
                    <a:pt x="3443287" y="293370"/>
                    <a:pt x="3433762" y="287655"/>
                  </a:cubicBezTo>
                  <a:lnTo>
                    <a:pt x="3425190" y="302895"/>
                  </a:lnTo>
                  <a:lnTo>
                    <a:pt x="3408998" y="302895"/>
                  </a:lnTo>
                  <a:lnTo>
                    <a:pt x="3406140" y="201930"/>
                  </a:lnTo>
                  <a:lnTo>
                    <a:pt x="3422332" y="201930"/>
                  </a:lnTo>
                  <a:cubicBezTo>
                    <a:pt x="3426143" y="214312"/>
                    <a:pt x="3429952" y="225742"/>
                    <a:pt x="3434715" y="236220"/>
                  </a:cubicBezTo>
                  <a:cubicBezTo>
                    <a:pt x="3439477" y="246697"/>
                    <a:pt x="3445193" y="256222"/>
                    <a:pt x="3452812" y="264795"/>
                  </a:cubicBezTo>
                  <a:cubicBezTo>
                    <a:pt x="3460432" y="273367"/>
                    <a:pt x="3469005" y="280035"/>
                    <a:pt x="3478530" y="284797"/>
                  </a:cubicBezTo>
                  <a:cubicBezTo>
                    <a:pt x="3488055" y="289560"/>
                    <a:pt x="3499485" y="292417"/>
                    <a:pt x="3511868" y="292417"/>
                  </a:cubicBezTo>
                  <a:cubicBezTo>
                    <a:pt x="3521393" y="292417"/>
                    <a:pt x="3529965" y="291465"/>
                    <a:pt x="3536632" y="288607"/>
                  </a:cubicBezTo>
                  <a:cubicBezTo>
                    <a:pt x="3544252" y="285750"/>
                    <a:pt x="3549968" y="282892"/>
                    <a:pt x="3553777" y="278130"/>
                  </a:cubicBezTo>
                  <a:cubicBezTo>
                    <a:pt x="3558540" y="273367"/>
                    <a:pt x="3561398" y="268605"/>
                    <a:pt x="3563302" y="261937"/>
                  </a:cubicBezTo>
                  <a:cubicBezTo>
                    <a:pt x="3565207" y="256222"/>
                    <a:pt x="3566160" y="248602"/>
                    <a:pt x="3566160" y="240982"/>
                  </a:cubicBezTo>
                  <a:cubicBezTo>
                    <a:pt x="3566160" y="229552"/>
                    <a:pt x="3563302" y="218122"/>
                    <a:pt x="3556635" y="207645"/>
                  </a:cubicBezTo>
                  <a:cubicBezTo>
                    <a:pt x="3549968" y="197167"/>
                    <a:pt x="3540443" y="189547"/>
                    <a:pt x="3527107" y="184785"/>
                  </a:cubicBezTo>
                  <a:cubicBezTo>
                    <a:pt x="3518535" y="180975"/>
                    <a:pt x="3508057" y="177165"/>
                    <a:pt x="3495675" y="172402"/>
                  </a:cubicBezTo>
                  <a:cubicBezTo>
                    <a:pt x="3484245" y="167640"/>
                    <a:pt x="3473768" y="163830"/>
                    <a:pt x="3465195" y="160020"/>
                  </a:cubicBezTo>
                  <a:cubicBezTo>
                    <a:pt x="3448050" y="152400"/>
                    <a:pt x="3435668" y="142875"/>
                    <a:pt x="3426143" y="130492"/>
                  </a:cubicBezTo>
                  <a:cubicBezTo>
                    <a:pt x="3416618" y="118110"/>
                    <a:pt x="3411855" y="102870"/>
                    <a:pt x="3411855" y="82867"/>
                  </a:cubicBezTo>
                  <a:cubicBezTo>
                    <a:pt x="3411855" y="71437"/>
                    <a:pt x="3413760" y="60960"/>
                    <a:pt x="3418523" y="51435"/>
                  </a:cubicBezTo>
                  <a:cubicBezTo>
                    <a:pt x="3423285" y="41910"/>
                    <a:pt x="3429952" y="33337"/>
                    <a:pt x="3437573" y="25717"/>
                  </a:cubicBezTo>
                  <a:cubicBezTo>
                    <a:pt x="3445193" y="18097"/>
                    <a:pt x="3454718" y="12382"/>
                    <a:pt x="3466148" y="8572"/>
                  </a:cubicBezTo>
                  <a:cubicBezTo>
                    <a:pt x="3476625" y="4762"/>
                    <a:pt x="3488055" y="1905"/>
                    <a:pt x="3500437" y="1905"/>
                  </a:cubicBezTo>
                  <a:close/>
                  <a:moveTo>
                    <a:pt x="1459230" y="0"/>
                  </a:moveTo>
                  <a:cubicBezTo>
                    <a:pt x="1475423" y="0"/>
                    <a:pt x="1490663" y="1905"/>
                    <a:pt x="1503045" y="6667"/>
                  </a:cubicBezTo>
                  <a:cubicBezTo>
                    <a:pt x="1515428" y="10477"/>
                    <a:pt x="1525905" y="15240"/>
                    <a:pt x="1535430" y="20955"/>
                  </a:cubicBezTo>
                  <a:lnTo>
                    <a:pt x="1544003" y="6667"/>
                  </a:lnTo>
                  <a:lnTo>
                    <a:pt x="1560195" y="6667"/>
                  </a:lnTo>
                  <a:lnTo>
                    <a:pt x="1562100" y="109537"/>
                  </a:lnTo>
                  <a:lnTo>
                    <a:pt x="1544955" y="109537"/>
                  </a:lnTo>
                  <a:cubicBezTo>
                    <a:pt x="1542098" y="98107"/>
                    <a:pt x="1538288" y="86677"/>
                    <a:pt x="1534478" y="76200"/>
                  </a:cubicBezTo>
                  <a:cubicBezTo>
                    <a:pt x="1530668" y="64770"/>
                    <a:pt x="1524953" y="55245"/>
                    <a:pt x="1518285" y="46672"/>
                  </a:cubicBezTo>
                  <a:cubicBezTo>
                    <a:pt x="1511618" y="38100"/>
                    <a:pt x="1503045" y="30480"/>
                    <a:pt x="1493520" y="25717"/>
                  </a:cubicBezTo>
                  <a:cubicBezTo>
                    <a:pt x="1483995" y="20002"/>
                    <a:pt x="1472565" y="18097"/>
                    <a:pt x="1458278" y="18097"/>
                  </a:cubicBezTo>
                  <a:cubicBezTo>
                    <a:pt x="1443990" y="18097"/>
                    <a:pt x="1430655" y="20955"/>
                    <a:pt x="1418273" y="27622"/>
                  </a:cubicBezTo>
                  <a:cubicBezTo>
                    <a:pt x="1406843" y="33337"/>
                    <a:pt x="1396365" y="42862"/>
                    <a:pt x="1387793" y="54292"/>
                  </a:cubicBezTo>
                  <a:cubicBezTo>
                    <a:pt x="1379220" y="65722"/>
                    <a:pt x="1372553" y="80010"/>
                    <a:pt x="1368743" y="97155"/>
                  </a:cubicBezTo>
                  <a:cubicBezTo>
                    <a:pt x="1363980" y="114300"/>
                    <a:pt x="1362075" y="133350"/>
                    <a:pt x="1362075" y="155257"/>
                  </a:cubicBezTo>
                  <a:cubicBezTo>
                    <a:pt x="1362075" y="174307"/>
                    <a:pt x="1363980" y="191452"/>
                    <a:pt x="1368743" y="208597"/>
                  </a:cubicBezTo>
                  <a:cubicBezTo>
                    <a:pt x="1373505" y="224790"/>
                    <a:pt x="1380173" y="239077"/>
                    <a:pt x="1388745" y="251460"/>
                  </a:cubicBezTo>
                  <a:cubicBezTo>
                    <a:pt x="1397318" y="263842"/>
                    <a:pt x="1407795" y="273367"/>
                    <a:pt x="1421130" y="280987"/>
                  </a:cubicBezTo>
                  <a:cubicBezTo>
                    <a:pt x="1434465" y="287655"/>
                    <a:pt x="1448753" y="291465"/>
                    <a:pt x="1464945" y="291465"/>
                  </a:cubicBezTo>
                  <a:cubicBezTo>
                    <a:pt x="1477328" y="291465"/>
                    <a:pt x="1487805" y="289560"/>
                    <a:pt x="1498283" y="285750"/>
                  </a:cubicBezTo>
                  <a:cubicBezTo>
                    <a:pt x="1508760" y="281940"/>
                    <a:pt x="1515428" y="278130"/>
                    <a:pt x="1519238" y="274320"/>
                  </a:cubicBezTo>
                  <a:cubicBezTo>
                    <a:pt x="1520190" y="266700"/>
                    <a:pt x="1521143" y="260032"/>
                    <a:pt x="1521143" y="252412"/>
                  </a:cubicBezTo>
                  <a:cubicBezTo>
                    <a:pt x="1521143" y="244792"/>
                    <a:pt x="1521143" y="239077"/>
                    <a:pt x="1521143" y="233362"/>
                  </a:cubicBezTo>
                  <a:lnTo>
                    <a:pt x="1521143" y="217170"/>
                  </a:lnTo>
                  <a:cubicBezTo>
                    <a:pt x="1521143" y="211455"/>
                    <a:pt x="1520190" y="205740"/>
                    <a:pt x="1518285" y="201930"/>
                  </a:cubicBezTo>
                  <a:cubicBezTo>
                    <a:pt x="1516380" y="197167"/>
                    <a:pt x="1513523" y="194310"/>
                    <a:pt x="1508760" y="192405"/>
                  </a:cubicBezTo>
                  <a:cubicBezTo>
                    <a:pt x="1503998" y="190500"/>
                    <a:pt x="1498283" y="188595"/>
                    <a:pt x="1489710" y="187642"/>
                  </a:cubicBezTo>
                  <a:cubicBezTo>
                    <a:pt x="1482090" y="186690"/>
                    <a:pt x="1475423" y="185737"/>
                    <a:pt x="1471613" y="185737"/>
                  </a:cubicBezTo>
                  <a:lnTo>
                    <a:pt x="1471613" y="170497"/>
                  </a:lnTo>
                  <a:lnTo>
                    <a:pt x="1601153" y="170497"/>
                  </a:lnTo>
                  <a:lnTo>
                    <a:pt x="1601153" y="184785"/>
                  </a:lnTo>
                  <a:cubicBezTo>
                    <a:pt x="1597343" y="184785"/>
                    <a:pt x="1593533" y="185737"/>
                    <a:pt x="1587818" y="186690"/>
                  </a:cubicBezTo>
                  <a:cubicBezTo>
                    <a:pt x="1582103" y="187642"/>
                    <a:pt x="1577340" y="188595"/>
                    <a:pt x="1574483" y="190500"/>
                  </a:cubicBezTo>
                  <a:cubicBezTo>
                    <a:pt x="1570673" y="192405"/>
                    <a:pt x="1567815" y="195262"/>
                    <a:pt x="1565910" y="199072"/>
                  </a:cubicBezTo>
                  <a:cubicBezTo>
                    <a:pt x="1564005" y="202882"/>
                    <a:pt x="1563053" y="207645"/>
                    <a:pt x="1563053" y="212407"/>
                  </a:cubicBezTo>
                  <a:lnTo>
                    <a:pt x="1563053" y="235267"/>
                  </a:lnTo>
                  <a:cubicBezTo>
                    <a:pt x="1563053" y="252412"/>
                    <a:pt x="1563053" y="262890"/>
                    <a:pt x="1563053" y="268605"/>
                  </a:cubicBezTo>
                  <a:cubicBezTo>
                    <a:pt x="1563053" y="274320"/>
                    <a:pt x="1563053" y="279082"/>
                    <a:pt x="1564005" y="282892"/>
                  </a:cubicBezTo>
                  <a:cubicBezTo>
                    <a:pt x="1545908" y="291465"/>
                    <a:pt x="1526858" y="297180"/>
                    <a:pt x="1508760" y="301942"/>
                  </a:cubicBezTo>
                  <a:cubicBezTo>
                    <a:pt x="1490663" y="306705"/>
                    <a:pt x="1472565" y="308610"/>
                    <a:pt x="1454468" y="308610"/>
                  </a:cubicBezTo>
                  <a:cubicBezTo>
                    <a:pt x="1435418" y="308610"/>
                    <a:pt x="1417320" y="304800"/>
                    <a:pt x="1400175" y="298132"/>
                  </a:cubicBezTo>
                  <a:cubicBezTo>
                    <a:pt x="1383030" y="291465"/>
                    <a:pt x="1367790" y="280987"/>
                    <a:pt x="1354455" y="267652"/>
                  </a:cubicBezTo>
                  <a:cubicBezTo>
                    <a:pt x="1341120" y="254317"/>
                    <a:pt x="1330643" y="238125"/>
                    <a:pt x="1323023" y="220027"/>
                  </a:cubicBezTo>
                  <a:cubicBezTo>
                    <a:pt x="1315403" y="200977"/>
                    <a:pt x="1311593" y="180022"/>
                    <a:pt x="1311593" y="157162"/>
                  </a:cubicBezTo>
                  <a:cubicBezTo>
                    <a:pt x="1311593" y="134302"/>
                    <a:pt x="1315403" y="113347"/>
                    <a:pt x="1323023" y="94297"/>
                  </a:cubicBezTo>
                  <a:cubicBezTo>
                    <a:pt x="1330643" y="75247"/>
                    <a:pt x="1341120" y="58102"/>
                    <a:pt x="1354455" y="43815"/>
                  </a:cubicBezTo>
                  <a:cubicBezTo>
                    <a:pt x="1367790" y="29527"/>
                    <a:pt x="1383030" y="19050"/>
                    <a:pt x="1401128" y="11430"/>
                  </a:cubicBezTo>
                  <a:cubicBezTo>
                    <a:pt x="1419225" y="3810"/>
                    <a:pt x="1439228" y="0"/>
                    <a:pt x="1459230" y="0"/>
                  </a:cubicBezTo>
                  <a:close/>
                </a:path>
              </a:pathLst>
            </a:custGeom>
            <a:solidFill>
              <a:srgbClr val="2318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" name="ïšḻíḓê">
              <a:extLst>
                <a:ext uri="{FF2B5EF4-FFF2-40B4-BE49-F238E27FC236}">
                  <a16:creationId xmlns:a16="http://schemas.microsoft.com/office/drawing/2014/main" id="{13928252-8AA2-B342-B51E-2D69E5FB2116}"/>
                </a:ext>
              </a:extLst>
            </p:cNvPr>
            <p:cNvSpPr/>
            <p:nvPr/>
          </p:nvSpPr>
          <p:spPr>
            <a:xfrm>
              <a:off x="5032505" y="2563066"/>
              <a:ext cx="4352938" cy="1239475"/>
            </a:xfrm>
            <a:custGeom>
              <a:avLst/>
              <a:gdLst>
                <a:gd name="connsiteX0" fmla="*/ 1911219 w 4352938"/>
                <a:gd name="connsiteY0" fmla="*/ 884984 h 1239475"/>
                <a:gd name="connsiteX1" fmla="*/ 2030282 w 4352938"/>
                <a:gd name="connsiteY1" fmla="*/ 953564 h 1239475"/>
                <a:gd name="connsiteX2" fmla="*/ 2055047 w 4352938"/>
                <a:gd name="connsiteY2" fmla="*/ 991664 h 1239475"/>
                <a:gd name="connsiteX3" fmla="*/ 2047427 w 4352938"/>
                <a:gd name="connsiteY3" fmla="*/ 1067864 h 1239475"/>
                <a:gd name="connsiteX4" fmla="*/ 1974085 w 4352938"/>
                <a:gd name="connsiteY4" fmla="*/ 1093581 h 1239475"/>
                <a:gd name="connsiteX5" fmla="*/ 1923602 w 4352938"/>
                <a:gd name="connsiteY5" fmla="*/ 1040241 h 1239475"/>
                <a:gd name="connsiteX6" fmla="*/ 1903600 w 4352938"/>
                <a:gd name="connsiteY6" fmla="*/ 1022144 h 1239475"/>
                <a:gd name="connsiteX7" fmla="*/ 1888359 w 4352938"/>
                <a:gd name="connsiteY7" fmla="*/ 887841 h 1239475"/>
                <a:gd name="connsiteX8" fmla="*/ 1911219 w 4352938"/>
                <a:gd name="connsiteY8" fmla="*/ 884984 h 1239475"/>
                <a:gd name="connsiteX9" fmla="*/ 3037075 w 4352938"/>
                <a:gd name="connsiteY9" fmla="*/ 831644 h 1239475"/>
                <a:gd name="connsiteX10" fmla="*/ 3118038 w 4352938"/>
                <a:gd name="connsiteY10" fmla="*/ 880221 h 1239475"/>
                <a:gd name="connsiteX11" fmla="*/ 3217097 w 4352938"/>
                <a:gd name="connsiteY11" fmla="*/ 1004046 h 1239475"/>
                <a:gd name="connsiteX12" fmla="*/ 3140897 w 4352938"/>
                <a:gd name="connsiteY12" fmla="*/ 1054529 h 1239475"/>
                <a:gd name="connsiteX13" fmla="*/ 3072318 w 4352938"/>
                <a:gd name="connsiteY13" fmla="*/ 1031669 h 1239475"/>
                <a:gd name="connsiteX14" fmla="*/ 3057077 w 4352938"/>
                <a:gd name="connsiteY14" fmla="*/ 970709 h 1239475"/>
                <a:gd name="connsiteX15" fmla="*/ 3052315 w 4352938"/>
                <a:gd name="connsiteY15" fmla="*/ 947849 h 1239475"/>
                <a:gd name="connsiteX16" fmla="*/ 3029455 w 4352938"/>
                <a:gd name="connsiteY16" fmla="*/ 836406 h 1239475"/>
                <a:gd name="connsiteX17" fmla="*/ 3037075 w 4352938"/>
                <a:gd name="connsiteY17" fmla="*/ 831644 h 1239475"/>
                <a:gd name="connsiteX18" fmla="*/ 4031485 w 4352938"/>
                <a:gd name="connsiteY18" fmla="*/ 816404 h 1239475"/>
                <a:gd name="connsiteX19" fmla="*/ 4124830 w 4352938"/>
                <a:gd name="connsiteY19" fmla="*/ 826881 h 1239475"/>
                <a:gd name="connsiteX20" fmla="*/ 4142927 w 4352938"/>
                <a:gd name="connsiteY20" fmla="*/ 867839 h 1239475"/>
                <a:gd name="connsiteX21" fmla="*/ 4130545 w 4352938"/>
                <a:gd name="connsiteY21" fmla="*/ 901176 h 1239475"/>
                <a:gd name="connsiteX22" fmla="*/ 4092445 w 4352938"/>
                <a:gd name="connsiteY22" fmla="*/ 936419 h 1239475"/>
                <a:gd name="connsiteX23" fmla="*/ 3998147 w 4352938"/>
                <a:gd name="connsiteY23" fmla="*/ 948801 h 1239475"/>
                <a:gd name="connsiteX24" fmla="*/ 3990527 w 4352938"/>
                <a:gd name="connsiteY24" fmla="*/ 959279 h 1239475"/>
                <a:gd name="connsiteX25" fmla="*/ 4016245 w 4352938"/>
                <a:gd name="connsiteY25" fmla="*/ 1030716 h 1239475"/>
                <a:gd name="connsiteX26" fmla="*/ 4021007 w 4352938"/>
                <a:gd name="connsiteY26" fmla="*/ 1061196 h 1239475"/>
                <a:gd name="connsiteX27" fmla="*/ 4028627 w 4352938"/>
                <a:gd name="connsiteY27" fmla="*/ 1104059 h 1239475"/>
                <a:gd name="connsiteX28" fmla="*/ 4010530 w 4352938"/>
                <a:gd name="connsiteY28" fmla="*/ 1142159 h 1239475"/>
                <a:gd name="connsiteX29" fmla="*/ 3990527 w 4352938"/>
                <a:gd name="connsiteY29" fmla="*/ 1175496 h 1239475"/>
                <a:gd name="connsiteX30" fmla="*/ 3940045 w 4352938"/>
                <a:gd name="connsiteY30" fmla="*/ 1183116 h 1239475"/>
                <a:gd name="connsiteX31" fmla="*/ 3917185 w 4352938"/>
                <a:gd name="connsiteY31" fmla="*/ 1203119 h 1239475"/>
                <a:gd name="connsiteX32" fmla="*/ 3828602 w 4352938"/>
                <a:gd name="connsiteY32" fmla="*/ 1185021 h 1239475"/>
                <a:gd name="connsiteX33" fmla="*/ 3782882 w 4352938"/>
                <a:gd name="connsiteY33" fmla="*/ 1162161 h 1239475"/>
                <a:gd name="connsiteX34" fmla="*/ 3778120 w 4352938"/>
                <a:gd name="connsiteY34" fmla="*/ 1144064 h 1239475"/>
                <a:gd name="connsiteX35" fmla="*/ 3782882 w 4352938"/>
                <a:gd name="connsiteY35" fmla="*/ 1144064 h 1239475"/>
                <a:gd name="connsiteX36" fmla="*/ 3843843 w 4352938"/>
                <a:gd name="connsiteY36" fmla="*/ 1141206 h 1239475"/>
                <a:gd name="connsiteX37" fmla="*/ 3930520 w 4352938"/>
                <a:gd name="connsiteY37" fmla="*/ 1110726 h 1239475"/>
                <a:gd name="connsiteX38" fmla="*/ 3945760 w 4352938"/>
                <a:gd name="connsiteY38" fmla="*/ 1087866 h 1239475"/>
                <a:gd name="connsiteX39" fmla="*/ 3938140 w 4352938"/>
                <a:gd name="connsiteY39" fmla="*/ 1049766 h 1239475"/>
                <a:gd name="connsiteX40" fmla="*/ 3940997 w 4352938"/>
                <a:gd name="connsiteY40" fmla="*/ 996426 h 1239475"/>
                <a:gd name="connsiteX41" fmla="*/ 3933377 w 4352938"/>
                <a:gd name="connsiteY41" fmla="*/ 978329 h 1239475"/>
                <a:gd name="connsiteX42" fmla="*/ 3872418 w 4352938"/>
                <a:gd name="connsiteY42" fmla="*/ 996426 h 1239475"/>
                <a:gd name="connsiteX43" fmla="*/ 3823840 w 4352938"/>
                <a:gd name="connsiteY43" fmla="*/ 1004046 h 1239475"/>
                <a:gd name="connsiteX44" fmla="*/ 3770500 w 4352938"/>
                <a:gd name="connsiteY44" fmla="*/ 1029764 h 1239475"/>
                <a:gd name="connsiteX45" fmla="*/ 3645722 w 4352938"/>
                <a:gd name="connsiteY45" fmla="*/ 1110726 h 1239475"/>
                <a:gd name="connsiteX46" fmla="*/ 3589525 w 4352938"/>
                <a:gd name="connsiteY46" fmla="*/ 1128824 h 1239475"/>
                <a:gd name="connsiteX47" fmla="*/ 3566665 w 4352938"/>
                <a:gd name="connsiteY47" fmla="*/ 1118346 h 1239475"/>
                <a:gd name="connsiteX48" fmla="*/ 3561902 w 4352938"/>
                <a:gd name="connsiteY48" fmla="*/ 1101201 h 1239475"/>
                <a:gd name="connsiteX49" fmla="*/ 3526660 w 4352938"/>
                <a:gd name="connsiteY49" fmla="*/ 1017381 h 1239475"/>
                <a:gd name="connsiteX50" fmla="*/ 3554282 w 4352938"/>
                <a:gd name="connsiteY50" fmla="*/ 989759 h 1239475"/>
                <a:gd name="connsiteX51" fmla="*/ 3589525 w 4352938"/>
                <a:gd name="connsiteY51" fmla="*/ 986901 h 1239475"/>
                <a:gd name="connsiteX52" fmla="*/ 3630482 w 4352938"/>
                <a:gd name="connsiteY52" fmla="*/ 961184 h 1239475"/>
                <a:gd name="connsiteX53" fmla="*/ 3656200 w 4352938"/>
                <a:gd name="connsiteY53" fmla="*/ 956421 h 1239475"/>
                <a:gd name="connsiteX54" fmla="*/ 3752402 w 4352938"/>
                <a:gd name="connsiteY54" fmla="*/ 910701 h 1239475"/>
                <a:gd name="connsiteX55" fmla="*/ 3897182 w 4352938"/>
                <a:gd name="connsiteY55" fmla="*/ 854504 h 1239475"/>
                <a:gd name="connsiteX56" fmla="*/ 4031485 w 4352938"/>
                <a:gd name="connsiteY56" fmla="*/ 816404 h 1239475"/>
                <a:gd name="connsiteX57" fmla="*/ 281492 w 4352938"/>
                <a:gd name="connsiteY57" fmla="*/ 738299 h 1239475"/>
                <a:gd name="connsiteX58" fmla="*/ 205292 w 4352938"/>
                <a:gd name="connsiteY58" fmla="*/ 794496 h 1239475"/>
                <a:gd name="connsiteX59" fmla="*/ 174812 w 4352938"/>
                <a:gd name="connsiteY59" fmla="*/ 832596 h 1239475"/>
                <a:gd name="connsiteX60" fmla="*/ 170049 w 4352938"/>
                <a:gd name="connsiteY60" fmla="*/ 850694 h 1239475"/>
                <a:gd name="connsiteX61" fmla="*/ 96707 w 4352938"/>
                <a:gd name="connsiteY61" fmla="*/ 951659 h 1239475"/>
                <a:gd name="connsiteX62" fmla="*/ 63369 w 4352938"/>
                <a:gd name="connsiteY62" fmla="*/ 1009761 h 1239475"/>
                <a:gd name="connsiteX63" fmla="*/ 70989 w 4352938"/>
                <a:gd name="connsiteY63" fmla="*/ 1012619 h 1239475"/>
                <a:gd name="connsiteX64" fmla="*/ 134807 w 4352938"/>
                <a:gd name="connsiteY64" fmla="*/ 1002141 h 1239475"/>
                <a:gd name="connsiteX65" fmla="*/ 177669 w 4352938"/>
                <a:gd name="connsiteY65" fmla="*/ 971661 h 1239475"/>
                <a:gd name="connsiteX66" fmla="*/ 226247 w 4352938"/>
                <a:gd name="connsiteY66" fmla="*/ 953564 h 1239475"/>
                <a:gd name="connsiteX67" fmla="*/ 253869 w 4352938"/>
                <a:gd name="connsiteY67" fmla="*/ 933561 h 1239475"/>
                <a:gd name="connsiteX68" fmla="*/ 291969 w 4352938"/>
                <a:gd name="connsiteY68" fmla="*/ 907844 h 1239475"/>
                <a:gd name="connsiteX69" fmla="*/ 291969 w 4352938"/>
                <a:gd name="connsiteY69" fmla="*/ 874506 h 1239475"/>
                <a:gd name="connsiteX70" fmla="*/ 293874 w 4352938"/>
                <a:gd name="connsiteY70" fmla="*/ 829739 h 1239475"/>
                <a:gd name="connsiteX71" fmla="*/ 293874 w 4352938"/>
                <a:gd name="connsiteY71" fmla="*/ 741156 h 1239475"/>
                <a:gd name="connsiteX72" fmla="*/ 281492 w 4352938"/>
                <a:gd name="connsiteY72" fmla="*/ 738299 h 1239475"/>
                <a:gd name="connsiteX73" fmla="*/ 1852924 w 4352938"/>
                <a:gd name="connsiteY73" fmla="*/ 577625 h 1239475"/>
                <a:gd name="connsiteX74" fmla="*/ 1952177 w 4352938"/>
                <a:gd name="connsiteY74" fmla="*/ 596377 h 1239475"/>
                <a:gd name="connsiteX75" fmla="*/ 1959798 w 4352938"/>
                <a:gd name="connsiteY75" fmla="*/ 616379 h 1239475"/>
                <a:gd name="connsiteX76" fmla="*/ 1903600 w 4352938"/>
                <a:gd name="connsiteY76" fmla="*/ 659242 h 1239475"/>
                <a:gd name="connsiteX77" fmla="*/ 1888360 w 4352938"/>
                <a:gd name="connsiteY77" fmla="*/ 682102 h 1239475"/>
                <a:gd name="connsiteX78" fmla="*/ 1875977 w 4352938"/>
                <a:gd name="connsiteY78" fmla="*/ 684959 h 1239475"/>
                <a:gd name="connsiteX79" fmla="*/ 1863595 w 4352938"/>
                <a:gd name="connsiteY79" fmla="*/ 704962 h 1239475"/>
                <a:gd name="connsiteX80" fmla="*/ 1835973 w 4352938"/>
                <a:gd name="connsiteY80" fmla="*/ 724964 h 1239475"/>
                <a:gd name="connsiteX81" fmla="*/ 1808350 w 4352938"/>
                <a:gd name="connsiteY81" fmla="*/ 755444 h 1239475"/>
                <a:gd name="connsiteX82" fmla="*/ 1762630 w 4352938"/>
                <a:gd name="connsiteY82" fmla="*/ 804022 h 1239475"/>
                <a:gd name="connsiteX83" fmla="*/ 1795967 w 4352938"/>
                <a:gd name="connsiteY83" fmla="*/ 785924 h 1239475"/>
                <a:gd name="connsiteX84" fmla="*/ 1882645 w 4352938"/>
                <a:gd name="connsiteY84" fmla="*/ 783067 h 1239475"/>
                <a:gd name="connsiteX85" fmla="*/ 1893123 w 4352938"/>
                <a:gd name="connsiteY85" fmla="*/ 809737 h 1239475"/>
                <a:gd name="connsiteX86" fmla="*/ 1867405 w 4352938"/>
                <a:gd name="connsiteY86" fmla="*/ 843074 h 1239475"/>
                <a:gd name="connsiteX87" fmla="*/ 1773107 w 4352938"/>
                <a:gd name="connsiteY87" fmla="*/ 901177 h 1239475"/>
                <a:gd name="connsiteX88" fmla="*/ 1724530 w 4352938"/>
                <a:gd name="connsiteY88" fmla="*/ 942134 h 1239475"/>
                <a:gd name="connsiteX89" fmla="*/ 1742627 w 4352938"/>
                <a:gd name="connsiteY89" fmla="*/ 1025954 h 1239475"/>
                <a:gd name="connsiteX90" fmla="*/ 1770250 w 4352938"/>
                <a:gd name="connsiteY90" fmla="*/ 1233599 h 1239475"/>
                <a:gd name="connsiteX91" fmla="*/ 1762630 w 4352938"/>
                <a:gd name="connsiteY91" fmla="*/ 1236457 h 1239475"/>
                <a:gd name="connsiteX92" fmla="*/ 1729292 w 4352938"/>
                <a:gd name="connsiteY92" fmla="*/ 1236457 h 1239475"/>
                <a:gd name="connsiteX93" fmla="*/ 1709290 w 4352938"/>
                <a:gd name="connsiteY93" fmla="*/ 1213597 h 1239475"/>
                <a:gd name="connsiteX94" fmla="*/ 1709290 w 4352938"/>
                <a:gd name="connsiteY94" fmla="*/ 1190737 h 1239475"/>
                <a:gd name="connsiteX95" fmla="*/ 1691192 w 4352938"/>
                <a:gd name="connsiteY95" fmla="*/ 1167877 h 1239475"/>
                <a:gd name="connsiteX96" fmla="*/ 1637852 w 4352938"/>
                <a:gd name="connsiteY96" fmla="*/ 1145017 h 1239475"/>
                <a:gd name="connsiteX97" fmla="*/ 1637852 w 4352938"/>
                <a:gd name="connsiteY97" fmla="*/ 1129777 h 1239475"/>
                <a:gd name="connsiteX98" fmla="*/ 1653092 w 4352938"/>
                <a:gd name="connsiteY98" fmla="*/ 1109774 h 1239475"/>
                <a:gd name="connsiteX99" fmla="*/ 1675952 w 4352938"/>
                <a:gd name="connsiteY99" fmla="*/ 1105012 h 1239475"/>
                <a:gd name="connsiteX100" fmla="*/ 1688335 w 4352938"/>
                <a:gd name="connsiteY100" fmla="*/ 1048814 h 1239475"/>
                <a:gd name="connsiteX101" fmla="*/ 1675952 w 4352938"/>
                <a:gd name="connsiteY101" fmla="*/ 1015477 h 1239475"/>
                <a:gd name="connsiteX102" fmla="*/ 1668332 w 4352938"/>
                <a:gd name="connsiteY102" fmla="*/ 1012619 h 1239475"/>
                <a:gd name="connsiteX103" fmla="*/ 1645473 w 4352938"/>
                <a:gd name="connsiteY103" fmla="*/ 1027859 h 1239475"/>
                <a:gd name="connsiteX104" fmla="*/ 1617850 w 4352938"/>
                <a:gd name="connsiteY104" fmla="*/ 1058339 h 1239475"/>
                <a:gd name="connsiteX105" fmla="*/ 1605467 w 4352938"/>
                <a:gd name="connsiteY105" fmla="*/ 1063102 h 1239475"/>
                <a:gd name="connsiteX106" fmla="*/ 1587370 w 4352938"/>
                <a:gd name="connsiteY106" fmla="*/ 1093582 h 1239475"/>
                <a:gd name="connsiteX107" fmla="*/ 1554032 w 4352938"/>
                <a:gd name="connsiteY107" fmla="*/ 1121204 h 1239475"/>
                <a:gd name="connsiteX108" fmla="*/ 1450210 w 4352938"/>
                <a:gd name="connsiteY108" fmla="*/ 1230742 h 1239475"/>
                <a:gd name="connsiteX109" fmla="*/ 1355913 w 4352938"/>
                <a:gd name="connsiteY109" fmla="*/ 1104059 h 1239475"/>
                <a:gd name="connsiteX110" fmla="*/ 1394013 w 4352938"/>
                <a:gd name="connsiteY110" fmla="*/ 1093582 h 1239475"/>
                <a:gd name="connsiteX111" fmla="*/ 1419730 w 4352938"/>
                <a:gd name="connsiteY111" fmla="*/ 1101202 h 1239475"/>
                <a:gd name="connsiteX112" fmla="*/ 1434970 w 4352938"/>
                <a:gd name="connsiteY112" fmla="*/ 1085962 h 1239475"/>
                <a:gd name="connsiteX113" fmla="*/ 1470213 w 4352938"/>
                <a:gd name="connsiteY113" fmla="*/ 1070722 h 1239475"/>
                <a:gd name="connsiteX114" fmla="*/ 1490215 w 4352938"/>
                <a:gd name="connsiteY114" fmla="*/ 1052624 h 1239475"/>
                <a:gd name="connsiteX115" fmla="*/ 1525457 w 4352938"/>
                <a:gd name="connsiteY115" fmla="*/ 1037384 h 1239475"/>
                <a:gd name="connsiteX116" fmla="*/ 1612135 w 4352938"/>
                <a:gd name="connsiteY116" fmla="*/ 979282 h 1239475"/>
                <a:gd name="connsiteX117" fmla="*/ 1677857 w 4352938"/>
                <a:gd name="connsiteY117" fmla="*/ 921179 h 1239475"/>
                <a:gd name="connsiteX118" fmla="*/ 1650235 w 4352938"/>
                <a:gd name="connsiteY118" fmla="*/ 893557 h 1239475"/>
                <a:gd name="connsiteX119" fmla="*/ 1683573 w 4352938"/>
                <a:gd name="connsiteY119" fmla="*/ 812594 h 1239475"/>
                <a:gd name="connsiteX120" fmla="*/ 1660713 w 4352938"/>
                <a:gd name="connsiteY120" fmla="*/ 807832 h 1239475"/>
                <a:gd name="connsiteX121" fmla="*/ 1627375 w 4352938"/>
                <a:gd name="connsiteY121" fmla="*/ 818309 h 1239475"/>
                <a:gd name="connsiteX122" fmla="*/ 1627375 w 4352938"/>
                <a:gd name="connsiteY122" fmla="*/ 881174 h 1239475"/>
                <a:gd name="connsiteX123" fmla="*/ 1627375 w 4352938"/>
                <a:gd name="connsiteY123" fmla="*/ 882127 h 1239475"/>
                <a:gd name="connsiteX124" fmla="*/ 1624517 w 4352938"/>
                <a:gd name="connsiteY124" fmla="*/ 897367 h 1239475"/>
                <a:gd name="connsiteX125" fmla="*/ 1546413 w 4352938"/>
                <a:gd name="connsiteY125" fmla="*/ 999284 h 1239475"/>
                <a:gd name="connsiteX126" fmla="*/ 1515932 w 4352938"/>
                <a:gd name="connsiteY126" fmla="*/ 965947 h 1239475"/>
                <a:gd name="connsiteX127" fmla="*/ 1508313 w 4352938"/>
                <a:gd name="connsiteY127" fmla="*/ 938324 h 1239475"/>
                <a:gd name="connsiteX128" fmla="*/ 1493073 w 4352938"/>
                <a:gd name="connsiteY128" fmla="*/ 912607 h 1239475"/>
                <a:gd name="connsiteX129" fmla="*/ 1505455 w 4352938"/>
                <a:gd name="connsiteY129" fmla="*/ 744967 h 1239475"/>
                <a:gd name="connsiteX130" fmla="*/ 1502598 w 4352938"/>
                <a:gd name="connsiteY130" fmla="*/ 686864 h 1239475"/>
                <a:gd name="connsiteX131" fmla="*/ 1513075 w 4352938"/>
                <a:gd name="connsiteY131" fmla="*/ 682102 h 1239475"/>
                <a:gd name="connsiteX132" fmla="*/ 1523552 w 4352938"/>
                <a:gd name="connsiteY132" fmla="*/ 679244 h 1239475"/>
                <a:gd name="connsiteX133" fmla="*/ 1543555 w 4352938"/>
                <a:gd name="connsiteY133" fmla="*/ 689722 h 1239475"/>
                <a:gd name="connsiteX134" fmla="*/ 1584513 w 4352938"/>
                <a:gd name="connsiteY134" fmla="*/ 723059 h 1239475"/>
                <a:gd name="connsiteX135" fmla="*/ 1680715 w 4352938"/>
                <a:gd name="connsiteY135" fmla="*/ 664957 h 1239475"/>
                <a:gd name="connsiteX136" fmla="*/ 1723577 w 4352938"/>
                <a:gd name="connsiteY136" fmla="*/ 626857 h 1239475"/>
                <a:gd name="connsiteX137" fmla="*/ 1761677 w 4352938"/>
                <a:gd name="connsiteY137" fmla="*/ 622094 h 1239475"/>
                <a:gd name="connsiteX138" fmla="*/ 1774060 w 4352938"/>
                <a:gd name="connsiteY138" fmla="*/ 603997 h 1239475"/>
                <a:gd name="connsiteX139" fmla="*/ 1822638 w 4352938"/>
                <a:gd name="connsiteY139" fmla="*/ 581137 h 1239475"/>
                <a:gd name="connsiteX140" fmla="*/ 1852924 w 4352938"/>
                <a:gd name="connsiteY140" fmla="*/ 577625 h 1239475"/>
                <a:gd name="connsiteX141" fmla="*/ 3579047 w 4352938"/>
                <a:gd name="connsiteY141" fmla="*/ 530654 h 1239475"/>
                <a:gd name="connsiteX142" fmla="*/ 3604764 w 4352938"/>
                <a:gd name="connsiteY142" fmla="*/ 533511 h 1239475"/>
                <a:gd name="connsiteX143" fmla="*/ 3680964 w 4352938"/>
                <a:gd name="connsiteY143" fmla="*/ 644954 h 1239475"/>
                <a:gd name="connsiteX144" fmla="*/ 3642864 w 4352938"/>
                <a:gd name="connsiteY144" fmla="*/ 718296 h 1239475"/>
                <a:gd name="connsiteX145" fmla="*/ 3615242 w 4352938"/>
                <a:gd name="connsiteY145" fmla="*/ 718296 h 1239475"/>
                <a:gd name="connsiteX146" fmla="*/ 3587619 w 4352938"/>
                <a:gd name="connsiteY146" fmla="*/ 669719 h 1239475"/>
                <a:gd name="connsiteX147" fmla="*/ 3586667 w 4352938"/>
                <a:gd name="connsiteY147" fmla="*/ 619236 h 1239475"/>
                <a:gd name="connsiteX148" fmla="*/ 3579047 w 4352938"/>
                <a:gd name="connsiteY148" fmla="*/ 530654 h 1239475"/>
                <a:gd name="connsiteX149" fmla="*/ 1938842 w 4352938"/>
                <a:gd name="connsiteY149" fmla="*/ 307769 h 1239475"/>
                <a:gd name="connsiteX150" fmla="*/ 1969322 w 4352938"/>
                <a:gd name="connsiteY150" fmla="*/ 307769 h 1239475"/>
                <a:gd name="connsiteX151" fmla="*/ 1979799 w 4352938"/>
                <a:gd name="connsiteY151" fmla="*/ 333486 h 1239475"/>
                <a:gd name="connsiteX152" fmla="*/ 1946462 w 4352938"/>
                <a:gd name="connsiteY152" fmla="*/ 368729 h 1239475"/>
                <a:gd name="connsiteX153" fmla="*/ 1913124 w 4352938"/>
                <a:gd name="connsiteY153" fmla="*/ 373491 h 1239475"/>
                <a:gd name="connsiteX154" fmla="*/ 1832162 w 4352938"/>
                <a:gd name="connsiteY154" fmla="*/ 429689 h 1239475"/>
                <a:gd name="connsiteX155" fmla="*/ 1708337 w 4352938"/>
                <a:gd name="connsiteY155" fmla="*/ 546846 h 1239475"/>
                <a:gd name="connsiteX156" fmla="*/ 1629279 w 4352938"/>
                <a:gd name="connsiteY156" fmla="*/ 557324 h 1239475"/>
                <a:gd name="connsiteX157" fmla="*/ 1519742 w 4352938"/>
                <a:gd name="connsiteY157" fmla="*/ 498269 h 1239475"/>
                <a:gd name="connsiteX158" fmla="*/ 1524504 w 4352938"/>
                <a:gd name="connsiteY158" fmla="*/ 452549 h 1239475"/>
                <a:gd name="connsiteX159" fmla="*/ 1775964 w 4352938"/>
                <a:gd name="connsiteY159" fmla="*/ 351584 h 1239475"/>
                <a:gd name="connsiteX160" fmla="*/ 1798824 w 4352938"/>
                <a:gd name="connsiteY160" fmla="*/ 348726 h 1239475"/>
                <a:gd name="connsiteX161" fmla="*/ 1885501 w 4352938"/>
                <a:gd name="connsiteY161" fmla="*/ 318246 h 1239475"/>
                <a:gd name="connsiteX162" fmla="*/ 1938842 w 4352938"/>
                <a:gd name="connsiteY162" fmla="*/ 307769 h 1239475"/>
                <a:gd name="connsiteX163" fmla="*/ 667255 w 4352938"/>
                <a:gd name="connsiteY163" fmla="*/ 301102 h 1239475"/>
                <a:gd name="connsiteX164" fmla="*/ 717738 w 4352938"/>
                <a:gd name="connsiteY164" fmla="*/ 346822 h 1239475"/>
                <a:gd name="connsiteX165" fmla="*/ 819655 w 4352938"/>
                <a:gd name="connsiteY165" fmla="*/ 587804 h 1239475"/>
                <a:gd name="connsiteX166" fmla="*/ 845372 w 4352938"/>
                <a:gd name="connsiteY166" fmla="*/ 600187 h 1239475"/>
                <a:gd name="connsiteX167" fmla="*/ 875852 w 4352938"/>
                <a:gd name="connsiteY167" fmla="*/ 566849 h 1239475"/>
                <a:gd name="connsiteX168" fmla="*/ 921572 w 4352938"/>
                <a:gd name="connsiteY168" fmla="*/ 536369 h 1239475"/>
                <a:gd name="connsiteX169" fmla="*/ 921572 w 4352938"/>
                <a:gd name="connsiteY169" fmla="*/ 474457 h 1239475"/>
                <a:gd name="connsiteX170" fmla="*/ 921572 w 4352938"/>
                <a:gd name="connsiteY170" fmla="*/ 467789 h 1239475"/>
                <a:gd name="connsiteX171" fmla="*/ 927288 w 4352938"/>
                <a:gd name="connsiteY171" fmla="*/ 463027 h 1239475"/>
                <a:gd name="connsiteX172" fmla="*/ 949195 w 4352938"/>
                <a:gd name="connsiteY172" fmla="*/ 452549 h 1239475"/>
                <a:gd name="connsiteX173" fmla="*/ 959672 w 4352938"/>
                <a:gd name="connsiteY173" fmla="*/ 463027 h 1239475"/>
                <a:gd name="connsiteX174" fmla="*/ 962530 w 4352938"/>
                <a:gd name="connsiteY174" fmla="*/ 481124 h 1239475"/>
                <a:gd name="connsiteX175" fmla="*/ 988247 w 4352938"/>
                <a:gd name="connsiteY175" fmla="*/ 506842 h 1239475"/>
                <a:gd name="connsiteX176" fmla="*/ 1061590 w 4352938"/>
                <a:gd name="connsiteY176" fmla="*/ 537322 h 1239475"/>
                <a:gd name="connsiteX177" fmla="*/ 1061590 w 4352938"/>
                <a:gd name="connsiteY177" fmla="*/ 557324 h 1239475"/>
                <a:gd name="connsiteX178" fmla="*/ 1056827 w 4352938"/>
                <a:gd name="connsiteY178" fmla="*/ 598282 h 1239475"/>
                <a:gd name="connsiteX179" fmla="*/ 1003488 w 4352938"/>
                <a:gd name="connsiteY179" fmla="*/ 666862 h 1239475"/>
                <a:gd name="connsiteX180" fmla="*/ 934907 w 4352938"/>
                <a:gd name="connsiteY180" fmla="*/ 692579 h 1239475"/>
                <a:gd name="connsiteX181" fmla="*/ 846325 w 4352938"/>
                <a:gd name="connsiteY181" fmla="*/ 723059 h 1239475"/>
                <a:gd name="connsiteX182" fmla="*/ 849182 w 4352938"/>
                <a:gd name="connsiteY182" fmla="*/ 802117 h 1239475"/>
                <a:gd name="connsiteX183" fmla="*/ 783460 w 4352938"/>
                <a:gd name="connsiteY183" fmla="*/ 865934 h 1239475"/>
                <a:gd name="connsiteX184" fmla="*/ 786317 w 4352938"/>
                <a:gd name="connsiteY184" fmla="*/ 870697 h 1239475"/>
                <a:gd name="connsiteX185" fmla="*/ 882520 w 4352938"/>
                <a:gd name="connsiteY185" fmla="*/ 867839 h 1239475"/>
                <a:gd name="connsiteX186" fmla="*/ 958720 w 4352938"/>
                <a:gd name="connsiteY186" fmla="*/ 842122 h 1239475"/>
                <a:gd name="connsiteX187" fmla="*/ 984438 w 4352938"/>
                <a:gd name="connsiteY187" fmla="*/ 839264 h 1239475"/>
                <a:gd name="connsiteX188" fmla="*/ 1088260 w 4352938"/>
                <a:gd name="connsiteY188" fmla="*/ 808784 h 1239475"/>
                <a:gd name="connsiteX189" fmla="*/ 1095880 w 4352938"/>
                <a:gd name="connsiteY189" fmla="*/ 844027 h 1239475"/>
                <a:gd name="connsiteX190" fmla="*/ 1065400 w 4352938"/>
                <a:gd name="connsiteY190" fmla="*/ 900224 h 1239475"/>
                <a:gd name="connsiteX191" fmla="*/ 1009202 w 4352938"/>
                <a:gd name="connsiteY191" fmla="*/ 933562 h 1239475"/>
                <a:gd name="connsiteX192" fmla="*/ 897760 w 4352938"/>
                <a:gd name="connsiteY192" fmla="*/ 964042 h 1239475"/>
                <a:gd name="connsiteX193" fmla="*/ 859660 w 4352938"/>
                <a:gd name="connsiteY193" fmla="*/ 964042 h 1239475"/>
                <a:gd name="connsiteX194" fmla="*/ 829180 w 4352938"/>
                <a:gd name="connsiteY194" fmla="*/ 989759 h 1239475"/>
                <a:gd name="connsiteX195" fmla="*/ 710117 w 4352938"/>
                <a:gd name="connsiteY195" fmla="*/ 977377 h 1239475"/>
                <a:gd name="connsiteX196" fmla="*/ 638680 w 4352938"/>
                <a:gd name="connsiteY196" fmla="*/ 827834 h 1239475"/>
                <a:gd name="connsiteX197" fmla="*/ 631060 w 4352938"/>
                <a:gd name="connsiteY197" fmla="*/ 769732 h 1239475"/>
                <a:gd name="connsiteX198" fmla="*/ 592960 w 4352938"/>
                <a:gd name="connsiteY198" fmla="*/ 607807 h 1239475"/>
                <a:gd name="connsiteX199" fmla="*/ 608200 w 4352938"/>
                <a:gd name="connsiteY199" fmla="*/ 521129 h 1239475"/>
                <a:gd name="connsiteX200" fmla="*/ 643442 w 4352938"/>
                <a:gd name="connsiteY200" fmla="*/ 376349 h 1239475"/>
                <a:gd name="connsiteX201" fmla="*/ 644395 w 4352938"/>
                <a:gd name="connsiteY201" fmla="*/ 363014 h 1239475"/>
                <a:gd name="connsiteX202" fmla="*/ 667255 w 4352938"/>
                <a:gd name="connsiteY202" fmla="*/ 301102 h 1239475"/>
                <a:gd name="connsiteX203" fmla="*/ 4077204 w 4352938"/>
                <a:gd name="connsiteY203" fmla="*/ 290624 h 1239475"/>
                <a:gd name="connsiteX204" fmla="*/ 3993384 w 4352938"/>
                <a:gd name="connsiteY204" fmla="*/ 420164 h 1239475"/>
                <a:gd name="connsiteX205" fmla="*/ 4026721 w 4352938"/>
                <a:gd name="connsiteY205" fmla="*/ 445881 h 1239475"/>
                <a:gd name="connsiteX206" fmla="*/ 4049582 w 4352938"/>
                <a:gd name="connsiteY206" fmla="*/ 384921 h 1239475"/>
                <a:gd name="connsiteX207" fmla="*/ 4069584 w 4352938"/>
                <a:gd name="connsiteY207" fmla="*/ 382064 h 1239475"/>
                <a:gd name="connsiteX208" fmla="*/ 4092444 w 4352938"/>
                <a:gd name="connsiteY208" fmla="*/ 476361 h 1239475"/>
                <a:gd name="connsiteX209" fmla="*/ 4104827 w 4352938"/>
                <a:gd name="connsiteY209" fmla="*/ 479219 h 1239475"/>
                <a:gd name="connsiteX210" fmla="*/ 4130544 w 4352938"/>
                <a:gd name="connsiteY210" fmla="*/ 436356 h 1239475"/>
                <a:gd name="connsiteX211" fmla="*/ 4206744 w 4352938"/>
                <a:gd name="connsiteY211" fmla="*/ 318246 h 1239475"/>
                <a:gd name="connsiteX212" fmla="*/ 4077204 w 4352938"/>
                <a:gd name="connsiteY212" fmla="*/ 290624 h 1239475"/>
                <a:gd name="connsiteX213" fmla="*/ 3600002 w 4352938"/>
                <a:gd name="connsiteY213" fmla="*/ 256334 h 1239475"/>
                <a:gd name="connsiteX214" fmla="*/ 3663820 w 4352938"/>
                <a:gd name="connsiteY214" fmla="*/ 304912 h 1239475"/>
                <a:gd name="connsiteX215" fmla="*/ 3732400 w 4352938"/>
                <a:gd name="connsiteY215" fmla="*/ 340154 h 1239475"/>
                <a:gd name="connsiteX216" fmla="*/ 3834317 w 4352938"/>
                <a:gd name="connsiteY216" fmla="*/ 524939 h 1239475"/>
                <a:gd name="connsiteX217" fmla="*/ 3747640 w 4352938"/>
                <a:gd name="connsiteY217" fmla="*/ 590662 h 1239475"/>
                <a:gd name="connsiteX218" fmla="*/ 3699062 w 4352938"/>
                <a:gd name="connsiteY218" fmla="*/ 428737 h 1239475"/>
                <a:gd name="connsiteX219" fmla="*/ 3668582 w 4352938"/>
                <a:gd name="connsiteY219" fmla="*/ 398257 h 1239475"/>
                <a:gd name="connsiteX220" fmla="*/ 3615242 w 4352938"/>
                <a:gd name="connsiteY220" fmla="*/ 330629 h 1239475"/>
                <a:gd name="connsiteX221" fmla="*/ 3587620 w 4352938"/>
                <a:gd name="connsiteY221" fmla="*/ 307769 h 1239475"/>
                <a:gd name="connsiteX222" fmla="*/ 3587620 w 4352938"/>
                <a:gd name="connsiteY222" fmla="*/ 266812 h 1239475"/>
                <a:gd name="connsiteX223" fmla="*/ 3600002 w 4352938"/>
                <a:gd name="connsiteY223" fmla="*/ 256334 h 1239475"/>
                <a:gd name="connsiteX224" fmla="*/ 189099 w 4352938"/>
                <a:gd name="connsiteY224" fmla="*/ 169656 h 1239475"/>
                <a:gd name="connsiteX225" fmla="*/ 239582 w 4352938"/>
                <a:gd name="connsiteY225" fmla="*/ 207756 h 1239475"/>
                <a:gd name="connsiteX226" fmla="*/ 416747 w 4352938"/>
                <a:gd name="connsiteY226" fmla="*/ 339201 h 1239475"/>
                <a:gd name="connsiteX227" fmla="*/ 419604 w 4352938"/>
                <a:gd name="connsiteY227" fmla="*/ 407781 h 1239475"/>
                <a:gd name="connsiteX228" fmla="*/ 424367 w 4352938"/>
                <a:gd name="connsiteY228" fmla="*/ 506841 h 1239475"/>
                <a:gd name="connsiteX229" fmla="*/ 429129 w 4352938"/>
                <a:gd name="connsiteY229" fmla="*/ 550656 h 1239475"/>
                <a:gd name="connsiteX230" fmla="*/ 426272 w 4352938"/>
                <a:gd name="connsiteY230" fmla="*/ 629714 h 1239475"/>
                <a:gd name="connsiteX231" fmla="*/ 415794 w 4352938"/>
                <a:gd name="connsiteY231" fmla="*/ 822119 h 1239475"/>
                <a:gd name="connsiteX232" fmla="*/ 412937 w 4352938"/>
                <a:gd name="connsiteY232" fmla="*/ 885936 h 1239475"/>
                <a:gd name="connsiteX233" fmla="*/ 371979 w 4352938"/>
                <a:gd name="connsiteY233" fmla="*/ 1058339 h 1239475"/>
                <a:gd name="connsiteX234" fmla="*/ 333879 w 4352938"/>
                <a:gd name="connsiteY234" fmla="*/ 1119299 h 1239475"/>
                <a:gd name="connsiteX235" fmla="*/ 303399 w 4352938"/>
                <a:gd name="connsiteY235" fmla="*/ 1122156 h 1239475"/>
                <a:gd name="connsiteX236" fmla="*/ 291017 w 4352938"/>
                <a:gd name="connsiteY236" fmla="*/ 1020239 h 1239475"/>
                <a:gd name="connsiteX237" fmla="*/ 291017 w 4352938"/>
                <a:gd name="connsiteY237" fmla="*/ 984996 h 1239475"/>
                <a:gd name="connsiteX238" fmla="*/ 283397 w 4352938"/>
                <a:gd name="connsiteY238" fmla="*/ 984996 h 1239475"/>
                <a:gd name="connsiteX239" fmla="*/ 217674 w 4352938"/>
                <a:gd name="connsiteY239" fmla="*/ 1041194 h 1239475"/>
                <a:gd name="connsiteX240" fmla="*/ 205292 w 4352938"/>
                <a:gd name="connsiteY240" fmla="*/ 1056434 h 1239475"/>
                <a:gd name="connsiteX241" fmla="*/ 133854 w 4352938"/>
                <a:gd name="connsiteY241" fmla="*/ 1099296 h 1239475"/>
                <a:gd name="connsiteX242" fmla="*/ 80514 w 4352938"/>
                <a:gd name="connsiteY242" fmla="*/ 1152636 h 1239475"/>
                <a:gd name="connsiteX243" fmla="*/ 35747 w 4352938"/>
                <a:gd name="connsiteY243" fmla="*/ 1152636 h 1239475"/>
                <a:gd name="connsiteX244" fmla="*/ 31937 w 4352938"/>
                <a:gd name="connsiteY244" fmla="*/ 1149779 h 1239475"/>
                <a:gd name="connsiteX245" fmla="*/ 1457 w 4352938"/>
                <a:gd name="connsiteY245" fmla="*/ 1013571 h 1239475"/>
                <a:gd name="connsiteX246" fmla="*/ 3362 w 4352938"/>
                <a:gd name="connsiteY246" fmla="*/ 1004046 h 1239475"/>
                <a:gd name="connsiteX247" fmla="*/ 9077 w 4352938"/>
                <a:gd name="connsiteY247" fmla="*/ 998331 h 1239475"/>
                <a:gd name="connsiteX248" fmla="*/ 101469 w 4352938"/>
                <a:gd name="connsiteY248" fmla="*/ 814499 h 1239475"/>
                <a:gd name="connsiteX249" fmla="*/ 119567 w 4352938"/>
                <a:gd name="connsiteY249" fmla="*/ 750681 h 1239475"/>
                <a:gd name="connsiteX250" fmla="*/ 107184 w 4352938"/>
                <a:gd name="connsiteY250" fmla="*/ 694484 h 1239475"/>
                <a:gd name="connsiteX251" fmla="*/ 107184 w 4352938"/>
                <a:gd name="connsiteY251" fmla="*/ 674481 h 1239475"/>
                <a:gd name="connsiteX252" fmla="*/ 79562 w 4352938"/>
                <a:gd name="connsiteY252" fmla="*/ 623999 h 1239475"/>
                <a:gd name="connsiteX253" fmla="*/ 94802 w 4352938"/>
                <a:gd name="connsiteY253" fmla="*/ 611616 h 1239475"/>
                <a:gd name="connsiteX254" fmla="*/ 145284 w 4352938"/>
                <a:gd name="connsiteY254" fmla="*/ 631619 h 1239475"/>
                <a:gd name="connsiteX255" fmla="*/ 191004 w 4352938"/>
                <a:gd name="connsiteY255" fmla="*/ 636381 h 1239475"/>
                <a:gd name="connsiteX256" fmla="*/ 221484 w 4352938"/>
                <a:gd name="connsiteY256" fmla="*/ 659241 h 1239475"/>
                <a:gd name="connsiteX257" fmla="*/ 254822 w 4352938"/>
                <a:gd name="connsiteY257" fmla="*/ 664004 h 1239475"/>
                <a:gd name="connsiteX258" fmla="*/ 292922 w 4352938"/>
                <a:gd name="connsiteY258" fmla="*/ 689721 h 1239475"/>
                <a:gd name="connsiteX259" fmla="*/ 297684 w 4352938"/>
                <a:gd name="connsiteY259" fmla="*/ 631619 h 1239475"/>
                <a:gd name="connsiteX260" fmla="*/ 297684 w 4352938"/>
                <a:gd name="connsiteY260" fmla="*/ 581136 h 1239475"/>
                <a:gd name="connsiteX261" fmla="*/ 292922 w 4352938"/>
                <a:gd name="connsiteY261" fmla="*/ 370634 h 1239475"/>
                <a:gd name="connsiteX262" fmla="*/ 239582 w 4352938"/>
                <a:gd name="connsiteY262" fmla="*/ 302054 h 1239475"/>
                <a:gd name="connsiteX263" fmla="*/ 211959 w 4352938"/>
                <a:gd name="connsiteY263" fmla="*/ 259191 h 1239475"/>
                <a:gd name="connsiteX264" fmla="*/ 169097 w 4352938"/>
                <a:gd name="connsiteY264" fmla="*/ 187754 h 1239475"/>
                <a:gd name="connsiteX265" fmla="*/ 189099 w 4352938"/>
                <a:gd name="connsiteY265" fmla="*/ 169656 h 1239475"/>
                <a:gd name="connsiteX266" fmla="*/ 2741800 w 4352938"/>
                <a:gd name="connsiteY266" fmla="*/ 161084 h 1239475"/>
                <a:gd name="connsiteX267" fmla="*/ 2802760 w 4352938"/>
                <a:gd name="connsiteY267" fmla="*/ 173466 h 1239475"/>
                <a:gd name="connsiteX268" fmla="*/ 2836097 w 4352938"/>
                <a:gd name="connsiteY268" fmla="*/ 201089 h 1239475"/>
                <a:gd name="connsiteX269" fmla="*/ 2899915 w 4352938"/>
                <a:gd name="connsiteY269" fmla="*/ 243951 h 1239475"/>
                <a:gd name="connsiteX270" fmla="*/ 2904677 w 4352938"/>
                <a:gd name="connsiteY270" fmla="*/ 312531 h 1239475"/>
                <a:gd name="connsiteX271" fmla="*/ 2892295 w 4352938"/>
                <a:gd name="connsiteY271" fmla="*/ 327771 h 1239475"/>
                <a:gd name="connsiteX272" fmla="*/ 2892295 w 4352938"/>
                <a:gd name="connsiteY272" fmla="*/ 393494 h 1239475"/>
                <a:gd name="connsiteX273" fmla="*/ 2895152 w 4352938"/>
                <a:gd name="connsiteY273" fmla="*/ 565896 h 1239475"/>
                <a:gd name="connsiteX274" fmla="*/ 2899915 w 4352938"/>
                <a:gd name="connsiteY274" fmla="*/ 565896 h 1239475"/>
                <a:gd name="connsiteX275" fmla="*/ 2971352 w 4352938"/>
                <a:gd name="connsiteY275" fmla="*/ 520176 h 1239475"/>
                <a:gd name="connsiteX276" fmla="*/ 3123752 w 4352938"/>
                <a:gd name="connsiteY276" fmla="*/ 433499 h 1239475"/>
                <a:gd name="connsiteX277" fmla="*/ 3131372 w 4352938"/>
                <a:gd name="connsiteY277" fmla="*/ 468741 h 1239475"/>
                <a:gd name="connsiteX278" fmla="*/ 3113275 w 4352938"/>
                <a:gd name="connsiteY278" fmla="*/ 496364 h 1239475"/>
                <a:gd name="connsiteX279" fmla="*/ 3068507 w 4352938"/>
                <a:gd name="connsiteY279" fmla="*/ 544941 h 1239475"/>
                <a:gd name="connsiteX280" fmla="*/ 2987545 w 4352938"/>
                <a:gd name="connsiteY280" fmla="*/ 603044 h 1239475"/>
                <a:gd name="connsiteX281" fmla="*/ 2949445 w 4352938"/>
                <a:gd name="connsiteY281" fmla="*/ 638286 h 1239475"/>
                <a:gd name="connsiteX282" fmla="*/ 2891342 w 4352938"/>
                <a:gd name="connsiteY282" fmla="*/ 681149 h 1239475"/>
                <a:gd name="connsiteX283" fmla="*/ 2883722 w 4352938"/>
                <a:gd name="connsiteY283" fmla="*/ 734489 h 1239475"/>
                <a:gd name="connsiteX284" fmla="*/ 2845622 w 4352938"/>
                <a:gd name="connsiteY284" fmla="*/ 873554 h 1239475"/>
                <a:gd name="connsiteX285" fmla="*/ 2766565 w 4352938"/>
                <a:gd name="connsiteY285" fmla="*/ 952611 h 1239475"/>
                <a:gd name="connsiteX286" fmla="*/ 2472242 w 4352938"/>
                <a:gd name="connsiteY286" fmla="*/ 1074531 h 1239475"/>
                <a:gd name="connsiteX287" fmla="*/ 2472242 w 4352938"/>
                <a:gd name="connsiteY287" fmla="*/ 1069769 h 1239475"/>
                <a:gd name="connsiteX288" fmla="*/ 2497960 w 4352938"/>
                <a:gd name="connsiteY288" fmla="*/ 1028811 h 1239475"/>
                <a:gd name="connsiteX289" fmla="*/ 2538917 w 4352938"/>
                <a:gd name="connsiteY289" fmla="*/ 1003094 h 1239475"/>
                <a:gd name="connsiteX290" fmla="*/ 2558920 w 4352938"/>
                <a:gd name="connsiteY290" fmla="*/ 1000236 h 1239475"/>
                <a:gd name="connsiteX291" fmla="*/ 2586542 w 4352938"/>
                <a:gd name="connsiteY291" fmla="*/ 987854 h 1239475"/>
                <a:gd name="connsiteX292" fmla="*/ 2612260 w 4352938"/>
                <a:gd name="connsiteY292" fmla="*/ 972614 h 1239475"/>
                <a:gd name="connsiteX293" fmla="*/ 2736085 w 4352938"/>
                <a:gd name="connsiteY293" fmla="*/ 769731 h 1239475"/>
                <a:gd name="connsiteX294" fmla="*/ 2624642 w 4352938"/>
                <a:gd name="connsiteY294" fmla="*/ 804974 h 1239475"/>
                <a:gd name="connsiteX295" fmla="*/ 2601782 w 4352938"/>
                <a:gd name="connsiteY295" fmla="*/ 809736 h 1239475"/>
                <a:gd name="connsiteX296" fmla="*/ 2556062 w 4352938"/>
                <a:gd name="connsiteY296" fmla="*/ 850694 h 1239475"/>
                <a:gd name="connsiteX297" fmla="*/ 2492245 w 4352938"/>
                <a:gd name="connsiteY297" fmla="*/ 888794 h 1239475"/>
                <a:gd name="connsiteX298" fmla="*/ 2316985 w 4352938"/>
                <a:gd name="connsiteY298" fmla="*/ 942134 h 1239475"/>
                <a:gd name="connsiteX299" fmla="*/ 2289362 w 4352938"/>
                <a:gd name="connsiteY299" fmla="*/ 792591 h 1239475"/>
                <a:gd name="connsiteX300" fmla="*/ 2294125 w 4352938"/>
                <a:gd name="connsiteY300" fmla="*/ 784971 h 1239475"/>
                <a:gd name="connsiteX301" fmla="*/ 2304602 w 4352938"/>
                <a:gd name="connsiteY301" fmla="*/ 790686 h 1239475"/>
                <a:gd name="connsiteX302" fmla="*/ 2332225 w 4352938"/>
                <a:gd name="connsiteY302" fmla="*/ 824024 h 1239475"/>
                <a:gd name="connsiteX303" fmla="*/ 2352227 w 4352938"/>
                <a:gd name="connsiteY303" fmla="*/ 821166 h 1239475"/>
                <a:gd name="connsiteX304" fmla="*/ 2395090 w 4352938"/>
                <a:gd name="connsiteY304" fmla="*/ 805926 h 1239475"/>
                <a:gd name="connsiteX305" fmla="*/ 2422712 w 4352938"/>
                <a:gd name="connsiteY305" fmla="*/ 803069 h 1239475"/>
                <a:gd name="connsiteX306" fmla="*/ 2526535 w 4352938"/>
                <a:gd name="connsiteY306" fmla="*/ 744966 h 1239475"/>
                <a:gd name="connsiteX307" fmla="*/ 2587495 w 4352938"/>
                <a:gd name="connsiteY307" fmla="*/ 724964 h 1239475"/>
                <a:gd name="connsiteX308" fmla="*/ 2645597 w 4352938"/>
                <a:gd name="connsiteY308" fmla="*/ 699246 h 1239475"/>
                <a:gd name="connsiteX309" fmla="*/ 2759897 w 4352938"/>
                <a:gd name="connsiteY309" fmla="*/ 648764 h 1239475"/>
                <a:gd name="connsiteX310" fmla="*/ 2772280 w 4352938"/>
                <a:gd name="connsiteY310" fmla="*/ 546846 h 1239475"/>
                <a:gd name="connsiteX311" fmla="*/ 2767517 w 4352938"/>
                <a:gd name="connsiteY311" fmla="*/ 354441 h 1239475"/>
                <a:gd name="connsiteX312" fmla="*/ 2718940 w 4352938"/>
                <a:gd name="connsiteY312" fmla="*/ 171561 h 1239475"/>
                <a:gd name="connsiteX313" fmla="*/ 2741800 w 4352938"/>
                <a:gd name="connsiteY313" fmla="*/ 161084 h 1239475"/>
                <a:gd name="connsiteX314" fmla="*/ 4109589 w 4352938"/>
                <a:gd name="connsiteY314" fmla="*/ 20114 h 1239475"/>
                <a:gd name="connsiteX315" fmla="*/ 4147689 w 4352938"/>
                <a:gd name="connsiteY315" fmla="*/ 70596 h 1239475"/>
                <a:gd name="connsiteX316" fmla="*/ 4137212 w 4352938"/>
                <a:gd name="connsiteY316" fmla="*/ 126794 h 1239475"/>
                <a:gd name="connsiteX317" fmla="*/ 4083871 w 4352938"/>
                <a:gd name="connsiteY317" fmla="*/ 243951 h 1239475"/>
                <a:gd name="connsiteX318" fmla="*/ 4091492 w 4352938"/>
                <a:gd name="connsiteY318" fmla="*/ 246809 h 1239475"/>
                <a:gd name="connsiteX319" fmla="*/ 4157214 w 4352938"/>
                <a:gd name="connsiteY319" fmla="*/ 228711 h 1239475"/>
                <a:gd name="connsiteX320" fmla="*/ 4245796 w 4352938"/>
                <a:gd name="connsiteY320" fmla="*/ 202994 h 1239475"/>
                <a:gd name="connsiteX321" fmla="*/ 4276277 w 4352938"/>
                <a:gd name="connsiteY321" fmla="*/ 195374 h 1239475"/>
                <a:gd name="connsiteX322" fmla="*/ 4296279 w 4352938"/>
                <a:gd name="connsiteY322" fmla="*/ 207756 h 1239475"/>
                <a:gd name="connsiteX323" fmla="*/ 4346762 w 4352938"/>
                <a:gd name="connsiteY323" fmla="*/ 218234 h 1239475"/>
                <a:gd name="connsiteX324" fmla="*/ 4328664 w 4352938"/>
                <a:gd name="connsiteY324" fmla="*/ 306816 h 1239475"/>
                <a:gd name="connsiteX325" fmla="*/ 4211507 w 4352938"/>
                <a:gd name="connsiteY325" fmla="*/ 468741 h 1239475"/>
                <a:gd name="connsiteX326" fmla="*/ 4157214 w 4352938"/>
                <a:gd name="connsiteY326" fmla="*/ 521129 h 1239475"/>
                <a:gd name="connsiteX327" fmla="*/ 4210554 w 4352938"/>
                <a:gd name="connsiteY327" fmla="*/ 521129 h 1239475"/>
                <a:gd name="connsiteX328" fmla="*/ 4251512 w 4352938"/>
                <a:gd name="connsiteY328" fmla="*/ 533511 h 1239475"/>
                <a:gd name="connsiteX329" fmla="*/ 4167692 w 4352938"/>
                <a:gd name="connsiteY329" fmla="*/ 688769 h 1239475"/>
                <a:gd name="connsiteX330" fmla="*/ 4140069 w 4352938"/>
                <a:gd name="connsiteY330" fmla="*/ 716391 h 1239475"/>
                <a:gd name="connsiteX331" fmla="*/ 4083871 w 4352938"/>
                <a:gd name="connsiteY331" fmla="*/ 736394 h 1239475"/>
                <a:gd name="connsiteX332" fmla="*/ 3989574 w 4352938"/>
                <a:gd name="connsiteY332" fmla="*/ 779256 h 1239475"/>
                <a:gd name="connsiteX333" fmla="*/ 3986717 w 4352938"/>
                <a:gd name="connsiteY333" fmla="*/ 753539 h 1239475"/>
                <a:gd name="connsiteX334" fmla="*/ 4044819 w 4352938"/>
                <a:gd name="connsiteY334" fmla="*/ 703056 h 1239475"/>
                <a:gd name="connsiteX335" fmla="*/ 4064821 w 4352938"/>
                <a:gd name="connsiteY335" fmla="*/ 675434 h 1239475"/>
                <a:gd name="connsiteX336" fmla="*/ 4105779 w 4352938"/>
                <a:gd name="connsiteY336" fmla="*/ 637334 h 1239475"/>
                <a:gd name="connsiteX337" fmla="*/ 4113399 w 4352938"/>
                <a:gd name="connsiteY337" fmla="*/ 617331 h 1239475"/>
                <a:gd name="connsiteX338" fmla="*/ 4136259 w 4352938"/>
                <a:gd name="connsiteY338" fmla="*/ 583994 h 1239475"/>
                <a:gd name="connsiteX339" fmla="*/ 4123877 w 4352938"/>
                <a:gd name="connsiteY339" fmla="*/ 583994 h 1239475"/>
                <a:gd name="connsiteX340" fmla="*/ 4081014 w 4352938"/>
                <a:gd name="connsiteY340" fmla="*/ 609711 h 1239475"/>
                <a:gd name="connsiteX341" fmla="*/ 4027674 w 4352938"/>
                <a:gd name="connsiteY341" fmla="*/ 660194 h 1239475"/>
                <a:gd name="connsiteX342" fmla="*/ 3827649 w 4352938"/>
                <a:gd name="connsiteY342" fmla="*/ 779256 h 1239475"/>
                <a:gd name="connsiteX343" fmla="*/ 3635244 w 4352938"/>
                <a:gd name="connsiteY343" fmla="*/ 820214 h 1239475"/>
                <a:gd name="connsiteX344" fmla="*/ 3632387 w 4352938"/>
                <a:gd name="connsiteY344" fmla="*/ 802116 h 1239475"/>
                <a:gd name="connsiteX345" fmla="*/ 3635244 w 4352938"/>
                <a:gd name="connsiteY345" fmla="*/ 797354 h 1239475"/>
                <a:gd name="connsiteX346" fmla="*/ 3815267 w 4352938"/>
                <a:gd name="connsiteY346" fmla="*/ 683054 h 1239475"/>
                <a:gd name="connsiteX347" fmla="*/ 3848604 w 4352938"/>
                <a:gd name="connsiteY347" fmla="*/ 672576 h 1239475"/>
                <a:gd name="connsiteX348" fmla="*/ 3970524 w 4352938"/>
                <a:gd name="connsiteY348" fmla="*/ 603996 h 1239475"/>
                <a:gd name="connsiteX349" fmla="*/ 4059107 w 4352938"/>
                <a:gd name="connsiteY349" fmla="*/ 561134 h 1239475"/>
                <a:gd name="connsiteX350" fmla="*/ 4094349 w 4352938"/>
                <a:gd name="connsiteY350" fmla="*/ 535416 h 1239475"/>
                <a:gd name="connsiteX351" fmla="*/ 4089587 w 4352938"/>
                <a:gd name="connsiteY351" fmla="*/ 535416 h 1239475"/>
                <a:gd name="connsiteX352" fmla="*/ 3993384 w 4352938"/>
                <a:gd name="connsiteY352" fmla="*/ 563039 h 1239475"/>
                <a:gd name="connsiteX353" fmla="*/ 3990527 w 4352938"/>
                <a:gd name="connsiteY353" fmla="*/ 537321 h 1239475"/>
                <a:gd name="connsiteX354" fmla="*/ 4005767 w 4352938"/>
                <a:gd name="connsiteY354" fmla="*/ 499221 h 1239475"/>
                <a:gd name="connsiteX355" fmla="*/ 3941949 w 4352938"/>
                <a:gd name="connsiteY355" fmla="*/ 471599 h 1239475"/>
                <a:gd name="connsiteX356" fmla="*/ 3860987 w 4352938"/>
                <a:gd name="connsiteY356" fmla="*/ 544941 h 1239475"/>
                <a:gd name="connsiteX357" fmla="*/ 3845746 w 4352938"/>
                <a:gd name="connsiteY357" fmla="*/ 537321 h 1239475"/>
                <a:gd name="connsiteX358" fmla="*/ 3858129 w 4352938"/>
                <a:gd name="connsiteY358" fmla="*/ 502079 h 1239475"/>
                <a:gd name="connsiteX359" fmla="*/ 3900992 w 4352938"/>
                <a:gd name="connsiteY359" fmla="*/ 436356 h 1239475"/>
                <a:gd name="connsiteX360" fmla="*/ 3880989 w 4352938"/>
                <a:gd name="connsiteY360" fmla="*/ 403019 h 1239475"/>
                <a:gd name="connsiteX361" fmla="*/ 3883846 w 4352938"/>
                <a:gd name="connsiteY361" fmla="*/ 400161 h 1239475"/>
                <a:gd name="connsiteX362" fmla="*/ 3941949 w 4352938"/>
                <a:gd name="connsiteY362" fmla="*/ 392541 h 1239475"/>
                <a:gd name="connsiteX363" fmla="*/ 3982907 w 4352938"/>
                <a:gd name="connsiteY363" fmla="*/ 328724 h 1239475"/>
                <a:gd name="connsiteX364" fmla="*/ 3924804 w 4352938"/>
                <a:gd name="connsiteY364" fmla="*/ 339201 h 1239475"/>
                <a:gd name="connsiteX365" fmla="*/ 3921946 w 4352938"/>
                <a:gd name="connsiteY365" fmla="*/ 319199 h 1239475"/>
                <a:gd name="connsiteX366" fmla="*/ 3949569 w 4352938"/>
                <a:gd name="connsiteY366" fmla="*/ 273479 h 1239475"/>
                <a:gd name="connsiteX367" fmla="*/ 3914327 w 4352938"/>
                <a:gd name="connsiteY367" fmla="*/ 273479 h 1239475"/>
                <a:gd name="connsiteX368" fmla="*/ 3876227 w 4352938"/>
                <a:gd name="connsiteY368" fmla="*/ 220139 h 1239475"/>
                <a:gd name="connsiteX369" fmla="*/ 3901944 w 4352938"/>
                <a:gd name="connsiteY369" fmla="*/ 212519 h 1239475"/>
                <a:gd name="connsiteX370" fmla="*/ 3982907 w 4352938"/>
                <a:gd name="connsiteY370" fmla="*/ 200136 h 1239475"/>
                <a:gd name="connsiteX371" fmla="*/ 4021007 w 4352938"/>
                <a:gd name="connsiteY371" fmla="*/ 189659 h 1239475"/>
                <a:gd name="connsiteX372" fmla="*/ 4086729 w 4352938"/>
                <a:gd name="connsiteY372" fmla="*/ 30591 h 1239475"/>
                <a:gd name="connsiteX373" fmla="*/ 4109589 w 4352938"/>
                <a:gd name="connsiteY373" fmla="*/ 20114 h 1239475"/>
                <a:gd name="connsiteX374" fmla="*/ 1675952 w 4352938"/>
                <a:gd name="connsiteY374" fmla="*/ 111 h 1239475"/>
                <a:gd name="connsiteX375" fmla="*/ 1800729 w 4352938"/>
                <a:gd name="connsiteY375" fmla="*/ 42974 h 1239475"/>
                <a:gd name="connsiteX376" fmla="*/ 1834067 w 4352938"/>
                <a:gd name="connsiteY376" fmla="*/ 55356 h 1239475"/>
                <a:gd name="connsiteX377" fmla="*/ 1899789 w 4352938"/>
                <a:gd name="connsiteY377" fmla="*/ 101076 h 1239475"/>
                <a:gd name="connsiteX378" fmla="*/ 1917887 w 4352938"/>
                <a:gd name="connsiteY378" fmla="*/ 126794 h 1239475"/>
                <a:gd name="connsiteX379" fmla="*/ 1814064 w 4352938"/>
                <a:gd name="connsiteY379" fmla="*/ 215376 h 1239475"/>
                <a:gd name="connsiteX380" fmla="*/ 1717862 w 4352938"/>
                <a:gd name="connsiteY380" fmla="*/ 279194 h 1239475"/>
                <a:gd name="connsiteX381" fmla="*/ 1710242 w 4352938"/>
                <a:gd name="connsiteY381" fmla="*/ 253476 h 1239475"/>
                <a:gd name="connsiteX382" fmla="*/ 1720719 w 4352938"/>
                <a:gd name="connsiteY382" fmla="*/ 151559 h 1239475"/>
                <a:gd name="connsiteX383" fmla="*/ 1695002 w 4352938"/>
                <a:gd name="connsiteY383" fmla="*/ 101076 h 1239475"/>
                <a:gd name="connsiteX384" fmla="*/ 1684524 w 4352938"/>
                <a:gd name="connsiteY384" fmla="*/ 93456 h 1239475"/>
                <a:gd name="connsiteX385" fmla="*/ 1678809 w 4352938"/>
                <a:gd name="connsiteY385" fmla="*/ 63929 h 1239475"/>
                <a:gd name="connsiteX386" fmla="*/ 1675952 w 4352938"/>
                <a:gd name="connsiteY386" fmla="*/ 111 h 1239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</a:cxnLst>
              <a:rect l="l" t="t" r="r" b="b"/>
              <a:pathLst>
                <a:path w="4352938" h="1239475">
                  <a:moveTo>
                    <a:pt x="1911219" y="884984"/>
                  </a:moveTo>
                  <a:cubicBezTo>
                    <a:pt x="1975989" y="884031"/>
                    <a:pt x="2003612" y="917369"/>
                    <a:pt x="2030282" y="953564"/>
                  </a:cubicBezTo>
                  <a:cubicBezTo>
                    <a:pt x="2038854" y="965946"/>
                    <a:pt x="2054094" y="969756"/>
                    <a:pt x="2055047" y="991664"/>
                  </a:cubicBezTo>
                  <a:cubicBezTo>
                    <a:pt x="2063619" y="1004999"/>
                    <a:pt x="2051237" y="1052624"/>
                    <a:pt x="2047427" y="1067864"/>
                  </a:cubicBezTo>
                  <a:cubicBezTo>
                    <a:pt x="2035044" y="1076436"/>
                    <a:pt x="2001707" y="1111679"/>
                    <a:pt x="1974085" y="1093581"/>
                  </a:cubicBezTo>
                  <a:cubicBezTo>
                    <a:pt x="1947414" y="1084056"/>
                    <a:pt x="1938842" y="1062149"/>
                    <a:pt x="1923602" y="1040241"/>
                  </a:cubicBezTo>
                  <a:cubicBezTo>
                    <a:pt x="1916934" y="1033574"/>
                    <a:pt x="1910267" y="1027859"/>
                    <a:pt x="1903600" y="1022144"/>
                  </a:cubicBezTo>
                  <a:cubicBezTo>
                    <a:pt x="1876929" y="983091"/>
                    <a:pt x="1875977" y="940229"/>
                    <a:pt x="1888359" y="887841"/>
                  </a:cubicBezTo>
                  <a:cubicBezTo>
                    <a:pt x="1896932" y="887841"/>
                    <a:pt x="1906457" y="887841"/>
                    <a:pt x="1911219" y="884984"/>
                  </a:cubicBezTo>
                  <a:close/>
                  <a:moveTo>
                    <a:pt x="3037075" y="831644"/>
                  </a:moveTo>
                  <a:cubicBezTo>
                    <a:pt x="3082795" y="831644"/>
                    <a:pt x="3093272" y="860219"/>
                    <a:pt x="3118038" y="880221"/>
                  </a:cubicBezTo>
                  <a:cubicBezTo>
                    <a:pt x="3156138" y="909749"/>
                    <a:pt x="3217097" y="938324"/>
                    <a:pt x="3217097" y="1004046"/>
                  </a:cubicBezTo>
                  <a:cubicBezTo>
                    <a:pt x="3199000" y="1025001"/>
                    <a:pt x="3169472" y="1045004"/>
                    <a:pt x="3140897" y="1054529"/>
                  </a:cubicBezTo>
                  <a:cubicBezTo>
                    <a:pt x="3114227" y="1063101"/>
                    <a:pt x="3075175" y="1054529"/>
                    <a:pt x="3072318" y="1031669"/>
                  </a:cubicBezTo>
                  <a:cubicBezTo>
                    <a:pt x="3086605" y="1008809"/>
                    <a:pt x="3062793" y="982139"/>
                    <a:pt x="3057077" y="970709"/>
                  </a:cubicBezTo>
                  <a:cubicBezTo>
                    <a:pt x="3056125" y="963089"/>
                    <a:pt x="3054220" y="955469"/>
                    <a:pt x="3052315" y="947849"/>
                  </a:cubicBezTo>
                  <a:cubicBezTo>
                    <a:pt x="3036122" y="904986"/>
                    <a:pt x="3028502" y="896414"/>
                    <a:pt x="3029455" y="836406"/>
                  </a:cubicBezTo>
                  <a:cubicBezTo>
                    <a:pt x="3032313" y="835454"/>
                    <a:pt x="3035170" y="833549"/>
                    <a:pt x="3037075" y="831644"/>
                  </a:cubicBezTo>
                  <a:close/>
                  <a:moveTo>
                    <a:pt x="4031485" y="816404"/>
                  </a:moveTo>
                  <a:cubicBezTo>
                    <a:pt x="4066727" y="816404"/>
                    <a:pt x="4088635" y="825929"/>
                    <a:pt x="4124830" y="826881"/>
                  </a:cubicBezTo>
                  <a:cubicBezTo>
                    <a:pt x="4134355" y="841169"/>
                    <a:pt x="4142927" y="843074"/>
                    <a:pt x="4142927" y="867839"/>
                  </a:cubicBezTo>
                  <a:cubicBezTo>
                    <a:pt x="4136260" y="877364"/>
                    <a:pt x="4136260" y="891651"/>
                    <a:pt x="4130545" y="901176"/>
                  </a:cubicBezTo>
                  <a:cubicBezTo>
                    <a:pt x="4121020" y="915464"/>
                    <a:pt x="4104827" y="924036"/>
                    <a:pt x="4092445" y="936419"/>
                  </a:cubicBezTo>
                  <a:cubicBezTo>
                    <a:pt x="4054345" y="935466"/>
                    <a:pt x="4026722" y="942134"/>
                    <a:pt x="3998147" y="948801"/>
                  </a:cubicBezTo>
                  <a:cubicBezTo>
                    <a:pt x="3994338" y="950706"/>
                    <a:pt x="3990527" y="955469"/>
                    <a:pt x="3990527" y="959279"/>
                  </a:cubicBezTo>
                  <a:cubicBezTo>
                    <a:pt x="3991480" y="994521"/>
                    <a:pt x="4006720" y="1006904"/>
                    <a:pt x="4016245" y="1030716"/>
                  </a:cubicBezTo>
                  <a:cubicBezTo>
                    <a:pt x="4017197" y="1041194"/>
                    <a:pt x="4019102" y="1050719"/>
                    <a:pt x="4021007" y="1061196"/>
                  </a:cubicBezTo>
                  <a:cubicBezTo>
                    <a:pt x="4023865" y="1070721"/>
                    <a:pt x="4033390" y="1086914"/>
                    <a:pt x="4028627" y="1104059"/>
                  </a:cubicBezTo>
                  <a:cubicBezTo>
                    <a:pt x="4024818" y="1115489"/>
                    <a:pt x="4016245" y="1131681"/>
                    <a:pt x="4010530" y="1142159"/>
                  </a:cubicBezTo>
                  <a:cubicBezTo>
                    <a:pt x="4004815" y="1154541"/>
                    <a:pt x="4002910" y="1169781"/>
                    <a:pt x="3990527" y="1175496"/>
                  </a:cubicBezTo>
                  <a:cubicBezTo>
                    <a:pt x="3978145" y="1186926"/>
                    <a:pt x="3960047" y="1177401"/>
                    <a:pt x="3940045" y="1183116"/>
                  </a:cubicBezTo>
                  <a:cubicBezTo>
                    <a:pt x="3928615" y="1185974"/>
                    <a:pt x="3925757" y="1198356"/>
                    <a:pt x="3917185" y="1203119"/>
                  </a:cubicBezTo>
                  <a:cubicBezTo>
                    <a:pt x="3877180" y="1225979"/>
                    <a:pt x="3852415" y="1192641"/>
                    <a:pt x="3828602" y="1185021"/>
                  </a:cubicBezTo>
                  <a:cubicBezTo>
                    <a:pt x="3804790" y="1177401"/>
                    <a:pt x="3790502" y="1185021"/>
                    <a:pt x="3782882" y="1162161"/>
                  </a:cubicBezTo>
                  <a:cubicBezTo>
                    <a:pt x="3779072" y="1157399"/>
                    <a:pt x="3779072" y="1152636"/>
                    <a:pt x="3778120" y="1144064"/>
                  </a:cubicBezTo>
                  <a:cubicBezTo>
                    <a:pt x="3779072" y="1144064"/>
                    <a:pt x="3780977" y="1144064"/>
                    <a:pt x="3782882" y="1144064"/>
                  </a:cubicBezTo>
                  <a:cubicBezTo>
                    <a:pt x="3798122" y="1132634"/>
                    <a:pt x="3823840" y="1146921"/>
                    <a:pt x="3843843" y="1141206"/>
                  </a:cubicBezTo>
                  <a:cubicBezTo>
                    <a:pt x="3873370" y="1133586"/>
                    <a:pt x="3908613" y="1126919"/>
                    <a:pt x="3930520" y="1110726"/>
                  </a:cubicBezTo>
                  <a:cubicBezTo>
                    <a:pt x="3937188" y="1105011"/>
                    <a:pt x="3940045" y="1094534"/>
                    <a:pt x="3945760" y="1087866"/>
                  </a:cubicBezTo>
                  <a:cubicBezTo>
                    <a:pt x="3946713" y="1067864"/>
                    <a:pt x="3941950" y="1065006"/>
                    <a:pt x="3938140" y="1049766"/>
                  </a:cubicBezTo>
                  <a:cubicBezTo>
                    <a:pt x="3935282" y="1035479"/>
                    <a:pt x="3945760" y="1014524"/>
                    <a:pt x="3940997" y="996426"/>
                  </a:cubicBezTo>
                  <a:cubicBezTo>
                    <a:pt x="3939093" y="990711"/>
                    <a:pt x="3935282" y="984996"/>
                    <a:pt x="3933377" y="978329"/>
                  </a:cubicBezTo>
                  <a:cubicBezTo>
                    <a:pt x="3889563" y="964041"/>
                    <a:pt x="3901945" y="984044"/>
                    <a:pt x="3872418" y="996426"/>
                  </a:cubicBezTo>
                  <a:cubicBezTo>
                    <a:pt x="3856225" y="1003094"/>
                    <a:pt x="3841938" y="998331"/>
                    <a:pt x="3823840" y="1004046"/>
                  </a:cubicBezTo>
                  <a:cubicBezTo>
                    <a:pt x="3807647" y="1009761"/>
                    <a:pt x="3785740" y="1020239"/>
                    <a:pt x="3770500" y="1029764"/>
                  </a:cubicBezTo>
                  <a:cubicBezTo>
                    <a:pt x="3728590" y="1055481"/>
                    <a:pt x="3693347" y="1089771"/>
                    <a:pt x="3645722" y="1110726"/>
                  </a:cubicBezTo>
                  <a:cubicBezTo>
                    <a:pt x="3633340" y="1116441"/>
                    <a:pt x="3607622" y="1132634"/>
                    <a:pt x="3589525" y="1128824"/>
                  </a:cubicBezTo>
                  <a:cubicBezTo>
                    <a:pt x="3581905" y="1126919"/>
                    <a:pt x="3570475" y="1122156"/>
                    <a:pt x="3566665" y="1118346"/>
                  </a:cubicBezTo>
                  <a:cubicBezTo>
                    <a:pt x="3561902" y="1111679"/>
                    <a:pt x="3563807" y="1105964"/>
                    <a:pt x="3561902" y="1101201"/>
                  </a:cubicBezTo>
                  <a:cubicBezTo>
                    <a:pt x="3550472" y="1075484"/>
                    <a:pt x="3527613" y="1063101"/>
                    <a:pt x="3526660" y="1017381"/>
                  </a:cubicBezTo>
                  <a:cubicBezTo>
                    <a:pt x="3535232" y="1007856"/>
                    <a:pt x="3541900" y="995474"/>
                    <a:pt x="3554282" y="989759"/>
                  </a:cubicBezTo>
                  <a:cubicBezTo>
                    <a:pt x="3565713" y="988806"/>
                    <a:pt x="3578095" y="987854"/>
                    <a:pt x="3589525" y="986901"/>
                  </a:cubicBezTo>
                  <a:cubicBezTo>
                    <a:pt x="3601907" y="981186"/>
                    <a:pt x="3617147" y="966899"/>
                    <a:pt x="3630482" y="961184"/>
                  </a:cubicBezTo>
                  <a:cubicBezTo>
                    <a:pt x="3639055" y="960231"/>
                    <a:pt x="3647627" y="958326"/>
                    <a:pt x="3656200" y="956421"/>
                  </a:cubicBezTo>
                  <a:cubicBezTo>
                    <a:pt x="3687632" y="943086"/>
                    <a:pt x="3720970" y="924036"/>
                    <a:pt x="3752402" y="910701"/>
                  </a:cubicBezTo>
                  <a:cubicBezTo>
                    <a:pt x="3800027" y="889746"/>
                    <a:pt x="3850510" y="873554"/>
                    <a:pt x="3897182" y="854504"/>
                  </a:cubicBezTo>
                  <a:cubicBezTo>
                    <a:pt x="3931472" y="840216"/>
                    <a:pt x="4011482" y="842121"/>
                    <a:pt x="4031485" y="816404"/>
                  </a:cubicBezTo>
                  <a:close/>
                  <a:moveTo>
                    <a:pt x="281492" y="738299"/>
                  </a:moveTo>
                  <a:cubicBezTo>
                    <a:pt x="272919" y="772589"/>
                    <a:pt x="250059" y="795449"/>
                    <a:pt x="205292" y="794496"/>
                  </a:cubicBezTo>
                  <a:cubicBezTo>
                    <a:pt x="199577" y="809736"/>
                    <a:pt x="183384" y="820214"/>
                    <a:pt x="174812" y="832596"/>
                  </a:cubicBezTo>
                  <a:cubicBezTo>
                    <a:pt x="173859" y="839264"/>
                    <a:pt x="171954" y="844979"/>
                    <a:pt x="170049" y="850694"/>
                  </a:cubicBezTo>
                  <a:cubicBezTo>
                    <a:pt x="148142" y="884984"/>
                    <a:pt x="118614" y="915464"/>
                    <a:pt x="96707" y="951659"/>
                  </a:cubicBezTo>
                  <a:cubicBezTo>
                    <a:pt x="85277" y="969756"/>
                    <a:pt x="65274" y="982139"/>
                    <a:pt x="63369" y="1009761"/>
                  </a:cubicBezTo>
                  <a:cubicBezTo>
                    <a:pt x="66227" y="1010714"/>
                    <a:pt x="68132" y="1011666"/>
                    <a:pt x="70989" y="1012619"/>
                  </a:cubicBezTo>
                  <a:cubicBezTo>
                    <a:pt x="88134" y="1023096"/>
                    <a:pt x="124329" y="1008809"/>
                    <a:pt x="134807" y="1002141"/>
                  </a:cubicBezTo>
                  <a:cubicBezTo>
                    <a:pt x="148142" y="992616"/>
                    <a:pt x="164334" y="980234"/>
                    <a:pt x="177669" y="971661"/>
                  </a:cubicBezTo>
                  <a:cubicBezTo>
                    <a:pt x="192909" y="962136"/>
                    <a:pt x="208149" y="961184"/>
                    <a:pt x="226247" y="953564"/>
                  </a:cubicBezTo>
                  <a:cubicBezTo>
                    <a:pt x="235772" y="949754"/>
                    <a:pt x="245297" y="939276"/>
                    <a:pt x="253869" y="933561"/>
                  </a:cubicBezTo>
                  <a:cubicBezTo>
                    <a:pt x="263394" y="926894"/>
                    <a:pt x="287207" y="918321"/>
                    <a:pt x="291969" y="907844"/>
                  </a:cubicBezTo>
                  <a:cubicBezTo>
                    <a:pt x="291969" y="896414"/>
                    <a:pt x="291969" y="884984"/>
                    <a:pt x="291969" y="874506"/>
                  </a:cubicBezTo>
                  <a:cubicBezTo>
                    <a:pt x="297684" y="865934"/>
                    <a:pt x="293874" y="843074"/>
                    <a:pt x="293874" y="829739"/>
                  </a:cubicBezTo>
                  <a:cubicBezTo>
                    <a:pt x="294827" y="802116"/>
                    <a:pt x="294827" y="769731"/>
                    <a:pt x="293874" y="741156"/>
                  </a:cubicBezTo>
                  <a:cubicBezTo>
                    <a:pt x="290064" y="739251"/>
                    <a:pt x="288159" y="739251"/>
                    <a:pt x="281492" y="738299"/>
                  </a:cubicBezTo>
                  <a:close/>
                  <a:moveTo>
                    <a:pt x="1852924" y="577625"/>
                  </a:moveTo>
                  <a:cubicBezTo>
                    <a:pt x="1889491" y="577446"/>
                    <a:pt x="1939319" y="586376"/>
                    <a:pt x="1952177" y="596377"/>
                  </a:cubicBezTo>
                  <a:cubicBezTo>
                    <a:pt x="1956940" y="601139"/>
                    <a:pt x="1962655" y="611617"/>
                    <a:pt x="1959798" y="616379"/>
                  </a:cubicBezTo>
                  <a:cubicBezTo>
                    <a:pt x="1945510" y="639239"/>
                    <a:pt x="1924555" y="643049"/>
                    <a:pt x="1903600" y="659242"/>
                  </a:cubicBezTo>
                  <a:cubicBezTo>
                    <a:pt x="1895980" y="664957"/>
                    <a:pt x="1895027" y="676387"/>
                    <a:pt x="1888360" y="682102"/>
                  </a:cubicBezTo>
                  <a:cubicBezTo>
                    <a:pt x="1884550" y="683054"/>
                    <a:pt x="1879788" y="684007"/>
                    <a:pt x="1875977" y="684959"/>
                  </a:cubicBezTo>
                  <a:cubicBezTo>
                    <a:pt x="1871215" y="688769"/>
                    <a:pt x="1868357" y="699247"/>
                    <a:pt x="1863595" y="704962"/>
                  </a:cubicBezTo>
                  <a:cubicBezTo>
                    <a:pt x="1856927" y="713534"/>
                    <a:pt x="1844545" y="718297"/>
                    <a:pt x="1835973" y="724964"/>
                  </a:cubicBezTo>
                  <a:cubicBezTo>
                    <a:pt x="1825495" y="732584"/>
                    <a:pt x="1816923" y="745919"/>
                    <a:pt x="1808350" y="755444"/>
                  </a:cubicBezTo>
                  <a:cubicBezTo>
                    <a:pt x="1797873" y="767827"/>
                    <a:pt x="1765488" y="787829"/>
                    <a:pt x="1762630" y="804022"/>
                  </a:cubicBezTo>
                  <a:cubicBezTo>
                    <a:pt x="1776917" y="801164"/>
                    <a:pt x="1782632" y="789734"/>
                    <a:pt x="1795967" y="785924"/>
                  </a:cubicBezTo>
                  <a:cubicBezTo>
                    <a:pt x="1823590" y="776399"/>
                    <a:pt x="1851213" y="783067"/>
                    <a:pt x="1882645" y="783067"/>
                  </a:cubicBezTo>
                  <a:cubicBezTo>
                    <a:pt x="1885502" y="793544"/>
                    <a:pt x="1891217" y="799259"/>
                    <a:pt x="1893123" y="809737"/>
                  </a:cubicBezTo>
                  <a:cubicBezTo>
                    <a:pt x="1883598" y="820214"/>
                    <a:pt x="1878835" y="834502"/>
                    <a:pt x="1867405" y="843074"/>
                  </a:cubicBezTo>
                  <a:cubicBezTo>
                    <a:pt x="1837877" y="864029"/>
                    <a:pt x="1804540" y="882127"/>
                    <a:pt x="1773107" y="901177"/>
                  </a:cubicBezTo>
                  <a:cubicBezTo>
                    <a:pt x="1750248" y="915464"/>
                    <a:pt x="1724530" y="904987"/>
                    <a:pt x="1724530" y="942134"/>
                  </a:cubicBezTo>
                  <a:cubicBezTo>
                    <a:pt x="1707385" y="968804"/>
                    <a:pt x="1735007" y="1005952"/>
                    <a:pt x="1742627" y="1025954"/>
                  </a:cubicBezTo>
                  <a:cubicBezTo>
                    <a:pt x="1764535" y="1085009"/>
                    <a:pt x="1769298" y="1155494"/>
                    <a:pt x="1770250" y="1233599"/>
                  </a:cubicBezTo>
                  <a:cubicBezTo>
                    <a:pt x="1767392" y="1234552"/>
                    <a:pt x="1765488" y="1235504"/>
                    <a:pt x="1762630" y="1236457"/>
                  </a:cubicBezTo>
                  <a:cubicBezTo>
                    <a:pt x="1755010" y="1242172"/>
                    <a:pt x="1737865" y="1238362"/>
                    <a:pt x="1729292" y="1236457"/>
                  </a:cubicBezTo>
                  <a:cubicBezTo>
                    <a:pt x="1724530" y="1228837"/>
                    <a:pt x="1712148" y="1220264"/>
                    <a:pt x="1709290" y="1213597"/>
                  </a:cubicBezTo>
                  <a:cubicBezTo>
                    <a:pt x="1709290" y="1205977"/>
                    <a:pt x="1709290" y="1198357"/>
                    <a:pt x="1709290" y="1190737"/>
                  </a:cubicBezTo>
                  <a:cubicBezTo>
                    <a:pt x="1706432" y="1184069"/>
                    <a:pt x="1696907" y="1171687"/>
                    <a:pt x="1691192" y="1167877"/>
                  </a:cubicBezTo>
                  <a:cubicBezTo>
                    <a:pt x="1684525" y="1163114"/>
                    <a:pt x="1639757" y="1148827"/>
                    <a:pt x="1637852" y="1145017"/>
                  </a:cubicBezTo>
                  <a:cubicBezTo>
                    <a:pt x="1637852" y="1140254"/>
                    <a:pt x="1637852" y="1134539"/>
                    <a:pt x="1637852" y="1129777"/>
                  </a:cubicBezTo>
                  <a:cubicBezTo>
                    <a:pt x="1644520" y="1125014"/>
                    <a:pt x="1646425" y="1114537"/>
                    <a:pt x="1653092" y="1109774"/>
                  </a:cubicBezTo>
                  <a:cubicBezTo>
                    <a:pt x="1660713" y="1108822"/>
                    <a:pt x="1668332" y="1106917"/>
                    <a:pt x="1675952" y="1105012"/>
                  </a:cubicBezTo>
                  <a:cubicBezTo>
                    <a:pt x="1690240" y="1097392"/>
                    <a:pt x="1688335" y="1071674"/>
                    <a:pt x="1688335" y="1048814"/>
                  </a:cubicBezTo>
                  <a:cubicBezTo>
                    <a:pt x="1682620" y="1039289"/>
                    <a:pt x="1682620" y="1024049"/>
                    <a:pt x="1675952" y="1015477"/>
                  </a:cubicBezTo>
                  <a:cubicBezTo>
                    <a:pt x="1673095" y="1013572"/>
                    <a:pt x="1673095" y="1013572"/>
                    <a:pt x="1668332" y="1012619"/>
                  </a:cubicBezTo>
                  <a:cubicBezTo>
                    <a:pt x="1662617" y="1021192"/>
                    <a:pt x="1654045" y="1021192"/>
                    <a:pt x="1645473" y="1027859"/>
                  </a:cubicBezTo>
                  <a:cubicBezTo>
                    <a:pt x="1636900" y="1038337"/>
                    <a:pt x="1627375" y="1047862"/>
                    <a:pt x="1617850" y="1058339"/>
                  </a:cubicBezTo>
                  <a:cubicBezTo>
                    <a:pt x="1614040" y="1061197"/>
                    <a:pt x="1608325" y="1059292"/>
                    <a:pt x="1605467" y="1063102"/>
                  </a:cubicBezTo>
                  <a:cubicBezTo>
                    <a:pt x="1596895" y="1072627"/>
                    <a:pt x="1594990" y="1082152"/>
                    <a:pt x="1587370" y="1093582"/>
                  </a:cubicBezTo>
                  <a:cubicBezTo>
                    <a:pt x="1575940" y="1102154"/>
                    <a:pt x="1565463" y="1111679"/>
                    <a:pt x="1554032" y="1121204"/>
                  </a:cubicBezTo>
                  <a:cubicBezTo>
                    <a:pt x="1523552" y="1163114"/>
                    <a:pt x="1485452" y="1193594"/>
                    <a:pt x="1450210" y="1230742"/>
                  </a:cubicBezTo>
                  <a:cubicBezTo>
                    <a:pt x="1379725" y="1230742"/>
                    <a:pt x="1353055" y="1166924"/>
                    <a:pt x="1355913" y="1104059"/>
                  </a:cubicBezTo>
                  <a:cubicBezTo>
                    <a:pt x="1367342" y="1101202"/>
                    <a:pt x="1377820" y="1089772"/>
                    <a:pt x="1394013" y="1093582"/>
                  </a:cubicBezTo>
                  <a:cubicBezTo>
                    <a:pt x="1400680" y="1095487"/>
                    <a:pt x="1409252" y="1104059"/>
                    <a:pt x="1419730" y="1101202"/>
                  </a:cubicBezTo>
                  <a:cubicBezTo>
                    <a:pt x="1427350" y="1099297"/>
                    <a:pt x="1429255" y="1089772"/>
                    <a:pt x="1434970" y="1085962"/>
                  </a:cubicBezTo>
                  <a:cubicBezTo>
                    <a:pt x="1445448" y="1078342"/>
                    <a:pt x="1457830" y="1078342"/>
                    <a:pt x="1470213" y="1070722"/>
                  </a:cubicBezTo>
                  <a:cubicBezTo>
                    <a:pt x="1476880" y="1065959"/>
                    <a:pt x="1483548" y="1057387"/>
                    <a:pt x="1490215" y="1052624"/>
                  </a:cubicBezTo>
                  <a:cubicBezTo>
                    <a:pt x="1501645" y="1045957"/>
                    <a:pt x="1514027" y="1044052"/>
                    <a:pt x="1525457" y="1037384"/>
                  </a:cubicBezTo>
                  <a:cubicBezTo>
                    <a:pt x="1554985" y="1020239"/>
                    <a:pt x="1584513" y="998332"/>
                    <a:pt x="1612135" y="979282"/>
                  </a:cubicBezTo>
                  <a:cubicBezTo>
                    <a:pt x="1634995" y="963089"/>
                    <a:pt x="1673095" y="955469"/>
                    <a:pt x="1677857" y="921179"/>
                  </a:cubicBezTo>
                  <a:cubicBezTo>
                    <a:pt x="1663570" y="917369"/>
                    <a:pt x="1652140" y="911654"/>
                    <a:pt x="1650235" y="893557"/>
                  </a:cubicBezTo>
                  <a:cubicBezTo>
                    <a:pt x="1654998" y="889747"/>
                    <a:pt x="1682620" y="820214"/>
                    <a:pt x="1683573" y="812594"/>
                  </a:cubicBezTo>
                  <a:cubicBezTo>
                    <a:pt x="1676905" y="808784"/>
                    <a:pt x="1673095" y="807832"/>
                    <a:pt x="1660713" y="807832"/>
                  </a:cubicBezTo>
                  <a:cubicBezTo>
                    <a:pt x="1653092" y="812594"/>
                    <a:pt x="1635948" y="816404"/>
                    <a:pt x="1627375" y="818309"/>
                  </a:cubicBezTo>
                  <a:cubicBezTo>
                    <a:pt x="1627375" y="839264"/>
                    <a:pt x="1627375" y="860219"/>
                    <a:pt x="1627375" y="881174"/>
                  </a:cubicBezTo>
                  <a:lnTo>
                    <a:pt x="1627375" y="882127"/>
                  </a:lnTo>
                  <a:cubicBezTo>
                    <a:pt x="1627375" y="886889"/>
                    <a:pt x="1628327" y="890699"/>
                    <a:pt x="1624517" y="897367"/>
                  </a:cubicBezTo>
                  <a:cubicBezTo>
                    <a:pt x="1607373" y="924989"/>
                    <a:pt x="1568320" y="994522"/>
                    <a:pt x="1546413" y="999284"/>
                  </a:cubicBezTo>
                  <a:cubicBezTo>
                    <a:pt x="1540698" y="983092"/>
                    <a:pt x="1523552" y="979282"/>
                    <a:pt x="1515932" y="965947"/>
                  </a:cubicBezTo>
                  <a:cubicBezTo>
                    <a:pt x="1511170" y="957374"/>
                    <a:pt x="1512123" y="947849"/>
                    <a:pt x="1508313" y="938324"/>
                  </a:cubicBezTo>
                  <a:cubicBezTo>
                    <a:pt x="1505455" y="930704"/>
                    <a:pt x="1495930" y="920227"/>
                    <a:pt x="1493073" y="912607"/>
                  </a:cubicBezTo>
                  <a:cubicBezTo>
                    <a:pt x="1476880" y="863077"/>
                    <a:pt x="1495930" y="786877"/>
                    <a:pt x="1505455" y="744967"/>
                  </a:cubicBezTo>
                  <a:cubicBezTo>
                    <a:pt x="1509265" y="726869"/>
                    <a:pt x="1501645" y="704962"/>
                    <a:pt x="1502598" y="686864"/>
                  </a:cubicBezTo>
                  <a:cubicBezTo>
                    <a:pt x="1507360" y="684959"/>
                    <a:pt x="1507360" y="684007"/>
                    <a:pt x="1513075" y="682102"/>
                  </a:cubicBezTo>
                  <a:cubicBezTo>
                    <a:pt x="1516885" y="679244"/>
                    <a:pt x="1517838" y="680197"/>
                    <a:pt x="1523552" y="679244"/>
                  </a:cubicBezTo>
                  <a:cubicBezTo>
                    <a:pt x="1529267" y="684007"/>
                    <a:pt x="1536888" y="684959"/>
                    <a:pt x="1543555" y="689722"/>
                  </a:cubicBezTo>
                  <a:cubicBezTo>
                    <a:pt x="1553080" y="697342"/>
                    <a:pt x="1570225" y="731632"/>
                    <a:pt x="1584513" y="723059"/>
                  </a:cubicBezTo>
                  <a:cubicBezTo>
                    <a:pt x="1616898" y="704962"/>
                    <a:pt x="1650235" y="686864"/>
                    <a:pt x="1680715" y="664957"/>
                  </a:cubicBezTo>
                  <a:cubicBezTo>
                    <a:pt x="1695002" y="654479"/>
                    <a:pt x="1708338" y="636382"/>
                    <a:pt x="1723577" y="626857"/>
                  </a:cubicBezTo>
                  <a:cubicBezTo>
                    <a:pt x="1735960" y="625904"/>
                    <a:pt x="1749295" y="623999"/>
                    <a:pt x="1761677" y="622094"/>
                  </a:cubicBezTo>
                  <a:cubicBezTo>
                    <a:pt x="1765488" y="615427"/>
                    <a:pt x="1770250" y="609712"/>
                    <a:pt x="1774060" y="603997"/>
                  </a:cubicBezTo>
                  <a:cubicBezTo>
                    <a:pt x="1786442" y="594472"/>
                    <a:pt x="1807398" y="585899"/>
                    <a:pt x="1822638" y="581137"/>
                  </a:cubicBezTo>
                  <a:cubicBezTo>
                    <a:pt x="1830020" y="578756"/>
                    <a:pt x="1840735" y="577684"/>
                    <a:pt x="1852924" y="577625"/>
                  </a:cubicBezTo>
                  <a:close/>
                  <a:moveTo>
                    <a:pt x="3579047" y="530654"/>
                  </a:moveTo>
                  <a:cubicBezTo>
                    <a:pt x="3588572" y="530654"/>
                    <a:pt x="3600002" y="529701"/>
                    <a:pt x="3604764" y="533511"/>
                  </a:cubicBezTo>
                  <a:cubicBezTo>
                    <a:pt x="3624767" y="540179"/>
                    <a:pt x="3686680" y="615426"/>
                    <a:pt x="3680964" y="644954"/>
                  </a:cubicBezTo>
                  <a:cubicBezTo>
                    <a:pt x="3674297" y="679244"/>
                    <a:pt x="3662867" y="698294"/>
                    <a:pt x="3642864" y="718296"/>
                  </a:cubicBezTo>
                  <a:cubicBezTo>
                    <a:pt x="3631434" y="719249"/>
                    <a:pt x="3625719" y="720201"/>
                    <a:pt x="3615242" y="718296"/>
                  </a:cubicBezTo>
                  <a:cubicBezTo>
                    <a:pt x="3610480" y="702104"/>
                    <a:pt x="3594287" y="684959"/>
                    <a:pt x="3587619" y="669719"/>
                  </a:cubicBezTo>
                  <a:cubicBezTo>
                    <a:pt x="3587619" y="652574"/>
                    <a:pt x="3587619" y="635429"/>
                    <a:pt x="3586667" y="619236"/>
                  </a:cubicBezTo>
                  <a:cubicBezTo>
                    <a:pt x="3584762" y="601139"/>
                    <a:pt x="3575237" y="547799"/>
                    <a:pt x="3579047" y="530654"/>
                  </a:cubicBezTo>
                  <a:close/>
                  <a:moveTo>
                    <a:pt x="1938842" y="307769"/>
                  </a:moveTo>
                  <a:cubicBezTo>
                    <a:pt x="1949319" y="307769"/>
                    <a:pt x="1958844" y="307769"/>
                    <a:pt x="1969322" y="307769"/>
                  </a:cubicBezTo>
                  <a:cubicBezTo>
                    <a:pt x="1975989" y="307769"/>
                    <a:pt x="1978847" y="319199"/>
                    <a:pt x="1979799" y="333486"/>
                  </a:cubicBezTo>
                  <a:cubicBezTo>
                    <a:pt x="1968369" y="344916"/>
                    <a:pt x="1957892" y="357299"/>
                    <a:pt x="1946462" y="368729"/>
                  </a:cubicBezTo>
                  <a:cubicBezTo>
                    <a:pt x="1935032" y="369681"/>
                    <a:pt x="1924554" y="371586"/>
                    <a:pt x="1913124" y="373491"/>
                  </a:cubicBezTo>
                  <a:cubicBezTo>
                    <a:pt x="1884549" y="384921"/>
                    <a:pt x="1856926" y="411591"/>
                    <a:pt x="1832162" y="429689"/>
                  </a:cubicBezTo>
                  <a:cubicBezTo>
                    <a:pt x="1795967" y="457311"/>
                    <a:pt x="1751199" y="532559"/>
                    <a:pt x="1708337" y="546846"/>
                  </a:cubicBezTo>
                  <a:cubicBezTo>
                    <a:pt x="1693097" y="552561"/>
                    <a:pt x="1648329" y="562086"/>
                    <a:pt x="1629279" y="557324"/>
                  </a:cubicBezTo>
                  <a:cubicBezTo>
                    <a:pt x="1599751" y="550656"/>
                    <a:pt x="1529267" y="524939"/>
                    <a:pt x="1519742" y="498269"/>
                  </a:cubicBezTo>
                  <a:cubicBezTo>
                    <a:pt x="1508312" y="483981"/>
                    <a:pt x="1518789" y="464931"/>
                    <a:pt x="1524504" y="452549"/>
                  </a:cubicBezTo>
                  <a:cubicBezTo>
                    <a:pt x="1604514" y="419211"/>
                    <a:pt x="1692144" y="383016"/>
                    <a:pt x="1775964" y="351584"/>
                  </a:cubicBezTo>
                  <a:cubicBezTo>
                    <a:pt x="1783584" y="350631"/>
                    <a:pt x="1791204" y="349679"/>
                    <a:pt x="1798824" y="348726"/>
                  </a:cubicBezTo>
                  <a:cubicBezTo>
                    <a:pt x="1826447" y="340154"/>
                    <a:pt x="1856926" y="326819"/>
                    <a:pt x="1885501" y="318246"/>
                  </a:cubicBezTo>
                  <a:cubicBezTo>
                    <a:pt x="1901694" y="313484"/>
                    <a:pt x="1925507" y="316341"/>
                    <a:pt x="1938842" y="307769"/>
                  </a:cubicBezTo>
                  <a:close/>
                  <a:moveTo>
                    <a:pt x="667255" y="301102"/>
                  </a:moveTo>
                  <a:cubicBezTo>
                    <a:pt x="688210" y="308722"/>
                    <a:pt x="700592" y="334439"/>
                    <a:pt x="717738" y="346822"/>
                  </a:cubicBezTo>
                  <a:cubicBezTo>
                    <a:pt x="788222" y="399209"/>
                    <a:pt x="797747" y="484934"/>
                    <a:pt x="819655" y="587804"/>
                  </a:cubicBezTo>
                  <a:cubicBezTo>
                    <a:pt x="829180" y="593519"/>
                    <a:pt x="830132" y="599234"/>
                    <a:pt x="845372" y="600187"/>
                  </a:cubicBezTo>
                  <a:cubicBezTo>
                    <a:pt x="855850" y="588757"/>
                    <a:pt x="865375" y="578279"/>
                    <a:pt x="875852" y="566849"/>
                  </a:cubicBezTo>
                  <a:cubicBezTo>
                    <a:pt x="888235" y="558277"/>
                    <a:pt x="915857" y="549704"/>
                    <a:pt x="921572" y="536369"/>
                  </a:cubicBezTo>
                  <a:cubicBezTo>
                    <a:pt x="921572" y="515414"/>
                    <a:pt x="921572" y="495412"/>
                    <a:pt x="921572" y="474457"/>
                  </a:cubicBezTo>
                  <a:cubicBezTo>
                    <a:pt x="921572" y="471599"/>
                    <a:pt x="920620" y="469694"/>
                    <a:pt x="921572" y="467789"/>
                  </a:cubicBezTo>
                  <a:cubicBezTo>
                    <a:pt x="922525" y="465884"/>
                    <a:pt x="925382" y="464932"/>
                    <a:pt x="927288" y="463027"/>
                  </a:cubicBezTo>
                  <a:cubicBezTo>
                    <a:pt x="933002" y="458264"/>
                    <a:pt x="936813" y="453502"/>
                    <a:pt x="949195" y="452549"/>
                  </a:cubicBezTo>
                  <a:cubicBezTo>
                    <a:pt x="953957" y="457312"/>
                    <a:pt x="956815" y="456359"/>
                    <a:pt x="959672" y="463027"/>
                  </a:cubicBezTo>
                  <a:cubicBezTo>
                    <a:pt x="962530" y="467789"/>
                    <a:pt x="959672" y="474457"/>
                    <a:pt x="962530" y="481124"/>
                  </a:cubicBezTo>
                  <a:cubicBezTo>
                    <a:pt x="965388" y="488744"/>
                    <a:pt x="981580" y="502079"/>
                    <a:pt x="988247" y="506842"/>
                  </a:cubicBezTo>
                  <a:cubicBezTo>
                    <a:pt x="996820" y="512557"/>
                    <a:pt x="1059685" y="533512"/>
                    <a:pt x="1061590" y="537322"/>
                  </a:cubicBezTo>
                  <a:cubicBezTo>
                    <a:pt x="1061590" y="543989"/>
                    <a:pt x="1061590" y="550657"/>
                    <a:pt x="1061590" y="557324"/>
                  </a:cubicBezTo>
                  <a:cubicBezTo>
                    <a:pt x="1055875" y="566849"/>
                    <a:pt x="1060638" y="587804"/>
                    <a:pt x="1056827" y="598282"/>
                  </a:cubicBezTo>
                  <a:cubicBezTo>
                    <a:pt x="1047302" y="623999"/>
                    <a:pt x="1025395" y="653527"/>
                    <a:pt x="1003488" y="666862"/>
                  </a:cubicBezTo>
                  <a:cubicBezTo>
                    <a:pt x="985390" y="679244"/>
                    <a:pt x="957767" y="686864"/>
                    <a:pt x="934907" y="692579"/>
                  </a:cubicBezTo>
                  <a:cubicBezTo>
                    <a:pt x="898713" y="702104"/>
                    <a:pt x="849182" y="681149"/>
                    <a:pt x="846325" y="723059"/>
                  </a:cubicBezTo>
                  <a:cubicBezTo>
                    <a:pt x="860613" y="741157"/>
                    <a:pt x="850135" y="774494"/>
                    <a:pt x="849182" y="802117"/>
                  </a:cubicBezTo>
                  <a:cubicBezTo>
                    <a:pt x="809177" y="821167"/>
                    <a:pt x="810130" y="838312"/>
                    <a:pt x="783460" y="865934"/>
                  </a:cubicBezTo>
                  <a:cubicBezTo>
                    <a:pt x="785365" y="869744"/>
                    <a:pt x="784413" y="867839"/>
                    <a:pt x="786317" y="870697"/>
                  </a:cubicBezTo>
                  <a:cubicBezTo>
                    <a:pt x="815845" y="891652"/>
                    <a:pt x="854897" y="876412"/>
                    <a:pt x="882520" y="867839"/>
                  </a:cubicBezTo>
                  <a:cubicBezTo>
                    <a:pt x="909190" y="858314"/>
                    <a:pt x="934907" y="848789"/>
                    <a:pt x="958720" y="842122"/>
                  </a:cubicBezTo>
                  <a:cubicBezTo>
                    <a:pt x="967292" y="841169"/>
                    <a:pt x="975865" y="840217"/>
                    <a:pt x="984438" y="839264"/>
                  </a:cubicBezTo>
                  <a:cubicBezTo>
                    <a:pt x="1016822" y="826882"/>
                    <a:pt x="1044445" y="812594"/>
                    <a:pt x="1088260" y="808784"/>
                  </a:cubicBezTo>
                  <a:cubicBezTo>
                    <a:pt x="1093975" y="818309"/>
                    <a:pt x="1095880" y="825929"/>
                    <a:pt x="1095880" y="844027"/>
                  </a:cubicBezTo>
                  <a:cubicBezTo>
                    <a:pt x="1079688" y="859267"/>
                    <a:pt x="1078735" y="886889"/>
                    <a:pt x="1065400" y="900224"/>
                  </a:cubicBezTo>
                  <a:cubicBezTo>
                    <a:pt x="1055875" y="910702"/>
                    <a:pt x="1022538" y="927847"/>
                    <a:pt x="1009202" y="933562"/>
                  </a:cubicBezTo>
                  <a:cubicBezTo>
                    <a:pt x="972055" y="944039"/>
                    <a:pt x="934907" y="953564"/>
                    <a:pt x="897760" y="964042"/>
                  </a:cubicBezTo>
                  <a:cubicBezTo>
                    <a:pt x="885377" y="964042"/>
                    <a:pt x="872042" y="964042"/>
                    <a:pt x="859660" y="964042"/>
                  </a:cubicBezTo>
                  <a:cubicBezTo>
                    <a:pt x="852040" y="967852"/>
                    <a:pt x="841563" y="984997"/>
                    <a:pt x="829180" y="989759"/>
                  </a:cubicBezTo>
                  <a:cubicBezTo>
                    <a:pt x="790127" y="1006904"/>
                    <a:pt x="740597" y="997379"/>
                    <a:pt x="710117" y="977377"/>
                  </a:cubicBezTo>
                  <a:cubicBezTo>
                    <a:pt x="682495" y="960232"/>
                    <a:pt x="650110" y="864982"/>
                    <a:pt x="638680" y="827834"/>
                  </a:cubicBezTo>
                  <a:cubicBezTo>
                    <a:pt x="632013" y="807832"/>
                    <a:pt x="636775" y="791639"/>
                    <a:pt x="631060" y="769732"/>
                  </a:cubicBezTo>
                  <a:cubicBezTo>
                    <a:pt x="617725" y="723059"/>
                    <a:pt x="604390" y="658289"/>
                    <a:pt x="592960" y="607807"/>
                  </a:cubicBezTo>
                  <a:cubicBezTo>
                    <a:pt x="591055" y="597329"/>
                    <a:pt x="605342" y="532559"/>
                    <a:pt x="608200" y="521129"/>
                  </a:cubicBezTo>
                  <a:cubicBezTo>
                    <a:pt x="621535" y="471599"/>
                    <a:pt x="631060" y="423022"/>
                    <a:pt x="643442" y="376349"/>
                  </a:cubicBezTo>
                  <a:cubicBezTo>
                    <a:pt x="645347" y="371587"/>
                    <a:pt x="643442" y="367777"/>
                    <a:pt x="644395" y="363014"/>
                  </a:cubicBezTo>
                  <a:cubicBezTo>
                    <a:pt x="650110" y="342059"/>
                    <a:pt x="659635" y="321104"/>
                    <a:pt x="667255" y="301102"/>
                  </a:cubicBezTo>
                  <a:close/>
                  <a:moveTo>
                    <a:pt x="4077204" y="290624"/>
                  </a:moveTo>
                  <a:cubicBezTo>
                    <a:pt x="4050534" y="324914"/>
                    <a:pt x="3998146" y="365871"/>
                    <a:pt x="3993384" y="420164"/>
                  </a:cubicBezTo>
                  <a:cubicBezTo>
                    <a:pt x="4000052" y="424926"/>
                    <a:pt x="4019102" y="453501"/>
                    <a:pt x="4026721" y="445881"/>
                  </a:cubicBezTo>
                  <a:cubicBezTo>
                    <a:pt x="4045771" y="430641"/>
                    <a:pt x="4034342" y="397304"/>
                    <a:pt x="4049582" y="384921"/>
                  </a:cubicBezTo>
                  <a:cubicBezTo>
                    <a:pt x="4056249" y="379206"/>
                    <a:pt x="4061012" y="380159"/>
                    <a:pt x="4069584" y="382064"/>
                  </a:cubicBezTo>
                  <a:cubicBezTo>
                    <a:pt x="4081967" y="410639"/>
                    <a:pt x="4084824" y="439214"/>
                    <a:pt x="4092444" y="476361"/>
                  </a:cubicBezTo>
                  <a:cubicBezTo>
                    <a:pt x="4096254" y="478266"/>
                    <a:pt x="4098159" y="478266"/>
                    <a:pt x="4104827" y="479219"/>
                  </a:cubicBezTo>
                  <a:cubicBezTo>
                    <a:pt x="4113399" y="464931"/>
                    <a:pt x="4121019" y="449691"/>
                    <a:pt x="4130544" y="436356"/>
                  </a:cubicBezTo>
                  <a:cubicBezTo>
                    <a:pt x="4157214" y="400161"/>
                    <a:pt x="4204839" y="379206"/>
                    <a:pt x="4206744" y="318246"/>
                  </a:cubicBezTo>
                  <a:cubicBezTo>
                    <a:pt x="4161024" y="315389"/>
                    <a:pt x="4125782" y="291576"/>
                    <a:pt x="4077204" y="290624"/>
                  </a:cubicBezTo>
                  <a:close/>
                  <a:moveTo>
                    <a:pt x="3600002" y="256334"/>
                  </a:moveTo>
                  <a:cubicBezTo>
                    <a:pt x="3628577" y="267764"/>
                    <a:pt x="3640960" y="289672"/>
                    <a:pt x="3663820" y="304912"/>
                  </a:cubicBezTo>
                  <a:cubicBezTo>
                    <a:pt x="3685727" y="319199"/>
                    <a:pt x="3711445" y="325867"/>
                    <a:pt x="3732400" y="340154"/>
                  </a:cubicBezTo>
                  <a:cubicBezTo>
                    <a:pt x="3769547" y="364919"/>
                    <a:pt x="3834317" y="462074"/>
                    <a:pt x="3834317" y="524939"/>
                  </a:cubicBezTo>
                  <a:cubicBezTo>
                    <a:pt x="3812410" y="550657"/>
                    <a:pt x="3793360" y="590662"/>
                    <a:pt x="3747640" y="590662"/>
                  </a:cubicBezTo>
                  <a:cubicBezTo>
                    <a:pt x="3732400" y="542084"/>
                    <a:pt x="3725732" y="465884"/>
                    <a:pt x="3699062" y="428737"/>
                  </a:cubicBezTo>
                  <a:cubicBezTo>
                    <a:pt x="3691442" y="417307"/>
                    <a:pt x="3676202" y="408734"/>
                    <a:pt x="3668582" y="398257"/>
                  </a:cubicBezTo>
                  <a:cubicBezTo>
                    <a:pt x="3651437" y="374444"/>
                    <a:pt x="3633340" y="353489"/>
                    <a:pt x="3615242" y="330629"/>
                  </a:cubicBezTo>
                  <a:cubicBezTo>
                    <a:pt x="3606670" y="323009"/>
                    <a:pt x="3597145" y="315389"/>
                    <a:pt x="3587620" y="307769"/>
                  </a:cubicBezTo>
                  <a:cubicBezTo>
                    <a:pt x="3587620" y="293482"/>
                    <a:pt x="3587620" y="280147"/>
                    <a:pt x="3587620" y="266812"/>
                  </a:cubicBezTo>
                  <a:cubicBezTo>
                    <a:pt x="3587620" y="263954"/>
                    <a:pt x="3596192" y="255382"/>
                    <a:pt x="3600002" y="256334"/>
                  </a:cubicBezTo>
                  <a:close/>
                  <a:moveTo>
                    <a:pt x="189099" y="169656"/>
                  </a:moveTo>
                  <a:cubicBezTo>
                    <a:pt x="218627" y="175371"/>
                    <a:pt x="218627" y="196326"/>
                    <a:pt x="239582" y="207756"/>
                  </a:cubicBezTo>
                  <a:cubicBezTo>
                    <a:pt x="293874" y="235379"/>
                    <a:pt x="393887" y="283956"/>
                    <a:pt x="416747" y="339201"/>
                  </a:cubicBezTo>
                  <a:cubicBezTo>
                    <a:pt x="424367" y="357299"/>
                    <a:pt x="414842" y="385874"/>
                    <a:pt x="419604" y="407781"/>
                  </a:cubicBezTo>
                  <a:cubicBezTo>
                    <a:pt x="425319" y="434451"/>
                    <a:pt x="424367" y="472551"/>
                    <a:pt x="424367" y="506841"/>
                  </a:cubicBezTo>
                  <a:cubicBezTo>
                    <a:pt x="424367" y="522081"/>
                    <a:pt x="426272" y="537321"/>
                    <a:pt x="429129" y="550656"/>
                  </a:cubicBezTo>
                  <a:cubicBezTo>
                    <a:pt x="428177" y="577326"/>
                    <a:pt x="427224" y="603044"/>
                    <a:pt x="426272" y="629714"/>
                  </a:cubicBezTo>
                  <a:cubicBezTo>
                    <a:pt x="426272" y="694484"/>
                    <a:pt x="428177" y="764969"/>
                    <a:pt x="415794" y="822119"/>
                  </a:cubicBezTo>
                  <a:cubicBezTo>
                    <a:pt x="414842" y="844026"/>
                    <a:pt x="413889" y="864981"/>
                    <a:pt x="412937" y="885936"/>
                  </a:cubicBezTo>
                  <a:cubicBezTo>
                    <a:pt x="398649" y="946896"/>
                    <a:pt x="393887" y="1006904"/>
                    <a:pt x="371979" y="1058339"/>
                  </a:cubicBezTo>
                  <a:cubicBezTo>
                    <a:pt x="363407" y="1078341"/>
                    <a:pt x="353882" y="1111679"/>
                    <a:pt x="333879" y="1119299"/>
                  </a:cubicBezTo>
                  <a:cubicBezTo>
                    <a:pt x="328164" y="1123109"/>
                    <a:pt x="312924" y="1122156"/>
                    <a:pt x="303399" y="1122156"/>
                  </a:cubicBezTo>
                  <a:cubicBezTo>
                    <a:pt x="286254" y="1095486"/>
                    <a:pt x="290064" y="1064054"/>
                    <a:pt x="291017" y="1020239"/>
                  </a:cubicBezTo>
                  <a:cubicBezTo>
                    <a:pt x="296732" y="1012619"/>
                    <a:pt x="292922" y="993569"/>
                    <a:pt x="291017" y="984996"/>
                  </a:cubicBezTo>
                  <a:cubicBezTo>
                    <a:pt x="289112" y="983091"/>
                    <a:pt x="286254" y="984044"/>
                    <a:pt x="283397" y="984996"/>
                  </a:cubicBezTo>
                  <a:cubicBezTo>
                    <a:pt x="263394" y="1005951"/>
                    <a:pt x="240534" y="1024049"/>
                    <a:pt x="217674" y="1041194"/>
                  </a:cubicBezTo>
                  <a:cubicBezTo>
                    <a:pt x="213864" y="1045956"/>
                    <a:pt x="209102" y="1051671"/>
                    <a:pt x="205292" y="1056434"/>
                  </a:cubicBezTo>
                  <a:cubicBezTo>
                    <a:pt x="181479" y="1072626"/>
                    <a:pt x="156714" y="1083104"/>
                    <a:pt x="133854" y="1099296"/>
                  </a:cubicBezTo>
                  <a:cubicBezTo>
                    <a:pt x="118614" y="1110726"/>
                    <a:pt x="93849" y="1145969"/>
                    <a:pt x="80514" y="1152636"/>
                  </a:cubicBezTo>
                  <a:cubicBezTo>
                    <a:pt x="73847" y="1154541"/>
                    <a:pt x="39557" y="1154541"/>
                    <a:pt x="35747" y="1152636"/>
                  </a:cubicBezTo>
                  <a:cubicBezTo>
                    <a:pt x="35747" y="1152636"/>
                    <a:pt x="32889" y="1150731"/>
                    <a:pt x="31937" y="1149779"/>
                  </a:cubicBezTo>
                  <a:cubicBezTo>
                    <a:pt x="-6163" y="1136444"/>
                    <a:pt x="-448" y="1055481"/>
                    <a:pt x="1457" y="1013571"/>
                  </a:cubicBezTo>
                  <a:cubicBezTo>
                    <a:pt x="1457" y="1012619"/>
                    <a:pt x="2409" y="1005951"/>
                    <a:pt x="3362" y="1004046"/>
                  </a:cubicBezTo>
                  <a:cubicBezTo>
                    <a:pt x="5267" y="1001189"/>
                    <a:pt x="7172" y="1000236"/>
                    <a:pt x="9077" y="998331"/>
                  </a:cubicBezTo>
                  <a:cubicBezTo>
                    <a:pt x="66227" y="960231"/>
                    <a:pt x="79562" y="886889"/>
                    <a:pt x="101469" y="814499"/>
                  </a:cubicBezTo>
                  <a:cubicBezTo>
                    <a:pt x="107184" y="796401"/>
                    <a:pt x="126234" y="779256"/>
                    <a:pt x="119567" y="750681"/>
                  </a:cubicBezTo>
                  <a:cubicBezTo>
                    <a:pt x="115757" y="732584"/>
                    <a:pt x="110994" y="710676"/>
                    <a:pt x="107184" y="694484"/>
                  </a:cubicBezTo>
                  <a:cubicBezTo>
                    <a:pt x="107184" y="687816"/>
                    <a:pt x="107184" y="681149"/>
                    <a:pt x="107184" y="674481"/>
                  </a:cubicBezTo>
                  <a:cubicBezTo>
                    <a:pt x="101469" y="656384"/>
                    <a:pt x="83372" y="645906"/>
                    <a:pt x="79562" y="623999"/>
                  </a:cubicBezTo>
                  <a:cubicBezTo>
                    <a:pt x="78609" y="621141"/>
                    <a:pt x="89087" y="612569"/>
                    <a:pt x="94802" y="611616"/>
                  </a:cubicBezTo>
                  <a:cubicBezTo>
                    <a:pt x="122424" y="611616"/>
                    <a:pt x="128139" y="625904"/>
                    <a:pt x="145284" y="631619"/>
                  </a:cubicBezTo>
                  <a:cubicBezTo>
                    <a:pt x="161477" y="637334"/>
                    <a:pt x="175764" y="630666"/>
                    <a:pt x="191004" y="636381"/>
                  </a:cubicBezTo>
                  <a:cubicBezTo>
                    <a:pt x="204339" y="641144"/>
                    <a:pt x="211007" y="652574"/>
                    <a:pt x="221484" y="659241"/>
                  </a:cubicBezTo>
                  <a:cubicBezTo>
                    <a:pt x="232914" y="660194"/>
                    <a:pt x="243392" y="662099"/>
                    <a:pt x="254822" y="664004"/>
                  </a:cubicBezTo>
                  <a:cubicBezTo>
                    <a:pt x="269109" y="670671"/>
                    <a:pt x="278634" y="684006"/>
                    <a:pt x="292922" y="689721"/>
                  </a:cubicBezTo>
                  <a:cubicBezTo>
                    <a:pt x="293874" y="670671"/>
                    <a:pt x="295779" y="650669"/>
                    <a:pt x="297684" y="631619"/>
                  </a:cubicBezTo>
                  <a:cubicBezTo>
                    <a:pt x="297684" y="614474"/>
                    <a:pt x="297684" y="598281"/>
                    <a:pt x="297684" y="581136"/>
                  </a:cubicBezTo>
                  <a:cubicBezTo>
                    <a:pt x="309114" y="530654"/>
                    <a:pt x="308162" y="416354"/>
                    <a:pt x="292922" y="370634"/>
                  </a:cubicBezTo>
                  <a:cubicBezTo>
                    <a:pt x="283397" y="342059"/>
                    <a:pt x="255774" y="323961"/>
                    <a:pt x="239582" y="302054"/>
                  </a:cubicBezTo>
                  <a:cubicBezTo>
                    <a:pt x="229104" y="288719"/>
                    <a:pt x="222437" y="272526"/>
                    <a:pt x="211959" y="259191"/>
                  </a:cubicBezTo>
                  <a:cubicBezTo>
                    <a:pt x="193862" y="236331"/>
                    <a:pt x="168144" y="222996"/>
                    <a:pt x="169097" y="187754"/>
                  </a:cubicBezTo>
                  <a:cubicBezTo>
                    <a:pt x="169097" y="182991"/>
                    <a:pt x="182432" y="168704"/>
                    <a:pt x="189099" y="169656"/>
                  </a:cubicBezTo>
                  <a:close/>
                  <a:moveTo>
                    <a:pt x="2741800" y="161084"/>
                  </a:moveTo>
                  <a:cubicBezTo>
                    <a:pt x="2758945" y="173466"/>
                    <a:pt x="2781805" y="164894"/>
                    <a:pt x="2802760" y="173466"/>
                  </a:cubicBezTo>
                  <a:cubicBezTo>
                    <a:pt x="2816095" y="179181"/>
                    <a:pt x="2824667" y="193469"/>
                    <a:pt x="2836097" y="201089"/>
                  </a:cubicBezTo>
                  <a:cubicBezTo>
                    <a:pt x="2858005" y="215376"/>
                    <a:pt x="2886580" y="222044"/>
                    <a:pt x="2899915" y="243951"/>
                  </a:cubicBezTo>
                  <a:cubicBezTo>
                    <a:pt x="2909440" y="260144"/>
                    <a:pt x="2913250" y="292529"/>
                    <a:pt x="2904677" y="312531"/>
                  </a:cubicBezTo>
                  <a:cubicBezTo>
                    <a:pt x="2902772" y="317294"/>
                    <a:pt x="2894200" y="323009"/>
                    <a:pt x="2892295" y="327771"/>
                  </a:cubicBezTo>
                  <a:cubicBezTo>
                    <a:pt x="2892295" y="349679"/>
                    <a:pt x="2892295" y="371586"/>
                    <a:pt x="2892295" y="393494"/>
                  </a:cubicBezTo>
                  <a:cubicBezTo>
                    <a:pt x="2892295" y="448739"/>
                    <a:pt x="2885627" y="515414"/>
                    <a:pt x="2895152" y="565896"/>
                  </a:cubicBezTo>
                  <a:cubicBezTo>
                    <a:pt x="2896105" y="565896"/>
                    <a:pt x="2898010" y="565896"/>
                    <a:pt x="2899915" y="565896"/>
                  </a:cubicBezTo>
                  <a:cubicBezTo>
                    <a:pt x="2923727" y="548751"/>
                    <a:pt x="2948492" y="537321"/>
                    <a:pt x="2971352" y="520176"/>
                  </a:cubicBezTo>
                  <a:cubicBezTo>
                    <a:pt x="3020882" y="482076"/>
                    <a:pt x="3028502" y="412544"/>
                    <a:pt x="3123752" y="433499"/>
                  </a:cubicBezTo>
                  <a:cubicBezTo>
                    <a:pt x="3128515" y="435404"/>
                    <a:pt x="3138992" y="463026"/>
                    <a:pt x="3131372" y="468741"/>
                  </a:cubicBezTo>
                  <a:cubicBezTo>
                    <a:pt x="3120895" y="476361"/>
                    <a:pt x="3120895" y="485886"/>
                    <a:pt x="3113275" y="496364"/>
                  </a:cubicBezTo>
                  <a:cubicBezTo>
                    <a:pt x="3102797" y="511604"/>
                    <a:pt x="3081842" y="531606"/>
                    <a:pt x="3068507" y="544941"/>
                  </a:cubicBezTo>
                  <a:cubicBezTo>
                    <a:pt x="3041837" y="564944"/>
                    <a:pt x="3014215" y="583041"/>
                    <a:pt x="2987545" y="603044"/>
                  </a:cubicBezTo>
                  <a:cubicBezTo>
                    <a:pt x="2974210" y="612569"/>
                    <a:pt x="2962780" y="628761"/>
                    <a:pt x="2949445" y="638286"/>
                  </a:cubicBezTo>
                  <a:cubicBezTo>
                    <a:pt x="2936110" y="647811"/>
                    <a:pt x="2898962" y="667814"/>
                    <a:pt x="2891342" y="681149"/>
                  </a:cubicBezTo>
                  <a:cubicBezTo>
                    <a:pt x="2888485" y="699246"/>
                    <a:pt x="2886580" y="716391"/>
                    <a:pt x="2883722" y="734489"/>
                  </a:cubicBezTo>
                  <a:cubicBezTo>
                    <a:pt x="2871340" y="779256"/>
                    <a:pt x="2864672" y="831644"/>
                    <a:pt x="2845622" y="873554"/>
                  </a:cubicBezTo>
                  <a:cubicBezTo>
                    <a:pt x="2829430" y="908796"/>
                    <a:pt x="2795140" y="929751"/>
                    <a:pt x="2766565" y="952611"/>
                  </a:cubicBezTo>
                  <a:cubicBezTo>
                    <a:pt x="2691317" y="1014524"/>
                    <a:pt x="2607497" y="1073579"/>
                    <a:pt x="2472242" y="1074531"/>
                  </a:cubicBezTo>
                  <a:cubicBezTo>
                    <a:pt x="2472242" y="1073579"/>
                    <a:pt x="2472242" y="1071674"/>
                    <a:pt x="2472242" y="1069769"/>
                  </a:cubicBezTo>
                  <a:cubicBezTo>
                    <a:pt x="2482720" y="1053576"/>
                    <a:pt x="2480815" y="1041194"/>
                    <a:pt x="2497960" y="1028811"/>
                  </a:cubicBezTo>
                  <a:cubicBezTo>
                    <a:pt x="2510342" y="1020239"/>
                    <a:pt x="2526535" y="1008809"/>
                    <a:pt x="2538917" y="1003094"/>
                  </a:cubicBezTo>
                  <a:cubicBezTo>
                    <a:pt x="2545585" y="1002141"/>
                    <a:pt x="2552252" y="1001189"/>
                    <a:pt x="2558920" y="1000236"/>
                  </a:cubicBezTo>
                  <a:cubicBezTo>
                    <a:pt x="2567492" y="996426"/>
                    <a:pt x="2576065" y="992616"/>
                    <a:pt x="2586542" y="987854"/>
                  </a:cubicBezTo>
                  <a:cubicBezTo>
                    <a:pt x="2596067" y="984044"/>
                    <a:pt x="2604640" y="977376"/>
                    <a:pt x="2612260" y="972614"/>
                  </a:cubicBezTo>
                  <a:cubicBezTo>
                    <a:pt x="2663695" y="939276"/>
                    <a:pt x="2736085" y="853551"/>
                    <a:pt x="2736085" y="769731"/>
                  </a:cubicBezTo>
                  <a:cubicBezTo>
                    <a:pt x="2692270" y="771636"/>
                    <a:pt x="2657980" y="791639"/>
                    <a:pt x="2624642" y="804974"/>
                  </a:cubicBezTo>
                  <a:cubicBezTo>
                    <a:pt x="2617022" y="805926"/>
                    <a:pt x="2609402" y="807831"/>
                    <a:pt x="2601782" y="809736"/>
                  </a:cubicBezTo>
                  <a:cubicBezTo>
                    <a:pt x="2584637" y="820214"/>
                    <a:pt x="2572255" y="839264"/>
                    <a:pt x="2556062" y="850694"/>
                  </a:cubicBezTo>
                  <a:cubicBezTo>
                    <a:pt x="2534155" y="865934"/>
                    <a:pt x="2513200" y="874506"/>
                    <a:pt x="2492245" y="888794"/>
                  </a:cubicBezTo>
                  <a:cubicBezTo>
                    <a:pt x="2444620" y="921179"/>
                    <a:pt x="2391280" y="957374"/>
                    <a:pt x="2316985" y="942134"/>
                  </a:cubicBezTo>
                  <a:cubicBezTo>
                    <a:pt x="2281742" y="887841"/>
                    <a:pt x="2287457" y="871649"/>
                    <a:pt x="2289362" y="792591"/>
                  </a:cubicBezTo>
                  <a:cubicBezTo>
                    <a:pt x="2290315" y="786876"/>
                    <a:pt x="2292220" y="784971"/>
                    <a:pt x="2294125" y="784971"/>
                  </a:cubicBezTo>
                  <a:cubicBezTo>
                    <a:pt x="2296982" y="783066"/>
                    <a:pt x="2300792" y="785924"/>
                    <a:pt x="2304602" y="790686"/>
                  </a:cubicBezTo>
                  <a:cubicBezTo>
                    <a:pt x="2311270" y="802116"/>
                    <a:pt x="2322700" y="815451"/>
                    <a:pt x="2332225" y="824024"/>
                  </a:cubicBezTo>
                  <a:cubicBezTo>
                    <a:pt x="2334130" y="824024"/>
                    <a:pt x="2344607" y="823071"/>
                    <a:pt x="2352227" y="821166"/>
                  </a:cubicBezTo>
                  <a:cubicBezTo>
                    <a:pt x="2365562" y="817356"/>
                    <a:pt x="2381755" y="809736"/>
                    <a:pt x="2395090" y="805926"/>
                  </a:cubicBezTo>
                  <a:cubicBezTo>
                    <a:pt x="2403662" y="804974"/>
                    <a:pt x="2413187" y="804021"/>
                    <a:pt x="2422712" y="803069"/>
                  </a:cubicBezTo>
                  <a:cubicBezTo>
                    <a:pt x="2453192" y="792591"/>
                    <a:pt x="2497960" y="762111"/>
                    <a:pt x="2526535" y="744966"/>
                  </a:cubicBezTo>
                  <a:cubicBezTo>
                    <a:pt x="2544632" y="734489"/>
                    <a:pt x="2565587" y="732584"/>
                    <a:pt x="2587495" y="724964"/>
                  </a:cubicBezTo>
                  <a:cubicBezTo>
                    <a:pt x="2606545" y="718296"/>
                    <a:pt x="2627500" y="706866"/>
                    <a:pt x="2645597" y="699246"/>
                  </a:cubicBezTo>
                  <a:cubicBezTo>
                    <a:pt x="2667505" y="689721"/>
                    <a:pt x="2750372" y="662099"/>
                    <a:pt x="2759897" y="648764"/>
                  </a:cubicBezTo>
                  <a:cubicBezTo>
                    <a:pt x="2776090" y="625904"/>
                    <a:pt x="2765612" y="578279"/>
                    <a:pt x="2772280" y="546846"/>
                  </a:cubicBezTo>
                  <a:cubicBezTo>
                    <a:pt x="2781805" y="504936"/>
                    <a:pt x="2780852" y="390636"/>
                    <a:pt x="2767517" y="354441"/>
                  </a:cubicBezTo>
                  <a:cubicBezTo>
                    <a:pt x="2751325" y="311579"/>
                    <a:pt x="2697032" y="229664"/>
                    <a:pt x="2718940" y="171561"/>
                  </a:cubicBezTo>
                  <a:cubicBezTo>
                    <a:pt x="2726560" y="166799"/>
                    <a:pt x="2730370" y="162989"/>
                    <a:pt x="2741800" y="161084"/>
                  </a:cubicBezTo>
                  <a:close/>
                  <a:moveTo>
                    <a:pt x="4109589" y="20114"/>
                  </a:moveTo>
                  <a:cubicBezTo>
                    <a:pt x="4122924" y="32496"/>
                    <a:pt x="4146737" y="47736"/>
                    <a:pt x="4147689" y="70596"/>
                  </a:cubicBezTo>
                  <a:cubicBezTo>
                    <a:pt x="4156262" y="84884"/>
                    <a:pt x="4141974" y="115364"/>
                    <a:pt x="4137212" y="126794"/>
                  </a:cubicBezTo>
                  <a:cubicBezTo>
                    <a:pt x="4121019" y="166799"/>
                    <a:pt x="4086729" y="195374"/>
                    <a:pt x="4083871" y="243951"/>
                  </a:cubicBezTo>
                  <a:cubicBezTo>
                    <a:pt x="4086729" y="244904"/>
                    <a:pt x="4088634" y="245856"/>
                    <a:pt x="4091492" y="246809"/>
                  </a:cubicBezTo>
                  <a:cubicBezTo>
                    <a:pt x="4106732" y="256334"/>
                    <a:pt x="4143879" y="234426"/>
                    <a:pt x="4157214" y="228711"/>
                  </a:cubicBezTo>
                  <a:cubicBezTo>
                    <a:pt x="4185789" y="216329"/>
                    <a:pt x="4213412" y="213471"/>
                    <a:pt x="4245796" y="202994"/>
                  </a:cubicBezTo>
                  <a:cubicBezTo>
                    <a:pt x="4252464" y="201089"/>
                    <a:pt x="4264846" y="191564"/>
                    <a:pt x="4276277" y="195374"/>
                  </a:cubicBezTo>
                  <a:cubicBezTo>
                    <a:pt x="4282944" y="197279"/>
                    <a:pt x="4288659" y="205851"/>
                    <a:pt x="4296279" y="207756"/>
                  </a:cubicBezTo>
                  <a:cubicBezTo>
                    <a:pt x="4313424" y="212519"/>
                    <a:pt x="4338189" y="204899"/>
                    <a:pt x="4346762" y="218234"/>
                  </a:cubicBezTo>
                  <a:cubicBezTo>
                    <a:pt x="4365812" y="243951"/>
                    <a:pt x="4335332" y="288719"/>
                    <a:pt x="4328664" y="306816"/>
                  </a:cubicBezTo>
                  <a:cubicBezTo>
                    <a:pt x="4303899" y="370634"/>
                    <a:pt x="4250559" y="417306"/>
                    <a:pt x="4211507" y="468741"/>
                  </a:cubicBezTo>
                  <a:cubicBezTo>
                    <a:pt x="4195314" y="489696"/>
                    <a:pt x="4166739" y="489696"/>
                    <a:pt x="4157214" y="521129"/>
                  </a:cubicBezTo>
                  <a:cubicBezTo>
                    <a:pt x="4175312" y="521129"/>
                    <a:pt x="4192457" y="521129"/>
                    <a:pt x="4210554" y="521129"/>
                  </a:cubicBezTo>
                  <a:cubicBezTo>
                    <a:pt x="4221032" y="528749"/>
                    <a:pt x="4239129" y="528749"/>
                    <a:pt x="4251512" y="533511"/>
                  </a:cubicBezTo>
                  <a:cubicBezTo>
                    <a:pt x="4261989" y="623999"/>
                    <a:pt x="4217221" y="652574"/>
                    <a:pt x="4167692" y="688769"/>
                  </a:cubicBezTo>
                  <a:cubicBezTo>
                    <a:pt x="4158167" y="696389"/>
                    <a:pt x="4151499" y="709724"/>
                    <a:pt x="4140069" y="716391"/>
                  </a:cubicBezTo>
                  <a:cubicBezTo>
                    <a:pt x="4121971" y="725916"/>
                    <a:pt x="4101969" y="727821"/>
                    <a:pt x="4083871" y="736394"/>
                  </a:cubicBezTo>
                  <a:cubicBezTo>
                    <a:pt x="4053392" y="749729"/>
                    <a:pt x="4029579" y="776399"/>
                    <a:pt x="3989574" y="779256"/>
                  </a:cubicBezTo>
                  <a:cubicBezTo>
                    <a:pt x="3987669" y="770684"/>
                    <a:pt x="3984812" y="757349"/>
                    <a:pt x="3986717" y="753539"/>
                  </a:cubicBezTo>
                  <a:cubicBezTo>
                    <a:pt x="4001957" y="733536"/>
                    <a:pt x="4024817" y="718296"/>
                    <a:pt x="4044819" y="703056"/>
                  </a:cubicBezTo>
                  <a:cubicBezTo>
                    <a:pt x="4052439" y="697341"/>
                    <a:pt x="4058154" y="684006"/>
                    <a:pt x="4064821" y="675434"/>
                  </a:cubicBezTo>
                  <a:cubicBezTo>
                    <a:pt x="4079109" y="663051"/>
                    <a:pt x="4092444" y="649716"/>
                    <a:pt x="4105779" y="637334"/>
                  </a:cubicBezTo>
                  <a:cubicBezTo>
                    <a:pt x="4108637" y="630666"/>
                    <a:pt x="4110542" y="623999"/>
                    <a:pt x="4113399" y="617331"/>
                  </a:cubicBezTo>
                  <a:cubicBezTo>
                    <a:pt x="4121019" y="605901"/>
                    <a:pt x="4131496" y="599234"/>
                    <a:pt x="4136259" y="583994"/>
                  </a:cubicBezTo>
                  <a:cubicBezTo>
                    <a:pt x="4132449" y="583994"/>
                    <a:pt x="4127687" y="583994"/>
                    <a:pt x="4123877" y="583994"/>
                  </a:cubicBezTo>
                  <a:cubicBezTo>
                    <a:pt x="4110542" y="595424"/>
                    <a:pt x="4096254" y="599234"/>
                    <a:pt x="4081014" y="609711"/>
                  </a:cubicBezTo>
                  <a:cubicBezTo>
                    <a:pt x="4061012" y="622094"/>
                    <a:pt x="4046724" y="645906"/>
                    <a:pt x="4027674" y="660194"/>
                  </a:cubicBezTo>
                  <a:cubicBezTo>
                    <a:pt x="3968619" y="704009"/>
                    <a:pt x="3900039" y="750681"/>
                    <a:pt x="3827649" y="779256"/>
                  </a:cubicBezTo>
                  <a:cubicBezTo>
                    <a:pt x="3774309" y="801164"/>
                    <a:pt x="3712396" y="836406"/>
                    <a:pt x="3635244" y="820214"/>
                  </a:cubicBezTo>
                  <a:cubicBezTo>
                    <a:pt x="3633339" y="815451"/>
                    <a:pt x="3632387" y="809736"/>
                    <a:pt x="3632387" y="802116"/>
                  </a:cubicBezTo>
                  <a:cubicBezTo>
                    <a:pt x="3634292" y="800211"/>
                    <a:pt x="3633339" y="802116"/>
                    <a:pt x="3635244" y="797354"/>
                  </a:cubicBezTo>
                  <a:cubicBezTo>
                    <a:pt x="3697157" y="763064"/>
                    <a:pt x="3755259" y="719249"/>
                    <a:pt x="3815267" y="683054"/>
                  </a:cubicBezTo>
                  <a:cubicBezTo>
                    <a:pt x="3826696" y="679244"/>
                    <a:pt x="3837174" y="676386"/>
                    <a:pt x="3848604" y="672576"/>
                  </a:cubicBezTo>
                  <a:cubicBezTo>
                    <a:pt x="3885752" y="648764"/>
                    <a:pt x="3930519" y="624951"/>
                    <a:pt x="3970524" y="603996"/>
                  </a:cubicBezTo>
                  <a:cubicBezTo>
                    <a:pt x="4000052" y="588756"/>
                    <a:pt x="4032437" y="578279"/>
                    <a:pt x="4059107" y="561134"/>
                  </a:cubicBezTo>
                  <a:cubicBezTo>
                    <a:pt x="4071489" y="552561"/>
                    <a:pt x="4090539" y="552561"/>
                    <a:pt x="4094349" y="535416"/>
                  </a:cubicBezTo>
                  <a:cubicBezTo>
                    <a:pt x="4093396" y="535416"/>
                    <a:pt x="4091492" y="535416"/>
                    <a:pt x="4089587" y="535416"/>
                  </a:cubicBezTo>
                  <a:cubicBezTo>
                    <a:pt x="4068632" y="522081"/>
                    <a:pt x="4023864" y="562086"/>
                    <a:pt x="3993384" y="563039"/>
                  </a:cubicBezTo>
                  <a:cubicBezTo>
                    <a:pt x="3990527" y="556371"/>
                    <a:pt x="3990527" y="546846"/>
                    <a:pt x="3990527" y="537321"/>
                  </a:cubicBezTo>
                  <a:cubicBezTo>
                    <a:pt x="3998146" y="527796"/>
                    <a:pt x="4004814" y="513509"/>
                    <a:pt x="4005767" y="499221"/>
                  </a:cubicBezTo>
                  <a:cubicBezTo>
                    <a:pt x="3981954" y="483981"/>
                    <a:pt x="3981954" y="474456"/>
                    <a:pt x="3941949" y="471599"/>
                  </a:cubicBezTo>
                  <a:cubicBezTo>
                    <a:pt x="3929567" y="508746"/>
                    <a:pt x="3886704" y="520176"/>
                    <a:pt x="3860987" y="544941"/>
                  </a:cubicBezTo>
                  <a:cubicBezTo>
                    <a:pt x="3853367" y="543989"/>
                    <a:pt x="3849557" y="543036"/>
                    <a:pt x="3845746" y="537321"/>
                  </a:cubicBezTo>
                  <a:cubicBezTo>
                    <a:pt x="3835269" y="521129"/>
                    <a:pt x="3852414" y="510651"/>
                    <a:pt x="3858129" y="502079"/>
                  </a:cubicBezTo>
                  <a:cubicBezTo>
                    <a:pt x="3872417" y="481124"/>
                    <a:pt x="3894324" y="463026"/>
                    <a:pt x="3900992" y="436356"/>
                  </a:cubicBezTo>
                  <a:cubicBezTo>
                    <a:pt x="3888609" y="428736"/>
                    <a:pt x="3880989" y="422069"/>
                    <a:pt x="3880989" y="403019"/>
                  </a:cubicBezTo>
                  <a:cubicBezTo>
                    <a:pt x="3880989" y="402066"/>
                    <a:pt x="3882894" y="400161"/>
                    <a:pt x="3883846" y="400161"/>
                  </a:cubicBezTo>
                  <a:cubicBezTo>
                    <a:pt x="3899087" y="398256"/>
                    <a:pt x="3924804" y="396351"/>
                    <a:pt x="3941949" y="392541"/>
                  </a:cubicBezTo>
                  <a:cubicBezTo>
                    <a:pt x="3955284" y="371586"/>
                    <a:pt x="3979096" y="357299"/>
                    <a:pt x="3982907" y="328724"/>
                  </a:cubicBezTo>
                  <a:cubicBezTo>
                    <a:pt x="3957189" y="329676"/>
                    <a:pt x="3952427" y="343964"/>
                    <a:pt x="3924804" y="339201"/>
                  </a:cubicBezTo>
                  <a:cubicBezTo>
                    <a:pt x="3922899" y="334439"/>
                    <a:pt x="3921946" y="327771"/>
                    <a:pt x="3921946" y="319199"/>
                  </a:cubicBezTo>
                  <a:cubicBezTo>
                    <a:pt x="3933377" y="310626"/>
                    <a:pt x="3949569" y="293481"/>
                    <a:pt x="3949569" y="273479"/>
                  </a:cubicBezTo>
                  <a:cubicBezTo>
                    <a:pt x="3938139" y="273479"/>
                    <a:pt x="3919089" y="276336"/>
                    <a:pt x="3914327" y="273479"/>
                  </a:cubicBezTo>
                  <a:cubicBezTo>
                    <a:pt x="3893371" y="266811"/>
                    <a:pt x="3879084" y="245856"/>
                    <a:pt x="3876227" y="220139"/>
                  </a:cubicBezTo>
                  <a:cubicBezTo>
                    <a:pt x="3884799" y="215376"/>
                    <a:pt x="3886704" y="212519"/>
                    <a:pt x="3901944" y="212519"/>
                  </a:cubicBezTo>
                  <a:cubicBezTo>
                    <a:pt x="3931471" y="234426"/>
                    <a:pt x="3958142" y="208709"/>
                    <a:pt x="3982907" y="200136"/>
                  </a:cubicBezTo>
                  <a:cubicBezTo>
                    <a:pt x="3999099" y="194421"/>
                    <a:pt x="4009577" y="197279"/>
                    <a:pt x="4021007" y="189659"/>
                  </a:cubicBezTo>
                  <a:cubicBezTo>
                    <a:pt x="4059107" y="164894"/>
                    <a:pt x="4085777" y="94409"/>
                    <a:pt x="4086729" y="30591"/>
                  </a:cubicBezTo>
                  <a:cubicBezTo>
                    <a:pt x="4086729" y="22971"/>
                    <a:pt x="4105779" y="16304"/>
                    <a:pt x="4109589" y="20114"/>
                  </a:cubicBezTo>
                  <a:close/>
                  <a:moveTo>
                    <a:pt x="1675952" y="111"/>
                  </a:moveTo>
                  <a:cubicBezTo>
                    <a:pt x="1735959" y="-1794"/>
                    <a:pt x="1764534" y="21066"/>
                    <a:pt x="1800729" y="42974"/>
                  </a:cubicBezTo>
                  <a:cubicBezTo>
                    <a:pt x="1811207" y="48689"/>
                    <a:pt x="1824542" y="48689"/>
                    <a:pt x="1834067" y="55356"/>
                  </a:cubicBezTo>
                  <a:cubicBezTo>
                    <a:pt x="1855022" y="69644"/>
                    <a:pt x="1878834" y="84884"/>
                    <a:pt x="1899789" y="101076"/>
                  </a:cubicBezTo>
                  <a:cubicBezTo>
                    <a:pt x="1908362" y="107744"/>
                    <a:pt x="1911219" y="119174"/>
                    <a:pt x="1917887" y="126794"/>
                  </a:cubicBezTo>
                  <a:cubicBezTo>
                    <a:pt x="1922649" y="197279"/>
                    <a:pt x="1884549" y="217281"/>
                    <a:pt x="1814064" y="215376"/>
                  </a:cubicBezTo>
                  <a:cubicBezTo>
                    <a:pt x="1798824" y="245856"/>
                    <a:pt x="1757867" y="274431"/>
                    <a:pt x="1717862" y="279194"/>
                  </a:cubicBezTo>
                  <a:cubicBezTo>
                    <a:pt x="1709289" y="279194"/>
                    <a:pt x="1706432" y="255381"/>
                    <a:pt x="1710242" y="253476"/>
                  </a:cubicBezTo>
                  <a:cubicBezTo>
                    <a:pt x="1734054" y="237284"/>
                    <a:pt x="1731197" y="183944"/>
                    <a:pt x="1720719" y="151559"/>
                  </a:cubicBezTo>
                  <a:cubicBezTo>
                    <a:pt x="1715004" y="136319"/>
                    <a:pt x="1704527" y="114411"/>
                    <a:pt x="1695002" y="101076"/>
                  </a:cubicBezTo>
                  <a:cubicBezTo>
                    <a:pt x="1691192" y="98219"/>
                    <a:pt x="1688334" y="96314"/>
                    <a:pt x="1684524" y="93456"/>
                  </a:cubicBezTo>
                  <a:cubicBezTo>
                    <a:pt x="1683572" y="82979"/>
                    <a:pt x="1681667" y="73454"/>
                    <a:pt x="1678809" y="63929"/>
                  </a:cubicBezTo>
                  <a:cubicBezTo>
                    <a:pt x="1664522" y="34401"/>
                    <a:pt x="1646424" y="34401"/>
                    <a:pt x="1675952" y="111"/>
                  </a:cubicBezTo>
                  <a:close/>
                </a:path>
              </a:pathLst>
            </a:custGeom>
            <a:solidFill>
              <a:srgbClr val="9A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8" name="文本框 8">
            <a:extLst>
              <a:ext uri="{FF2B5EF4-FFF2-40B4-BE49-F238E27FC236}">
                <a16:creationId xmlns:a16="http://schemas.microsoft.com/office/drawing/2014/main" id="{CA162ADB-948C-B549-906E-3073C5E74D8F}"/>
              </a:ext>
            </a:extLst>
          </p:cNvPr>
          <p:cNvSpPr txBox="1"/>
          <p:nvPr/>
        </p:nvSpPr>
        <p:spPr>
          <a:xfrm>
            <a:off x="1238926" y="2924358"/>
            <a:ext cx="94664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The infancy of Chinese geoarchaeology:</a:t>
            </a:r>
            <a:br>
              <a:rPr lang="en-US" sz="2800" b="1" dirty="0"/>
            </a:br>
            <a:r>
              <a:rPr lang="en-US" sz="2800" b="1" dirty="0"/>
              <a:t>dilemmas from the Quaternary to the Anthropocene 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10">
            <a:extLst>
              <a:ext uri="{FF2B5EF4-FFF2-40B4-BE49-F238E27FC236}">
                <a16:creationId xmlns:a16="http://schemas.microsoft.com/office/drawing/2014/main" id="{0E73CA67-4695-FD4B-9781-50EEE1BEBE80}"/>
              </a:ext>
            </a:extLst>
          </p:cNvPr>
          <p:cNvSpPr/>
          <p:nvPr/>
        </p:nvSpPr>
        <p:spPr>
          <a:xfrm>
            <a:off x="2289677" y="4575028"/>
            <a:ext cx="1696939" cy="141577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/>
              <a:t>Zhao</a:t>
            </a:r>
            <a:r>
              <a:rPr lang="zh-CN" altLang="en-US" sz="2400" dirty="0"/>
              <a:t> </a:t>
            </a:r>
            <a:r>
              <a:rPr lang="en-US" altLang="zh-CN" sz="2400" dirty="0" err="1"/>
              <a:t>Yajing</a:t>
            </a:r>
            <a:endParaRPr lang="en-US" altLang="zh-CN" sz="2400" dirty="0"/>
          </a:p>
          <a:p>
            <a:pPr algn="ctr"/>
            <a:r>
              <a:rPr lang="en-US" sz="1400" dirty="0"/>
              <a:t>Doctor</a:t>
            </a:r>
            <a:r>
              <a:rPr lang="zh-CN" altLang="en-US" sz="1400" dirty="0"/>
              <a:t> </a:t>
            </a:r>
            <a:r>
              <a:rPr lang="en-US" altLang="zh-CN" sz="1400" dirty="0"/>
              <a:t>Candidate</a:t>
            </a:r>
            <a:endParaRPr lang="en-US" sz="1400" dirty="0"/>
          </a:p>
          <a:p>
            <a:pPr algn="ctr"/>
            <a:r>
              <a:rPr lang="en-US" sz="1200" dirty="0"/>
              <a:t>Peking University</a:t>
            </a:r>
          </a:p>
          <a:p>
            <a:pPr algn="ctr"/>
            <a:r>
              <a:rPr lang="en-US" sz="1200" dirty="0"/>
              <a:t>School of Archaeology</a:t>
            </a:r>
          </a:p>
          <a:p>
            <a:pPr algn="ctr"/>
            <a:r>
              <a:rPr lang="en-US" sz="1200" dirty="0"/>
              <a:t>University of Bristol</a:t>
            </a:r>
          </a:p>
          <a:p>
            <a:pPr algn="ctr"/>
            <a:r>
              <a:rPr lang="en-US" sz="1200" dirty="0"/>
              <a:t>School of Earth Sciences</a:t>
            </a:r>
          </a:p>
        </p:txBody>
      </p:sp>
      <p:sp>
        <p:nvSpPr>
          <p:cNvPr id="10" name="Freeform 70">
            <a:extLst>
              <a:ext uri="{FF2B5EF4-FFF2-40B4-BE49-F238E27FC236}">
                <a16:creationId xmlns:a16="http://schemas.microsoft.com/office/drawing/2014/main" id="{9C528F65-5DFC-0840-BEEB-1FBE522C39F5}"/>
              </a:ext>
            </a:extLst>
          </p:cNvPr>
          <p:cNvSpPr>
            <a:spLocks noEditPoints="1"/>
          </p:cNvSpPr>
          <p:nvPr/>
        </p:nvSpPr>
        <p:spPr bwMode="auto">
          <a:xfrm>
            <a:off x="4024772" y="4560740"/>
            <a:ext cx="156926" cy="187781"/>
          </a:xfrm>
          <a:custGeom>
            <a:avLst/>
            <a:gdLst>
              <a:gd name="T0" fmla="*/ 104 w 154"/>
              <a:gd name="T1" fmla="*/ 127 h 184"/>
              <a:gd name="T2" fmla="*/ 51 w 154"/>
              <a:gd name="T3" fmla="*/ 127 h 184"/>
              <a:gd name="T4" fmla="*/ 37 w 154"/>
              <a:gd name="T5" fmla="*/ 130 h 184"/>
              <a:gd name="T6" fmla="*/ 14 w 154"/>
              <a:gd name="T7" fmla="*/ 164 h 184"/>
              <a:gd name="T8" fmla="*/ 14 w 154"/>
              <a:gd name="T9" fmla="*/ 170 h 184"/>
              <a:gd name="T10" fmla="*/ 140 w 154"/>
              <a:gd name="T11" fmla="*/ 170 h 184"/>
              <a:gd name="T12" fmla="*/ 140 w 154"/>
              <a:gd name="T13" fmla="*/ 164 h 184"/>
              <a:gd name="T14" fmla="*/ 124 w 154"/>
              <a:gd name="T15" fmla="*/ 133 h 184"/>
              <a:gd name="T16" fmla="*/ 118 w 154"/>
              <a:gd name="T17" fmla="*/ 130 h 184"/>
              <a:gd name="T18" fmla="*/ 111 w 154"/>
              <a:gd name="T19" fmla="*/ 128 h 184"/>
              <a:gd name="T20" fmla="*/ 104 w 154"/>
              <a:gd name="T21" fmla="*/ 127 h 184"/>
              <a:gd name="T22" fmla="*/ 108 w 154"/>
              <a:gd name="T23" fmla="*/ 113 h 184"/>
              <a:gd name="T24" fmla="*/ 108 w 154"/>
              <a:gd name="T25" fmla="*/ 113 h 184"/>
              <a:gd name="T26" fmla="*/ 114 w 154"/>
              <a:gd name="T27" fmla="*/ 114 h 184"/>
              <a:gd name="T28" fmla="*/ 123 w 154"/>
              <a:gd name="T29" fmla="*/ 117 h 184"/>
              <a:gd name="T30" fmla="*/ 154 w 154"/>
              <a:gd name="T31" fmla="*/ 164 h 184"/>
              <a:gd name="T32" fmla="*/ 154 w 154"/>
              <a:gd name="T33" fmla="*/ 177 h 184"/>
              <a:gd name="T34" fmla="*/ 147 w 154"/>
              <a:gd name="T35" fmla="*/ 184 h 184"/>
              <a:gd name="T36" fmla="*/ 147 w 154"/>
              <a:gd name="T37" fmla="*/ 184 h 184"/>
              <a:gd name="T38" fmla="*/ 7 w 154"/>
              <a:gd name="T39" fmla="*/ 184 h 184"/>
              <a:gd name="T40" fmla="*/ 0 w 154"/>
              <a:gd name="T41" fmla="*/ 177 h 184"/>
              <a:gd name="T42" fmla="*/ 0 w 154"/>
              <a:gd name="T43" fmla="*/ 176 h 184"/>
              <a:gd name="T44" fmla="*/ 0 w 154"/>
              <a:gd name="T45" fmla="*/ 164 h 184"/>
              <a:gd name="T46" fmla="*/ 31 w 154"/>
              <a:gd name="T47" fmla="*/ 117 h 184"/>
              <a:gd name="T48" fmla="*/ 47 w 154"/>
              <a:gd name="T49" fmla="*/ 113 h 184"/>
              <a:gd name="T50" fmla="*/ 17 w 154"/>
              <a:gd name="T51" fmla="*/ 61 h 184"/>
              <a:gd name="T52" fmla="*/ 77 w 154"/>
              <a:gd name="T53" fmla="*/ 0 h 184"/>
              <a:gd name="T54" fmla="*/ 138 w 154"/>
              <a:gd name="T55" fmla="*/ 61 h 184"/>
              <a:gd name="T56" fmla="*/ 108 w 154"/>
              <a:gd name="T57" fmla="*/ 113 h 184"/>
              <a:gd name="T58" fmla="*/ 77 w 154"/>
              <a:gd name="T59" fmla="*/ 14 h 184"/>
              <a:gd name="T60" fmla="*/ 77 w 154"/>
              <a:gd name="T61" fmla="*/ 14 h 184"/>
              <a:gd name="T62" fmla="*/ 34 w 154"/>
              <a:gd name="T63" fmla="*/ 43 h 184"/>
              <a:gd name="T64" fmla="*/ 31 w 154"/>
              <a:gd name="T65" fmla="*/ 61 h 184"/>
              <a:gd name="T66" fmla="*/ 59 w 154"/>
              <a:gd name="T67" fmla="*/ 104 h 184"/>
              <a:gd name="T68" fmla="*/ 95 w 154"/>
              <a:gd name="T69" fmla="*/ 104 h 184"/>
              <a:gd name="T70" fmla="*/ 124 w 154"/>
              <a:gd name="T71" fmla="*/ 61 h 184"/>
              <a:gd name="T72" fmla="*/ 77 w 154"/>
              <a:gd name="T73" fmla="*/ 14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54" h="184">
                <a:moveTo>
                  <a:pt x="104" y="127"/>
                </a:moveTo>
                <a:cubicBezTo>
                  <a:pt x="51" y="127"/>
                  <a:pt x="51" y="127"/>
                  <a:pt x="51" y="127"/>
                </a:cubicBezTo>
                <a:cubicBezTo>
                  <a:pt x="46" y="127"/>
                  <a:pt x="41" y="128"/>
                  <a:pt x="37" y="130"/>
                </a:cubicBezTo>
                <a:cubicBezTo>
                  <a:pt x="23" y="135"/>
                  <a:pt x="14" y="149"/>
                  <a:pt x="14" y="164"/>
                </a:cubicBezTo>
                <a:cubicBezTo>
                  <a:pt x="14" y="170"/>
                  <a:pt x="14" y="170"/>
                  <a:pt x="14" y="170"/>
                </a:cubicBezTo>
                <a:cubicBezTo>
                  <a:pt x="140" y="170"/>
                  <a:pt x="140" y="170"/>
                  <a:pt x="140" y="170"/>
                </a:cubicBezTo>
                <a:cubicBezTo>
                  <a:pt x="140" y="164"/>
                  <a:pt x="140" y="164"/>
                  <a:pt x="140" y="164"/>
                </a:cubicBezTo>
                <a:cubicBezTo>
                  <a:pt x="140" y="151"/>
                  <a:pt x="134" y="140"/>
                  <a:pt x="124" y="133"/>
                </a:cubicBezTo>
                <a:cubicBezTo>
                  <a:pt x="122" y="132"/>
                  <a:pt x="120" y="131"/>
                  <a:pt x="118" y="130"/>
                </a:cubicBezTo>
                <a:cubicBezTo>
                  <a:pt x="115" y="129"/>
                  <a:pt x="113" y="128"/>
                  <a:pt x="111" y="128"/>
                </a:cubicBezTo>
                <a:cubicBezTo>
                  <a:pt x="108" y="127"/>
                  <a:pt x="106" y="127"/>
                  <a:pt x="104" y="127"/>
                </a:cubicBezTo>
                <a:close/>
                <a:moveTo>
                  <a:pt x="108" y="113"/>
                </a:moveTo>
                <a:cubicBezTo>
                  <a:pt x="108" y="113"/>
                  <a:pt x="108" y="113"/>
                  <a:pt x="108" y="113"/>
                </a:cubicBezTo>
                <a:cubicBezTo>
                  <a:pt x="110" y="113"/>
                  <a:pt x="112" y="114"/>
                  <a:pt x="114" y="114"/>
                </a:cubicBezTo>
                <a:cubicBezTo>
                  <a:pt x="117" y="114"/>
                  <a:pt x="120" y="115"/>
                  <a:pt x="123" y="117"/>
                </a:cubicBezTo>
                <a:cubicBezTo>
                  <a:pt x="142" y="125"/>
                  <a:pt x="154" y="143"/>
                  <a:pt x="154" y="164"/>
                </a:cubicBezTo>
                <a:cubicBezTo>
                  <a:pt x="154" y="177"/>
                  <a:pt x="154" y="177"/>
                  <a:pt x="154" y="177"/>
                </a:cubicBezTo>
                <a:cubicBezTo>
                  <a:pt x="154" y="180"/>
                  <a:pt x="151" y="184"/>
                  <a:pt x="147" y="184"/>
                </a:cubicBezTo>
                <a:cubicBezTo>
                  <a:pt x="147" y="184"/>
                  <a:pt x="147" y="184"/>
                  <a:pt x="147" y="184"/>
                </a:cubicBezTo>
                <a:cubicBezTo>
                  <a:pt x="7" y="184"/>
                  <a:pt x="7" y="184"/>
                  <a:pt x="7" y="184"/>
                </a:cubicBezTo>
                <a:cubicBezTo>
                  <a:pt x="3" y="184"/>
                  <a:pt x="0" y="180"/>
                  <a:pt x="0" y="177"/>
                </a:cubicBezTo>
                <a:cubicBezTo>
                  <a:pt x="0" y="176"/>
                  <a:pt x="0" y="176"/>
                  <a:pt x="0" y="176"/>
                </a:cubicBezTo>
                <a:cubicBezTo>
                  <a:pt x="0" y="164"/>
                  <a:pt x="0" y="164"/>
                  <a:pt x="0" y="164"/>
                </a:cubicBezTo>
                <a:cubicBezTo>
                  <a:pt x="0" y="143"/>
                  <a:pt x="13" y="125"/>
                  <a:pt x="31" y="117"/>
                </a:cubicBezTo>
                <a:cubicBezTo>
                  <a:pt x="36" y="115"/>
                  <a:pt x="41" y="114"/>
                  <a:pt x="47" y="113"/>
                </a:cubicBezTo>
                <a:cubicBezTo>
                  <a:pt x="28" y="102"/>
                  <a:pt x="17" y="82"/>
                  <a:pt x="17" y="61"/>
                </a:cubicBezTo>
                <a:cubicBezTo>
                  <a:pt x="17" y="28"/>
                  <a:pt x="44" y="0"/>
                  <a:pt x="77" y="0"/>
                </a:cubicBezTo>
                <a:cubicBezTo>
                  <a:pt x="111" y="0"/>
                  <a:pt x="138" y="28"/>
                  <a:pt x="138" y="61"/>
                </a:cubicBezTo>
                <a:cubicBezTo>
                  <a:pt x="138" y="82"/>
                  <a:pt x="126" y="102"/>
                  <a:pt x="108" y="113"/>
                </a:cubicBezTo>
                <a:close/>
                <a:moveTo>
                  <a:pt x="77" y="14"/>
                </a:moveTo>
                <a:cubicBezTo>
                  <a:pt x="77" y="14"/>
                  <a:pt x="77" y="14"/>
                  <a:pt x="77" y="14"/>
                </a:cubicBezTo>
                <a:cubicBezTo>
                  <a:pt x="59" y="14"/>
                  <a:pt x="42" y="26"/>
                  <a:pt x="34" y="43"/>
                </a:cubicBezTo>
                <a:cubicBezTo>
                  <a:pt x="32" y="49"/>
                  <a:pt x="31" y="55"/>
                  <a:pt x="31" y="61"/>
                </a:cubicBezTo>
                <a:cubicBezTo>
                  <a:pt x="31" y="79"/>
                  <a:pt x="42" y="96"/>
                  <a:pt x="59" y="104"/>
                </a:cubicBezTo>
                <a:cubicBezTo>
                  <a:pt x="71" y="109"/>
                  <a:pt x="84" y="108"/>
                  <a:pt x="95" y="104"/>
                </a:cubicBezTo>
                <a:cubicBezTo>
                  <a:pt x="113" y="96"/>
                  <a:pt x="124" y="79"/>
                  <a:pt x="124" y="61"/>
                </a:cubicBezTo>
                <a:cubicBezTo>
                  <a:pt x="124" y="36"/>
                  <a:pt x="103" y="14"/>
                  <a:pt x="77" y="14"/>
                </a:cubicBezTo>
                <a:close/>
              </a:path>
            </a:pathLst>
          </a:custGeom>
          <a:solidFill>
            <a:srgbClr val="3F3B3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cxnSp>
        <p:nvCxnSpPr>
          <p:cNvPr id="11" name="直接连接符 14">
            <a:extLst>
              <a:ext uri="{FF2B5EF4-FFF2-40B4-BE49-F238E27FC236}">
                <a16:creationId xmlns:a16="http://schemas.microsoft.com/office/drawing/2014/main" id="{F2B18B44-9E00-2249-BC7E-0AA6DB9F8751}"/>
              </a:ext>
            </a:extLst>
          </p:cNvPr>
          <p:cNvCxnSpPr/>
          <p:nvPr/>
        </p:nvCxnSpPr>
        <p:spPr>
          <a:xfrm>
            <a:off x="2162629" y="4048427"/>
            <a:ext cx="786674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5">
            <a:extLst>
              <a:ext uri="{FF2B5EF4-FFF2-40B4-BE49-F238E27FC236}">
                <a16:creationId xmlns:a16="http://schemas.microsoft.com/office/drawing/2014/main" id="{550438F9-B394-564F-A9C4-E001625929A7}"/>
              </a:ext>
            </a:extLst>
          </p:cNvPr>
          <p:cNvCxnSpPr/>
          <p:nvPr/>
        </p:nvCxnSpPr>
        <p:spPr>
          <a:xfrm>
            <a:off x="2162629" y="2796106"/>
            <a:ext cx="786674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: 圆角 16">
            <a:extLst>
              <a:ext uri="{FF2B5EF4-FFF2-40B4-BE49-F238E27FC236}">
                <a16:creationId xmlns:a16="http://schemas.microsoft.com/office/drawing/2014/main" id="{F0510E87-B573-A84B-9C54-AA9B72C5B849}"/>
              </a:ext>
            </a:extLst>
          </p:cNvPr>
          <p:cNvSpPr/>
          <p:nvPr/>
        </p:nvSpPr>
        <p:spPr>
          <a:xfrm>
            <a:off x="-701348" y="1371609"/>
            <a:ext cx="1349048" cy="4114783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: 圆角 17">
            <a:extLst>
              <a:ext uri="{FF2B5EF4-FFF2-40B4-BE49-F238E27FC236}">
                <a16:creationId xmlns:a16="http://schemas.microsoft.com/office/drawing/2014/main" id="{86466302-46AE-B34E-A6C6-C743A1D52262}"/>
              </a:ext>
            </a:extLst>
          </p:cNvPr>
          <p:cNvSpPr/>
          <p:nvPr/>
        </p:nvSpPr>
        <p:spPr>
          <a:xfrm>
            <a:off x="11517476" y="1371609"/>
            <a:ext cx="1349048" cy="4114783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0B362D3-3738-A247-906B-461A822E40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6246" y="1213910"/>
            <a:ext cx="2650487" cy="78674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F46A0F7-1AA3-C049-8D4E-39B25B5046A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5585"/>
          <a:stretch/>
        </p:blipFill>
        <p:spPr>
          <a:xfrm>
            <a:off x="7779342" y="1255315"/>
            <a:ext cx="2413865" cy="774161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F0E46C73-C54D-BD40-918E-9289BB243C18}"/>
              </a:ext>
            </a:extLst>
          </p:cNvPr>
          <p:cNvSpPr txBox="1">
            <a:spLocks/>
          </p:cNvSpPr>
          <p:nvPr/>
        </p:nvSpPr>
        <p:spPr>
          <a:xfrm>
            <a:off x="4049788" y="4617892"/>
            <a:ext cx="1811644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Zhu</a:t>
            </a:r>
            <a:r>
              <a:rPr lang="zh-CN" altLang="en-US" dirty="0"/>
              <a:t> </a:t>
            </a:r>
            <a:r>
              <a:rPr lang="en-US" altLang="zh-CN" dirty="0" err="1"/>
              <a:t>Zhicai</a:t>
            </a:r>
            <a:r>
              <a:rPr lang="zh-CN" altLang="en-US" dirty="0"/>
              <a:t> </a:t>
            </a:r>
            <a:r>
              <a:rPr lang="en-US" sz="1400" dirty="0"/>
              <a:t>Post</a:t>
            </a:r>
            <a:r>
              <a:rPr lang="en-US" altLang="zh-CN" sz="1400" dirty="0"/>
              <a:t>-doc</a:t>
            </a:r>
            <a:r>
              <a:rPr lang="zh-CN" altLang="en-US" sz="1400" dirty="0"/>
              <a:t>                   </a:t>
            </a:r>
            <a:r>
              <a:rPr lang="en-US" sz="1200" dirty="0">
                <a:solidFill>
                  <a:prstClr val="black"/>
                </a:solidFill>
              </a:rPr>
              <a:t>University of Bristol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1200" dirty="0">
                <a:solidFill>
                  <a:prstClr val="black"/>
                </a:solidFill>
              </a:rPr>
              <a:t>School of Earth Sciences</a:t>
            </a:r>
          </a:p>
          <a:p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8" name="Freeform 70">
            <a:extLst>
              <a:ext uri="{FF2B5EF4-FFF2-40B4-BE49-F238E27FC236}">
                <a16:creationId xmlns:a16="http://schemas.microsoft.com/office/drawing/2014/main" id="{63534AC7-9E93-8842-863D-8A7C3A75A2BD}"/>
              </a:ext>
            </a:extLst>
          </p:cNvPr>
          <p:cNvSpPr>
            <a:spLocks noEditPoints="1"/>
          </p:cNvSpPr>
          <p:nvPr/>
        </p:nvSpPr>
        <p:spPr bwMode="auto">
          <a:xfrm>
            <a:off x="2117951" y="4560740"/>
            <a:ext cx="156926" cy="187781"/>
          </a:xfrm>
          <a:custGeom>
            <a:avLst/>
            <a:gdLst>
              <a:gd name="T0" fmla="*/ 104 w 154"/>
              <a:gd name="T1" fmla="*/ 127 h 184"/>
              <a:gd name="T2" fmla="*/ 51 w 154"/>
              <a:gd name="T3" fmla="*/ 127 h 184"/>
              <a:gd name="T4" fmla="*/ 37 w 154"/>
              <a:gd name="T5" fmla="*/ 130 h 184"/>
              <a:gd name="T6" fmla="*/ 14 w 154"/>
              <a:gd name="T7" fmla="*/ 164 h 184"/>
              <a:gd name="T8" fmla="*/ 14 w 154"/>
              <a:gd name="T9" fmla="*/ 170 h 184"/>
              <a:gd name="T10" fmla="*/ 140 w 154"/>
              <a:gd name="T11" fmla="*/ 170 h 184"/>
              <a:gd name="T12" fmla="*/ 140 w 154"/>
              <a:gd name="T13" fmla="*/ 164 h 184"/>
              <a:gd name="T14" fmla="*/ 124 w 154"/>
              <a:gd name="T15" fmla="*/ 133 h 184"/>
              <a:gd name="T16" fmla="*/ 118 w 154"/>
              <a:gd name="T17" fmla="*/ 130 h 184"/>
              <a:gd name="T18" fmla="*/ 111 w 154"/>
              <a:gd name="T19" fmla="*/ 128 h 184"/>
              <a:gd name="T20" fmla="*/ 104 w 154"/>
              <a:gd name="T21" fmla="*/ 127 h 184"/>
              <a:gd name="T22" fmla="*/ 108 w 154"/>
              <a:gd name="T23" fmla="*/ 113 h 184"/>
              <a:gd name="T24" fmla="*/ 108 w 154"/>
              <a:gd name="T25" fmla="*/ 113 h 184"/>
              <a:gd name="T26" fmla="*/ 114 w 154"/>
              <a:gd name="T27" fmla="*/ 114 h 184"/>
              <a:gd name="T28" fmla="*/ 123 w 154"/>
              <a:gd name="T29" fmla="*/ 117 h 184"/>
              <a:gd name="T30" fmla="*/ 154 w 154"/>
              <a:gd name="T31" fmla="*/ 164 h 184"/>
              <a:gd name="T32" fmla="*/ 154 w 154"/>
              <a:gd name="T33" fmla="*/ 177 h 184"/>
              <a:gd name="T34" fmla="*/ 147 w 154"/>
              <a:gd name="T35" fmla="*/ 184 h 184"/>
              <a:gd name="T36" fmla="*/ 147 w 154"/>
              <a:gd name="T37" fmla="*/ 184 h 184"/>
              <a:gd name="T38" fmla="*/ 7 w 154"/>
              <a:gd name="T39" fmla="*/ 184 h 184"/>
              <a:gd name="T40" fmla="*/ 0 w 154"/>
              <a:gd name="T41" fmla="*/ 177 h 184"/>
              <a:gd name="T42" fmla="*/ 0 w 154"/>
              <a:gd name="T43" fmla="*/ 176 h 184"/>
              <a:gd name="T44" fmla="*/ 0 w 154"/>
              <a:gd name="T45" fmla="*/ 164 h 184"/>
              <a:gd name="T46" fmla="*/ 31 w 154"/>
              <a:gd name="T47" fmla="*/ 117 h 184"/>
              <a:gd name="T48" fmla="*/ 47 w 154"/>
              <a:gd name="T49" fmla="*/ 113 h 184"/>
              <a:gd name="T50" fmla="*/ 17 w 154"/>
              <a:gd name="T51" fmla="*/ 61 h 184"/>
              <a:gd name="T52" fmla="*/ 77 w 154"/>
              <a:gd name="T53" fmla="*/ 0 h 184"/>
              <a:gd name="T54" fmla="*/ 138 w 154"/>
              <a:gd name="T55" fmla="*/ 61 h 184"/>
              <a:gd name="T56" fmla="*/ 108 w 154"/>
              <a:gd name="T57" fmla="*/ 113 h 184"/>
              <a:gd name="T58" fmla="*/ 77 w 154"/>
              <a:gd name="T59" fmla="*/ 14 h 184"/>
              <a:gd name="T60" fmla="*/ 77 w 154"/>
              <a:gd name="T61" fmla="*/ 14 h 184"/>
              <a:gd name="T62" fmla="*/ 34 w 154"/>
              <a:gd name="T63" fmla="*/ 43 h 184"/>
              <a:gd name="T64" fmla="*/ 31 w 154"/>
              <a:gd name="T65" fmla="*/ 61 h 184"/>
              <a:gd name="T66" fmla="*/ 59 w 154"/>
              <a:gd name="T67" fmla="*/ 104 h 184"/>
              <a:gd name="T68" fmla="*/ 95 w 154"/>
              <a:gd name="T69" fmla="*/ 104 h 184"/>
              <a:gd name="T70" fmla="*/ 124 w 154"/>
              <a:gd name="T71" fmla="*/ 61 h 184"/>
              <a:gd name="T72" fmla="*/ 77 w 154"/>
              <a:gd name="T73" fmla="*/ 14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54" h="184">
                <a:moveTo>
                  <a:pt x="104" y="127"/>
                </a:moveTo>
                <a:cubicBezTo>
                  <a:pt x="51" y="127"/>
                  <a:pt x="51" y="127"/>
                  <a:pt x="51" y="127"/>
                </a:cubicBezTo>
                <a:cubicBezTo>
                  <a:pt x="46" y="127"/>
                  <a:pt x="41" y="128"/>
                  <a:pt x="37" y="130"/>
                </a:cubicBezTo>
                <a:cubicBezTo>
                  <a:pt x="23" y="135"/>
                  <a:pt x="14" y="149"/>
                  <a:pt x="14" y="164"/>
                </a:cubicBezTo>
                <a:cubicBezTo>
                  <a:pt x="14" y="170"/>
                  <a:pt x="14" y="170"/>
                  <a:pt x="14" y="170"/>
                </a:cubicBezTo>
                <a:cubicBezTo>
                  <a:pt x="140" y="170"/>
                  <a:pt x="140" y="170"/>
                  <a:pt x="140" y="170"/>
                </a:cubicBezTo>
                <a:cubicBezTo>
                  <a:pt x="140" y="164"/>
                  <a:pt x="140" y="164"/>
                  <a:pt x="140" y="164"/>
                </a:cubicBezTo>
                <a:cubicBezTo>
                  <a:pt x="140" y="151"/>
                  <a:pt x="134" y="140"/>
                  <a:pt x="124" y="133"/>
                </a:cubicBezTo>
                <a:cubicBezTo>
                  <a:pt x="122" y="132"/>
                  <a:pt x="120" y="131"/>
                  <a:pt x="118" y="130"/>
                </a:cubicBezTo>
                <a:cubicBezTo>
                  <a:pt x="115" y="129"/>
                  <a:pt x="113" y="128"/>
                  <a:pt x="111" y="128"/>
                </a:cubicBezTo>
                <a:cubicBezTo>
                  <a:pt x="108" y="127"/>
                  <a:pt x="106" y="127"/>
                  <a:pt x="104" y="127"/>
                </a:cubicBezTo>
                <a:close/>
                <a:moveTo>
                  <a:pt x="108" y="113"/>
                </a:moveTo>
                <a:cubicBezTo>
                  <a:pt x="108" y="113"/>
                  <a:pt x="108" y="113"/>
                  <a:pt x="108" y="113"/>
                </a:cubicBezTo>
                <a:cubicBezTo>
                  <a:pt x="110" y="113"/>
                  <a:pt x="112" y="114"/>
                  <a:pt x="114" y="114"/>
                </a:cubicBezTo>
                <a:cubicBezTo>
                  <a:pt x="117" y="114"/>
                  <a:pt x="120" y="115"/>
                  <a:pt x="123" y="117"/>
                </a:cubicBezTo>
                <a:cubicBezTo>
                  <a:pt x="142" y="125"/>
                  <a:pt x="154" y="143"/>
                  <a:pt x="154" y="164"/>
                </a:cubicBezTo>
                <a:cubicBezTo>
                  <a:pt x="154" y="177"/>
                  <a:pt x="154" y="177"/>
                  <a:pt x="154" y="177"/>
                </a:cubicBezTo>
                <a:cubicBezTo>
                  <a:pt x="154" y="180"/>
                  <a:pt x="151" y="184"/>
                  <a:pt x="147" y="184"/>
                </a:cubicBezTo>
                <a:cubicBezTo>
                  <a:pt x="147" y="184"/>
                  <a:pt x="147" y="184"/>
                  <a:pt x="147" y="184"/>
                </a:cubicBezTo>
                <a:cubicBezTo>
                  <a:pt x="7" y="184"/>
                  <a:pt x="7" y="184"/>
                  <a:pt x="7" y="184"/>
                </a:cubicBezTo>
                <a:cubicBezTo>
                  <a:pt x="3" y="184"/>
                  <a:pt x="0" y="180"/>
                  <a:pt x="0" y="177"/>
                </a:cubicBezTo>
                <a:cubicBezTo>
                  <a:pt x="0" y="176"/>
                  <a:pt x="0" y="176"/>
                  <a:pt x="0" y="176"/>
                </a:cubicBezTo>
                <a:cubicBezTo>
                  <a:pt x="0" y="164"/>
                  <a:pt x="0" y="164"/>
                  <a:pt x="0" y="164"/>
                </a:cubicBezTo>
                <a:cubicBezTo>
                  <a:pt x="0" y="143"/>
                  <a:pt x="13" y="125"/>
                  <a:pt x="31" y="117"/>
                </a:cubicBezTo>
                <a:cubicBezTo>
                  <a:pt x="36" y="115"/>
                  <a:pt x="41" y="114"/>
                  <a:pt x="47" y="113"/>
                </a:cubicBezTo>
                <a:cubicBezTo>
                  <a:pt x="28" y="102"/>
                  <a:pt x="17" y="82"/>
                  <a:pt x="17" y="61"/>
                </a:cubicBezTo>
                <a:cubicBezTo>
                  <a:pt x="17" y="28"/>
                  <a:pt x="44" y="0"/>
                  <a:pt x="77" y="0"/>
                </a:cubicBezTo>
                <a:cubicBezTo>
                  <a:pt x="111" y="0"/>
                  <a:pt x="138" y="28"/>
                  <a:pt x="138" y="61"/>
                </a:cubicBezTo>
                <a:cubicBezTo>
                  <a:pt x="138" y="82"/>
                  <a:pt x="126" y="102"/>
                  <a:pt x="108" y="113"/>
                </a:cubicBezTo>
                <a:close/>
                <a:moveTo>
                  <a:pt x="77" y="14"/>
                </a:moveTo>
                <a:cubicBezTo>
                  <a:pt x="77" y="14"/>
                  <a:pt x="77" y="14"/>
                  <a:pt x="77" y="14"/>
                </a:cubicBezTo>
                <a:cubicBezTo>
                  <a:pt x="59" y="14"/>
                  <a:pt x="42" y="26"/>
                  <a:pt x="34" y="43"/>
                </a:cubicBezTo>
                <a:cubicBezTo>
                  <a:pt x="32" y="49"/>
                  <a:pt x="31" y="55"/>
                  <a:pt x="31" y="61"/>
                </a:cubicBezTo>
                <a:cubicBezTo>
                  <a:pt x="31" y="79"/>
                  <a:pt x="42" y="96"/>
                  <a:pt x="59" y="104"/>
                </a:cubicBezTo>
                <a:cubicBezTo>
                  <a:pt x="71" y="109"/>
                  <a:pt x="84" y="108"/>
                  <a:pt x="95" y="104"/>
                </a:cubicBezTo>
                <a:cubicBezTo>
                  <a:pt x="113" y="96"/>
                  <a:pt x="124" y="79"/>
                  <a:pt x="124" y="61"/>
                </a:cubicBezTo>
                <a:cubicBezTo>
                  <a:pt x="124" y="36"/>
                  <a:pt x="103" y="14"/>
                  <a:pt x="77" y="14"/>
                </a:cubicBezTo>
                <a:close/>
              </a:path>
            </a:pathLst>
          </a:custGeom>
          <a:solidFill>
            <a:srgbClr val="3F3B3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Freeform 70">
            <a:extLst>
              <a:ext uri="{FF2B5EF4-FFF2-40B4-BE49-F238E27FC236}">
                <a16:creationId xmlns:a16="http://schemas.microsoft.com/office/drawing/2014/main" id="{49B50B80-2EAF-2845-ADBF-04E630FA886E}"/>
              </a:ext>
            </a:extLst>
          </p:cNvPr>
          <p:cNvSpPr>
            <a:spLocks noEditPoints="1"/>
          </p:cNvSpPr>
          <p:nvPr/>
        </p:nvSpPr>
        <p:spPr bwMode="auto">
          <a:xfrm>
            <a:off x="5791844" y="4560740"/>
            <a:ext cx="156926" cy="187781"/>
          </a:xfrm>
          <a:custGeom>
            <a:avLst/>
            <a:gdLst>
              <a:gd name="T0" fmla="*/ 104 w 154"/>
              <a:gd name="T1" fmla="*/ 127 h 184"/>
              <a:gd name="T2" fmla="*/ 51 w 154"/>
              <a:gd name="T3" fmla="*/ 127 h 184"/>
              <a:gd name="T4" fmla="*/ 37 w 154"/>
              <a:gd name="T5" fmla="*/ 130 h 184"/>
              <a:gd name="T6" fmla="*/ 14 w 154"/>
              <a:gd name="T7" fmla="*/ 164 h 184"/>
              <a:gd name="T8" fmla="*/ 14 w 154"/>
              <a:gd name="T9" fmla="*/ 170 h 184"/>
              <a:gd name="T10" fmla="*/ 140 w 154"/>
              <a:gd name="T11" fmla="*/ 170 h 184"/>
              <a:gd name="T12" fmla="*/ 140 w 154"/>
              <a:gd name="T13" fmla="*/ 164 h 184"/>
              <a:gd name="T14" fmla="*/ 124 w 154"/>
              <a:gd name="T15" fmla="*/ 133 h 184"/>
              <a:gd name="T16" fmla="*/ 118 w 154"/>
              <a:gd name="T17" fmla="*/ 130 h 184"/>
              <a:gd name="T18" fmla="*/ 111 w 154"/>
              <a:gd name="T19" fmla="*/ 128 h 184"/>
              <a:gd name="T20" fmla="*/ 104 w 154"/>
              <a:gd name="T21" fmla="*/ 127 h 184"/>
              <a:gd name="T22" fmla="*/ 108 w 154"/>
              <a:gd name="T23" fmla="*/ 113 h 184"/>
              <a:gd name="T24" fmla="*/ 108 w 154"/>
              <a:gd name="T25" fmla="*/ 113 h 184"/>
              <a:gd name="T26" fmla="*/ 114 w 154"/>
              <a:gd name="T27" fmla="*/ 114 h 184"/>
              <a:gd name="T28" fmla="*/ 123 w 154"/>
              <a:gd name="T29" fmla="*/ 117 h 184"/>
              <a:gd name="T30" fmla="*/ 154 w 154"/>
              <a:gd name="T31" fmla="*/ 164 h 184"/>
              <a:gd name="T32" fmla="*/ 154 w 154"/>
              <a:gd name="T33" fmla="*/ 177 h 184"/>
              <a:gd name="T34" fmla="*/ 147 w 154"/>
              <a:gd name="T35" fmla="*/ 184 h 184"/>
              <a:gd name="T36" fmla="*/ 147 w 154"/>
              <a:gd name="T37" fmla="*/ 184 h 184"/>
              <a:gd name="T38" fmla="*/ 7 w 154"/>
              <a:gd name="T39" fmla="*/ 184 h 184"/>
              <a:gd name="T40" fmla="*/ 0 w 154"/>
              <a:gd name="T41" fmla="*/ 177 h 184"/>
              <a:gd name="T42" fmla="*/ 0 w 154"/>
              <a:gd name="T43" fmla="*/ 176 h 184"/>
              <a:gd name="T44" fmla="*/ 0 w 154"/>
              <a:gd name="T45" fmla="*/ 164 h 184"/>
              <a:gd name="T46" fmla="*/ 31 w 154"/>
              <a:gd name="T47" fmla="*/ 117 h 184"/>
              <a:gd name="T48" fmla="*/ 47 w 154"/>
              <a:gd name="T49" fmla="*/ 113 h 184"/>
              <a:gd name="T50" fmla="*/ 17 w 154"/>
              <a:gd name="T51" fmla="*/ 61 h 184"/>
              <a:gd name="T52" fmla="*/ 77 w 154"/>
              <a:gd name="T53" fmla="*/ 0 h 184"/>
              <a:gd name="T54" fmla="*/ 138 w 154"/>
              <a:gd name="T55" fmla="*/ 61 h 184"/>
              <a:gd name="T56" fmla="*/ 108 w 154"/>
              <a:gd name="T57" fmla="*/ 113 h 184"/>
              <a:gd name="T58" fmla="*/ 77 w 154"/>
              <a:gd name="T59" fmla="*/ 14 h 184"/>
              <a:gd name="T60" fmla="*/ 77 w 154"/>
              <a:gd name="T61" fmla="*/ 14 h 184"/>
              <a:gd name="T62" fmla="*/ 34 w 154"/>
              <a:gd name="T63" fmla="*/ 43 h 184"/>
              <a:gd name="T64" fmla="*/ 31 w 154"/>
              <a:gd name="T65" fmla="*/ 61 h 184"/>
              <a:gd name="T66" fmla="*/ 59 w 154"/>
              <a:gd name="T67" fmla="*/ 104 h 184"/>
              <a:gd name="T68" fmla="*/ 95 w 154"/>
              <a:gd name="T69" fmla="*/ 104 h 184"/>
              <a:gd name="T70" fmla="*/ 124 w 154"/>
              <a:gd name="T71" fmla="*/ 61 h 184"/>
              <a:gd name="T72" fmla="*/ 77 w 154"/>
              <a:gd name="T73" fmla="*/ 14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54" h="184">
                <a:moveTo>
                  <a:pt x="104" y="127"/>
                </a:moveTo>
                <a:cubicBezTo>
                  <a:pt x="51" y="127"/>
                  <a:pt x="51" y="127"/>
                  <a:pt x="51" y="127"/>
                </a:cubicBezTo>
                <a:cubicBezTo>
                  <a:pt x="46" y="127"/>
                  <a:pt x="41" y="128"/>
                  <a:pt x="37" y="130"/>
                </a:cubicBezTo>
                <a:cubicBezTo>
                  <a:pt x="23" y="135"/>
                  <a:pt x="14" y="149"/>
                  <a:pt x="14" y="164"/>
                </a:cubicBezTo>
                <a:cubicBezTo>
                  <a:pt x="14" y="170"/>
                  <a:pt x="14" y="170"/>
                  <a:pt x="14" y="170"/>
                </a:cubicBezTo>
                <a:cubicBezTo>
                  <a:pt x="140" y="170"/>
                  <a:pt x="140" y="170"/>
                  <a:pt x="140" y="170"/>
                </a:cubicBezTo>
                <a:cubicBezTo>
                  <a:pt x="140" y="164"/>
                  <a:pt x="140" y="164"/>
                  <a:pt x="140" y="164"/>
                </a:cubicBezTo>
                <a:cubicBezTo>
                  <a:pt x="140" y="151"/>
                  <a:pt x="134" y="140"/>
                  <a:pt x="124" y="133"/>
                </a:cubicBezTo>
                <a:cubicBezTo>
                  <a:pt x="122" y="132"/>
                  <a:pt x="120" y="131"/>
                  <a:pt x="118" y="130"/>
                </a:cubicBezTo>
                <a:cubicBezTo>
                  <a:pt x="115" y="129"/>
                  <a:pt x="113" y="128"/>
                  <a:pt x="111" y="128"/>
                </a:cubicBezTo>
                <a:cubicBezTo>
                  <a:pt x="108" y="127"/>
                  <a:pt x="106" y="127"/>
                  <a:pt x="104" y="127"/>
                </a:cubicBezTo>
                <a:close/>
                <a:moveTo>
                  <a:pt x="108" y="113"/>
                </a:moveTo>
                <a:cubicBezTo>
                  <a:pt x="108" y="113"/>
                  <a:pt x="108" y="113"/>
                  <a:pt x="108" y="113"/>
                </a:cubicBezTo>
                <a:cubicBezTo>
                  <a:pt x="110" y="113"/>
                  <a:pt x="112" y="114"/>
                  <a:pt x="114" y="114"/>
                </a:cubicBezTo>
                <a:cubicBezTo>
                  <a:pt x="117" y="114"/>
                  <a:pt x="120" y="115"/>
                  <a:pt x="123" y="117"/>
                </a:cubicBezTo>
                <a:cubicBezTo>
                  <a:pt x="142" y="125"/>
                  <a:pt x="154" y="143"/>
                  <a:pt x="154" y="164"/>
                </a:cubicBezTo>
                <a:cubicBezTo>
                  <a:pt x="154" y="177"/>
                  <a:pt x="154" y="177"/>
                  <a:pt x="154" y="177"/>
                </a:cubicBezTo>
                <a:cubicBezTo>
                  <a:pt x="154" y="180"/>
                  <a:pt x="151" y="184"/>
                  <a:pt x="147" y="184"/>
                </a:cubicBezTo>
                <a:cubicBezTo>
                  <a:pt x="147" y="184"/>
                  <a:pt x="147" y="184"/>
                  <a:pt x="147" y="184"/>
                </a:cubicBezTo>
                <a:cubicBezTo>
                  <a:pt x="7" y="184"/>
                  <a:pt x="7" y="184"/>
                  <a:pt x="7" y="184"/>
                </a:cubicBezTo>
                <a:cubicBezTo>
                  <a:pt x="3" y="184"/>
                  <a:pt x="0" y="180"/>
                  <a:pt x="0" y="177"/>
                </a:cubicBezTo>
                <a:cubicBezTo>
                  <a:pt x="0" y="176"/>
                  <a:pt x="0" y="176"/>
                  <a:pt x="0" y="176"/>
                </a:cubicBezTo>
                <a:cubicBezTo>
                  <a:pt x="0" y="164"/>
                  <a:pt x="0" y="164"/>
                  <a:pt x="0" y="164"/>
                </a:cubicBezTo>
                <a:cubicBezTo>
                  <a:pt x="0" y="143"/>
                  <a:pt x="13" y="125"/>
                  <a:pt x="31" y="117"/>
                </a:cubicBezTo>
                <a:cubicBezTo>
                  <a:pt x="36" y="115"/>
                  <a:pt x="41" y="114"/>
                  <a:pt x="47" y="113"/>
                </a:cubicBezTo>
                <a:cubicBezTo>
                  <a:pt x="28" y="102"/>
                  <a:pt x="17" y="82"/>
                  <a:pt x="17" y="61"/>
                </a:cubicBezTo>
                <a:cubicBezTo>
                  <a:pt x="17" y="28"/>
                  <a:pt x="44" y="0"/>
                  <a:pt x="77" y="0"/>
                </a:cubicBezTo>
                <a:cubicBezTo>
                  <a:pt x="111" y="0"/>
                  <a:pt x="138" y="28"/>
                  <a:pt x="138" y="61"/>
                </a:cubicBezTo>
                <a:cubicBezTo>
                  <a:pt x="138" y="82"/>
                  <a:pt x="126" y="102"/>
                  <a:pt x="108" y="113"/>
                </a:cubicBezTo>
                <a:close/>
                <a:moveTo>
                  <a:pt x="77" y="14"/>
                </a:moveTo>
                <a:cubicBezTo>
                  <a:pt x="77" y="14"/>
                  <a:pt x="77" y="14"/>
                  <a:pt x="77" y="14"/>
                </a:cubicBezTo>
                <a:cubicBezTo>
                  <a:pt x="59" y="14"/>
                  <a:pt x="42" y="26"/>
                  <a:pt x="34" y="43"/>
                </a:cubicBezTo>
                <a:cubicBezTo>
                  <a:pt x="32" y="49"/>
                  <a:pt x="31" y="55"/>
                  <a:pt x="31" y="61"/>
                </a:cubicBezTo>
                <a:cubicBezTo>
                  <a:pt x="31" y="79"/>
                  <a:pt x="42" y="96"/>
                  <a:pt x="59" y="104"/>
                </a:cubicBezTo>
                <a:cubicBezTo>
                  <a:pt x="71" y="109"/>
                  <a:pt x="84" y="108"/>
                  <a:pt x="95" y="104"/>
                </a:cubicBezTo>
                <a:cubicBezTo>
                  <a:pt x="113" y="96"/>
                  <a:pt x="124" y="79"/>
                  <a:pt x="124" y="61"/>
                </a:cubicBezTo>
                <a:cubicBezTo>
                  <a:pt x="124" y="36"/>
                  <a:pt x="103" y="14"/>
                  <a:pt x="77" y="14"/>
                </a:cubicBezTo>
                <a:close/>
              </a:path>
            </a:pathLst>
          </a:custGeom>
          <a:solidFill>
            <a:srgbClr val="3F3B3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20" name="Freeform 70">
            <a:extLst>
              <a:ext uri="{FF2B5EF4-FFF2-40B4-BE49-F238E27FC236}">
                <a16:creationId xmlns:a16="http://schemas.microsoft.com/office/drawing/2014/main" id="{BB9D4073-F180-8948-8DF3-EE5D89E40B9E}"/>
              </a:ext>
            </a:extLst>
          </p:cNvPr>
          <p:cNvSpPr>
            <a:spLocks noEditPoints="1"/>
          </p:cNvSpPr>
          <p:nvPr/>
        </p:nvSpPr>
        <p:spPr bwMode="auto">
          <a:xfrm>
            <a:off x="8386886" y="4560740"/>
            <a:ext cx="156926" cy="187781"/>
          </a:xfrm>
          <a:custGeom>
            <a:avLst/>
            <a:gdLst>
              <a:gd name="T0" fmla="*/ 104 w 154"/>
              <a:gd name="T1" fmla="*/ 127 h 184"/>
              <a:gd name="T2" fmla="*/ 51 w 154"/>
              <a:gd name="T3" fmla="*/ 127 h 184"/>
              <a:gd name="T4" fmla="*/ 37 w 154"/>
              <a:gd name="T5" fmla="*/ 130 h 184"/>
              <a:gd name="T6" fmla="*/ 14 w 154"/>
              <a:gd name="T7" fmla="*/ 164 h 184"/>
              <a:gd name="T8" fmla="*/ 14 w 154"/>
              <a:gd name="T9" fmla="*/ 170 h 184"/>
              <a:gd name="T10" fmla="*/ 140 w 154"/>
              <a:gd name="T11" fmla="*/ 170 h 184"/>
              <a:gd name="T12" fmla="*/ 140 w 154"/>
              <a:gd name="T13" fmla="*/ 164 h 184"/>
              <a:gd name="T14" fmla="*/ 124 w 154"/>
              <a:gd name="T15" fmla="*/ 133 h 184"/>
              <a:gd name="T16" fmla="*/ 118 w 154"/>
              <a:gd name="T17" fmla="*/ 130 h 184"/>
              <a:gd name="T18" fmla="*/ 111 w 154"/>
              <a:gd name="T19" fmla="*/ 128 h 184"/>
              <a:gd name="T20" fmla="*/ 104 w 154"/>
              <a:gd name="T21" fmla="*/ 127 h 184"/>
              <a:gd name="T22" fmla="*/ 108 w 154"/>
              <a:gd name="T23" fmla="*/ 113 h 184"/>
              <a:gd name="T24" fmla="*/ 108 w 154"/>
              <a:gd name="T25" fmla="*/ 113 h 184"/>
              <a:gd name="T26" fmla="*/ 114 w 154"/>
              <a:gd name="T27" fmla="*/ 114 h 184"/>
              <a:gd name="T28" fmla="*/ 123 w 154"/>
              <a:gd name="T29" fmla="*/ 117 h 184"/>
              <a:gd name="T30" fmla="*/ 154 w 154"/>
              <a:gd name="T31" fmla="*/ 164 h 184"/>
              <a:gd name="T32" fmla="*/ 154 w 154"/>
              <a:gd name="T33" fmla="*/ 177 h 184"/>
              <a:gd name="T34" fmla="*/ 147 w 154"/>
              <a:gd name="T35" fmla="*/ 184 h 184"/>
              <a:gd name="T36" fmla="*/ 147 w 154"/>
              <a:gd name="T37" fmla="*/ 184 h 184"/>
              <a:gd name="T38" fmla="*/ 7 w 154"/>
              <a:gd name="T39" fmla="*/ 184 h 184"/>
              <a:gd name="T40" fmla="*/ 0 w 154"/>
              <a:gd name="T41" fmla="*/ 177 h 184"/>
              <a:gd name="T42" fmla="*/ 0 w 154"/>
              <a:gd name="T43" fmla="*/ 176 h 184"/>
              <a:gd name="T44" fmla="*/ 0 w 154"/>
              <a:gd name="T45" fmla="*/ 164 h 184"/>
              <a:gd name="T46" fmla="*/ 31 w 154"/>
              <a:gd name="T47" fmla="*/ 117 h 184"/>
              <a:gd name="T48" fmla="*/ 47 w 154"/>
              <a:gd name="T49" fmla="*/ 113 h 184"/>
              <a:gd name="T50" fmla="*/ 17 w 154"/>
              <a:gd name="T51" fmla="*/ 61 h 184"/>
              <a:gd name="T52" fmla="*/ 77 w 154"/>
              <a:gd name="T53" fmla="*/ 0 h 184"/>
              <a:gd name="T54" fmla="*/ 138 w 154"/>
              <a:gd name="T55" fmla="*/ 61 h 184"/>
              <a:gd name="T56" fmla="*/ 108 w 154"/>
              <a:gd name="T57" fmla="*/ 113 h 184"/>
              <a:gd name="T58" fmla="*/ 77 w 154"/>
              <a:gd name="T59" fmla="*/ 14 h 184"/>
              <a:gd name="T60" fmla="*/ 77 w 154"/>
              <a:gd name="T61" fmla="*/ 14 h 184"/>
              <a:gd name="T62" fmla="*/ 34 w 154"/>
              <a:gd name="T63" fmla="*/ 43 h 184"/>
              <a:gd name="T64" fmla="*/ 31 w 154"/>
              <a:gd name="T65" fmla="*/ 61 h 184"/>
              <a:gd name="T66" fmla="*/ 59 w 154"/>
              <a:gd name="T67" fmla="*/ 104 h 184"/>
              <a:gd name="T68" fmla="*/ 95 w 154"/>
              <a:gd name="T69" fmla="*/ 104 h 184"/>
              <a:gd name="T70" fmla="*/ 124 w 154"/>
              <a:gd name="T71" fmla="*/ 61 h 184"/>
              <a:gd name="T72" fmla="*/ 77 w 154"/>
              <a:gd name="T73" fmla="*/ 14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54" h="184">
                <a:moveTo>
                  <a:pt x="104" y="127"/>
                </a:moveTo>
                <a:cubicBezTo>
                  <a:pt x="51" y="127"/>
                  <a:pt x="51" y="127"/>
                  <a:pt x="51" y="127"/>
                </a:cubicBezTo>
                <a:cubicBezTo>
                  <a:pt x="46" y="127"/>
                  <a:pt x="41" y="128"/>
                  <a:pt x="37" y="130"/>
                </a:cubicBezTo>
                <a:cubicBezTo>
                  <a:pt x="23" y="135"/>
                  <a:pt x="14" y="149"/>
                  <a:pt x="14" y="164"/>
                </a:cubicBezTo>
                <a:cubicBezTo>
                  <a:pt x="14" y="170"/>
                  <a:pt x="14" y="170"/>
                  <a:pt x="14" y="170"/>
                </a:cubicBezTo>
                <a:cubicBezTo>
                  <a:pt x="140" y="170"/>
                  <a:pt x="140" y="170"/>
                  <a:pt x="140" y="170"/>
                </a:cubicBezTo>
                <a:cubicBezTo>
                  <a:pt x="140" y="164"/>
                  <a:pt x="140" y="164"/>
                  <a:pt x="140" y="164"/>
                </a:cubicBezTo>
                <a:cubicBezTo>
                  <a:pt x="140" y="151"/>
                  <a:pt x="134" y="140"/>
                  <a:pt x="124" y="133"/>
                </a:cubicBezTo>
                <a:cubicBezTo>
                  <a:pt x="122" y="132"/>
                  <a:pt x="120" y="131"/>
                  <a:pt x="118" y="130"/>
                </a:cubicBezTo>
                <a:cubicBezTo>
                  <a:pt x="115" y="129"/>
                  <a:pt x="113" y="128"/>
                  <a:pt x="111" y="128"/>
                </a:cubicBezTo>
                <a:cubicBezTo>
                  <a:pt x="108" y="127"/>
                  <a:pt x="106" y="127"/>
                  <a:pt x="104" y="127"/>
                </a:cubicBezTo>
                <a:close/>
                <a:moveTo>
                  <a:pt x="108" y="113"/>
                </a:moveTo>
                <a:cubicBezTo>
                  <a:pt x="108" y="113"/>
                  <a:pt x="108" y="113"/>
                  <a:pt x="108" y="113"/>
                </a:cubicBezTo>
                <a:cubicBezTo>
                  <a:pt x="110" y="113"/>
                  <a:pt x="112" y="114"/>
                  <a:pt x="114" y="114"/>
                </a:cubicBezTo>
                <a:cubicBezTo>
                  <a:pt x="117" y="114"/>
                  <a:pt x="120" y="115"/>
                  <a:pt x="123" y="117"/>
                </a:cubicBezTo>
                <a:cubicBezTo>
                  <a:pt x="142" y="125"/>
                  <a:pt x="154" y="143"/>
                  <a:pt x="154" y="164"/>
                </a:cubicBezTo>
                <a:cubicBezTo>
                  <a:pt x="154" y="177"/>
                  <a:pt x="154" y="177"/>
                  <a:pt x="154" y="177"/>
                </a:cubicBezTo>
                <a:cubicBezTo>
                  <a:pt x="154" y="180"/>
                  <a:pt x="151" y="184"/>
                  <a:pt x="147" y="184"/>
                </a:cubicBezTo>
                <a:cubicBezTo>
                  <a:pt x="147" y="184"/>
                  <a:pt x="147" y="184"/>
                  <a:pt x="147" y="184"/>
                </a:cubicBezTo>
                <a:cubicBezTo>
                  <a:pt x="7" y="184"/>
                  <a:pt x="7" y="184"/>
                  <a:pt x="7" y="184"/>
                </a:cubicBezTo>
                <a:cubicBezTo>
                  <a:pt x="3" y="184"/>
                  <a:pt x="0" y="180"/>
                  <a:pt x="0" y="177"/>
                </a:cubicBezTo>
                <a:cubicBezTo>
                  <a:pt x="0" y="176"/>
                  <a:pt x="0" y="176"/>
                  <a:pt x="0" y="176"/>
                </a:cubicBezTo>
                <a:cubicBezTo>
                  <a:pt x="0" y="164"/>
                  <a:pt x="0" y="164"/>
                  <a:pt x="0" y="164"/>
                </a:cubicBezTo>
                <a:cubicBezTo>
                  <a:pt x="0" y="143"/>
                  <a:pt x="13" y="125"/>
                  <a:pt x="31" y="117"/>
                </a:cubicBezTo>
                <a:cubicBezTo>
                  <a:pt x="36" y="115"/>
                  <a:pt x="41" y="114"/>
                  <a:pt x="47" y="113"/>
                </a:cubicBezTo>
                <a:cubicBezTo>
                  <a:pt x="28" y="102"/>
                  <a:pt x="17" y="82"/>
                  <a:pt x="17" y="61"/>
                </a:cubicBezTo>
                <a:cubicBezTo>
                  <a:pt x="17" y="28"/>
                  <a:pt x="44" y="0"/>
                  <a:pt x="77" y="0"/>
                </a:cubicBezTo>
                <a:cubicBezTo>
                  <a:pt x="111" y="0"/>
                  <a:pt x="138" y="28"/>
                  <a:pt x="138" y="61"/>
                </a:cubicBezTo>
                <a:cubicBezTo>
                  <a:pt x="138" y="82"/>
                  <a:pt x="126" y="102"/>
                  <a:pt x="108" y="113"/>
                </a:cubicBezTo>
                <a:close/>
                <a:moveTo>
                  <a:pt x="77" y="14"/>
                </a:moveTo>
                <a:cubicBezTo>
                  <a:pt x="77" y="14"/>
                  <a:pt x="77" y="14"/>
                  <a:pt x="77" y="14"/>
                </a:cubicBezTo>
                <a:cubicBezTo>
                  <a:pt x="59" y="14"/>
                  <a:pt x="42" y="26"/>
                  <a:pt x="34" y="43"/>
                </a:cubicBezTo>
                <a:cubicBezTo>
                  <a:pt x="32" y="49"/>
                  <a:pt x="31" y="55"/>
                  <a:pt x="31" y="61"/>
                </a:cubicBezTo>
                <a:cubicBezTo>
                  <a:pt x="31" y="79"/>
                  <a:pt x="42" y="96"/>
                  <a:pt x="59" y="104"/>
                </a:cubicBezTo>
                <a:cubicBezTo>
                  <a:pt x="71" y="109"/>
                  <a:pt x="84" y="108"/>
                  <a:pt x="95" y="104"/>
                </a:cubicBezTo>
                <a:cubicBezTo>
                  <a:pt x="113" y="96"/>
                  <a:pt x="124" y="79"/>
                  <a:pt x="124" y="61"/>
                </a:cubicBezTo>
                <a:cubicBezTo>
                  <a:pt x="124" y="36"/>
                  <a:pt x="103" y="14"/>
                  <a:pt x="77" y="14"/>
                </a:cubicBezTo>
                <a:close/>
              </a:path>
            </a:pathLst>
          </a:custGeom>
          <a:solidFill>
            <a:srgbClr val="3F3B3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3DC3D52A-18E5-6C49-82BC-CDCA786FCE90}"/>
              </a:ext>
            </a:extLst>
          </p:cNvPr>
          <p:cNvSpPr txBox="1">
            <a:spLocks/>
          </p:cNvSpPr>
          <p:nvPr/>
        </p:nvSpPr>
        <p:spPr>
          <a:xfrm>
            <a:off x="5685636" y="4617892"/>
            <a:ext cx="29439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Michael</a:t>
            </a:r>
            <a:r>
              <a:rPr lang="en-US" altLang="zh-CN" dirty="0"/>
              <a:t>.</a:t>
            </a:r>
            <a:r>
              <a:rPr lang="zh-CN" altLang="en-US" dirty="0"/>
              <a:t> </a:t>
            </a:r>
            <a:r>
              <a:rPr lang="en-US" altLang="zh-CN" dirty="0"/>
              <a:t>J .Benton</a:t>
            </a:r>
            <a:r>
              <a:rPr lang="zh-CN" altLang="en-US" dirty="0"/>
              <a:t> </a:t>
            </a:r>
            <a:r>
              <a:rPr lang="en-US" altLang="zh-CN" sz="1400" dirty="0">
                <a:solidFill>
                  <a:prstClr val="black"/>
                </a:solidFill>
              </a:rPr>
              <a:t>Professor</a:t>
            </a:r>
            <a:r>
              <a:rPr lang="zh-CN" altLang="en-US" sz="1400" dirty="0">
                <a:solidFill>
                  <a:prstClr val="black"/>
                </a:solidFill>
              </a:rPr>
              <a:t>                                        </a:t>
            </a:r>
            <a:r>
              <a:rPr lang="en-US" sz="1200" dirty="0">
                <a:solidFill>
                  <a:prstClr val="black"/>
                </a:solidFill>
              </a:rPr>
              <a:t>University of Bristol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1200" dirty="0">
                <a:solidFill>
                  <a:prstClr val="black"/>
                </a:solidFill>
              </a:rPr>
              <a:t>School of Earth Sciences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AA12461-B5C7-7A40-B36A-5779D7AD1031}"/>
              </a:ext>
            </a:extLst>
          </p:cNvPr>
          <p:cNvSpPr/>
          <p:nvPr/>
        </p:nvSpPr>
        <p:spPr>
          <a:xfrm>
            <a:off x="8588526" y="4589316"/>
            <a:ext cx="21699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Hao Lu</a:t>
            </a:r>
          </a:p>
          <a:p>
            <a:r>
              <a:rPr lang="en-US" sz="1400" dirty="0"/>
              <a:t>Assistant</a:t>
            </a:r>
            <a:r>
              <a:rPr lang="zh-CN" altLang="en-US" sz="1400" dirty="0"/>
              <a:t> </a:t>
            </a:r>
            <a:r>
              <a:rPr lang="en-US" altLang="zh-CN" sz="1400" dirty="0"/>
              <a:t>Professor</a:t>
            </a:r>
            <a:r>
              <a:rPr lang="zh-CN" altLang="en-US" sz="1400" dirty="0"/>
              <a:t>        </a:t>
            </a:r>
            <a:r>
              <a:rPr lang="en-US" sz="1400" dirty="0"/>
              <a:t>Beijing </a:t>
            </a:r>
            <a:r>
              <a:rPr lang="en-US" sz="1200" dirty="0"/>
              <a:t>Normal University</a:t>
            </a:r>
            <a:r>
              <a:rPr lang="zh-CN" altLang="en-US" sz="1200" dirty="0"/>
              <a:t>       </a:t>
            </a:r>
            <a:r>
              <a:rPr lang="en-US" sz="1200" dirty="0"/>
              <a:t>School of History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5042907-19D2-A344-9CDD-02FA874BC0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11543" y="324910"/>
            <a:ext cx="889000" cy="8890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34AE0C6-B0C6-044D-BA7C-5DB063696AF5}"/>
              </a:ext>
            </a:extLst>
          </p:cNvPr>
          <p:cNvSpPr txBox="1"/>
          <p:nvPr/>
        </p:nvSpPr>
        <p:spPr>
          <a:xfrm>
            <a:off x="10658465" y="1236283"/>
            <a:ext cx="795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OSPP</a:t>
            </a:r>
          </a:p>
        </p:txBody>
      </p:sp>
    </p:spTree>
    <p:extLst>
      <p:ext uri="{BB962C8B-B14F-4D97-AF65-F5344CB8AC3E}">
        <p14:creationId xmlns:p14="http://schemas.microsoft.com/office/powerpoint/2010/main" val="2621075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1">
            <a:extLst>
              <a:ext uri="{FF2B5EF4-FFF2-40B4-BE49-F238E27FC236}">
                <a16:creationId xmlns:a16="http://schemas.microsoft.com/office/drawing/2014/main" id="{A2A9E467-8FA5-2045-B265-A4CF91225220}"/>
              </a:ext>
            </a:extLst>
          </p:cNvPr>
          <p:cNvSpPr/>
          <p:nvPr/>
        </p:nvSpPr>
        <p:spPr>
          <a:xfrm>
            <a:off x="-340400" y="216577"/>
            <a:ext cx="917916" cy="445159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2">
            <a:extLst>
              <a:ext uri="{FF2B5EF4-FFF2-40B4-BE49-F238E27FC236}">
                <a16:creationId xmlns:a16="http://schemas.microsoft.com/office/drawing/2014/main" id="{4CAB74BE-9CAB-B24E-99AC-D10F9E9009DB}"/>
              </a:ext>
            </a:extLst>
          </p:cNvPr>
          <p:cNvSpPr/>
          <p:nvPr/>
        </p:nvSpPr>
        <p:spPr>
          <a:xfrm>
            <a:off x="1123246" y="216577"/>
            <a:ext cx="11185060" cy="445159"/>
          </a:xfrm>
          <a:prstGeom prst="roundRect">
            <a:avLst/>
          </a:prstGeom>
          <a:gradFill flip="none" rotWithShape="1">
            <a:gsLst>
              <a:gs pos="0">
                <a:srgbClr val="C00000"/>
              </a:gs>
              <a:gs pos="78000">
                <a:srgbClr val="C00000"/>
              </a:gs>
              <a:gs pos="100000">
                <a:srgbClr val="C00000">
                  <a:alpha val="52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675965cf-ac6f-497e-b57c-73e50b9e96a7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6906BCAE-53C4-934D-98AE-23CCBC4AD8A8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0904621" y="279881"/>
            <a:ext cx="1132714" cy="318550"/>
            <a:chOff x="2805112" y="2505075"/>
            <a:chExt cx="6580821" cy="1850707"/>
          </a:xfrm>
          <a:solidFill>
            <a:schemeClr val="bg1"/>
          </a:solidFill>
        </p:grpSpPr>
        <p:sp>
          <p:nvSpPr>
            <p:cNvPr id="7" name="išļîde">
              <a:extLst>
                <a:ext uri="{FF2B5EF4-FFF2-40B4-BE49-F238E27FC236}">
                  <a16:creationId xmlns:a16="http://schemas.microsoft.com/office/drawing/2014/main" id="{D6550F53-2663-5F42-A642-0477344ADFCD}"/>
                </a:ext>
              </a:extLst>
            </p:cNvPr>
            <p:cNvSpPr/>
            <p:nvPr/>
          </p:nvSpPr>
          <p:spPr>
            <a:xfrm>
              <a:off x="2805112" y="2505075"/>
              <a:ext cx="1849755" cy="1850707"/>
            </a:xfrm>
            <a:custGeom>
              <a:avLst/>
              <a:gdLst>
                <a:gd name="connsiteX0" fmla="*/ 807720 w 1849755"/>
                <a:gd name="connsiteY0" fmla="*/ 1710690 h 1850707"/>
                <a:gd name="connsiteX1" fmla="*/ 789622 w 1849755"/>
                <a:gd name="connsiteY1" fmla="*/ 1733550 h 1850707"/>
                <a:gd name="connsiteX2" fmla="*/ 791527 w 1849755"/>
                <a:gd name="connsiteY2" fmla="*/ 1747837 h 1850707"/>
                <a:gd name="connsiteX3" fmla="*/ 812482 w 1849755"/>
                <a:gd name="connsiteY3" fmla="*/ 1763077 h 1850707"/>
                <a:gd name="connsiteX4" fmla="*/ 829627 w 1849755"/>
                <a:gd name="connsiteY4" fmla="*/ 1759267 h 1850707"/>
                <a:gd name="connsiteX5" fmla="*/ 838200 w 1849755"/>
                <a:gd name="connsiteY5" fmla="*/ 1744027 h 1850707"/>
                <a:gd name="connsiteX6" fmla="*/ 827722 w 1849755"/>
                <a:gd name="connsiteY6" fmla="*/ 1722120 h 1850707"/>
                <a:gd name="connsiteX7" fmla="*/ 810577 w 1849755"/>
                <a:gd name="connsiteY7" fmla="*/ 1711642 h 1850707"/>
                <a:gd name="connsiteX8" fmla="*/ 1232535 w 1849755"/>
                <a:gd name="connsiteY8" fmla="*/ 1657350 h 1850707"/>
                <a:gd name="connsiteX9" fmla="*/ 1229678 w 1849755"/>
                <a:gd name="connsiteY9" fmla="*/ 1685925 h 1850707"/>
                <a:gd name="connsiteX10" fmla="*/ 1238250 w 1849755"/>
                <a:gd name="connsiteY10" fmla="*/ 1697355 h 1850707"/>
                <a:gd name="connsiteX11" fmla="*/ 1263968 w 1849755"/>
                <a:gd name="connsiteY11" fmla="*/ 1699260 h 1850707"/>
                <a:gd name="connsiteX12" fmla="*/ 1276350 w 1849755"/>
                <a:gd name="connsiteY12" fmla="*/ 1686878 h 1850707"/>
                <a:gd name="connsiteX13" fmla="*/ 1275397 w 1849755"/>
                <a:gd name="connsiteY13" fmla="*/ 1670685 h 1850707"/>
                <a:gd name="connsiteX14" fmla="*/ 1255395 w 1849755"/>
                <a:gd name="connsiteY14" fmla="*/ 1657350 h 1850707"/>
                <a:gd name="connsiteX15" fmla="*/ 1235393 w 1849755"/>
                <a:gd name="connsiteY15" fmla="*/ 1657350 h 1850707"/>
                <a:gd name="connsiteX16" fmla="*/ 1024890 w 1849755"/>
                <a:gd name="connsiteY16" fmla="*/ 1654493 h 1850707"/>
                <a:gd name="connsiteX17" fmla="*/ 1010602 w 1849755"/>
                <a:gd name="connsiteY17" fmla="*/ 1667828 h 1850707"/>
                <a:gd name="connsiteX18" fmla="*/ 1010602 w 1849755"/>
                <a:gd name="connsiteY18" fmla="*/ 1683068 h 1850707"/>
                <a:gd name="connsiteX19" fmla="*/ 1019175 w 1849755"/>
                <a:gd name="connsiteY19" fmla="*/ 1704023 h 1850707"/>
                <a:gd name="connsiteX20" fmla="*/ 1035367 w 1849755"/>
                <a:gd name="connsiteY20" fmla="*/ 1708785 h 1850707"/>
                <a:gd name="connsiteX21" fmla="*/ 1049655 w 1849755"/>
                <a:gd name="connsiteY21" fmla="*/ 1697355 h 1850707"/>
                <a:gd name="connsiteX22" fmla="*/ 1049655 w 1849755"/>
                <a:gd name="connsiteY22" fmla="*/ 1684020 h 1850707"/>
                <a:gd name="connsiteX23" fmla="*/ 1041082 w 1849755"/>
                <a:gd name="connsiteY23" fmla="*/ 1660208 h 1850707"/>
                <a:gd name="connsiteX24" fmla="*/ 1024890 w 1849755"/>
                <a:gd name="connsiteY24" fmla="*/ 1654493 h 1850707"/>
                <a:gd name="connsiteX25" fmla="*/ 827722 w 1849755"/>
                <a:gd name="connsiteY25" fmla="*/ 1653540 h 1850707"/>
                <a:gd name="connsiteX26" fmla="*/ 812482 w 1849755"/>
                <a:gd name="connsiteY26" fmla="*/ 1656397 h 1850707"/>
                <a:gd name="connsiteX27" fmla="*/ 805815 w 1849755"/>
                <a:gd name="connsiteY27" fmla="*/ 1667827 h 1850707"/>
                <a:gd name="connsiteX28" fmla="*/ 810577 w 1849755"/>
                <a:gd name="connsiteY28" fmla="*/ 1681162 h 1850707"/>
                <a:gd name="connsiteX29" fmla="*/ 820102 w 1849755"/>
                <a:gd name="connsiteY29" fmla="*/ 1688782 h 1850707"/>
                <a:gd name="connsiteX30" fmla="*/ 826770 w 1849755"/>
                <a:gd name="connsiteY30" fmla="*/ 1692592 h 1850707"/>
                <a:gd name="connsiteX31" fmla="*/ 831532 w 1849755"/>
                <a:gd name="connsiteY31" fmla="*/ 1695450 h 1850707"/>
                <a:gd name="connsiteX32" fmla="*/ 846772 w 1849755"/>
                <a:gd name="connsiteY32" fmla="*/ 1676400 h 1850707"/>
                <a:gd name="connsiteX33" fmla="*/ 842962 w 1849755"/>
                <a:gd name="connsiteY33" fmla="*/ 1661160 h 1850707"/>
                <a:gd name="connsiteX34" fmla="*/ 827722 w 1849755"/>
                <a:gd name="connsiteY34" fmla="*/ 1653540 h 1850707"/>
                <a:gd name="connsiteX35" fmla="*/ 831532 w 1849755"/>
                <a:gd name="connsiteY35" fmla="*/ 1644967 h 1850707"/>
                <a:gd name="connsiteX36" fmla="*/ 858202 w 1849755"/>
                <a:gd name="connsiteY36" fmla="*/ 1656397 h 1850707"/>
                <a:gd name="connsiteX37" fmla="*/ 864870 w 1849755"/>
                <a:gd name="connsiteY37" fmla="*/ 1677352 h 1850707"/>
                <a:gd name="connsiteX38" fmla="*/ 842010 w 1849755"/>
                <a:gd name="connsiteY38" fmla="*/ 1701165 h 1850707"/>
                <a:gd name="connsiteX39" fmla="*/ 860107 w 1849755"/>
                <a:gd name="connsiteY39" fmla="*/ 1717357 h 1850707"/>
                <a:gd name="connsiteX40" fmla="*/ 862012 w 1849755"/>
                <a:gd name="connsiteY40" fmla="*/ 1736407 h 1850707"/>
                <a:gd name="connsiteX41" fmla="*/ 855345 w 1849755"/>
                <a:gd name="connsiteY41" fmla="*/ 1754505 h 1850707"/>
                <a:gd name="connsiteX42" fmla="*/ 825817 w 1849755"/>
                <a:gd name="connsiteY42" fmla="*/ 1772602 h 1850707"/>
                <a:gd name="connsiteX43" fmla="*/ 807720 w 1849755"/>
                <a:gd name="connsiteY43" fmla="*/ 1772602 h 1850707"/>
                <a:gd name="connsiteX44" fmla="*/ 774382 w 1849755"/>
                <a:gd name="connsiteY44" fmla="*/ 1752600 h 1850707"/>
                <a:gd name="connsiteX45" fmla="*/ 771525 w 1849755"/>
                <a:gd name="connsiteY45" fmla="*/ 1733550 h 1850707"/>
                <a:gd name="connsiteX46" fmla="*/ 784860 w 1849755"/>
                <a:gd name="connsiteY46" fmla="*/ 1712595 h 1850707"/>
                <a:gd name="connsiteX47" fmla="*/ 800100 w 1849755"/>
                <a:gd name="connsiteY47" fmla="*/ 1705927 h 1850707"/>
                <a:gd name="connsiteX48" fmla="*/ 783907 w 1849755"/>
                <a:gd name="connsiteY48" fmla="*/ 1674495 h 1850707"/>
                <a:gd name="connsiteX49" fmla="*/ 809625 w 1849755"/>
                <a:gd name="connsiteY49" fmla="*/ 1645920 h 1850707"/>
                <a:gd name="connsiteX50" fmla="*/ 831532 w 1849755"/>
                <a:gd name="connsiteY50" fmla="*/ 1644967 h 1850707"/>
                <a:gd name="connsiteX51" fmla="*/ 1028700 w 1849755"/>
                <a:gd name="connsiteY51" fmla="*/ 1644015 h 1850707"/>
                <a:gd name="connsiteX52" fmla="*/ 1070610 w 1849755"/>
                <a:gd name="connsiteY52" fmla="*/ 1661160 h 1850707"/>
                <a:gd name="connsiteX53" fmla="*/ 1077277 w 1849755"/>
                <a:gd name="connsiteY53" fmla="*/ 1689735 h 1850707"/>
                <a:gd name="connsiteX54" fmla="*/ 1073467 w 1849755"/>
                <a:gd name="connsiteY54" fmla="*/ 1730693 h 1850707"/>
                <a:gd name="connsiteX55" fmla="*/ 1050607 w 1849755"/>
                <a:gd name="connsiteY55" fmla="*/ 1761173 h 1850707"/>
                <a:gd name="connsiteX56" fmla="*/ 1014412 w 1849755"/>
                <a:gd name="connsiteY56" fmla="*/ 1776413 h 1850707"/>
                <a:gd name="connsiteX57" fmla="*/ 1005840 w 1849755"/>
                <a:gd name="connsiteY57" fmla="*/ 1771650 h 1850707"/>
                <a:gd name="connsiteX58" fmla="*/ 1007745 w 1849755"/>
                <a:gd name="connsiteY58" fmla="*/ 1767840 h 1850707"/>
                <a:gd name="connsiteX59" fmla="*/ 1015365 w 1849755"/>
                <a:gd name="connsiteY59" fmla="*/ 1767840 h 1850707"/>
                <a:gd name="connsiteX60" fmla="*/ 1042035 w 1849755"/>
                <a:gd name="connsiteY60" fmla="*/ 1753553 h 1850707"/>
                <a:gd name="connsiteX61" fmla="*/ 1049655 w 1849755"/>
                <a:gd name="connsiteY61" fmla="*/ 1741170 h 1850707"/>
                <a:gd name="connsiteX62" fmla="*/ 1054417 w 1849755"/>
                <a:gd name="connsiteY62" fmla="*/ 1706880 h 1850707"/>
                <a:gd name="connsiteX63" fmla="*/ 1039177 w 1849755"/>
                <a:gd name="connsiteY63" fmla="*/ 1722120 h 1850707"/>
                <a:gd name="connsiteX64" fmla="*/ 1024890 w 1849755"/>
                <a:gd name="connsiteY64" fmla="*/ 1725930 h 1850707"/>
                <a:gd name="connsiteX65" fmla="*/ 1002030 w 1849755"/>
                <a:gd name="connsiteY65" fmla="*/ 1720215 h 1850707"/>
                <a:gd name="connsiteX66" fmla="*/ 989647 w 1849755"/>
                <a:gd name="connsiteY66" fmla="*/ 1695450 h 1850707"/>
                <a:gd name="connsiteX67" fmla="*/ 1004887 w 1849755"/>
                <a:gd name="connsiteY67" fmla="*/ 1653540 h 1850707"/>
                <a:gd name="connsiteX68" fmla="*/ 1028700 w 1849755"/>
                <a:gd name="connsiteY68" fmla="*/ 1644015 h 1850707"/>
                <a:gd name="connsiteX69" fmla="*/ 1236345 w 1849755"/>
                <a:gd name="connsiteY69" fmla="*/ 1598295 h 1850707"/>
                <a:gd name="connsiteX70" fmla="*/ 1219200 w 1849755"/>
                <a:gd name="connsiteY70" fmla="*/ 1600200 h 1850707"/>
                <a:gd name="connsiteX71" fmla="*/ 1207770 w 1849755"/>
                <a:gd name="connsiteY71" fmla="*/ 1610678 h 1850707"/>
                <a:gd name="connsiteX72" fmla="*/ 1207770 w 1849755"/>
                <a:gd name="connsiteY72" fmla="*/ 1624013 h 1850707"/>
                <a:gd name="connsiteX73" fmla="*/ 1219200 w 1849755"/>
                <a:gd name="connsiteY73" fmla="*/ 1633538 h 1850707"/>
                <a:gd name="connsiteX74" fmla="*/ 1230630 w 1849755"/>
                <a:gd name="connsiteY74" fmla="*/ 1634490 h 1850707"/>
                <a:gd name="connsiteX75" fmla="*/ 1238250 w 1849755"/>
                <a:gd name="connsiteY75" fmla="*/ 1634490 h 1850707"/>
                <a:gd name="connsiteX76" fmla="*/ 1243965 w 1849755"/>
                <a:gd name="connsiteY76" fmla="*/ 1634490 h 1850707"/>
                <a:gd name="connsiteX77" fmla="*/ 1247775 w 1849755"/>
                <a:gd name="connsiteY77" fmla="*/ 1608773 h 1850707"/>
                <a:gd name="connsiteX78" fmla="*/ 1236345 w 1849755"/>
                <a:gd name="connsiteY78" fmla="*/ 1598295 h 1850707"/>
                <a:gd name="connsiteX79" fmla="*/ 580073 w 1849755"/>
                <a:gd name="connsiteY79" fmla="*/ 1586865 h 1850707"/>
                <a:gd name="connsiteX80" fmla="*/ 639128 w 1849755"/>
                <a:gd name="connsiteY80" fmla="*/ 1592580 h 1850707"/>
                <a:gd name="connsiteX81" fmla="*/ 640080 w 1849755"/>
                <a:gd name="connsiteY81" fmla="*/ 1594485 h 1850707"/>
                <a:gd name="connsiteX82" fmla="*/ 632460 w 1849755"/>
                <a:gd name="connsiteY82" fmla="*/ 1608772 h 1850707"/>
                <a:gd name="connsiteX83" fmla="*/ 622935 w 1849755"/>
                <a:gd name="connsiteY83" fmla="*/ 1627822 h 1850707"/>
                <a:gd name="connsiteX84" fmla="*/ 607695 w 1849755"/>
                <a:gd name="connsiteY84" fmla="*/ 1660207 h 1850707"/>
                <a:gd name="connsiteX85" fmla="*/ 591503 w 1849755"/>
                <a:gd name="connsiteY85" fmla="*/ 1698307 h 1850707"/>
                <a:gd name="connsiteX86" fmla="*/ 593408 w 1849755"/>
                <a:gd name="connsiteY86" fmla="*/ 1702117 h 1850707"/>
                <a:gd name="connsiteX87" fmla="*/ 608648 w 1849755"/>
                <a:gd name="connsiteY87" fmla="*/ 1710690 h 1850707"/>
                <a:gd name="connsiteX88" fmla="*/ 609600 w 1849755"/>
                <a:gd name="connsiteY88" fmla="*/ 1711642 h 1850707"/>
                <a:gd name="connsiteX89" fmla="*/ 609600 w 1849755"/>
                <a:gd name="connsiteY89" fmla="*/ 1717357 h 1850707"/>
                <a:gd name="connsiteX90" fmla="*/ 608648 w 1849755"/>
                <a:gd name="connsiteY90" fmla="*/ 1718310 h 1850707"/>
                <a:gd name="connsiteX91" fmla="*/ 580073 w 1849755"/>
                <a:gd name="connsiteY91" fmla="*/ 1704975 h 1850707"/>
                <a:gd name="connsiteX92" fmla="*/ 544830 w 1849755"/>
                <a:gd name="connsiteY92" fmla="*/ 1689735 h 1850707"/>
                <a:gd name="connsiteX93" fmla="*/ 543878 w 1849755"/>
                <a:gd name="connsiteY93" fmla="*/ 1688782 h 1850707"/>
                <a:gd name="connsiteX94" fmla="*/ 545783 w 1849755"/>
                <a:gd name="connsiteY94" fmla="*/ 1684020 h 1850707"/>
                <a:gd name="connsiteX95" fmla="*/ 546735 w 1849755"/>
                <a:gd name="connsiteY95" fmla="*/ 1684020 h 1850707"/>
                <a:gd name="connsiteX96" fmla="*/ 555308 w 1849755"/>
                <a:gd name="connsiteY96" fmla="*/ 1686877 h 1850707"/>
                <a:gd name="connsiteX97" fmla="*/ 564833 w 1849755"/>
                <a:gd name="connsiteY97" fmla="*/ 1689735 h 1850707"/>
                <a:gd name="connsiteX98" fmla="*/ 568643 w 1849755"/>
                <a:gd name="connsiteY98" fmla="*/ 1687830 h 1850707"/>
                <a:gd name="connsiteX99" fmla="*/ 584835 w 1849755"/>
                <a:gd name="connsiteY99" fmla="*/ 1656397 h 1850707"/>
                <a:gd name="connsiteX100" fmla="*/ 594360 w 1849755"/>
                <a:gd name="connsiteY100" fmla="*/ 1635442 h 1850707"/>
                <a:gd name="connsiteX101" fmla="*/ 604838 w 1849755"/>
                <a:gd name="connsiteY101" fmla="*/ 1611630 h 1850707"/>
                <a:gd name="connsiteX102" fmla="*/ 607695 w 1849755"/>
                <a:gd name="connsiteY102" fmla="*/ 1604962 h 1850707"/>
                <a:gd name="connsiteX103" fmla="*/ 607695 w 1849755"/>
                <a:gd name="connsiteY103" fmla="*/ 1600200 h 1850707"/>
                <a:gd name="connsiteX104" fmla="*/ 601980 w 1849755"/>
                <a:gd name="connsiteY104" fmla="*/ 1600200 h 1850707"/>
                <a:gd name="connsiteX105" fmla="*/ 578168 w 1849755"/>
                <a:gd name="connsiteY105" fmla="*/ 1600200 h 1850707"/>
                <a:gd name="connsiteX106" fmla="*/ 577215 w 1849755"/>
                <a:gd name="connsiteY106" fmla="*/ 1599247 h 1850707"/>
                <a:gd name="connsiteX107" fmla="*/ 580073 w 1849755"/>
                <a:gd name="connsiteY107" fmla="*/ 1587817 h 1850707"/>
                <a:gd name="connsiteX108" fmla="*/ 1245870 w 1849755"/>
                <a:gd name="connsiteY108" fmla="*/ 1585913 h 1850707"/>
                <a:gd name="connsiteX109" fmla="*/ 1263015 w 1849755"/>
                <a:gd name="connsiteY109" fmla="*/ 1600200 h 1850707"/>
                <a:gd name="connsiteX110" fmla="*/ 1256347 w 1849755"/>
                <a:gd name="connsiteY110" fmla="*/ 1632585 h 1850707"/>
                <a:gd name="connsiteX111" fmla="*/ 1280160 w 1849755"/>
                <a:gd name="connsiteY111" fmla="*/ 1636395 h 1850707"/>
                <a:gd name="connsiteX112" fmla="*/ 1292543 w 1849755"/>
                <a:gd name="connsiteY112" fmla="*/ 1651635 h 1850707"/>
                <a:gd name="connsiteX113" fmla="*/ 1296353 w 1849755"/>
                <a:gd name="connsiteY113" fmla="*/ 1670685 h 1850707"/>
                <a:gd name="connsiteX114" fmla="*/ 1280160 w 1849755"/>
                <a:gd name="connsiteY114" fmla="*/ 1701165 h 1850707"/>
                <a:gd name="connsiteX115" fmla="*/ 1263968 w 1849755"/>
                <a:gd name="connsiteY115" fmla="*/ 1710690 h 1850707"/>
                <a:gd name="connsiteX116" fmla="*/ 1224915 w 1849755"/>
                <a:gd name="connsiteY116" fmla="*/ 1710690 h 1850707"/>
                <a:gd name="connsiteX117" fmla="*/ 1212533 w 1849755"/>
                <a:gd name="connsiteY117" fmla="*/ 1696403 h 1850707"/>
                <a:gd name="connsiteX118" fmla="*/ 1212533 w 1849755"/>
                <a:gd name="connsiteY118" fmla="*/ 1671638 h 1850707"/>
                <a:gd name="connsiteX119" fmla="*/ 1222058 w 1849755"/>
                <a:gd name="connsiteY119" fmla="*/ 1658303 h 1850707"/>
                <a:gd name="connsiteX120" fmla="*/ 1191578 w 1849755"/>
                <a:gd name="connsiteY120" fmla="*/ 1639253 h 1850707"/>
                <a:gd name="connsiteX121" fmla="*/ 1199198 w 1849755"/>
                <a:gd name="connsiteY121" fmla="*/ 1602105 h 1850707"/>
                <a:gd name="connsiteX122" fmla="*/ 1217295 w 1849755"/>
                <a:gd name="connsiteY122" fmla="*/ 1589723 h 1850707"/>
                <a:gd name="connsiteX123" fmla="*/ 1245870 w 1849755"/>
                <a:gd name="connsiteY123" fmla="*/ 1585913 h 1850707"/>
                <a:gd name="connsiteX124" fmla="*/ 156210 w 1849755"/>
                <a:gd name="connsiteY124" fmla="*/ 1192530 h 1850707"/>
                <a:gd name="connsiteX125" fmla="*/ 139065 w 1849755"/>
                <a:gd name="connsiteY125" fmla="*/ 1204912 h 1850707"/>
                <a:gd name="connsiteX126" fmla="*/ 140018 w 1849755"/>
                <a:gd name="connsiteY126" fmla="*/ 1225867 h 1850707"/>
                <a:gd name="connsiteX127" fmla="*/ 142875 w 1849755"/>
                <a:gd name="connsiteY127" fmla="*/ 1232535 h 1850707"/>
                <a:gd name="connsiteX128" fmla="*/ 193358 w 1849755"/>
                <a:gd name="connsiteY128" fmla="*/ 1213485 h 1850707"/>
                <a:gd name="connsiteX129" fmla="*/ 192405 w 1849755"/>
                <a:gd name="connsiteY129" fmla="*/ 1209675 h 1850707"/>
                <a:gd name="connsiteX130" fmla="*/ 179070 w 1849755"/>
                <a:gd name="connsiteY130" fmla="*/ 1192530 h 1850707"/>
                <a:gd name="connsiteX131" fmla="*/ 156210 w 1849755"/>
                <a:gd name="connsiteY131" fmla="*/ 1192530 h 1850707"/>
                <a:gd name="connsiteX132" fmla="*/ 159068 w 1849755"/>
                <a:gd name="connsiteY132" fmla="*/ 1161097 h 1850707"/>
                <a:gd name="connsiteX133" fmla="*/ 174308 w 1849755"/>
                <a:gd name="connsiteY133" fmla="*/ 1167765 h 1850707"/>
                <a:gd name="connsiteX134" fmla="*/ 186690 w 1849755"/>
                <a:gd name="connsiteY134" fmla="*/ 1182052 h 1850707"/>
                <a:gd name="connsiteX135" fmla="*/ 196215 w 1849755"/>
                <a:gd name="connsiteY135" fmla="*/ 1202055 h 1850707"/>
                <a:gd name="connsiteX136" fmla="*/ 200025 w 1849755"/>
                <a:gd name="connsiteY136" fmla="*/ 1211580 h 1850707"/>
                <a:gd name="connsiteX137" fmla="*/ 232410 w 1849755"/>
                <a:gd name="connsiteY137" fmla="*/ 1199197 h 1850707"/>
                <a:gd name="connsiteX138" fmla="*/ 237173 w 1849755"/>
                <a:gd name="connsiteY138" fmla="*/ 1196340 h 1850707"/>
                <a:gd name="connsiteX139" fmla="*/ 239078 w 1849755"/>
                <a:gd name="connsiteY139" fmla="*/ 1190625 h 1850707"/>
                <a:gd name="connsiteX140" fmla="*/ 238125 w 1849755"/>
                <a:gd name="connsiteY140" fmla="*/ 1184910 h 1850707"/>
                <a:gd name="connsiteX141" fmla="*/ 237173 w 1849755"/>
                <a:gd name="connsiteY141" fmla="*/ 1178242 h 1850707"/>
                <a:gd name="connsiteX142" fmla="*/ 243840 w 1849755"/>
                <a:gd name="connsiteY142" fmla="*/ 1175385 h 1850707"/>
                <a:gd name="connsiteX143" fmla="*/ 267653 w 1849755"/>
                <a:gd name="connsiteY143" fmla="*/ 1237297 h 1850707"/>
                <a:gd name="connsiteX144" fmla="*/ 260985 w 1849755"/>
                <a:gd name="connsiteY144" fmla="*/ 1239202 h 1850707"/>
                <a:gd name="connsiteX145" fmla="*/ 258128 w 1849755"/>
                <a:gd name="connsiteY145" fmla="*/ 1233487 h 1850707"/>
                <a:gd name="connsiteX146" fmla="*/ 255270 w 1849755"/>
                <a:gd name="connsiteY146" fmla="*/ 1228725 h 1850707"/>
                <a:gd name="connsiteX147" fmla="*/ 250508 w 1849755"/>
                <a:gd name="connsiteY147" fmla="*/ 1225867 h 1850707"/>
                <a:gd name="connsiteX148" fmla="*/ 244793 w 1849755"/>
                <a:gd name="connsiteY148" fmla="*/ 1226820 h 1850707"/>
                <a:gd name="connsiteX149" fmla="*/ 164783 w 1849755"/>
                <a:gd name="connsiteY149" fmla="*/ 1257300 h 1850707"/>
                <a:gd name="connsiteX150" fmla="*/ 160020 w 1849755"/>
                <a:gd name="connsiteY150" fmla="*/ 1260157 h 1850707"/>
                <a:gd name="connsiteX151" fmla="*/ 158115 w 1849755"/>
                <a:gd name="connsiteY151" fmla="*/ 1265872 h 1850707"/>
                <a:gd name="connsiteX152" fmla="*/ 159068 w 1849755"/>
                <a:gd name="connsiteY152" fmla="*/ 1272540 h 1850707"/>
                <a:gd name="connsiteX153" fmla="*/ 160020 w 1849755"/>
                <a:gd name="connsiteY153" fmla="*/ 1278255 h 1850707"/>
                <a:gd name="connsiteX154" fmla="*/ 153353 w 1849755"/>
                <a:gd name="connsiteY154" fmla="*/ 1281112 h 1850707"/>
                <a:gd name="connsiteX155" fmla="*/ 129540 w 1849755"/>
                <a:gd name="connsiteY155" fmla="*/ 1218247 h 1850707"/>
                <a:gd name="connsiteX156" fmla="*/ 123825 w 1849755"/>
                <a:gd name="connsiteY156" fmla="*/ 1183005 h 1850707"/>
                <a:gd name="connsiteX157" fmla="*/ 140970 w 1849755"/>
                <a:gd name="connsiteY157" fmla="*/ 1163002 h 1850707"/>
                <a:gd name="connsiteX158" fmla="*/ 159068 w 1849755"/>
                <a:gd name="connsiteY158" fmla="*/ 1161097 h 1850707"/>
                <a:gd name="connsiteX159" fmla="*/ 1615440 w 1849755"/>
                <a:gd name="connsiteY159" fmla="*/ 1152525 h 1850707"/>
                <a:gd name="connsiteX160" fmla="*/ 1622107 w 1849755"/>
                <a:gd name="connsiteY160" fmla="*/ 1154430 h 1850707"/>
                <a:gd name="connsiteX161" fmla="*/ 1620202 w 1849755"/>
                <a:gd name="connsiteY161" fmla="*/ 1161097 h 1850707"/>
                <a:gd name="connsiteX162" fmla="*/ 1619250 w 1849755"/>
                <a:gd name="connsiteY162" fmla="*/ 1167765 h 1850707"/>
                <a:gd name="connsiteX163" fmla="*/ 1621155 w 1849755"/>
                <a:gd name="connsiteY163" fmla="*/ 1173480 h 1850707"/>
                <a:gd name="connsiteX164" fmla="*/ 1625917 w 1849755"/>
                <a:gd name="connsiteY164" fmla="*/ 1176337 h 1850707"/>
                <a:gd name="connsiteX165" fmla="*/ 1645920 w 1849755"/>
                <a:gd name="connsiteY165" fmla="*/ 1183957 h 1850707"/>
                <a:gd name="connsiteX166" fmla="*/ 1650682 w 1849755"/>
                <a:gd name="connsiteY166" fmla="*/ 1185862 h 1850707"/>
                <a:gd name="connsiteX167" fmla="*/ 1654492 w 1849755"/>
                <a:gd name="connsiteY167" fmla="*/ 1186815 h 1850707"/>
                <a:gd name="connsiteX168" fmla="*/ 1659255 w 1849755"/>
                <a:gd name="connsiteY168" fmla="*/ 1186815 h 1850707"/>
                <a:gd name="connsiteX169" fmla="*/ 1666875 w 1849755"/>
                <a:gd name="connsiteY169" fmla="*/ 1185862 h 1850707"/>
                <a:gd name="connsiteX170" fmla="*/ 1691640 w 1849755"/>
                <a:gd name="connsiteY170" fmla="*/ 1182052 h 1850707"/>
                <a:gd name="connsiteX171" fmla="*/ 1714500 w 1849755"/>
                <a:gd name="connsiteY171" fmla="*/ 1178242 h 1850707"/>
                <a:gd name="connsiteX172" fmla="*/ 1724025 w 1849755"/>
                <a:gd name="connsiteY172" fmla="*/ 1175385 h 1850707"/>
                <a:gd name="connsiteX173" fmla="*/ 1730692 w 1849755"/>
                <a:gd name="connsiteY173" fmla="*/ 1171575 h 1850707"/>
                <a:gd name="connsiteX174" fmla="*/ 1734502 w 1849755"/>
                <a:gd name="connsiteY174" fmla="*/ 1166812 h 1850707"/>
                <a:gd name="connsiteX175" fmla="*/ 1737360 w 1849755"/>
                <a:gd name="connsiteY175" fmla="*/ 1162050 h 1850707"/>
                <a:gd name="connsiteX176" fmla="*/ 1744027 w 1849755"/>
                <a:gd name="connsiteY176" fmla="*/ 1164907 h 1850707"/>
                <a:gd name="connsiteX177" fmla="*/ 1719262 w 1849755"/>
                <a:gd name="connsiteY177" fmla="*/ 1229677 h 1850707"/>
                <a:gd name="connsiteX178" fmla="*/ 1712595 w 1849755"/>
                <a:gd name="connsiteY178" fmla="*/ 1226820 h 1850707"/>
                <a:gd name="connsiteX179" fmla="*/ 1716405 w 1849755"/>
                <a:gd name="connsiteY179" fmla="*/ 1214437 h 1850707"/>
                <a:gd name="connsiteX180" fmla="*/ 1714500 w 1849755"/>
                <a:gd name="connsiteY180" fmla="*/ 1210627 h 1850707"/>
                <a:gd name="connsiteX181" fmla="*/ 1710690 w 1849755"/>
                <a:gd name="connsiteY181" fmla="*/ 1210627 h 1850707"/>
                <a:gd name="connsiteX182" fmla="*/ 1701165 w 1849755"/>
                <a:gd name="connsiteY182" fmla="*/ 1211580 h 1850707"/>
                <a:gd name="connsiteX183" fmla="*/ 1684020 w 1849755"/>
                <a:gd name="connsiteY183" fmla="*/ 1214437 h 1850707"/>
                <a:gd name="connsiteX184" fmla="*/ 1657350 w 1849755"/>
                <a:gd name="connsiteY184" fmla="*/ 1219200 h 1850707"/>
                <a:gd name="connsiteX185" fmla="*/ 1683067 w 1849755"/>
                <a:gd name="connsiteY185" fmla="*/ 1253490 h 1850707"/>
                <a:gd name="connsiteX186" fmla="*/ 1692592 w 1849755"/>
                <a:gd name="connsiteY186" fmla="*/ 1263967 h 1850707"/>
                <a:gd name="connsiteX187" fmla="*/ 1698307 w 1849755"/>
                <a:gd name="connsiteY187" fmla="*/ 1262062 h 1850707"/>
                <a:gd name="connsiteX188" fmla="*/ 1704022 w 1849755"/>
                <a:gd name="connsiteY188" fmla="*/ 1251585 h 1850707"/>
                <a:gd name="connsiteX189" fmla="*/ 1710690 w 1849755"/>
                <a:gd name="connsiteY189" fmla="*/ 1253490 h 1850707"/>
                <a:gd name="connsiteX190" fmla="*/ 1694497 w 1849755"/>
                <a:gd name="connsiteY190" fmla="*/ 1295400 h 1850707"/>
                <a:gd name="connsiteX191" fmla="*/ 1686877 w 1849755"/>
                <a:gd name="connsiteY191" fmla="*/ 1292542 h 1850707"/>
                <a:gd name="connsiteX192" fmla="*/ 1687830 w 1849755"/>
                <a:gd name="connsiteY192" fmla="*/ 1286827 h 1850707"/>
                <a:gd name="connsiteX193" fmla="*/ 1687830 w 1849755"/>
                <a:gd name="connsiteY193" fmla="*/ 1281112 h 1850707"/>
                <a:gd name="connsiteX194" fmla="*/ 1684972 w 1849755"/>
                <a:gd name="connsiteY194" fmla="*/ 1273492 h 1850707"/>
                <a:gd name="connsiteX195" fmla="*/ 1680210 w 1849755"/>
                <a:gd name="connsiteY195" fmla="*/ 1265872 h 1850707"/>
                <a:gd name="connsiteX196" fmla="*/ 1667827 w 1849755"/>
                <a:gd name="connsiteY196" fmla="*/ 1248727 h 1850707"/>
                <a:gd name="connsiteX197" fmla="*/ 1652587 w 1849755"/>
                <a:gd name="connsiteY197" fmla="*/ 1228725 h 1850707"/>
                <a:gd name="connsiteX198" fmla="*/ 1644015 w 1849755"/>
                <a:gd name="connsiteY198" fmla="*/ 1219200 h 1850707"/>
                <a:gd name="connsiteX199" fmla="*/ 1631632 w 1849755"/>
                <a:gd name="connsiteY199" fmla="*/ 1213485 h 1850707"/>
                <a:gd name="connsiteX200" fmla="*/ 1615440 w 1849755"/>
                <a:gd name="connsiteY200" fmla="*/ 1206817 h 1850707"/>
                <a:gd name="connsiteX201" fmla="*/ 1609725 w 1849755"/>
                <a:gd name="connsiteY201" fmla="*/ 1205865 h 1850707"/>
                <a:gd name="connsiteX202" fmla="*/ 1604962 w 1849755"/>
                <a:gd name="connsiteY202" fmla="*/ 1208722 h 1850707"/>
                <a:gd name="connsiteX203" fmla="*/ 1601152 w 1849755"/>
                <a:gd name="connsiteY203" fmla="*/ 1213485 h 1850707"/>
                <a:gd name="connsiteX204" fmla="*/ 1597342 w 1849755"/>
                <a:gd name="connsiteY204" fmla="*/ 1219200 h 1850707"/>
                <a:gd name="connsiteX205" fmla="*/ 1590675 w 1849755"/>
                <a:gd name="connsiteY205" fmla="*/ 1216342 h 1850707"/>
                <a:gd name="connsiteX206" fmla="*/ 1739265 w 1849755"/>
                <a:gd name="connsiteY206" fmla="*/ 964883 h 1850707"/>
                <a:gd name="connsiteX207" fmla="*/ 1773555 w 1849755"/>
                <a:gd name="connsiteY207" fmla="*/ 968693 h 1850707"/>
                <a:gd name="connsiteX208" fmla="*/ 1759267 w 1849755"/>
                <a:gd name="connsiteY208" fmla="*/ 1085850 h 1850707"/>
                <a:gd name="connsiteX209" fmla="*/ 1726882 w 1849755"/>
                <a:gd name="connsiteY209" fmla="*/ 1081088 h 1850707"/>
                <a:gd name="connsiteX210" fmla="*/ 1727835 w 1849755"/>
                <a:gd name="connsiteY210" fmla="*/ 1074420 h 1850707"/>
                <a:gd name="connsiteX211" fmla="*/ 1744980 w 1849755"/>
                <a:gd name="connsiteY211" fmla="*/ 1067753 h 1850707"/>
                <a:gd name="connsiteX212" fmla="*/ 1755457 w 1849755"/>
                <a:gd name="connsiteY212" fmla="*/ 1058228 h 1850707"/>
                <a:gd name="connsiteX213" fmla="*/ 1756410 w 1849755"/>
                <a:gd name="connsiteY213" fmla="*/ 1051560 h 1850707"/>
                <a:gd name="connsiteX214" fmla="*/ 1757362 w 1849755"/>
                <a:gd name="connsiteY214" fmla="*/ 1044893 h 1850707"/>
                <a:gd name="connsiteX215" fmla="*/ 1757362 w 1849755"/>
                <a:gd name="connsiteY215" fmla="*/ 1041083 h 1850707"/>
                <a:gd name="connsiteX216" fmla="*/ 1662112 w 1849755"/>
                <a:gd name="connsiteY216" fmla="*/ 1029653 h 1850707"/>
                <a:gd name="connsiteX217" fmla="*/ 1656397 w 1849755"/>
                <a:gd name="connsiteY217" fmla="*/ 1030605 h 1850707"/>
                <a:gd name="connsiteX218" fmla="*/ 1652587 w 1849755"/>
                <a:gd name="connsiteY218" fmla="*/ 1034415 h 1850707"/>
                <a:gd name="connsiteX219" fmla="*/ 1650682 w 1849755"/>
                <a:gd name="connsiteY219" fmla="*/ 1040130 h 1850707"/>
                <a:gd name="connsiteX220" fmla="*/ 1648777 w 1849755"/>
                <a:gd name="connsiteY220" fmla="*/ 1046798 h 1850707"/>
                <a:gd name="connsiteX221" fmla="*/ 1642110 w 1849755"/>
                <a:gd name="connsiteY221" fmla="*/ 1045845 h 1850707"/>
                <a:gd name="connsiteX222" fmla="*/ 1649730 w 1849755"/>
                <a:gd name="connsiteY222" fmla="*/ 978218 h 1850707"/>
                <a:gd name="connsiteX223" fmla="*/ 1656397 w 1849755"/>
                <a:gd name="connsiteY223" fmla="*/ 979170 h 1850707"/>
                <a:gd name="connsiteX224" fmla="*/ 1656397 w 1849755"/>
                <a:gd name="connsiteY224" fmla="*/ 985838 h 1850707"/>
                <a:gd name="connsiteX225" fmla="*/ 1656397 w 1849755"/>
                <a:gd name="connsiteY225" fmla="*/ 992505 h 1850707"/>
                <a:gd name="connsiteX226" fmla="*/ 1659255 w 1849755"/>
                <a:gd name="connsiteY226" fmla="*/ 997268 h 1850707"/>
                <a:gd name="connsiteX227" fmla="*/ 1664970 w 1849755"/>
                <a:gd name="connsiteY227" fmla="*/ 999173 h 1850707"/>
                <a:gd name="connsiteX228" fmla="*/ 1761172 w 1849755"/>
                <a:gd name="connsiteY228" fmla="*/ 1010603 h 1850707"/>
                <a:gd name="connsiteX229" fmla="*/ 1761172 w 1849755"/>
                <a:gd name="connsiteY229" fmla="*/ 1006793 h 1850707"/>
                <a:gd name="connsiteX230" fmla="*/ 1762125 w 1849755"/>
                <a:gd name="connsiteY230" fmla="*/ 1000125 h 1850707"/>
                <a:gd name="connsiteX231" fmla="*/ 1762125 w 1849755"/>
                <a:gd name="connsiteY231" fmla="*/ 993458 h 1850707"/>
                <a:gd name="connsiteX232" fmla="*/ 1753552 w 1849755"/>
                <a:gd name="connsiteY232" fmla="*/ 982028 h 1850707"/>
                <a:gd name="connsiteX233" fmla="*/ 1738312 w 1849755"/>
                <a:gd name="connsiteY233" fmla="*/ 971550 h 1850707"/>
                <a:gd name="connsiteX234" fmla="*/ 199073 w 1849755"/>
                <a:gd name="connsiteY234" fmla="*/ 952500 h 1850707"/>
                <a:gd name="connsiteX235" fmla="*/ 212408 w 1849755"/>
                <a:gd name="connsiteY235" fmla="*/ 1065847 h 1850707"/>
                <a:gd name="connsiteX236" fmla="*/ 205740 w 1849755"/>
                <a:gd name="connsiteY236" fmla="*/ 1066800 h 1850707"/>
                <a:gd name="connsiteX237" fmla="*/ 203835 w 1849755"/>
                <a:gd name="connsiteY237" fmla="*/ 1060132 h 1850707"/>
                <a:gd name="connsiteX238" fmla="*/ 201930 w 1849755"/>
                <a:gd name="connsiteY238" fmla="*/ 1054417 h 1850707"/>
                <a:gd name="connsiteX239" fmla="*/ 198120 w 1849755"/>
                <a:gd name="connsiteY239" fmla="*/ 1050607 h 1850707"/>
                <a:gd name="connsiteX240" fmla="*/ 192405 w 1849755"/>
                <a:gd name="connsiteY240" fmla="*/ 1050607 h 1850707"/>
                <a:gd name="connsiteX241" fmla="*/ 106680 w 1849755"/>
                <a:gd name="connsiteY241" fmla="*/ 1060132 h 1850707"/>
                <a:gd name="connsiteX242" fmla="*/ 101918 w 1849755"/>
                <a:gd name="connsiteY242" fmla="*/ 1062037 h 1850707"/>
                <a:gd name="connsiteX243" fmla="*/ 99060 w 1849755"/>
                <a:gd name="connsiteY243" fmla="*/ 1066800 h 1850707"/>
                <a:gd name="connsiteX244" fmla="*/ 98108 w 1849755"/>
                <a:gd name="connsiteY244" fmla="*/ 1073467 h 1850707"/>
                <a:gd name="connsiteX245" fmla="*/ 98108 w 1849755"/>
                <a:gd name="connsiteY245" fmla="*/ 1080135 h 1850707"/>
                <a:gd name="connsiteX246" fmla="*/ 91440 w 1849755"/>
                <a:gd name="connsiteY246" fmla="*/ 1081087 h 1850707"/>
                <a:gd name="connsiteX247" fmla="*/ 79058 w 1849755"/>
                <a:gd name="connsiteY247" fmla="*/ 973455 h 1850707"/>
                <a:gd name="connsiteX248" fmla="*/ 108585 w 1849755"/>
                <a:gd name="connsiteY248" fmla="*/ 971550 h 1850707"/>
                <a:gd name="connsiteX249" fmla="*/ 109538 w 1849755"/>
                <a:gd name="connsiteY249" fmla="*/ 978217 h 1850707"/>
                <a:gd name="connsiteX250" fmla="*/ 96203 w 1849755"/>
                <a:gd name="connsiteY250" fmla="*/ 988695 h 1850707"/>
                <a:gd name="connsiteX251" fmla="*/ 89535 w 1849755"/>
                <a:gd name="connsiteY251" fmla="*/ 1002030 h 1850707"/>
                <a:gd name="connsiteX252" fmla="*/ 89535 w 1849755"/>
                <a:gd name="connsiteY252" fmla="*/ 1008697 h 1850707"/>
                <a:gd name="connsiteX253" fmla="*/ 90488 w 1849755"/>
                <a:gd name="connsiteY253" fmla="*/ 1016317 h 1850707"/>
                <a:gd name="connsiteX254" fmla="*/ 92393 w 1849755"/>
                <a:gd name="connsiteY254" fmla="*/ 1033462 h 1850707"/>
                <a:gd name="connsiteX255" fmla="*/ 139065 w 1849755"/>
                <a:gd name="connsiteY255" fmla="*/ 1027747 h 1850707"/>
                <a:gd name="connsiteX256" fmla="*/ 137160 w 1849755"/>
                <a:gd name="connsiteY256" fmla="*/ 1015365 h 1850707"/>
                <a:gd name="connsiteX257" fmla="*/ 135255 w 1849755"/>
                <a:gd name="connsiteY257" fmla="*/ 1006792 h 1850707"/>
                <a:gd name="connsiteX258" fmla="*/ 130493 w 1849755"/>
                <a:gd name="connsiteY258" fmla="*/ 1000125 h 1850707"/>
                <a:gd name="connsiteX259" fmla="*/ 122873 w 1849755"/>
                <a:gd name="connsiteY259" fmla="*/ 997267 h 1850707"/>
                <a:gd name="connsiteX260" fmla="*/ 114300 w 1849755"/>
                <a:gd name="connsiteY260" fmla="*/ 995362 h 1850707"/>
                <a:gd name="connsiteX261" fmla="*/ 113348 w 1849755"/>
                <a:gd name="connsiteY261" fmla="*/ 988695 h 1850707"/>
                <a:gd name="connsiteX262" fmla="*/ 163830 w 1849755"/>
                <a:gd name="connsiteY262" fmla="*/ 982980 h 1850707"/>
                <a:gd name="connsiteX263" fmla="*/ 164783 w 1849755"/>
                <a:gd name="connsiteY263" fmla="*/ 989647 h 1850707"/>
                <a:gd name="connsiteX264" fmla="*/ 156210 w 1849755"/>
                <a:gd name="connsiteY264" fmla="*/ 993457 h 1850707"/>
                <a:gd name="connsiteX265" fmla="*/ 149543 w 1849755"/>
                <a:gd name="connsiteY265" fmla="*/ 998220 h 1850707"/>
                <a:gd name="connsiteX266" fmla="*/ 145733 w 1849755"/>
                <a:gd name="connsiteY266" fmla="*/ 1004887 h 1850707"/>
                <a:gd name="connsiteX267" fmla="*/ 145733 w 1849755"/>
                <a:gd name="connsiteY267" fmla="*/ 1013460 h 1850707"/>
                <a:gd name="connsiteX268" fmla="*/ 146685 w 1849755"/>
                <a:gd name="connsiteY268" fmla="*/ 1025842 h 1850707"/>
                <a:gd name="connsiteX269" fmla="*/ 181928 w 1849755"/>
                <a:gd name="connsiteY269" fmla="*/ 1022032 h 1850707"/>
                <a:gd name="connsiteX270" fmla="*/ 190500 w 1849755"/>
                <a:gd name="connsiteY270" fmla="*/ 1020127 h 1850707"/>
                <a:gd name="connsiteX271" fmla="*/ 195263 w 1849755"/>
                <a:gd name="connsiteY271" fmla="*/ 1016317 h 1850707"/>
                <a:gd name="connsiteX272" fmla="*/ 196215 w 1849755"/>
                <a:gd name="connsiteY272" fmla="*/ 1010602 h 1850707"/>
                <a:gd name="connsiteX273" fmla="*/ 195263 w 1849755"/>
                <a:gd name="connsiteY273" fmla="*/ 1000125 h 1850707"/>
                <a:gd name="connsiteX274" fmla="*/ 194310 w 1849755"/>
                <a:gd name="connsiteY274" fmla="*/ 992505 h 1850707"/>
                <a:gd name="connsiteX275" fmla="*/ 193358 w 1849755"/>
                <a:gd name="connsiteY275" fmla="*/ 984885 h 1850707"/>
                <a:gd name="connsiteX276" fmla="*/ 191453 w 1849755"/>
                <a:gd name="connsiteY276" fmla="*/ 978217 h 1850707"/>
                <a:gd name="connsiteX277" fmla="*/ 188595 w 1849755"/>
                <a:gd name="connsiteY277" fmla="*/ 973455 h 1850707"/>
                <a:gd name="connsiteX278" fmla="*/ 175260 w 1849755"/>
                <a:gd name="connsiteY278" fmla="*/ 965835 h 1850707"/>
                <a:gd name="connsiteX279" fmla="*/ 161925 w 1849755"/>
                <a:gd name="connsiteY279" fmla="*/ 961072 h 1850707"/>
                <a:gd name="connsiteX280" fmla="*/ 160973 w 1849755"/>
                <a:gd name="connsiteY280" fmla="*/ 954405 h 1850707"/>
                <a:gd name="connsiteX281" fmla="*/ 925830 w 1849755"/>
                <a:gd name="connsiteY281" fmla="*/ 826770 h 1850707"/>
                <a:gd name="connsiteX282" fmla="*/ 876300 w 1849755"/>
                <a:gd name="connsiteY282" fmla="*/ 876300 h 1850707"/>
                <a:gd name="connsiteX283" fmla="*/ 876300 w 1849755"/>
                <a:gd name="connsiteY283" fmla="*/ 905828 h 1850707"/>
                <a:gd name="connsiteX284" fmla="*/ 801053 w 1849755"/>
                <a:gd name="connsiteY284" fmla="*/ 929640 h 1850707"/>
                <a:gd name="connsiteX285" fmla="*/ 693420 w 1849755"/>
                <a:gd name="connsiteY285" fmla="*/ 1003935 h 1850707"/>
                <a:gd name="connsiteX286" fmla="*/ 604838 w 1849755"/>
                <a:gd name="connsiteY286" fmla="*/ 1112520 h 1850707"/>
                <a:gd name="connsiteX287" fmla="*/ 534353 w 1849755"/>
                <a:gd name="connsiteY287" fmla="*/ 1245870 h 1850707"/>
                <a:gd name="connsiteX288" fmla="*/ 559118 w 1849755"/>
                <a:gd name="connsiteY288" fmla="*/ 1308735 h 1850707"/>
                <a:gd name="connsiteX289" fmla="*/ 621983 w 1849755"/>
                <a:gd name="connsiteY289" fmla="*/ 1283018 h 1850707"/>
                <a:gd name="connsiteX290" fmla="*/ 759143 w 1849755"/>
                <a:gd name="connsiteY290" fmla="*/ 1072515 h 1850707"/>
                <a:gd name="connsiteX291" fmla="*/ 875348 w 1849755"/>
                <a:gd name="connsiteY291" fmla="*/ 1002983 h 1850707"/>
                <a:gd name="connsiteX292" fmla="*/ 875348 w 1849755"/>
                <a:gd name="connsiteY292" fmla="*/ 1081088 h 1850707"/>
                <a:gd name="connsiteX293" fmla="*/ 846773 w 1849755"/>
                <a:gd name="connsiteY293" fmla="*/ 1123950 h 1850707"/>
                <a:gd name="connsiteX294" fmla="*/ 834390 w 1849755"/>
                <a:gd name="connsiteY294" fmla="*/ 1131570 h 1850707"/>
                <a:gd name="connsiteX295" fmla="*/ 775335 w 1849755"/>
                <a:gd name="connsiteY295" fmla="*/ 1187768 h 1850707"/>
                <a:gd name="connsiteX296" fmla="*/ 697230 w 1849755"/>
                <a:gd name="connsiteY296" fmla="*/ 1363980 h 1850707"/>
                <a:gd name="connsiteX297" fmla="*/ 734378 w 1849755"/>
                <a:gd name="connsiteY297" fmla="*/ 1421130 h 1850707"/>
                <a:gd name="connsiteX298" fmla="*/ 791528 w 1849755"/>
                <a:gd name="connsiteY298" fmla="*/ 1383983 h 1850707"/>
                <a:gd name="connsiteX299" fmla="*/ 851535 w 1849755"/>
                <a:gd name="connsiteY299" fmla="*/ 1246823 h 1850707"/>
                <a:gd name="connsiteX300" fmla="*/ 925830 w 1849755"/>
                <a:gd name="connsiteY300" fmla="*/ 1199198 h 1850707"/>
                <a:gd name="connsiteX301" fmla="*/ 1000125 w 1849755"/>
                <a:gd name="connsiteY301" fmla="*/ 1246823 h 1850707"/>
                <a:gd name="connsiteX302" fmla="*/ 1060133 w 1849755"/>
                <a:gd name="connsiteY302" fmla="*/ 1383983 h 1850707"/>
                <a:gd name="connsiteX303" fmla="*/ 1117283 w 1849755"/>
                <a:gd name="connsiteY303" fmla="*/ 1421130 h 1850707"/>
                <a:gd name="connsiteX304" fmla="*/ 1154430 w 1849755"/>
                <a:gd name="connsiteY304" fmla="*/ 1363980 h 1850707"/>
                <a:gd name="connsiteX305" fmla="*/ 1076325 w 1849755"/>
                <a:gd name="connsiteY305" fmla="*/ 1187768 h 1850707"/>
                <a:gd name="connsiteX306" fmla="*/ 1017270 w 1849755"/>
                <a:gd name="connsiteY306" fmla="*/ 1131570 h 1850707"/>
                <a:gd name="connsiteX307" fmla="*/ 1004888 w 1849755"/>
                <a:gd name="connsiteY307" fmla="*/ 1123950 h 1850707"/>
                <a:gd name="connsiteX308" fmla="*/ 976313 w 1849755"/>
                <a:gd name="connsiteY308" fmla="*/ 1081088 h 1850707"/>
                <a:gd name="connsiteX309" fmla="*/ 976313 w 1849755"/>
                <a:gd name="connsiteY309" fmla="*/ 1002983 h 1850707"/>
                <a:gd name="connsiteX310" fmla="*/ 1092518 w 1849755"/>
                <a:gd name="connsiteY310" fmla="*/ 1072515 h 1850707"/>
                <a:gd name="connsiteX311" fmla="*/ 1229678 w 1849755"/>
                <a:gd name="connsiteY311" fmla="*/ 1283018 h 1850707"/>
                <a:gd name="connsiteX312" fmla="*/ 1292543 w 1849755"/>
                <a:gd name="connsiteY312" fmla="*/ 1308735 h 1850707"/>
                <a:gd name="connsiteX313" fmla="*/ 1317308 w 1849755"/>
                <a:gd name="connsiteY313" fmla="*/ 1245870 h 1850707"/>
                <a:gd name="connsiteX314" fmla="*/ 1246823 w 1849755"/>
                <a:gd name="connsiteY314" fmla="*/ 1112520 h 1850707"/>
                <a:gd name="connsiteX315" fmla="*/ 1158240 w 1849755"/>
                <a:gd name="connsiteY315" fmla="*/ 1003935 h 1850707"/>
                <a:gd name="connsiteX316" fmla="*/ 1050608 w 1849755"/>
                <a:gd name="connsiteY316" fmla="*/ 929640 h 1850707"/>
                <a:gd name="connsiteX317" fmla="*/ 975360 w 1849755"/>
                <a:gd name="connsiteY317" fmla="*/ 905828 h 1850707"/>
                <a:gd name="connsiteX318" fmla="*/ 975360 w 1849755"/>
                <a:gd name="connsiteY318" fmla="*/ 876300 h 1850707"/>
                <a:gd name="connsiteX319" fmla="*/ 925830 w 1849755"/>
                <a:gd name="connsiteY319" fmla="*/ 826770 h 1850707"/>
                <a:gd name="connsiteX320" fmla="*/ 1765935 w 1849755"/>
                <a:gd name="connsiteY320" fmla="*/ 802958 h 1850707"/>
                <a:gd name="connsiteX321" fmla="*/ 1772603 w 1849755"/>
                <a:gd name="connsiteY321" fmla="*/ 870585 h 1850707"/>
                <a:gd name="connsiteX322" fmla="*/ 1765935 w 1849755"/>
                <a:gd name="connsiteY322" fmla="*/ 871538 h 1850707"/>
                <a:gd name="connsiteX323" fmla="*/ 1764983 w 1849755"/>
                <a:gd name="connsiteY323" fmla="*/ 864870 h 1850707"/>
                <a:gd name="connsiteX324" fmla="*/ 1763078 w 1849755"/>
                <a:gd name="connsiteY324" fmla="*/ 858203 h 1850707"/>
                <a:gd name="connsiteX325" fmla="*/ 1759268 w 1849755"/>
                <a:gd name="connsiteY325" fmla="*/ 854393 h 1850707"/>
                <a:gd name="connsiteX326" fmla="*/ 1753553 w 1849755"/>
                <a:gd name="connsiteY326" fmla="*/ 853440 h 1850707"/>
                <a:gd name="connsiteX327" fmla="*/ 1667828 w 1849755"/>
                <a:gd name="connsiteY327" fmla="*/ 862013 h 1850707"/>
                <a:gd name="connsiteX328" fmla="*/ 1662113 w 1849755"/>
                <a:gd name="connsiteY328" fmla="*/ 863918 h 1850707"/>
                <a:gd name="connsiteX329" fmla="*/ 1659255 w 1849755"/>
                <a:gd name="connsiteY329" fmla="*/ 868680 h 1850707"/>
                <a:gd name="connsiteX330" fmla="*/ 1658303 w 1849755"/>
                <a:gd name="connsiteY330" fmla="*/ 874395 h 1850707"/>
                <a:gd name="connsiteX331" fmla="*/ 1658303 w 1849755"/>
                <a:gd name="connsiteY331" fmla="*/ 881063 h 1850707"/>
                <a:gd name="connsiteX332" fmla="*/ 1651635 w 1849755"/>
                <a:gd name="connsiteY332" fmla="*/ 883920 h 1850707"/>
                <a:gd name="connsiteX333" fmla="*/ 1644968 w 1849755"/>
                <a:gd name="connsiteY333" fmla="*/ 816293 h 1850707"/>
                <a:gd name="connsiteX334" fmla="*/ 1651635 w 1849755"/>
                <a:gd name="connsiteY334" fmla="*/ 815340 h 1850707"/>
                <a:gd name="connsiteX335" fmla="*/ 1652588 w 1849755"/>
                <a:gd name="connsiteY335" fmla="*/ 822008 h 1850707"/>
                <a:gd name="connsiteX336" fmla="*/ 1654493 w 1849755"/>
                <a:gd name="connsiteY336" fmla="*/ 827723 h 1850707"/>
                <a:gd name="connsiteX337" fmla="*/ 1658303 w 1849755"/>
                <a:gd name="connsiteY337" fmla="*/ 831533 h 1850707"/>
                <a:gd name="connsiteX338" fmla="*/ 1664018 w 1849755"/>
                <a:gd name="connsiteY338" fmla="*/ 832485 h 1850707"/>
                <a:gd name="connsiteX339" fmla="*/ 1749743 w 1849755"/>
                <a:gd name="connsiteY339" fmla="*/ 823913 h 1850707"/>
                <a:gd name="connsiteX340" fmla="*/ 1754505 w 1849755"/>
                <a:gd name="connsiteY340" fmla="*/ 822008 h 1850707"/>
                <a:gd name="connsiteX341" fmla="*/ 1757363 w 1849755"/>
                <a:gd name="connsiteY341" fmla="*/ 817245 h 1850707"/>
                <a:gd name="connsiteX342" fmla="*/ 1758315 w 1849755"/>
                <a:gd name="connsiteY342" fmla="*/ 810578 h 1850707"/>
                <a:gd name="connsiteX343" fmla="*/ 1759268 w 1849755"/>
                <a:gd name="connsiteY343" fmla="*/ 803910 h 1850707"/>
                <a:gd name="connsiteX344" fmla="*/ 94297 w 1849755"/>
                <a:gd name="connsiteY344" fmla="*/ 735330 h 1850707"/>
                <a:gd name="connsiteX345" fmla="*/ 100965 w 1849755"/>
                <a:gd name="connsiteY345" fmla="*/ 736282 h 1850707"/>
                <a:gd name="connsiteX346" fmla="*/ 101917 w 1849755"/>
                <a:gd name="connsiteY346" fmla="*/ 752475 h 1850707"/>
                <a:gd name="connsiteX347" fmla="*/ 108585 w 1849755"/>
                <a:gd name="connsiteY347" fmla="*/ 766762 h 1850707"/>
                <a:gd name="connsiteX348" fmla="*/ 120967 w 1849755"/>
                <a:gd name="connsiteY348" fmla="*/ 783907 h 1850707"/>
                <a:gd name="connsiteX349" fmla="*/ 134302 w 1849755"/>
                <a:gd name="connsiteY349" fmla="*/ 801052 h 1850707"/>
                <a:gd name="connsiteX350" fmla="*/ 161925 w 1849755"/>
                <a:gd name="connsiteY350" fmla="*/ 784860 h 1850707"/>
                <a:gd name="connsiteX351" fmla="*/ 193357 w 1849755"/>
                <a:gd name="connsiteY351" fmla="*/ 765810 h 1850707"/>
                <a:gd name="connsiteX352" fmla="*/ 200977 w 1849755"/>
                <a:gd name="connsiteY352" fmla="*/ 760095 h 1850707"/>
                <a:gd name="connsiteX353" fmla="*/ 207645 w 1849755"/>
                <a:gd name="connsiteY353" fmla="*/ 752475 h 1850707"/>
                <a:gd name="connsiteX354" fmla="*/ 209550 w 1849755"/>
                <a:gd name="connsiteY354" fmla="*/ 747712 h 1850707"/>
                <a:gd name="connsiteX355" fmla="*/ 210502 w 1849755"/>
                <a:gd name="connsiteY355" fmla="*/ 742950 h 1850707"/>
                <a:gd name="connsiteX356" fmla="*/ 218122 w 1849755"/>
                <a:gd name="connsiteY356" fmla="*/ 745807 h 1850707"/>
                <a:gd name="connsiteX357" fmla="*/ 211455 w 1849755"/>
                <a:gd name="connsiteY357" fmla="*/ 793432 h 1850707"/>
                <a:gd name="connsiteX358" fmla="*/ 180975 w 1849755"/>
                <a:gd name="connsiteY358" fmla="*/ 808672 h 1850707"/>
                <a:gd name="connsiteX359" fmla="*/ 149542 w 1849755"/>
                <a:gd name="connsiteY359" fmla="*/ 826770 h 1850707"/>
                <a:gd name="connsiteX360" fmla="*/ 148590 w 1849755"/>
                <a:gd name="connsiteY360" fmla="*/ 831532 h 1850707"/>
                <a:gd name="connsiteX361" fmla="*/ 186690 w 1849755"/>
                <a:gd name="connsiteY361" fmla="*/ 837247 h 1850707"/>
                <a:gd name="connsiteX362" fmla="*/ 192405 w 1849755"/>
                <a:gd name="connsiteY362" fmla="*/ 837247 h 1850707"/>
                <a:gd name="connsiteX363" fmla="*/ 196215 w 1849755"/>
                <a:gd name="connsiteY363" fmla="*/ 833437 h 1850707"/>
                <a:gd name="connsiteX364" fmla="*/ 198120 w 1849755"/>
                <a:gd name="connsiteY364" fmla="*/ 829627 h 1850707"/>
                <a:gd name="connsiteX365" fmla="*/ 200025 w 1849755"/>
                <a:gd name="connsiteY365" fmla="*/ 823912 h 1850707"/>
                <a:gd name="connsiteX366" fmla="*/ 206692 w 1849755"/>
                <a:gd name="connsiteY366" fmla="*/ 824865 h 1850707"/>
                <a:gd name="connsiteX367" fmla="*/ 197167 w 1849755"/>
                <a:gd name="connsiteY367" fmla="*/ 888682 h 1850707"/>
                <a:gd name="connsiteX368" fmla="*/ 190500 w 1849755"/>
                <a:gd name="connsiteY368" fmla="*/ 886777 h 1850707"/>
                <a:gd name="connsiteX369" fmla="*/ 190500 w 1849755"/>
                <a:gd name="connsiteY369" fmla="*/ 880110 h 1850707"/>
                <a:gd name="connsiteX370" fmla="*/ 190500 w 1849755"/>
                <a:gd name="connsiteY370" fmla="*/ 874395 h 1850707"/>
                <a:gd name="connsiteX371" fmla="*/ 187642 w 1849755"/>
                <a:gd name="connsiteY371" fmla="*/ 869632 h 1850707"/>
                <a:gd name="connsiteX372" fmla="*/ 182880 w 1849755"/>
                <a:gd name="connsiteY372" fmla="*/ 867727 h 1850707"/>
                <a:gd name="connsiteX373" fmla="*/ 97155 w 1849755"/>
                <a:gd name="connsiteY373" fmla="*/ 855345 h 1850707"/>
                <a:gd name="connsiteX374" fmla="*/ 92392 w 1849755"/>
                <a:gd name="connsiteY374" fmla="*/ 855345 h 1850707"/>
                <a:gd name="connsiteX375" fmla="*/ 88582 w 1849755"/>
                <a:gd name="connsiteY375" fmla="*/ 859155 h 1850707"/>
                <a:gd name="connsiteX376" fmla="*/ 85725 w 1849755"/>
                <a:gd name="connsiteY376" fmla="*/ 864870 h 1850707"/>
                <a:gd name="connsiteX377" fmla="*/ 83820 w 1849755"/>
                <a:gd name="connsiteY377" fmla="*/ 870585 h 1850707"/>
                <a:gd name="connsiteX378" fmla="*/ 76200 w 1849755"/>
                <a:gd name="connsiteY378" fmla="*/ 869632 h 1850707"/>
                <a:gd name="connsiteX379" fmla="*/ 85725 w 1849755"/>
                <a:gd name="connsiteY379" fmla="*/ 802957 h 1850707"/>
                <a:gd name="connsiteX380" fmla="*/ 92392 w 1849755"/>
                <a:gd name="connsiteY380" fmla="*/ 803910 h 1850707"/>
                <a:gd name="connsiteX381" fmla="*/ 92392 w 1849755"/>
                <a:gd name="connsiteY381" fmla="*/ 810577 h 1850707"/>
                <a:gd name="connsiteX382" fmla="*/ 92392 w 1849755"/>
                <a:gd name="connsiteY382" fmla="*/ 817245 h 1850707"/>
                <a:gd name="connsiteX383" fmla="*/ 95250 w 1849755"/>
                <a:gd name="connsiteY383" fmla="*/ 822007 h 1850707"/>
                <a:gd name="connsiteX384" fmla="*/ 100012 w 1849755"/>
                <a:gd name="connsiteY384" fmla="*/ 823912 h 1850707"/>
                <a:gd name="connsiteX385" fmla="*/ 140970 w 1849755"/>
                <a:gd name="connsiteY385" fmla="*/ 829627 h 1850707"/>
                <a:gd name="connsiteX386" fmla="*/ 141922 w 1849755"/>
                <a:gd name="connsiteY386" fmla="*/ 825817 h 1850707"/>
                <a:gd name="connsiteX387" fmla="*/ 129540 w 1849755"/>
                <a:gd name="connsiteY387" fmla="*/ 808672 h 1850707"/>
                <a:gd name="connsiteX388" fmla="*/ 117157 w 1849755"/>
                <a:gd name="connsiteY388" fmla="*/ 792480 h 1850707"/>
                <a:gd name="connsiteX389" fmla="*/ 106680 w 1849755"/>
                <a:gd name="connsiteY389" fmla="*/ 781050 h 1850707"/>
                <a:gd name="connsiteX390" fmla="*/ 99060 w 1849755"/>
                <a:gd name="connsiteY390" fmla="*/ 776287 h 1850707"/>
                <a:gd name="connsiteX391" fmla="*/ 96202 w 1849755"/>
                <a:gd name="connsiteY391" fmla="*/ 779145 h 1850707"/>
                <a:gd name="connsiteX392" fmla="*/ 93345 w 1849755"/>
                <a:gd name="connsiteY392" fmla="*/ 788670 h 1850707"/>
                <a:gd name="connsiteX393" fmla="*/ 86677 w 1849755"/>
                <a:gd name="connsiteY393" fmla="*/ 787717 h 1850707"/>
                <a:gd name="connsiteX394" fmla="*/ 1698308 w 1849755"/>
                <a:gd name="connsiteY394" fmla="*/ 618173 h 1850707"/>
                <a:gd name="connsiteX395" fmla="*/ 1712595 w 1849755"/>
                <a:gd name="connsiteY395" fmla="*/ 622935 h 1850707"/>
                <a:gd name="connsiteX396" fmla="*/ 1724978 w 1849755"/>
                <a:gd name="connsiteY396" fmla="*/ 634365 h 1850707"/>
                <a:gd name="connsiteX397" fmla="*/ 1734503 w 1849755"/>
                <a:gd name="connsiteY397" fmla="*/ 651510 h 1850707"/>
                <a:gd name="connsiteX398" fmla="*/ 1738313 w 1849755"/>
                <a:gd name="connsiteY398" fmla="*/ 670560 h 1850707"/>
                <a:gd name="connsiteX399" fmla="*/ 1737360 w 1849755"/>
                <a:gd name="connsiteY399" fmla="*/ 685800 h 1850707"/>
                <a:gd name="connsiteX400" fmla="*/ 1744028 w 1849755"/>
                <a:gd name="connsiteY400" fmla="*/ 688658 h 1850707"/>
                <a:gd name="connsiteX401" fmla="*/ 1746885 w 1849755"/>
                <a:gd name="connsiteY401" fmla="*/ 695325 h 1850707"/>
                <a:gd name="connsiteX402" fmla="*/ 1707833 w 1849755"/>
                <a:gd name="connsiteY402" fmla="*/ 709613 h 1850707"/>
                <a:gd name="connsiteX403" fmla="*/ 1705928 w 1849755"/>
                <a:gd name="connsiteY403" fmla="*/ 702945 h 1850707"/>
                <a:gd name="connsiteX404" fmla="*/ 1717358 w 1849755"/>
                <a:gd name="connsiteY404" fmla="*/ 692468 h 1850707"/>
                <a:gd name="connsiteX405" fmla="*/ 1725930 w 1849755"/>
                <a:gd name="connsiteY405" fmla="*/ 681990 h 1850707"/>
                <a:gd name="connsiteX406" fmla="*/ 1730693 w 1849755"/>
                <a:gd name="connsiteY406" fmla="*/ 670560 h 1850707"/>
                <a:gd name="connsiteX407" fmla="*/ 1729740 w 1849755"/>
                <a:gd name="connsiteY407" fmla="*/ 657225 h 1850707"/>
                <a:gd name="connsiteX408" fmla="*/ 1720215 w 1849755"/>
                <a:gd name="connsiteY408" fmla="*/ 644843 h 1850707"/>
                <a:gd name="connsiteX409" fmla="*/ 1705928 w 1849755"/>
                <a:gd name="connsiteY409" fmla="*/ 642938 h 1850707"/>
                <a:gd name="connsiteX410" fmla="*/ 1696403 w 1849755"/>
                <a:gd name="connsiteY410" fmla="*/ 651510 h 1850707"/>
                <a:gd name="connsiteX411" fmla="*/ 1693545 w 1849755"/>
                <a:gd name="connsiteY411" fmla="*/ 669608 h 1850707"/>
                <a:gd name="connsiteX412" fmla="*/ 1693545 w 1849755"/>
                <a:gd name="connsiteY412" fmla="*/ 682943 h 1850707"/>
                <a:gd name="connsiteX413" fmla="*/ 1693545 w 1849755"/>
                <a:gd name="connsiteY413" fmla="*/ 695325 h 1850707"/>
                <a:gd name="connsiteX414" fmla="*/ 1686878 w 1849755"/>
                <a:gd name="connsiteY414" fmla="*/ 717233 h 1850707"/>
                <a:gd name="connsiteX415" fmla="*/ 1668780 w 1849755"/>
                <a:gd name="connsiteY415" fmla="*/ 730568 h 1850707"/>
                <a:gd name="connsiteX416" fmla="*/ 1653540 w 1849755"/>
                <a:gd name="connsiteY416" fmla="*/ 731520 h 1850707"/>
                <a:gd name="connsiteX417" fmla="*/ 1638300 w 1849755"/>
                <a:gd name="connsiteY417" fmla="*/ 725805 h 1850707"/>
                <a:gd name="connsiteX418" fmla="*/ 1624965 w 1849755"/>
                <a:gd name="connsiteY418" fmla="*/ 713423 h 1850707"/>
                <a:gd name="connsiteX419" fmla="*/ 1611630 w 1849755"/>
                <a:gd name="connsiteY419" fmla="*/ 696278 h 1850707"/>
                <a:gd name="connsiteX420" fmla="*/ 1607820 w 1849755"/>
                <a:gd name="connsiteY420" fmla="*/ 675323 h 1850707"/>
                <a:gd name="connsiteX421" fmla="*/ 1608773 w 1849755"/>
                <a:gd name="connsiteY421" fmla="*/ 658178 h 1850707"/>
                <a:gd name="connsiteX422" fmla="*/ 1601153 w 1849755"/>
                <a:gd name="connsiteY422" fmla="*/ 654368 h 1850707"/>
                <a:gd name="connsiteX423" fmla="*/ 1599248 w 1849755"/>
                <a:gd name="connsiteY423" fmla="*/ 647700 h 1850707"/>
                <a:gd name="connsiteX424" fmla="*/ 1641158 w 1849755"/>
                <a:gd name="connsiteY424" fmla="*/ 632460 h 1850707"/>
                <a:gd name="connsiteX425" fmla="*/ 1643063 w 1849755"/>
                <a:gd name="connsiteY425" fmla="*/ 639128 h 1850707"/>
                <a:gd name="connsiteX426" fmla="*/ 1632585 w 1849755"/>
                <a:gd name="connsiteY426" fmla="*/ 649605 h 1850707"/>
                <a:gd name="connsiteX427" fmla="*/ 1624013 w 1849755"/>
                <a:gd name="connsiteY427" fmla="*/ 661988 h 1850707"/>
                <a:gd name="connsiteX428" fmla="*/ 1619250 w 1849755"/>
                <a:gd name="connsiteY428" fmla="*/ 676275 h 1850707"/>
                <a:gd name="connsiteX429" fmla="*/ 1620203 w 1849755"/>
                <a:gd name="connsiteY429" fmla="*/ 691515 h 1850707"/>
                <a:gd name="connsiteX430" fmla="*/ 1631633 w 1849755"/>
                <a:gd name="connsiteY430" fmla="*/ 706755 h 1850707"/>
                <a:gd name="connsiteX431" fmla="*/ 1646873 w 1849755"/>
                <a:gd name="connsiteY431" fmla="*/ 707708 h 1850707"/>
                <a:gd name="connsiteX432" fmla="*/ 1656398 w 1849755"/>
                <a:gd name="connsiteY432" fmla="*/ 699135 h 1850707"/>
                <a:gd name="connsiteX433" fmla="*/ 1659255 w 1849755"/>
                <a:gd name="connsiteY433" fmla="*/ 681038 h 1850707"/>
                <a:gd name="connsiteX434" fmla="*/ 1659255 w 1849755"/>
                <a:gd name="connsiteY434" fmla="*/ 666750 h 1850707"/>
                <a:gd name="connsiteX435" fmla="*/ 1659255 w 1849755"/>
                <a:gd name="connsiteY435" fmla="*/ 654368 h 1850707"/>
                <a:gd name="connsiteX436" fmla="*/ 1666875 w 1849755"/>
                <a:gd name="connsiteY436" fmla="*/ 632460 h 1850707"/>
                <a:gd name="connsiteX437" fmla="*/ 1684020 w 1849755"/>
                <a:gd name="connsiteY437" fmla="*/ 620078 h 1850707"/>
                <a:gd name="connsiteX438" fmla="*/ 1698308 w 1849755"/>
                <a:gd name="connsiteY438" fmla="*/ 618173 h 1850707"/>
                <a:gd name="connsiteX439" fmla="*/ 148590 w 1849755"/>
                <a:gd name="connsiteY439" fmla="*/ 579120 h 1850707"/>
                <a:gd name="connsiteX440" fmla="*/ 155257 w 1849755"/>
                <a:gd name="connsiteY440" fmla="*/ 581977 h 1850707"/>
                <a:gd name="connsiteX441" fmla="*/ 153352 w 1849755"/>
                <a:gd name="connsiteY441" fmla="*/ 588645 h 1850707"/>
                <a:gd name="connsiteX442" fmla="*/ 152400 w 1849755"/>
                <a:gd name="connsiteY442" fmla="*/ 595312 h 1850707"/>
                <a:gd name="connsiteX443" fmla="*/ 154305 w 1849755"/>
                <a:gd name="connsiteY443" fmla="*/ 601027 h 1850707"/>
                <a:gd name="connsiteX444" fmla="*/ 159067 w 1849755"/>
                <a:gd name="connsiteY444" fmla="*/ 603885 h 1850707"/>
                <a:gd name="connsiteX445" fmla="*/ 239077 w 1849755"/>
                <a:gd name="connsiteY445" fmla="*/ 636270 h 1850707"/>
                <a:gd name="connsiteX446" fmla="*/ 243840 w 1849755"/>
                <a:gd name="connsiteY446" fmla="*/ 637222 h 1850707"/>
                <a:gd name="connsiteX447" fmla="*/ 248602 w 1849755"/>
                <a:gd name="connsiteY447" fmla="*/ 634365 h 1850707"/>
                <a:gd name="connsiteX448" fmla="*/ 252412 w 1849755"/>
                <a:gd name="connsiteY448" fmla="*/ 629602 h 1850707"/>
                <a:gd name="connsiteX449" fmla="*/ 256222 w 1849755"/>
                <a:gd name="connsiteY449" fmla="*/ 622935 h 1850707"/>
                <a:gd name="connsiteX450" fmla="*/ 263842 w 1849755"/>
                <a:gd name="connsiteY450" fmla="*/ 624840 h 1850707"/>
                <a:gd name="connsiteX451" fmla="*/ 238125 w 1849755"/>
                <a:gd name="connsiteY451" fmla="*/ 687705 h 1850707"/>
                <a:gd name="connsiteX452" fmla="*/ 231457 w 1849755"/>
                <a:gd name="connsiteY452" fmla="*/ 684847 h 1850707"/>
                <a:gd name="connsiteX453" fmla="*/ 233362 w 1849755"/>
                <a:gd name="connsiteY453" fmla="*/ 678180 h 1850707"/>
                <a:gd name="connsiteX454" fmla="*/ 234315 w 1849755"/>
                <a:gd name="connsiteY454" fmla="*/ 672465 h 1850707"/>
                <a:gd name="connsiteX455" fmla="*/ 232410 w 1849755"/>
                <a:gd name="connsiteY455" fmla="*/ 667702 h 1850707"/>
                <a:gd name="connsiteX456" fmla="*/ 227647 w 1849755"/>
                <a:gd name="connsiteY456" fmla="*/ 664845 h 1850707"/>
                <a:gd name="connsiteX457" fmla="*/ 147637 w 1849755"/>
                <a:gd name="connsiteY457" fmla="*/ 632460 h 1850707"/>
                <a:gd name="connsiteX458" fmla="*/ 142875 w 1849755"/>
                <a:gd name="connsiteY458" fmla="*/ 631507 h 1850707"/>
                <a:gd name="connsiteX459" fmla="*/ 138112 w 1849755"/>
                <a:gd name="connsiteY459" fmla="*/ 634365 h 1850707"/>
                <a:gd name="connsiteX460" fmla="*/ 134302 w 1849755"/>
                <a:gd name="connsiteY460" fmla="*/ 639127 h 1850707"/>
                <a:gd name="connsiteX461" fmla="*/ 130492 w 1849755"/>
                <a:gd name="connsiteY461" fmla="*/ 644842 h 1850707"/>
                <a:gd name="connsiteX462" fmla="*/ 123825 w 1849755"/>
                <a:gd name="connsiteY462" fmla="*/ 641985 h 1850707"/>
                <a:gd name="connsiteX463" fmla="*/ 1624013 w 1849755"/>
                <a:gd name="connsiteY463" fmla="*/ 458153 h 1850707"/>
                <a:gd name="connsiteX464" fmla="*/ 1581150 w 1849755"/>
                <a:gd name="connsiteY464" fmla="*/ 485775 h 1850707"/>
                <a:gd name="connsiteX465" fmla="*/ 1584960 w 1849755"/>
                <a:gd name="connsiteY465" fmla="*/ 491490 h 1850707"/>
                <a:gd name="connsiteX466" fmla="*/ 1601153 w 1849755"/>
                <a:gd name="connsiteY466" fmla="*/ 503873 h 1850707"/>
                <a:gd name="connsiteX467" fmla="*/ 1622108 w 1849755"/>
                <a:gd name="connsiteY467" fmla="*/ 498158 h 1850707"/>
                <a:gd name="connsiteX468" fmla="*/ 1633538 w 1849755"/>
                <a:gd name="connsiteY468" fmla="*/ 482918 h 1850707"/>
                <a:gd name="connsiteX469" fmla="*/ 1627823 w 1849755"/>
                <a:gd name="connsiteY469" fmla="*/ 463868 h 1850707"/>
                <a:gd name="connsiteX470" fmla="*/ 1603058 w 1849755"/>
                <a:gd name="connsiteY470" fmla="*/ 412433 h 1850707"/>
                <a:gd name="connsiteX471" fmla="*/ 1640205 w 1849755"/>
                <a:gd name="connsiteY471" fmla="*/ 469583 h 1850707"/>
                <a:gd name="connsiteX472" fmla="*/ 1653540 w 1849755"/>
                <a:gd name="connsiteY472" fmla="*/ 502920 h 1850707"/>
                <a:gd name="connsiteX473" fmla="*/ 1642110 w 1849755"/>
                <a:gd name="connsiteY473" fmla="*/ 524828 h 1850707"/>
                <a:gd name="connsiteX474" fmla="*/ 1621155 w 1849755"/>
                <a:gd name="connsiteY474" fmla="*/ 529590 h 1850707"/>
                <a:gd name="connsiteX475" fmla="*/ 1599248 w 1849755"/>
                <a:gd name="connsiteY475" fmla="*/ 517208 h 1850707"/>
                <a:gd name="connsiteX476" fmla="*/ 1591628 w 1849755"/>
                <a:gd name="connsiteY476" fmla="*/ 538163 h 1850707"/>
                <a:gd name="connsiteX477" fmla="*/ 1583055 w 1849755"/>
                <a:gd name="connsiteY477" fmla="*/ 562928 h 1850707"/>
                <a:gd name="connsiteX478" fmla="*/ 1580198 w 1849755"/>
                <a:gd name="connsiteY478" fmla="*/ 573405 h 1850707"/>
                <a:gd name="connsiteX479" fmla="*/ 1579245 w 1849755"/>
                <a:gd name="connsiteY479" fmla="*/ 583883 h 1850707"/>
                <a:gd name="connsiteX480" fmla="*/ 1581150 w 1849755"/>
                <a:gd name="connsiteY480" fmla="*/ 588645 h 1850707"/>
                <a:gd name="connsiteX481" fmla="*/ 1583055 w 1849755"/>
                <a:gd name="connsiteY481" fmla="*/ 592455 h 1850707"/>
                <a:gd name="connsiteX482" fmla="*/ 1577340 w 1849755"/>
                <a:gd name="connsiteY482" fmla="*/ 596265 h 1850707"/>
                <a:gd name="connsiteX483" fmla="*/ 1551623 w 1849755"/>
                <a:gd name="connsiteY483" fmla="*/ 557213 h 1850707"/>
                <a:gd name="connsiteX484" fmla="*/ 1565910 w 1849755"/>
                <a:gd name="connsiteY484" fmla="*/ 524828 h 1850707"/>
                <a:gd name="connsiteX485" fmla="*/ 1576388 w 1849755"/>
                <a:gd name="connsiteY485" fmla="*/ 494348 h 1850707"/>
                <a:gd name="connsiteX486" fmla="*/ 1573530 w 1849755"/>
                <a:gd name="connsiteY486" fmla="*/ 490538 h 1850707"/>
                <a:gd name="connsiteX487" fmla="*/ 1542098 w 1849755"/>
                <a:gd name="connsiteY487" fmla="*/ 510540 h 1850707"/>
                <a:gd name="connsiteX488" fmla="*/ 1538288 w 1849755"/>
                <a:gd name="connsiteY488" fmla="*/ 514350 h 1850707"/>
                <a:gd name="connsiteX489" fmla="*/ 1537335 w 1849755"/>
                <a:gd name="connsiteY489" fmla="*/ 520065 h 1850707"/>
                <a:gd name="connsiteX490" fmla="*/ 1539240 w 1849755"/>
                <a:gd name="connsiteY490" fmla="*/ 524828 h 1850707"/>
                <a:gd name="connsiteX491" fmla="*/ 1541145 w 1849755"/>
                <a:gd name="connsiteY491" fmla="*/ 530543 h 1850707"/>
                <a:gd name="connsiteX492" fmla="*/ 1535430 w 1849755"/>
                <a:gd name="connsiteY492" fmla="*/ 534353 h 1850707"/>
                <a:gd name="connsiteX493" fmla="*/ 1500188 w 1849755"/>
                <a:gd name="connsiteY493" fmla="*/ 479108 h 1850707"/>
                <a:gd name="connsiteX494" fmla="*/ 1505903 w 1849755"/>
                <a:gd name="connsiteY494" fmla="*/ 475298 h 1850707"/>
                <a:gd name="connsiteX495" fmla="*/ 1509713 w 1849755"/>
                <a:gd name="connsiteY495" fmla="*/ 481013 h 1850707"/>
                <a:gd name="connsiteX496" fmla="*/ 1513523 w 1849755"/>
                <a:gd name="connsiteY496" fmla="*/ 484823 h 1850707"/>
                <a:gd name="connsiteX497" fmla="*/ 1519238 w 1849755"/>
                <a:gd name="connsiteY497" fmla="*/ 486728 h 1850707"/>
                <a:gd name="connsiteX498" fmla="*/ 1524000 w 1849755"/>
                <a:gd name="connsiteY498" fmla="*/ 484823 h 1850707"/>
                <a:gd name="connsiteX499" fmla="*/ 1596390 w 1849755"/>
                <a:gd name="connsiteY499" fmla="*/ 438150 h 1850707"/>
                <a:gd name="connsiteX500" fmla="*/ 1600200 w 1849755"/>
                <a:gd name="connsiteY500" fmla="*/ 434340 h 1850707"/>
                <a:gd name="connsiteX501" fmla="*/ 1601153 w 1849755"/>
                <a:gd name="connsiteY501" fmla="*/ 428625 h 1850707"/>
                <a:gd name="connsiteX502" fmla="*/ 1599248 w 1849755"/>
                <a:gd name="connsiteY502" fmla="*/ 421958 h 1850707"/>
                <a:gd name="connsiteX503" fmla="*/ 1597343 w 1849755"/>
                <a:gd name="connsiteY503" fmla="*/ 416243 h 1850707"/>
                <a:gd name="connsiteX504" fmla="*/ 1016318 w 1849755"/>
                <a:gd name="connsiteY504" fmla="*/ 398145 h 1850707"/>
                <a:gd name="connsiteX505" fmla="*/ 968693 w 1849755"/>
                <a:gd name="connsiteY505" fmla="*/ 447675 h 1850707"/>
                <a:gd name="connsiteX506" fmla="*/ 968693 w 1849755"/>
                <a:gd name="connsiteY506" fmla="*/ 449580 h 1850707"/>
                <a:gd name="connsiteX507" fmla="*/ 968693 w 1849755"/>
                <a:gd name="connsiteY507" fmla="*/ 733425 h 1850707"/>
                <a:gd name="connsiteX508" fmla="*/ 968693 w 1849755"/>
                <a:gd name="connsiteY508" fmla="*/ 758190 h 1850707"/>
                <a:gd name="connsiteX509" fmla="*/ 1005840 w 1849755"/>
                <a:gd name="connsiteY509" fmla="*/ 803910 h 1850707"/>
                <a:gd name="connsiteX510" fmla="*/ 1188720 w 1849755"/>
                <a:gd name="connsiteY510" fmla="*/ 899160 h 1850707"/>
                <a:gd name="connsiteX511" fmla="*/ 1351598 w 1849755"/>
                <a:gd name="connsiteY511" fmla="*/ 1087755 h 1850707"/>
                <a:gd name="connsiteX512" fmla="*/ 1418273 w 1849755"/>
                <a:gd name="connsiteY512" fmla="*/ 1102043 h 1850707"/>
                <a:gd name="connsiteX513" fmla="*/ 1440180 w 1849755"/>
                <a:gd name="connsiteY513" fmla="*/ 1062038 h 1850707"/>
                <a:gd name="connsiteX514" fmla="*/ 1432560 w 1849755"/>
                <a:gd name="connsiteY514" fmla="*/ 1035368 h 1850707"/>
                <a:gd name="connsiteX515" fmla="*/ 1249680 w 1849755"/>
                <a:gd name="connsiteY515" fmla="*/ 825818 h 1850707"/>
                <a:gd name="connsiteX516" fmla="*/ 1066800 w 1849755"/>
                <a:gd name="connsiteY516" fmla="*/ 721995 h 1850707"/>
                <a:gd name="connsiteX517" fmla="*/ 1066800 w 1849755"/>
                <a:gd name="connsiteY517" fmla="*/ 611505 h 1850707"/>
                <a:gd name="connsiteX518" fmla="*/ 1331595 w 1849755"/>
                <a:gd name="connsiteY518" fmla="*/ 757238 h 1850707"/>
                <a:gd name="connsiteX519" fmla="*/ 1399223 w 1849755"/>
                <a:gd name="connsiteY519" fmla="*/ 751523 h 1850707"/>
                <a:gd name="connsiteX520" fmla="*/ 1393508 w 1849755"/>
                <a:gd name="connsiteY520" fmla="*/ 683895 h 1850707"/>
                <a:gd name="connsiteX521" fmla="*/ 1223010 w 1849755"/>
                <a:gd name="connsiteY521" fmla="*/ 570548 h 1850707"/>
                <a:gd name="connsiteX522" fmla="*/ 1065848 w 1849755"/>
                <a:gd name="connsiteY522" fmla="*/ 512445 h 1850707"/>
                <a:gd name="connsiteX523" fmla="*/ 1065848 w 1849755"/>
                <a:gd name="connsiteY523" fmla="*/ 447675 h 1850707"/>
                <a:gd name="connsiteX524" fmla="*/ 1016318 w 1849755"/>
                <a:gd name="connsiteY524" fmla="*/ 398145 h 1850707"/>
                <a:gd name="connsiteX525" fmla="*/ 833438 w 1849755"/>
                <a:gd name="connsiteY525" fmla="*/ 398145 h 1850707"/>
                <a:gd name="connsiteX526" fmla="*/ 783908 w 1849755"/>
                <a:gd name="connsiteY526" fmla="*/ 447675 h 1850707"/>
                <a:gd name="connsiteX527" fmla="*/ 783908 w 1849755"/>
                <a:gd name="connsiteY527" fmla="*/ 512445 h 1850707"/>
                <a:gd name="connsiteX528" fmla="*/ 626745 w 1849755"/>
                <a:gd name="connsiteY528" fmla="*/ 570548 h 1850707"/>
                <a:gd name="connsiteX529" fmla="*/ 456248 w 1849755"/>
                <a:gd name="connsiteY529" fmla="*/ 683895 h 1850707"/>
                <a:gd name="connsiteX530" fmla="*/ 451485 w 1849755"/>
                <a:gd name="connsiteY530" fmla="*/ 751523 h 1850707"/>
                <a:gd name="connsiteX531" fmla="*/ 519113 w 1849755"/>
                <a:gd name="connsiteY531" fmla="*/ 757238 h 1850707"/>
                <a:gd name="connsiteX532" fmla="*/ 783908 w 1849755"/>
                <a:gd name="connsiteY532" fmla="*/ 611505 h 1850707"/>
                <a:gd name="connsiteX533" fmla="*/ 783908 w 1849755"/>
                <a:gd name="connsiteY533" fmla="*/ 721995 h 1850707"/>
                <a:gd name="connsiteX534" fmla="*/ 601028 w 1849755"/>
                <a:gd name="connsiteY534" fmla="*/ 825818 h 1850707"/>
                <a:gd name="connsiteX535" fmla="*/ 418148 w 1849755"/>
                <a:gd name="connsiteY535" fmla="*/ 1035368 h 1850707"/>
                <a:gd name="connsiteX536" fmla="*/ 410528 w 1849755"/>
                <a:gd name="connsiteY536" fmla="*/ 1062038 h 1850707"/>
                <a:gd name="connsiteX537" fmla="*/ 432435 w 1849755"/>
                <a:gd name="connsiteY537" fmla="*/ 1102043 h 1850707"/>
                <a:gd name="connsiteX538" fmla="*/ 499110 w 1849755"/>
                <a:gd name="connsiteY538" fmla="*/ 1087755 h 1850707"/>
                <a:gd name="connsiteX539" fmla="*/ 661988 w 1849755"/>
                <a:gd name="connsiteY539" fmla="*/ 899160 h 1850707"/>
                <a:gd name="connsiteX540" fmla="*/ 844868 w 1849755"/>
                <a:gd name="connsiteY540" fmla="*/ 803910 h 1850707"/>
                <a:gd name="connsiteX541" fmla="*/ 882015 w 1849755"/>
                <a:gd name="connsiteY541" fmla="*/ 758190 h 1850707"/>
                <a:gd name="connsiteX542" fmla="*/ 882015 w 1849755"/>
                <a:gd name="connsiteY542" fmla="*/ 733425 h 1850707"/>
                <a:gd name="connsiteX543" fmla="*/ 882015 w 1849755"/>
                <a:gd name="connsiteY543" fmla="*/ 449580 h 1850707"/>
                <a:gd name="connsiteX544" fmla="*/ 882015 w 1849755"/>
                <a:gd name="connsiteY544" fmla="*/ 447675 h 1850707"/>
                <a:gd name="connsiteX545" fmla="*/ 833438 w 1849755"/>
                <a:gd name="connsiteY545" fmla="*/ 398145 h 1850707"/>
                <a:gd name="connsiteX546" fmla="*/ 278130 w 1849755"/>
                <a:gd name="connsiteY546" fmla="*/ 373380 h 1850707"/>
                <a:gd name="connsiteX547" fmla="*/ 283845 w 1849755"/>
                <a:gd name="connsiteY547" fmla="*/ 377190 h 1850707"/>
                <a:gd name="connsiteX548" fmla="*/ 280987 w 1849755"/>
                <a:gd name="connsiteY548" fmla="*/ 382905 h 1850707"/>
                <a:gd name="connsiteX549" fmla="*/ 279082 w 1849755"/>
                <a:gd name="connsiteY549" fmla="*/ 391477 h 1850707"/>
                <a:gd name="connsiteX550" fmla="*/ 282892 w 1849755"/>
                <a:gd name="connsiteY550" fmla="*/ 400050 h 1850707"/>
                <a:gd name="connsiteX551" fmla="*/ 295275 w 1849755"/>
                <a:gd name="connsiteY551" fmla="*/ 410527 h 1850707"/>
                <a:gd name="connsiteX552" fmla="*/ 366712 w 1849755"/>
                <a:gd name="connsiteY552" fmla="*/ 461962 h 1850707"/>
                <a:gd name="connsiteX553" fmla="*/ 358140 w 1849755"/>
                <a:gd name="connsiteY553" fmla="*/ 474345 h 1850707"/>
                <a:gd name="connsiteX554" fmla="*/ 237172 w 1849755"/>
                <a:gd name="connsiteY554" fmla="*/ 481012 h 1850707"/>
                <a:gd name="connsiteX555" fmla="*/ 283845 w 1849755"/>
                <a:gd name="connsiteY555" fmla="*/ 514350 h 1850707"/>
                <a:gd name="connsiteX556" fmla="*/ 298132 w 1849755"/>
                <a:gd name="connsiteY556" fmla="*/ 522922 h 1850707"/>
                <a:gd name="connsiteX557" fmla="*/ 307657 w 1849755"/>
                <a:gd name="connsiteY557" fmla="*/ 523875 h 1850707"/>
                <a:gd name="connsiteX558" fmla="*/ 314325 w 1849755"/>
                <a:gd name="connsiteY558" fmla="*/ 520065 h 1850707"/>
                <a:gd name="connsiteX559" fmla="*/ 320992 w 1849755"/>
                <a:gd name="connsiteY559" fmla="*/ 514350 h 1850707"/>
                <a:gd name="connsiteX560" fmla="*/ 326707 w 1849755"/>
                <a:gd name="connsiteY560" fmla="*/ 518160 h 1850707"/>
                <a:gd name="connsiteX561" fmla="*/ 296227 w 1849755"/>
                <a:gd name="connsiteY561" fmla="*/ 561022 h 1850707"/>
                <a:gd name="connsiteX562" fmla="*/ 290512 w 1849755"/>
                <a:gd name="connsiteY562" fmla="*/ 557212 h 1850707"/>
                <a:gd name="connsiteX563" fmla="*/ 294322 w 1849755"/>
                <a:gd name="connsiteY563" fmla="*/ 550545 h 1850707"/>
                <a:gd name="connsiteX564" fmla="*/ 296227 w 1849755"/>
                <a:gd name="connsiteY564" fmla="*/ 542925 h 1850707"/>
                <a:gd name="connsiteX565" fmla="*/ 292417 w 1849755"/>
                <a:gd name="connsiteY565" fmla="*/ 534352 h 1850707"/>
                <a:gd name="connsiteX566" fmla="*/ 279082 w 1849755"/>
                <a:gd name="connsiteY566" fmla="*/ 523875 h 1850707"/>
                <a:gd name="connsiteX567" fmla="*/ 232410 w 1849755"/>
                <a:gd name="connsiteY567" fmla="*/ 490537 h 1850707"/>
                <a:gd name="connsiteX568" fmla="*/ 224790 w 1849755"/>
                <a:gd name="connsiteY568" fmla="*/ 486727 h 1850707"/>
                <a:gd name="connsiteX569" fmla="*/ 217170 w 1849755"/>
                <a:gd name="connsiteY569" fmla="*/ 485775 h 1850707"/>
                <a:gd name="connsiteX570" fmla="*/ 209550 w 1849755"/>
                <a:gd name="connsiteY570" fmla="*/ 488632 h 1850707"/>
                <a:gd name="connsiteX571" fmla="*/ 201930 w 1849755"/>
                <a:gd name="connsiteY571" fmla="*/ 494347 h 1850707"/>
                <a:gd name="connsiteX572" fmla="*/ 196215 w 1849755"/>
                <a:gd name="connsiteY572" fmla="*/ 490537 h 1850707"/>
                <a:gd name="connsiteX573" fmla="*/ 222885 w 1849755"/>
                <a:gd name="connsiteY573" fmla="*/ 453390 h 1850707"/>
                <a:gd name="connsiteX574" fmla="*/ 328612 w 1849755"/>
                <a:gd name="connsiteY574" fmla="*/ 447675 h 1850707"/>
                <a:gd name="connsiteX575" fmla="*/ 290512 w 1849755"/>
                <a:gd name="connsiteY575" fmla="*/ 421005 h 1850707"/>
                <a:gd name="connsiteX576" fmla="*/ 276225 w 1849755"/>
                <a:gd name="connsiteY576" fmla="*/ 412432 h 1850707"/>
                <a:gd name="connsiteX577" fmla="*/ 266700 w 1849755"/>
                <a:gd name="connsiteY577" fmla="*/ 411480 h 1850707"/>
                <a:gd name="connsiteX578" fmla="*/ 260032 w 1849755"/>
                <a:gd name="connsiteY578" fmla="*/ 415290 h 1850707"/>
                <a:gd name="connsiteX579" fmla="*/ 253365 w 1849755"/>
                <a:gd name="connsiteY579" fmla="*/ 420052 h 1850707"/>
                <a:gd name="connsiteX580" fmla="*/ 247650 w 1849755"/>
                <a:gd name="connsiteY580" fmla="*/ 415290 h 1850707"/>
                <a:gd name="connsiteX581" fmla="*/ 925830 w 1849755"/>
                <a:gd name="connsiteY581" fmla="*/ 296228 h 1850707"/>
                <a:gd name="connsiteX582" fmla="*/ 1555433 w 1849755"/>
                <a:gd name="connsiteY582" fmla="*/ 925830 h 1850707"/>
                <a:gd name="connsiteX583" fmla="*/ 925830 w 1849755"/>
                <a:gd name="connsiteY583" fmla="*/ 1555433 h 1850707"/>
                <a:gd name="connsiteX584" fmla="*/ 296228 w 1849755"/>
                <a:gd name="connsiteY584" fmla="*/ 925830 h 1850707"/>
                <a:gd name="connsiteX585" fmla="*/ 925830 w 1849755"/>
                <a:gd name="connsiteY585" fmla="*/ 296228 h 1850707"/>
                <a:gd name="connsiteX586" fmla="*/ 925830 w 1849755"/>
                <a:gd name="connsiteY586" fmla="*/ 261937 h 1850707"/>
                <a:gd name="connsiteX587" fmla="*/ 667702 w 1849755"/>
                <a:gd name="connsiteY587" fmla="*/ 314325 h 1850707"/>
                <a:gd name="connsiteX588" fmla="*/ 456247 w 1849755"/>
                <a:gd name="connsiteY588" fmla="*/ 456247 h 1850707"/>
                <a:gd name="connsiteX589" fmla="*/ 314325 w 1849755"/>
                <a:gd name="connsiteY589" fmla="*/ 667702 h 1850707"/>
                <a:gd name="connsiteX590" fmla="*/ 261937 w 1849755"/>
                <a:gd name="connsiteY590" fmla="*/ 925830 h 1850707"/>
                <a:gd name="connsiteX591" fmla="*/ 314325 w 1849755"/>
                <a:gd name="connsiteY591" fmla="*/ 1183957 h 1850707"/>
                <a:gd name="connsiteX592" fmla="*/ 456247 w 1849755"/>
                <a:gd name="connsiteY592" fmla="*/ 1395412 h 1850707"/>
                <a:gd name="connsiteX593" fmla="*/ 667702 w 1849755"/>
                <a:gd name="connsiteY593" fmla="*/ 1537335 h 1850707"/>
                <a:gd name="connsiteX594" fmla="*/ 925830 w 1849755"/>
                <a:gd name="connsiteY594" fmla="*/ 1589722 h 1850707"/>
                <a:gd name="connsiteX595" fmla="*/ 1183957 w 1849755"/>
                <a:gd name="connsiteY595" fmla="*/ 1537335 h 1850707"/>
                <a:gd name="connsiteX596" fmla="*/ 1395412 w 1849755"/>
                <a:gd name="connsiteY596" fmla="*/ 1395412 h 1850707"/>
                <a:gd name="connsiteX597" fmla="*/ 1537335 w 1849755"/>
                <a:gd name="connsiteY597" fmla="*/ 1183957 h 1850707"/>
                <a:gd name="connsiteX598" fmla="*/ 1589722 w 1849755"/>
                <a:gd name="connsiteY598" fmla="*/ 925830 h 1850707"/>
                <a:gd name="connsiteX599" fmla="*/ 1537335 w 1849755"/>
                <a:gd name="connsiteY599" fmla="*/ 667702 h 1850707"/>
                <a:gd name="connsiteX600" fmla="*/ 1395412 w 1849755"/>
                <a:gd name="connsiteY600" fmla="*/ 456247 h 1850707"/>
                <a:gd name="connsiteX601" fmla="*/ 1183957 w 1849755"/>
                <a:gd name="connsiteY601" fmla="*/ 314325 h 1850707"/>
                <a:gd name="connsiteX602" fmla="*/ 925830 w 1849755"/>
                <a:gd name="connsiteY602" fmla="*/ 261937 h 1850707"/>
                <a:gd name="connsiteX603" fmla="*/ 1454467 w 1849755"/>
                <a:gd name="connsiteY603" fmla="*/ 259080 h 1850707"/>
                <a:gd name="connsiteX604" fmla="*/ 1534477 w 1849755"/>
                <a:gd name="connsiteY604" fmla="*/ 331470 h 1850707"/>
                <a:gd name="connsiteX605" fmla="*/ 1514475 w 1849755"/>
                <a:gd name="connsiteY605" fmla="*/ 356235 h 1850707"/>
                <a:gd name="connsiteX606" fmla="*/ 1509712 w 1849755"/>
                <a:gd name="connsiteY606" fmla="*/ 351472 h 1850707"/>
                <a:gd name="connsiteX607" fmla="*/ 1512570 w 1849755"/>
                <a:gd name="connsiteY607" fmla="*/ 335280 h 1850707"/>
                <a:gd name="connsiteX608" fmla="*/ 1509712 w 1849755"/>
                <a:gd name="connsiteY608" fmla="*/ 320992 h 1850707"/>
                <a:gd name="connsiteX609" fmla="*/ 1504950 w 1849755"/>
                <a:gd name="connsiteY609" fmla="*/ 315277 h 1850707"/>
                <a:gd name="connsiteX610" fmla="*/ 1499235 w 1849755"/>
                <a:gd name="connsiteY610" fmla="*/ 309562 h 1850707"/>
                <a:gd name="connsiteX611" fmla="*/ 1485900 w 1849755"/>
                <a:gd name="connsiteY611" fmla="*/ 298132 h 1850707"/>
                <a:gd name="connsiteX612" fmla="*/ 1454467 w 1849755"/>
                <a:gd name="connsiteY612" fmla="*/ 332422 h 1850707"/>
                <a:gd name="connsiteX613" fmla="*/ 1463992 w 1849755"/>
                <a:gd name="connsiteY613" fmla="*/ 340995 h 1850707"/>
                <a:gd name="connsiteX614" fmla="*/ 1470660 w 1849755"/>
                <a:gd name="connsiteY614" fmla="*/ 345757 h 1850707"/>
                <a:gd name="connsiteX615" fmla="*/ 1479232 w 1849755"/>
                <a:gd name="connsiteY615" fmla="*/ 347662 h 1850707"/>
                <a:gd name="connsiteX616" fmla="*/ 1486852 w 1849755"/>
                <a:gd name="connsiteY616" fmla="*/ 344805 h 1850707"/>
                <a:gd name="connsiteX617" fmla="*/ 1494472 w 1849755"/>
                <a:gd name="connsiteY617" fmla="*/ 340042 h 1850707"/>
                <a:gd name="connsiteX618" fmla="*/ 1499235 w 1849755"/>
                <a:gd name="connsiteY618" fmla="*/ 344805 h 1850707"/>
                <a:gd name="connsiteX619" fmla="*/ 1464945 w 1849755"/>
                <a:gd name="connsiteY619" fmla="*/ 381952 h 1850707"/>
                <a:gd name="connsiteX620" fmla="*/ 1460182 w 1849755"/>
                <a:gd name="connsiteY620" fmla="*/ 377190 h 1850707"/>
                <a:gd name="connsiteX621" fmla="*/ 1463992 w 1849755"/>
                <a:gd name="connsiteY621" fmla="*/ 368617 h 1850707"/>
                <a:gd name="connsiteX622" fmla="*/ 1465897 w 1849755"/>
                <a:gd name="connsiteY622" fmla="*/ 360045 h 1850707"/>
                <a:gd name="connsiteX623" fmla="*/ 1463992 w 1849755"/>
                <a:gd name="connsiteY623" fmla="*/ 352425 h 1850707"/>
                <a:gd name="connsiteX624" fmla="*/ 1458277 w 1849755"/>
                <a:gd name="connsiteY624" fmla="*/ 345757 h 1850707"/>
                <a:gd name="connsiteX625" fmla="*/ 1448752 w 1849755"/>
                <a:gd name="connsiteY625" fmla="*/ 337185 h 1850707"/>
                <a:gd name="connsiteX626" fmla="*/ 1424940 w 1849755"/>
                <a:gd name="connsiteY626" fmla="*/ 362902 h 1850707"/>
                <a:gd name="connsiteX627" fmla="*/ 1419225 w 1849755"/>
                <a:gd name="connsiteY627" fmla="*/ 369570 h 1850707"/>
                <a:gd name="connsiteX628" fmla="*/ 1418272 w 1849755"/>
                <a:gd name="connsiteY628" fmla="*/ 375285 h 1850707"/>
                <a:gd name="connsiteX629" fmla="*/ 1421130 w 1849755"/>
                <a:gd name="connsiteY629" fmla="*/ 381000 h 1850707"/>
                <a:gd name="connsiteX630" fmla="*/ 1428750 w 1849755"/>
                <a:gd name="connsiteY630" fmla="*/ 388620 h 1850707"/>
                <a:gd name="connsiteX631" fmla="*/ 1434465 w 1849755"/>
                <a:gd name="connsiteY631" fmla="*/ 393382 h 1850707"/>
                <a:gd name="connsiteX632" fmla="*/ 1440180 w 1849755"/>
                <a:gd name="connsiteY632" fmla="*/ 398145 h 1850707"/>
                <a:gd name="connsiteX633" fmla="*/ 1445895 w 1849755"/>
                <a:gd name="connsiteY633" fmla="*/ 401955 h 1850707"/>
                <a:gd name="connsiteX634" fmla="*/ 1450657 w 1849755"/>
                <a:gd name="connsiteY634" fmla="*/ 402907 h 1850707"/>
                <a:gd name="connsiteX635" fmla="*/ 1465897 w 1849755"/>
                <a:gd name="connsiteY635" fmla="*/ 400050 h 1850707"/>
                <a:gd name="connsiteX636" fmla="*/ 1479232 w 1849755"/>
                <a:gd name="connsiteY636" fmla="*/ 395287 h 1850707"/>
                <a:gd name="connsiteX637" fmla="*/ 1483995 w 1849755"/>
                <a:gd name="connsiteY637" fmla="*/ 399097 h 1850707"/>
                <a:gd name="connsiteX638" fmla="*/ 1456372 w 1849755"/>
                <a:gd name="connsiteY638" fmla="*/ 425767 h 1850707"/>
                <a:gd name="connsiteX639" fmla="*/ 1371600 w 1849755"/>
                <a:gd name="connsiteY639" fmla="*/ 348615 h 1850707"/>
                <a:gd name="connsiteX640" fmla="*/ 1376362 w 1849755"/>
                <a:gd name="connsiteY640" fmla="*/ 343852 h 1850707"/>
                <a:gd name="connsiteX641" fmla="*/ 1382077 w 1849755"/>
                <a:gd name="connsiteY641" fmla="*/ 347662 h 1850707"/>
                <a:gd name="connsiteX642" fmla="*/ 1386840 w 1849755"/>
                <a:gd name="connsiteY642" fmla="*/ 350520 h 1850707"/>
                <a:gd name="connsiteX643" fmla="*/ 1392555 w 1849755"/>
                <a:gd name="connsiteY643" fmla="*/ 351472 h 1850707"/>
                <a:gd name="connsiteX644" fmla="*/ 1397317 w 1849755"/>
                <a:gd name="connsiteY644" fmla="*/ 348615 h 1850707"/>
                <a:gd name="connsiteX645" fmla="*/ 1455420 w 1849755"/>
                <a:gd name="connsiteY645" fmla="*/ 284797 h 1850707"/>
                <a:gd name="connsiteX646" fmla="*/ 1458277 w 1849755"/>
                <a:gd name="connsiteY646" fmla="*/ 280035 h 1850707"/>
                <a:gd name="connsiteX647" fmla="*/ 1457325 w 1849755"/>
                <a:gd name="connsiteY647" fmla="*/ 274320 h 1850707"/>
                <a:gd name="connsiteX648" fmla="*/ 1453515 w 1849755"/>
                <a:gd name="connsiteY648" fmla="*/ 268605 h 1850707"/>
                <a:gd name="connsiteX649" fmla="*/ 1449705 w 1849755"/>
                <a:gd name="connsiteY649" fmla="*/ 263842 h 1850707"/>
                <a:gd name="connsiteX650" fmla="*/ 925830 w 1849755"/>
                <a:gd name="connsiteY650" fmla="*/ 241935 h 1850707"/>
                <a:gd name="connsiteX651" fmla="*/ 1192530 w 1849755"/>
                <a:gd name="connsiteY651" fmla="*/ 295275 h 1850707"/>
                <a:gd name="connsiteX652" fmla="*/ 1409700 w 1849755"/>
                <a:gd name="connsiteY652" fmla="*/ 441960 h 1850707"/>
                <a:gd name="connsiteX653" fmla="*/ 1556385 w 1849755"/>
                <a:gd name="connsiteY653" fmla="*/ 659130 h 1850707"/>
                <a:gd name="connsiteX654" fmla="*/ 1610677 w 1849755"/>
                <a:gd name="connsiteY654" fmla="*/ 925830 h 1850707"/>
                <a:gd name="connsiteX655" fmla="*/ 1556385 w 1849755"/>
                <a:gd name="connsiteY655" fmla="*/ 1192530 h 1850707"/>
                <a:gd name="connsiteX656" fmla="*/ 1409700 w 1849755"/>
                <a:gd name="connsiteY656" fmla="*/ 1409700 h 1850707"/>
                <a:gd name="connsiteX657" fmla="*/ 1192530 w 1849755"/>
                <a:gd name="connsiteY657" fmla="*/ 1556385 h 1850707"/>
                <a:gd name="connsiteX658" fmla="*/ 925830 w 1849755"/>
                <a:gd name="connsiteY658" fmla="*/ 1610677 h 1850707"/>
                <a:gd name="connsiteX659" fmla="*/ 659130 w 1849755"/>
                <a:gd name="connsiteY659" fmla="*/ 1556385 h 1850707"/>
                <a:gd name="connsiteX660" fmla="*/ 441960 w 1849755"/>
                <a:gd name="connsiteY660" fmla="*/ 1409700 h 1850707"/>
                <a:gd name="connsiteX661" fmla="*/ 295275 w 1849755"/>
                <a:gd name="connsiteY661" fmla="*/ 1192530 h 1850707"/>
                <a:gd name="connsiteX662" fmla="*/ 241935 w 1849755"/>
                <a:gd name="connsiteY662" fmla="*/ 925830 h 1850707"/>
                <a:gd name="connsiteX663" fmla="*/ 295275 w 1849755"/>
                <a:gd name="connsiteY663" fmla="*/ 659130 h 1850707"/>
                <a:gd name="connsiteX664" fmla="*/ 441960 w 1849755"/>
                <a:gd name="connsiteY664" fmla="*/ 441960 h 1850707"/>
                <a:gd name="connsiteX665" fmla="*/ 659130 w 1849755"/>
                <a:gd name="connsiteY665" fmla="*/ 295275 h 1850707"/>
                <a:gd name="connsiteX666" fmla="*/ 925830 w 1849755"/>
                <a:gd name="connsiteY666" fmla="*/ 241935 h 1850707"/>
                <a:gd name="connsiteX667" fmla="*/ 435292 w 1849755"/>
                <a:gd name="connsiteY667" fmla="*/ 233363 h 1850707"/>
                <a:gd name="connsiteX668" fmla="*/ 463867 w 1849755"/>
                <a:gd name="connsiteY668" fmla="*/ 267653 h 1850707"/>
                <a:gd name="connsiteX669" fmla="*/ 458152 w 1849755"/>
                <a:gd name="connsiteY669" fmla="*/ 272415 h 1850707"/>
                <a:gd name="connsiteX670" fmla="*/ 427672 w 1849755"/>
                <a:gd name="connsiteY670" fmla="*/ 259080 h 1850707"/>
                <a:gd name="connsiteX671" fmla="*/ 403860 w 1849755"/>
                <a:gd name="connsiteY671" fmla="*/ 265748 h 1850707"/>
                <a:gd name="connsiteX672" fmla="*/ 393382 w 1849755"/>
                <a:gd name="connsiteY672" fmla="*/ 293370 h 1850707"/>
                <a:gd name="connsiteX673" fmla="*/ 411480 w 1849755"/>
                <a:gd name="connsiteY673" fmla="*/ 329565 h 1850707"/>
                <a:gd name="connsiteX674" fmla="*/ 444817 w 1849755"/>
                <a:gd name="connsiteY674" fmla="*/ 357188 h 1850707"/>
                <a:gd name="connsiteX675" fmla="*/ 473392 w 1849755"/>
                <a:gd name="connsiteY675" fmla="*/ 353378 h 1850707"/>
                <a:gd name="connsiteX676" fmla="*/ 481965 w 1849755"/>
                <a:gd name="connsiteY676" fmla="*/ 342900 h 1850707"/>
                <a:gd name="connsiteX677" fmla="*/ 485775 w 1849755"/>
                <a:gd name="connsiteY677" fmla="*/ 333375 h 1850707"/>
                <a:gd name="connsiteX678" fmla="*/ 470535 w 1849755"/>
                <a:gd name="connsiteY678" fmla="*/ 314325 h 1850707"/>
                <a:gd name="connsiteX679" fmla="*/ 466725 w 1849755"/>
                <a:gd name="connsiteY679" fmla="*/ 311468 h 1850707"/>
                <a:gd name="connsiteX680" fmla="*/ 461010 w 1849755"/>
                <a:gd name="connsiteY680" fmla="*/ 311468 h 1850707"/>
                <a:gd name="connsiteX681" fmla="*/ 454342 w 1849755"/>
                <a:gd name="connsiteY681" fmla="*/ 314325 h 1850707"/>
                <a:gd name="connsiteX682" fmla="*/ 448627 w 1849755"/>
                <a:gd name="connsiteY682" fmla="*/ 317183 h 1850707"/>
                <a:gd name="connsiteX683" fmla="*/ 444817 w 1849755"/>
                <a:gd name="connsiteY683" fmla="*/ 312420 h 1850707"/>
                <a:gd name="connsiteX684" fmla="*/ 494347 w 1849755"/>
                <a:gd name="connsiteY684" fmla="*/ 272415 h 1850707"/>
                <a:gd name="connsiteX685" fmla="*/ 495300 w 1849755"/>
                <a:gd name="connsiteY685" fmla="*/ 276225 h 1850707"/>
                <a:gd name="connsiteX686" fmla="*/ 492442 w 1849755"/>
                <a:gd name="connsiteY686" fmla="*/ 280035 h 1850707"/>
                <a:gd name="connsiteX687" fmla="*/ 489585 w 1849755"/>
                <a:gd name="connsiteY687" fmla="*/ 283845 h 1850707"/>
                <a:gd name="connsiteX688" fmla="*/ 488632 w 1849755"/>
                <a:gd name="connsiteY688" fmla="*/ 289560 h 1850707"/>
                <a:gd name="connsiteX689" fmla="*/ 491490 w 1849755"/>
                <a:gd name="connsiteY689" fmla="*/ 294323 h 1850707"/>
                <a:gd name="connsiteX690" fmla="*/ 500062 w 1849755"/>
                <a:gd name="connsiteY690" fmla="*/ 305753 h 1850707"/>
                <a:gd name="connsiteX691" fmla="*/ 504825 w 1849755"/>
                <a:gd name="connsiteY691" fmla="*/ 311468 h 1850707"/>
                <a:gd name="connsiteX692" fmla="*/ 508635 w 1849755"/>
                <a:gd name="connsiteY692" fmla="*/ 316230 h 1850707"/>
                <a:gd name="connsiteX693" fmla="*/ 495300 w 1849755"/>
                <a:gd name="connsiteY693" fmla="*/ 340043 h 1850707"/>
                <a:gd name="connsiteX694" fmla="*/ 474345 w 1849755"/>
                <a:gd name="connsiteY694" fmla="*/ 362903 h 1850707"/>
                <a:gd name="connsiteX695" fmla="*/ 452437 w 1849755"/>
                <a:gd name="connsiteY695" fmla="*/ 375285 h 1850707"/>
                <a:gd name="connsiteX696" fmla="*/ 428625 w 1849755"/>
                <a:gd name="connsiteY696" fmla="*/ 378143 h 1850707"/>
                <a:gd name="connsiteX697" fmla="*/ 405765 w 1849755"/>
                <a:gd name="connsiteY697" fmla="*/ 371475 h 1850707"/>
                <a:gd name="connsiteX698" fmla="*/ 384810 w 1849755"/>
                <a:gd name="connsiteY698" fmla="*/ 353378 h 1850707"/>
                <a:gd name="connsiteX699" fmla="*/ 372427 w 1849755"/>
                <a:gd name="connsiteY699" fmla="*/ 329565 h 1850707"/>
                <a:gd name="connsiteX700" fmla="*/ 369570 w 1849755"/>
                <a:gd name="connsiteY700" fmla="*/ 304800 h 1850707"/>
                <a:gd name="connsiteX701" fmla="*/ 378142 w 1849755"/>
                <a:gd name="connsiteY701" fmla="*/ 280988 h 1850707"/>
                <a:gd name="connsiteX702" fmla="*/ 397192 w 1849755"/>
                <a:gd name="connsiteY702" fmla="*/ 260033 h 1850707"/>
                <a:gd name="connsiteX703" fmla="*/ 413385 w 1849755"/>
                <a:gd name="connsiteY703" fmla="*/ 249555 h 1850707"/>
                <a:gd name="connsiteX704" fmla="*/ 428625 w 1849755"/>
                <a:gd name="connsiteY704" fmla="*/ 244793 h 1850707"/>
                <a:gd name="connsiteX705" fmla="*/ 429577 w 1849755"/>
                <a:gd name="connsiteY705" fmla="*/ 238125 h 1850707"/>
                <a:gd name="connsiteX706" fmla="*/ 1258252 w 1849755"/>
                <a:gd name="connsiteY706" fmla="*/ 140970 h 1850707"/>
                <a:gd name="connsiteX707" fmla="*/ 1316355 w 1849755"/>
                <a:gd name="connsiteY707" fmla="*/ 172402 h 1850707"/>
                <a:gd name="connsiteX708" fmla="*/ 1313497 w 1849755"/>
                <a:gd name="connsiteY708" fmla="*/ 178117 h 1850707"/>
                <a:gd name="connsiteX709" fmla="*/ 1301115 w 1849755"/>
                <a:gd name="connsiteY709" fmla="*/ 174307 h 1850707"/>
                <a:gd name="connsiteX710" fmla="*/ 1296352 w 1849755"/>
                <a:gd name="connsiteY710" fmla="*/ 175260 h 1850707"/>
                <a:gd name="connsiteX711" fmla="*/ 1295400 w 1849755"/>
                <a:gd name="connsiteY711" fmla="*/ 177165 h 1850707"/>
                <a:gd name="connsiteX712" fmla="*/ 1294447 w 1849755"/>
                <a:gd name="connsiteY712" fmla="*/ 180022 h 1850707"/>
                <a:gd name="connsiteX713" fmla="*/ 1291590 w 1849755"/>
                <a:gd name="connsiteY713" fmla="*/ 206692 h 1850707"/>
                <a:gd name="connsiteX714" fmla="*/ 1285875 w 1849755"/>
                <a:gd name="connsiteY714" fmla="*/ 263842 h 1850707"/>
                <a:gd name="connsiteX715" fmla="*/ 1316355 w 1849755"/>
                <a:gd name="connsiteY715" fmla="*/ 238125 h 1850707"/>
                <a:gd name="connsiteX716" fmla="*/ 1337310 w 1849755"/>
                <a:gd name="connsiteY716" fmla="*/ 220027 h 1850707"/>
                <a:gd name="connsiteX717" fmla="*/ 1344930 w 1849755"/>
                <a:gd name="connsiteY717" fmla="*/ 212407 h 1850707"/>
                <a:gd name="connsiteX718" fmla="*/ 1349692 w 1849755"/>
                <a:gd name="connsiteY718" fmla="*/ 206692 h 1850707"/>
                <a:gd name="connsiteX719" fmla="*/ 1347787 w 1849755"/>
                <a:gd name="connsiteY719" fmla="*/ 200977 h 1850707"/>
                <a:gd name="connsiteX720" fmla="*/ 1336357 w 1849755"/>
                <a:gd name="connsiteY720" fmla="*/ 191452 h 1850707"/>
                <a:gd name="connsiteX721" fmla="*/ 1339215 w 1849755"/>
                <a:gd name="connsiteY721" fmla="*/ 185737 h 1850707"/>
                <a:gd name="connsiteX722" fmla="*/ 1383030 w 1849755"/>
                <a:gd name="connsiteY722" fmla="*/ 208597 h 1850707"/>
                <a:gd name="connsiteX723" fmla="*/ 1381125 w 1849755"/>
                <a:gd name="connsiteY723" fmla="*/ 214312 h 1850707"/>
                <a:gd name="connsiteX724" fmla="*/ 1375410 w 1849755"/>
                <a:gd name="connsiteY724" fmla="*/ 212407 h 1850707"/>
                <a:gd name="connsiteX725" fmla="*/ 1369695 w 1849755"/>
                <a:gd name="connsiteY725" fmla="*/ 212407 h 1850707"/>
                <a:gd name="connsiteX726" fmla="*/ 1362075 w 1849755"/>
                <a:gd name="connsiteY726" fmla="*/ 213360 h 1850707"/>
                <a:gd name="connsiteX727" fmla="*/ 1355407 w 1849755"/>
                <a:gd name="connsiteY727" fmla="*/ 217170 h 1850707"/>
                <a:gd name="connsiteX728" fmla="*/ 1341120 w 1849755"/>
                <a:gd name="connsiteY728" fmla="*/ 228600 h 1850707"/>
                <a:gd name="connsiteX729" fmla="*/ 1319212 w 1849755"/>
                <a:gd name="connsiteY729" fmla="*/ 246697 h 1850707"/>
                <a:gd name="connsiteX730" fmla="*/ 1295400 w 1849755"/>
                <a:gd name="connsiteY730" fmla="*/ 266700 h 1850707"/>
                <a:gd name="connsiteX731" fmla="*/ 1270635 w 1849755"/>
                <a:gd name="connsiteY731" fmla="*/ 287655 h 1850707"/>
                <a:gd name="connsiteX732" fmla="*/ 1255395 w 1849755"/>
                <a:gd name="connsiteY732" fmla="*/ 280035 h 1850707"/>
                <a:gd name="connsiteX733" fmla="*/ 1262062 w 1849755"/>
                <a:gd name="connsiteY733" fmla="*/ 215265 h 1850707"/>
                <a:gd name="connsiteX734" fmla="*/ 1266825 w 1849755"/>
                <a:gd name="connsiteY734" fmla="*/ 169545 h 1850707"/>
                <a:gd name="connsiteX735" fmla="*/ 1266825 w 1849755"/>
                <a:gd name="connsiteY735" fmla="*/ 161925 h 1850707"/>
                <a:gd name="connsiteX736" fmla="*/ 1263967 w 1849755"/>
                <a:gd name="connsiteY736" fmla="*/ 155257 h 1850707"/>
                <a:gd name="connsiteX737" fmla="*/ 1260157 w 1849755"/>
                <a:gd name="connsiteY737" fmla="*/ 150495 h 1850707"/>
                <a:gd name="connsiteX738" fmla="*/ 1255395 w 1849755"/>
                <a:gd name="connsiteY738" fmla="*/ 146685 h 1850707"/>
                <a:gd name="connsiteX739" fmla="*/ 1105853 w 1849755"/>
                <a:gd name="connsiteY739" fmla="*/ 95250 h 1850707"/>
                <a:gd name="connsiteX740" fmla="*/ 1171575 w 1849755"/>
                <a:gd name="connsiteY740" fmla="*/ 112395 h 1850707"/>
                <a:gd name="connsiteX741" fmla="*/ 1169670 w 1849755"/>
                <a:gd name="connsiteY741" fmla="*/ 119062 h 1850707"/>
                <a:gd name="connsiteX742" fmla="*/ 1163003 w 1849755"/>
                <a:gd name="connsiteY742" fmla="*/ 118110 h 1850707"/>
                <a:gd name="connsiteX743" fmla="*/ 1156335 w 1849755"/>
                <a:gd name="connsiteY743" fmla="*/ 118110 h 1850707"/>
                <a:gd name="connsiteX744" fmla="*/ 1151573 w 1849755"/>
                <a:gd name="connsiteY744" fmla="*/ 120015 h 1850707"/>
                <a:gd name="connsiteX745" fmla="*/ 1148715 w 1849755"/>
                <a:gd name="connsiteY745" fmla="*/ 124777 h 1850707"/>
                <a:gd name="connsiteX746" fmla="*/ 1126808 w 1849755"/>
                <a:gd name="connsiteY746" fmla="*/ 208597 h 1850707"/>
                <a:gd name="connsiteX747" fmla="*/ 1126808 w 1849755"/>
                <a:gd name="connsiteY747" fmla="*/ 214312 h 1850707"/>
                <a:gd name="connsiteX748" fmla="*/ 1130618 w 1849755"/>
                <a:gd name="connsiteY748" fmla="*/ 219075 h 1850707"/>
                <a:gd name="connsiteX749" fmla="*/ 1136333 w 1849755"/>
                <a:gd name="connsiteY749" fmla="*/ 221932 h 1850707"/>
                <a:gd name="connsiteX750" fmla="*/ 1143000 w 1849755"/>
                <a:gd name="connsiteY750" fmla="*/ 224790 h 1850707"/>
                <a:gd name="connsiteX751" fmla="*/ 1141095 w 1849755"/>
                <a:gd name="connsiteY751" fmla="*/ 230505 h 1850707"/>
                <a:gd name="connsiteX752" fmla="*/ 1075373 w 1849755"/>
                <a:gd name="connsiteY752" fmla="*/ 213360 h 1850707"/>
                <a:gd name="connsiteX753" fmla="*/ 1077278 w 1849755"/>
                <a:gd name="connsiteY753" fmla="*/ 206692 h 1850707"/>
                <a:gd name="connsiteX754" fmla="*/ 1083945 w 1849755"/>
                <a:gd name="connsiteY754" fmla="*/ 207645 h 1850707"/>
                <a:gd name="connsiteX755" fmla="*/ 1090613 w 1849755"/>
                <a:gd name="connsiteY755" fmla="*/ 208597 h 1850707"/>
                <a:gd name="connsiteX756" fmla="*/ 1095375 w 1849755"/>
                <a:gd name="connsiteY756" fmla="*/ 206692 h 1850707"/>
                <a:gd name="connsiteX757" fmla="*/ 1098233 w 1849755"/>
                <a:gd name="connsiteY757" fmla="*/ 201930 h 1850707"/>
                <a:gd name="connsiteX758" fmla="*/ 1120140 w 1849755"/>
                <a:gd name="connsiteY758" fmla="*/ 118110 h 1850707"/>
                <a:gd name="connsiteX759" fmla="*/ 1120140 w 1849755"/>
                <a:gd name="connsiteY759" fmla="*/ 112395 h 1850707"/>
                <a:gd name="connsiteX760" fmla="*/ 1116330 w 1849755"/>
                <a:gd name="connsiteY760" fmla="*/ 107632 h 1850707"/>
                <a:gd name="connsiteX761" fmla="*/ 1110615 w 1849755"/>
                <a:gd name="connsiteY761" fmla="*/ 104775 h 1850707"/>
                <a:gd name="connsiteX762" fmla="*/ 1103948 w 1849755"/>
                <a:gd name="connsiteY762" fmla="*/ 101917 h 1850707"/>
                <a:gd name="connsiteX763" fmla="*/ 777240 w 1849755"/>
                <a:gd name="connsiteY763" fmla="*/ 88583 h 1850707"/>
                <a:gd name="connsiteX764" fmla="*/ 779145 w 1849755"/>
                <a:gd name="connsiteY764" fmla="*/ 93345 h 1850707"/>
                <a:gd name="connsiteX765" fmla="*/ 772477 w 1849755"/>
                <a:gd name="connsiteY765" fmla="*/ 96203 h 1850707"/>
                <a:gd name="connsiteX766" fmla="*/ 765810 w 1849755"/>
                <a:gd name="connsiteY766" fmla="*/ 100965 h 1850707"/>
                <a:gd name="connsiteX767" fmla="*/ 762952 w 1849755"/>
                <a:gd name="connsiteY767" fmla="*/ 109538 h 1850707"/>
                <a:gd name="connsiteX768" fmla="*/ 765810 w 1849755"/>
                <a:gd name="connsiteY768" fmla="*/ 125730 h 1850707"/>
                <a:gd name="connsiteX769" fmla="*/ 777240 w 1849755"/>
                <a:gd name="connsiteY769" fmla="*/ 169545 h 1850707"/>
                <a:gd name="connsiteX770" fmla="*/ 772477 w 1849755"/>
                <a:gd name="connsiteY770" fmla="*/ 203835 h 1850707"/>
                <a:gd name="connsiteX771" fmla="*/ 741045 w 1849755"/>
                <a:gd name="connsiteY771" fmla="*/ 224790 h 1850707"/>
                <a:gd name="connsiteX772" fmla="*/ 699135 w 1849755"/>
                <a:gd name="connsiteY772" fmla="*/ 223838 h 1850707"/>
                <a:gd name="connsiteX773" fmla="*/ 677227 w 1849755"/>
                <a:gd name="connsiteY773" fmla="*/ 196215 h 1850707"/>
                <a:gd name="connsiteX774" fmla="*/ 661035 w 1849755"/>
                <a:gd name="connsiteY774" fmla="*/ 136208 h 1850707"/>
                <a:gd name="connsiteX775" fmla="*/ 658177 w 1849755"/>
                <a:gd name="connsiteY775" fmla="*/ 131445 h 1850707"/>
                <a:gd name="connsiteX776" fmla="*/ 653415 w 1849755"/>
                <a:gd name="connsiteY776" fmla="*/ 128588 h 1850707"/>
                <a:gd name="connsiteX777" fmla="*/ 647700 w 1849755"/>
                <a:gd name="connsiteY777" fmla="*/ 128588 h 1850707"/>
                <a:gd name="connsiteX778" fmla="*/ 641985 w 1849755"/>
                <a:gd name="connsiteY778" fmla="*/ 129540 h 1850707"/>
                <a:gd name="connsiteX779" fmla="*/ 640080 w 1849755"/>
                <a:gd name="connsiteY779" fmla="*/ 123825 h 1850707"/>
                <a:gd name="connsiteX780" fmla="*/ 701992 w 1849755"/>
                <a:gd name="connsiteY780" fmla="*/ 107633 h 1850707"/>
                <a:gd name="connsiteX781" fmla="*/ 703897 w 1849755"/>
                <a:gd name="connsiteY781" fmla="*/ 114300 h 1850707"/>
                <a:gd name="connsiteX782" fmla="*/ 699135 w 1849755"/>
                <a:gd name="connsiteY782" fmla="*/ 116205 h 1850707"/>
                <a:gd name="connsiteX783" fmla="*/ 694372 w 1849755"/>
                <a:gd name="connsiteY783" fmla="*/ 119063 h 1850707"/>
                <a:gd name="connsiteX784" fmla="*/ 690562 w 1849755"/>
                <a:gd name="connsiteY784" fmla="*/ 123825 h 1850707"/>
                <a:gd name="connsiteX785" fmla="*/ 690562 w 1849755"/>
                <a:gd name="connsiteY785" fmla="*/ 129540 h 1850707"/>
                <a:gd name="connsiteX786" fmla="*/ 706755 w 1849755"/>
                <a:gd name="connsiteY786" fmla="*/ 188595 h 1850707"/>
                <a:gd name="connsiteX787" fmla="*/ 721042 w 1849755"/>
                <a:gd name="connsiteY787" fmla="*/ 212408 h 1850707"/>
                <a:gd name="connsiteX788" fmla="*/ 745807 w 1849755"/>
                <a:gd name="connsiteY788" fmla="*/ 214313 h 1850707"/>
                <a:gd name="connsiteX789" fmla="*/ 765810 w 1849755"/>
                <a:gd name="connsiteY789" fmla="*/ 199073 h 1850707"/>
                <a:gd name="connsiteX790" fmla="*/ 766762 w 1849755"/>
                <a:gd name="connsiteY790" fmla="*/ 171450 h 1850707"/>
                <a:gd name="connsiteX791" fmla="*/ 756285 w 1849755"/>
                <a:gd name="connsiteY791" fmla="*/ 131445 h 1850707"/>
                <a:gd name="connsiteX792" fmla="*/ 750570 w 1849755"/>
                <a:gd name="connsiteY792" fmla="*/ 116205 h 1850707"/>
                <a:gd name="connsiteX793" fmla="*/ 743902 w 1849755"/>
                <a:gd name="connsiteY793" fmla="*/ 109538 h 1850707"/>
                <a:gd name="connsiteX794" fmla="*/ 735330 w 1849755"/>
                <a:gd name="connsiteY794" fmla="*/ 108585 h 1850707"/>
                <a:gd name="connsiteX795" fmla="*/ 727710 w 1849755"/>
                <a:gd name="connsiteY795" fmla="*/ 108585 h 1850707"/>
                <a:gd name="connsiteX796" fmla="*/ 725805 w 1849755"/>
                <a:gd name="connsiteY796" fmla="*/ 101918 h 1850707"/>
                <a:gd name="connsiteX797" fmla="*/ 867728 w 1849755"/>
                <a:gd name="connsiteY797" fmla="*/ 76200 h 1850707"/>
                <a:gd name="connsiteX798" fmla="*/ 913448 w 1849755"/>
                <a:gd name="connsiteY798" fmla="*/ 77152 h 1850707"/>
                <a:gd name="connsiteX799" fmla="*/ 979170 w 1849755"/>
                <a:gd name="connsiteY799" fmla="*/ 160972 h 1850707"/>
                <a:gd name="connsiteX800" fmla="*/ 980123 w 1849755"/>
                <a:gd name="connsiteY800" fmla="*/ 114300 h 1850707"/>
                <a:gd name="connsiteX801" fmla="*/ 979170 w 1849755"/>
                <a:gd name="connsiteY801" fmla="*/ 98107 h 1850707"/>
                <a:gd name="connsiteX802" fmla="*/ 974408 w 1849755"/>
                <a:gd name="connsiteY802" fmla="*/ 90487 h 1850707"/>
                <a:gd name="connsiteX803" fmla="*/ 966788 w 1849755"/>
                <a:gd name="connsiteY803" fmla="*/ 86677 h 1850707"/>
                <a:gd name="connsiteX804" fmla="*/ 959168 w 1849755"/>
                <a:gd name="connsiteY804" fmla="*/ 84772 h 1850707"/>
                <a:gd name="connsiteX805" fmla="*/ 959168 w 1849755"/>
                <a:gd name="connsiteY805" fmla="*/ 78105 h 1850707"/>
                <a:gd name="connsiteX806" fmla="*/ 1011555 w 1849755"/>
                <a:gd name="connsiteY806" fmla="*/ 79057 h 1850707"/>
                <a:gd name="connsiteX807" fmla="*/ 1009650 w 1849755"/>
                <a:gd name="connsiteY807" fmla="*/ 84772 h 1850707"/>
                <a:gd name="connsiteX808" fmla="*/ 1002983 w 1849755"/>
                <a:gd name="connsiteY808" fmla="*/ 85725 h 1850707"/>
                <a:gd name="connsiteX809" fmla="*/ 995363 w 1849755"/>
                <a:gd name="connsiteY809" fmla="*/ 88582 h 1850707"/>
                <a:gd name="connsiteX810" fmla="*/ 990600 w 1849755"/>
                <a:gd name="connsiteY810" fmla="*/ 96202 h 1850707"/>
                <a:gd name="connsiteX811" fmla="*/ 988695 w 1849755"/>
                <a:gd name="connsiteY811" fmla="*/ 112395 h 1850707"/>
                <a:gd name="connsiteX812" fmla="*/ 987743 w 1849755"/>
                <a:gd name="connsiteY812" fmla="*/ 200025 h 1850707"/>
                <a:gd name="connsiteX813" fmla="*/ 972503 w 1849755"/>
                <a:gd name="connsiteY813" fmla="*/ 200025 h 1850707"/>
                <a:gd name="connsiteX814" fmla="*/ 898208 w 1849755"/>
                <a:gd name="connsiteY814" fmla="*/ 104775 h 1850707"/>
                <a:gd name="connsiteX815" fmla="*/ 897255 w 1849755"/>
                <a:gd name="connsiteY815" fmla="*/ 161925 h 1850707"/>
                <a:gd name="connsiteX816" fmla="*/ 898208 w 1849755"/>
                <a:gd name="connsiteY816" fmla="*/ 178117 h 1850707"/>
                <a:gd name="connsiteX817" fmla="*/ 902970 w 1849755"/>
                <a:gd name="connsiteY817" fmla="*/ 186690 h 1850707"/>
                <a:gd name="connsiteX818" fmla="*/ 910590 w 1849755"/>
                <a:gd name="connsiteY818" fmla="*/ 190500 h 1850707"/>
                <a:gd name="connsiteX819" fmla="*/ 918210 w 1849755"/>
                <a:gd name="connsiteY819" fmla="*/ 192405 h 1850707"/>
                <a:gd name="connsiteX820" fmla="*/ 918210 w 1849755"/>
                <a:gd name="connsiteY820" fmla="*/ 199072 h 1850707"/>
                <a:gd name="connsiteX821" fmla="*/ 865823 w 1849755"/>
                <a:gd name="connsiteY821" fmla="*/ 198120 h 1850707"/>
                <a:gd name="connsiteX822" fmla="*/ 865823 w 1849755"/>
                <a:gd name="connsiteY822" fmla="*/ 191452 h 1850707"/>
                <a:gd name="connsiteX823" fmla="*/ 873443 w 1849755"/>
                <a:gd name="connsiteY823" fmla="*/ 190500 h 1850707"/>
                <a:gd name="connsiteX824" fmla="*/ 881063 w 1849755"/>
                <a:gd name="connsiteY824" fmla="*/ 187642 h 1850707"/>
                <a:gd name="connsiteX825" fmla="*/ 885825 w 1849755"/>
                <a:gd name="connsiteY825" fmla="*/ 180022 h 1850707"/>
                <a:gd name="connsiteX826" fmla="*/ 886778 w 1849755"/>
                <a:gd name="connsiteY826" fmla="*/ 162877 h 1850707"/>
                <a:gd name="connsiteX827" fmla="*/ 887730 w 1849755"/>
                <a:gd name="connsiteY827" fmla="*/ 104775 h 1850707"/>
                <a:gd name="connsiteX828" fmla="*/ 886778 w 1849755"/>
                <a:gd name="connsiteY828" fmla="*/ 96202 h 1850707"/>
                <a:gd name="connsiteX829" fmla="*/ 882968 w 1849755"/>
                <a:gd name="connsiteY829" fmla="*/ 89535 h 1850707"/>
                <a:gd name="connsiteX830" fmla="*/ 876300 w 1849755"/>
                <a:gd name="connsiteY830" fmla="*/ 84772 h 1850707"/>
                <a:gd name="connsiteX831" fmla="*/ 867728 w 1849755"/>
                <a:gd name="connsiteY831" fmla="*/ 81915 h 1850707"/>
                <a:gd name="connsiteX832" fmla="*/ 925830 w 1849755"/>
                <a:gd name="connsiteY832" fmla="*/ 29527 h 1850707"/>
                <a:gd name="connsiteX833" fmla="*/ 577215 w 1849755"/>
                <a:gd name="connsiteY833" fmla="*/ 100012 h 1850707"/>
                <a:gd name="connsiteX834" fmla="*/ 292417 w 1849755"/>
                <a:gd name="connsiteY834" fmla="*/ 292417 h 1850707"/>
                <a:gd name="connsiteX835" fmla="*/ 100965 w 1849755"/>
                <a:gd name="connsiteY835" fmla="*/ 577215 h 1850707"/>
                <a:gd name="connsiteX836" fmla="*/ 30480 w 1849755"/>
                <a:gd name="connsiteY836" fmla="*/ 925830 h 1850707"/>
                <a:gd name="connsiteX837" fmla="*/ 100965 w 1849755"/>
                <a:gd name="connsiteY837" fmla="*/ 1274445 h 1850707"/>
                <a:gd name="connsiteX838" fmla="*/ 292417 w 1849755"/>
                <a:gd name="connsiteY838" fmla="*/ 1559242 h 1850707"/>
                <a:gd name="connsiteX839" fmla="*/ 577215 w 1849755"/>
                <a:gd name="connsiteY839" fmla="*/ 1750695 h 1850707"/>
                <a:gd name="connsiteX840" fmla="*/ 925830 w 1849755"/>
                <a:gd name="connsiteY840" fmla="*/ 1821180 h 1850707"/>
                <a:gd name="connsiteX841" fmla="*/ 1274445 w 1849755"/>
                <a:gd name="connsiteY841" fmla="*/ 1750695 h 1850707"/>
                <a:gd name="connsiteX842" fmla="*/ 1559242 w 1849755"/>
                <a:gd name="connsiteY842" fmla="*/ 1559242 h 1850707"/>
                <a:gd name="connsiteX843" fmla="*/ 1750695 w 1849755"/>
                <a:gd name="connsiteY843" fmla="*/ 1274445 h 1850707"/>
                <a:gd name="connsiteX844" fmla="*/ 1821180 w 1849755"/>
                <a:gd name="connsiteY844" fmla="*/ 925830 h 1850707"/>
                <a:gd name="connsiteX845" fmla="*/ 1750695 w 1849755"/>
                <a:gd name="connsiteY845" fmla="*/ 577215 h 1850707"/>
                <a:gd name="connsiteX846" fmla="*/ 1559242 w 1849755"/>
                <a:gd name="connsiteY846" fmla="*/ 292417 h 1850707"/>
                <a:gd name="connsiteX847" fmla="*/ 1274445 w 1849755"/>
                <a:gd name="connsiteY847" fmla="*/ 100012 h 1850707"/>
                <a:gd name="connsiteX848" fmla="*/ 925830 w 1849755"/>
                <a:gd name="connsiteY848" fmla="*/ 29527 h 1850707"/>
                <a:gd name="connsiteX849" fmla="*/ 925830 w 1849755"/>
                <a:gd name="connsiteY849" fmla="*/ 0 h 1850707"/>
                <a:gd name="connsiteX850" fmla="*/ 1285875 w 1849755"/>
                <a:gd name="connsiteY850" fmla="*/ 72390 h 1850707"/>
                <a:gd name="connsiteX851" fmla="*/ 1579245 w 1849755"/>
                <a:gd name="connsiteY851" fmla="*/ 271462 h 1850707"/>
                <a:gd name="connsiteX852" fmla="*/ 1777365 w 1849755"/>
                <a:gd name="connsiteY852" fmla="*/ 565785 h 1850707"/>
                <a:gd name="connsiteX853" fmla="*/ 1849755 w 1849755"/>
                <a:gd name="connsiteY853" fmla="*/ 925830 h 1850707"/>
                <a:gd name="connsiteX854" fmla="*/ 1777365 w 1849755"/>
                <a:gd name="connsiteY854" fmla="*/ 1285875 h 1850707"/>
                <a:gd name="connsiteX855" fmla="*/ 1579245 w 1849755"/>
                <a:gd name="connsiteY855" fmla="*/ 1580197 h 1850707"/>
                <a:gd name="connsiteX856" fmla="*/ 1284922 w 1849755"/>
                <a:gd name="connsiteY856" fmla="*/ 1778317 h 1850707"/>
                <a:gd name="connsiteX857" fmla="*/ 924877 w 1849755"/>
                <a:gd name="connsiteY857" fmla="*/ 1850707 h 1850707"/>
                <a:gd name="connsiteX858" fmla="*/ 564832 w 1849755"/>
                <a:gd name="connsiteY858" fmla="*/ 1778317 h 1850707"/>
                <a:gd name="connsiteX859" fmla="*/ 270510 w 1849755"/>
                <a:gd name="connsiteY859" fmla="*/ 1580197 h 1850707"/>
                <a:gd name="connsiteX860" fmla="*/ 72390 w 1849755"/>
                <a:gd name="connsiteY860" fmla="*/ 1285875 h 1850707"/>
                <a:gd name="connsiteX861" fmla="*/ 0 w 1849755"/>
                <a:gd name="connsiteY861" fmla="*/ 925830 h 1850707"/>
                <a:gd name="connsiteX862" fmla="*/ 73342 w 1849755"/>
                <a:gd name="connsiteY862" fmla="*/ 564832 h 1850707"/>
                <a:gd name="connsiteX863" fmla="*/ 271462 w 1849755"/>
                <a:gd name="connsiteY863" fmla="*/ 270510 h 1850707"/>
                <a:gd name="connsiteX864" fmla="*/ 565785 w 1849755"/>
                <a:gd name="connsiteY864" fmla="*/ 72390 h 1850707"/>
                <a:gd name="connsiteX865" fmla="*/ 925830 w 1849755"/>
                <a:gd name="connsiteY865" fmla="*/ 0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</a:cxnLst>
              <a:rect l="l" t="t" r="r" b="b"/>
              <a:pathLst>
                <a:path w="1849755" h="1850707">
                  <a:moveTo>
                    <a:pt x="807720" y="1710690"/>
                  </a:moveTo>
                  <a:cubicBezTo>
                    <a:pt x="797242" y="1716405"/>
                    <a:pt x="791527" y="1724025"/>
                    <a:pt x="789622" y="1733550"/>
                  </a:cubicBezTo>
                  <a:cubicBezTo>
                    <a:pt x="788670" y="1739265"/>
                    <a:pt x="789622" y="1744027"/>
                    <a:pt x="791527" y="1747837"/>
                  </a:cubicBezTo>
                  <a:cubicBezTo>
                    <a:pt x="795337" y="1756410"/>
                    <a:pt x="802957" y="1761172"/>
                    <a:pt x="812482" y="1763077"/>
                  </a:cubicBezTo>
                  <a:cubicBezTo>
                    <a:pt x="819150" y="1764030"/>
                    <a:pt x="824865" y="1762125"/>
                    <a:pt x="829627" y="1759267"/>
                  </a:cubicBezTo>
                  <a:cubicBezTo>
                    <a:pt x="834390" y="1755457"/>
                    <a:pt x="837247" y="1750695"/>
                    <a:pt x="838200" y="1744027"/>
                  </a:cubicBezTo>
                  <a:cubicBezTo>
                    <a:pt x="839152" y="1735455"/>
                    <a:pt x="836295" y="1727835"/>
                    <a:pt x="827722" y="1722120"/>
                  </a:cubicBezTo>
                  <a:cubicBezTo>
                    <a:pt x="822007" y="1718310"/>
                    <a:pt x="816292" y="1715452"/>
                    <a:pt x="810577" y="1711642"/>
                  </a:cubicBezTo>
                  <a:close/>
                  <a:moveTo>
                    <a:pt x="1232535" y="1657350"/>
                  </a:moveTo>
                  <a:cubicBezTo>
                    <a:pt x="1225868" y="1666875"/>
                    <a:pt x="1224915" y="1677353"/>
                    <a:pt x="1229678" y="1685925"/>
                  </a:cubicBezTo>
                  <a:cubicBezTo>
                    <a:pt x="1231583" y="1691640"/>
                    <a:pt x="1235393" y="1695450"/>
                    <a:pt x="1238250" y="1697355"/>
                  </a:cubicBezTo>
                  <a:cubicBezTo>
                    <a:pt x="1246822" y="1703070"/>
                    <a:pt x="1254443" y="1703070"/>
                    <a:pt x="1263968" y="1699260"/>
                  </a:cubicBezTo>
                  <a:cubicBezTo>
                    <a:pt x="1269683" y="1696403"/>
                    <a:pt x="1274445" y="1692593"/>
                    <a:pt x="1276350" y="1686878"/>
                  </a:cubicBezTo>
                  <a:cubicBezTo>
                    <a:pt x="1278255" y="1682115"/>
                    <a:pt x="1278255" y="1676400"/>
                    <a:pt x="1275397" y="1670685"/>
                  </a:cubicBezTo>
                  <a:cubicBezTo>
                    <a:pt x="1271588" y="1663065"/>
                    <a:pt x="1264920" y="1658303"/>
                    <a:pt x="1255395" y="1657350"/>
                  </a:cubicBezTo>
                  <a:cubicBezTo>
                    <a:pt x="1248728" y="1657350"/>
                    <a:pt x="1242060" y="1657350"/>
                    <a:pt x="1235393" y="1657350"/>
                  </a:cubicBezTo>
                  <a:close/>
                  <a:moveTo>
                    <a:pt x="1024890" y="1654493"/>
                  </a:moveTo>
                  <a:cubicBezTo>
                    <a:pt x="1017270" y="1655445"/>
                    <a:pt x="1012507" y="1660208"/>
                    <a:pt x="1010602" y="1667828"/>
                  </a:cubicBezTo>
                  <a:cubicBezTo>
                    <a:pt x="1009650" y="1671638"/>
                    <a:pt x="1009650" y="1677353"/>
                    <a:pt x="1010602" y="1683068"/>
                  </a:cubicBezTo>
                  <a:cubicBezTo>
                    <a:pt x="1011555" y="1692593"/>
                    <a:pt x="1015365" y="1699260"/>
                    <a:pt x="1019175" y="1704023"/>
                  </a:cubicBezTo>
                  <a:cubicBezTo>
                    <a:pt x="1022985" y="1707833"/>
                    <a:pt x="1028700" y="1709738"/>
                    <a:pt x="1035367" y="1708785"/>
                  </a:cubicBezTo>
                  <a:cubicBezTo>
                    <a:pt x="1042987" y="1707833"/>
                    <a:pt x="1048702" y="1704023"/>
                    <a:pt x="1049655" y="1697355"/>
                  </a:cubicBezTo>
                  <a:cubicBezTo>
                    <a:pt x="1049655" y="1693545"/>
                    <a:pt x="1049655" y="1688783"/>
                    <a:pt x="1049655" y="1684020"/>
                  </a:cubicBezTo>
                  <a:cubicBezTo>
                    <a:pt x="1047750" y="1672590"/>
                    <a:pt x="1044892" y="1664970"/>
                    <a:pt x="1041082" y="1660208"/>
                  </a:cubicBezTo>
                  <a:cubicBezTo>
                    <a:pt x="1036320" y="1655445"/>
                    <a:pt x="1031557" y="1653540"/>
                    <a:pt x="1024890" y="1654493"/>
                  </a:cubicBezTo>
                  <a:close/>
                  <a:moveTo>
                    <a:pt x="827722" y="1653540"/>
                  </a:moveTo>
                  <a:cubicBezTo>
                    <a:pt x="822007" y="1652587"/>
                    <a:pt x="816292" y="1653540"/>
                    <a:pt x="812482" y="1656397"/>
                  </a:cubicBezTo>
                  <a:cubicBezTo>
                    <a:pt x="808672" y="1659255"/>
                    <a:pt x="806767" y="1663065"/>
                    <a:pt x="805815" y="1667827"/>
                  </a:cubicBezTo>
                  <a:cubicBezTo>
                    <a:pt x="804862" y="1672590"/>
                    <a:pt x="806767" y="1677352"/>
                    <a:pt x="810577" y="1681162"/>
                  </a:cubicBezTo>
                  <a:cubicBezTo>
                    <a:pt x="812482" y="1684020"/>
                    <a:pt x="816292" y="1685925"/>
                    <a:pt x="820102" y="1688782"/>
                  </a:cubicBezTo>
                  <a:cubicBezTo>
                    <a:pt x="822007" y="1689735"/>
                    <a:pt x="823912" y="1690687"/>
                    <a:pt x="826770" y="1692592"/>
                  </a:cubicBezTo>
                  <a:lnTo>
                    <a:pt x="831532" y="1695450"/>
                  </a:lnTo>
                  <a:cubicBezTo>
                    <a:pt x="840105" y="1692592"/>
                    <a:pt x="844867" y="1685925"/>
                    <a:pt x="846772" y="1676400"/>
                  </a:cubicBezTo>
                  <a:cubicBezTo>
                    <a:pt x="847725" y="1670685"/>
                    <a:pt x="845820" y="1665922"/>
                    <a:pt x="842962" y="1661160"/>
                  </a:cubicBezTo>
                  <a:cubicBezTo>
                    <a:pt x="839152" y="1657350"/>
                    <a:pt x="834390" y="1654492"/>
                    <a:pt x="827722" y="1653540"/>
                  </a:cubicBezTo>
                  <a:close/>
                  <a:moveTo>
                    <a:pt x="831532" y="1644967"/>
                  </a:moveTo>
                  <a:cubicBezTo>
                    <a:pt x="842962" y="1646872"/>
                    <a:pt x="851535" y="1650682"/>
                    <a:pt x="858202" y="1656397"/>
                  </a:cubicBezTo>
                  <a:cubicBezTo>
                    <a:pt x="863917" y="1662112"/>
                    <a:pt x="865822" y="1668780"/>
                    <a:pt x="864870" y="1677352"/>
                  </a:cubicBezTo>
                  <a:cubicBezTo>
                    <a:pt x="862965" y="1687830"/>
                    <a:pt x="855345" y="1696402"/>
                    <a:pt x="842010" y="1701165"/>
                  </a:cubicBezTo>
                  <a:cubicBezTo>
                    <a:pt x="850582" y="1705927"/>
                    <a:pt x="857250" y="1711642"/>
                    <a:pt x="860107" y="1717357"/>
                  </a:cubicBezTo>
                  <a:cubicBezTo>
                    <a:pt x="862012" y="1722120"/>
                    <a:pt x="862965" y="1728787"/>
                    <a:pt x="862012" y="1736407"/>
                  </a:cubicBezTo>
                  <a:cubicBezTo>
                    <a:pt x="861060" y="1743075"/>
                    <a:pt x="859155" y="1749742"/>
                    <a:pt x="855345" y="1754505"/>
                  </a:cubicBezTo>
                  <a:cubicBezTo>
                    <a:pt x="848677" y="1764030"/>
                    <a:pt x="839152" y="1770697"/>
                    <a:pt x="825817" y="1772602"/>
                  </a:cubicBezTo>
                  <a:cubicBezTo>
                    <a:pt x="821055" y="1773555"/>
                    <a:pt x="814387" y="1773555"/>
                    <a:pt x="807720" y="1772602"/>
                  </a:cubicBezTo>
                  <a:cubicBezTo>
                    <a:pt x="792480" y="1770697"/>
                    <a:pt x="781050" y="1764030"/>
                    <a:pt x="774382" y="1752600"/>
                  </a:cubicBezTo>
                  <a:cubicBezTo>
                    <a:pt x="771525" y="1747837"/>
                    <a:pt x="770572" y="1741170"/>
                    <a:pt x="771525" y="1733550"/>
                  </a:cubicBezTo>
                  <a:cubicBezTo>
                    <a:pt x="772477" y="1724025"/>
                    <a:pt x="777240" y="1717357"/>
                    <a:pt x="784860" y="1712595"/>
                  </a:cubicBezTo>
                  <a:cubicBezTo>
                    <a:pt x="787717" y="1710690"/>
                    <a:pt x="792480" y="1708785"/>
                    <a:pt x="800100" y="1705927"/>
                  </a:cubicBezTo>
                  <a:cubicBezTo>
                    <a:pt x="787717" y="1697355"/>
                    <a:pt x="782002" y="1686877"/>
                    <a:pt x="783907" y="1674495"/>
                  </a:cubicBezTo>
                  <a:cubicBezTo>
                    <a:pt x="785812" y="1660207"/>
                    <a:pt x="794385" y="1650682"/>
                    <a:pt x="809625" y="1645920"/>
                  </a:cubicBezTo>
                  <a:cubicBezTo>
                    <a:pt x="816292" y="1644015"/>
                    <a:pt x="823912" y="1643062"/>
                    <a:pt x="831532" y="1644967"/>
                  </a:cubicBezTo>
                  <a:close/>
                  <a:moveTo>
                    <a:pt x="1028700" y="1644015"/>
                  </a:moveTo>
                  <a:cubicBezTo>
                    <a:pt x="1046797" y="1641158"/>
                    <a:pt x="1061085" y="1646873"/>
                    <a:pt x="1070610" y="1661160"/>
                  </a:cubicBezTo>
                  <a:cubicBezTo>
                    <a:pt x="1072515" y="1667828"/>
                    <a:pt x="1075372" y="1677353"/>
                    <a:pt x="1077277" y="1689735"/>
                  </a:cubicBezTo>
                  <a:cubicBezTo>
                    <a:pt x="1079182" y="1705928"/>
                    <a:pt x="1078230" y="1719263"/>
                    <a:pt x="1073467" y="1730693"/>
                  </a:cubicBezTo>
                  <a:cubicBezTo>
                    <a:pt x="1068705" y="1743075"/>
                    <a:pt x="1060132" y="1752600"/>
                    <a:pt x="1050607" y="1761173"/>
                  </a:cubicBezTo>
                  <a:cubicBezTo>
                    <a:pt x="1040130" y="1769745"/>
                    <a:pt x="1027747" y="1774508"/>
                    <a:pt x="1014412" y="1776413"/>
                  </a:cubicBezTo>
                  <a:lnTo>
                    <a:pt x="1005840" y="1771650"/>
                  </a:lnTo>
                  <a:lnTo>
                    <a:pt x="1007745" y="1767840"/>
                  </a:lnTo>
                  <a:cubicBezTo>
                    <a:pt x="1009650" y="1767840"/>
                    <a:pt x="1012507" y="1767840"/>
                    <a:pt x="1015365" y="1767840"/>
                  </a:cubicBezTo>
                  <a:cubicBezTo>
                    <a:pt x="1025842" y="1765935"/>
                    <a:pt x="1034415" y="1761173"/>
                    <a:pt x="1042035" y="1753553"/>
                  </a:cubicBezTo>
                  <a:cubicBezTo>
                    <a:pt x="1044892" y="1750695"/>
                    <a:pt x="1046797" y="1745933"/>
                    <a:pt x="1049655" y="1741170"/>
                  </a:cubicBezTo>
                  <a:cubicBezTo>
                    <a:pt x="1052512" y="1733550"/>
                    <a:pt x="1054417" y="1722120"/>
                    <a:pt x="1054417" y="1706880"/>
                  </a:cubicBezTo>
                  <a:cubicBezTo>
                    <a:pt x="1045845" y="1716405"/>
                    <a:pt x="1040130" y="1722120"/>
                    <a:pt x="1039177" y="1722120"/>
                  </a:cubicBezTo>
                  <a:cubicBezTo>
                    <a:pt x="1035367" y="1724025"/>
                    <a:pt x="1030605" y="1725930"/>
                    <a:pt x="1024890" y="1725930"/>
                  </a:cubicBezTo>
                  <a:cubicBezTo>
                    <a:pt x="1015365" y="1726883"/>
                    <a:pt x="1007745" y="1724978"/>
                    <a:pt x="1002030" y="1720215"/>
                  </a:cubicBezTo>
                  <a:cubicBezTo>
                    <a:pt x="995362" y="1714500"/>
                    <a:pt x="990600" y="1705928"/>
                    <a:pt x="989647" y="1695450"/>
                  </a:cubicBezTo>
                  <a:cubicBezTo>
                    <a:pt x="986790" y="1677353"/>
                    <a:pt x="992505" y="1664018"/>
                    <a:pt x="1004887" y="1653540"/>
                  </a:cubicBezTo>
                  <a:cubicBezTo>
                    <a:pt x="1010602" y="1648778"/>
                    <a:pt x="1018222" y="1645920"/>
                    <a:pt x="1028700" y="1644015"/>
                  </a:cubicBezTo>
                  <a:close/>
                  <a:moveTo>
                    <a:pt x="1236345" y="1598295"/>
                  </a:moveTo>
                  <a:cubicBezTo>
                    <a:pt x="1231583" y="1596390"/>
                    <a:pt x="1225868" y="1597343"/>
                    <a:pt x="1219200" y="1600200"/>
                  </a:cubicBezTo>
                  <a:cubicBezTo>
                    <a:pt x="1213485" y="1603058"/>
                    <a:pt x="1209675" y="1605915"/>
                    <a:pt x="1207770" y="1610678"/>
                  </a:cubicBezTo>
                  <a:cubicBezTo>
                    <a:pt x="1205865" y="1615440"/>
                    <a:pt x="1205865" y="1619250"/>
                    <a:pt x="1207770" y="1624013"/>
                  </a:cubicBezTo>
                  <a:cubicBezTo>
                    <a:pt x="1209675" y="1628775"/>
                    <a:pt x="1213485" y="1631633"/>
                    <a:pt x="1219200" y="1633538"/>
                  </a:cubicBezTo>
                  <a:cubicBezTo>
                    <a:pt x="1222058" y="1634490"/>
                    <a:pt x="1225868" y="1634490"/>
                    <a:pt x="1230630" y="1634490"/>
                  </a:cubicBezTo>
                  <a:cubicBezTo>
                    <a:pt x="1232535" y="1634490"/>
                    <a:pt x="1235393" y="1634490"/>
                    <a:pt x="1238250" y="1634490"/>
                  </a:cubicBezTo>
                  <a:lnTo>
                    <a:pt x="1243965" y="1634490"/>
                  </a:lnTo>
                  <a:cubicBezTo>
                    <a:pt x="1250633" y="1625918"/>
                    <a:pt x="1251585" y="1617345"/>
                    <a:pt x="1247775" y="1608773"/>
                  </a:cubicBezTo>
                  <a:cubicBezTo>
                    <a:pt x="1244918" y="1603058"/>
                    <a:pt x="1241108" y="1599248"/>
                    <a:pt x="1236345" y="1598295"/>
                  </a:cubicBezTo>
                  <a:close/>
                  <a:moveTo>
                    <a:pt x="580073" y="1586865"/>
                  </a:moveTo>
                  <a:cubicBezTo>
                    <a:pt x="597218" y="1589722"/>
                    <a:pt x="617220" y="1591627"/>
                    <a:pt x="639128" y="1592580"/>
                  </a:cubicBezTo>
                  <a:lnTo>
                    <a:pt x="640080" y="1594485"/>
                  </a:lnTo>
                  <a:cubicBezTo>
                    <a:pt x="638175" y="1597342"/>
                    <a:pt x="636270" y="1602105"/>
                    <a:pt x="632460" y="1608772"/>
                  </a:cubicBezTo>
                  <a:cubicBezTo>
                    <a:pt x="631508" y="1610677"/>
                    <a:pt x="627698" y="1617345"/>
                    <a:pt x="622935" y="1627822"/>
                  </a:cubicBezTo>
                  <a:lnTo>
                    <a:pt x="607695" y="1660207"/>
                  </a:lnTo>
                  <a:cubicBezTo>
                    <a:pt x="597218" y="1684020"/>
                    <a:pt x="591503" y="1696402"/>
                    <a:pt x="591503" y="1698307"/>
                  </a:cubicBezTo>
                  <a:cubicBezTo>
                    <a:pt x="591503" y="1700212"/>
                    <a:pt x="591503" y="1701165"/>
                    <a:pt x="593408" y="1702117"/>
                  </a:cubicBezTo>
                  <a:cubicBezTo>
                    <a:pt x="595313" y="1704022"/>
                    <a:pt x="600075" y="1706880"/>
                    <a:pt x="608648" y="1710690"/>
                  </a:cubicBezTo>
                  <a:lnTo>
                    <a:pt x="609600" y="1711642"/>
                  </a:lnTo>
                  <a:lnTo>
                    <a:pt x="609600" y="1717357"/>
                  </a:lnTo>
                  <a:lnTo>
                    <a:pt x="608648" y="1718310"/>
                  </a:lnTo>
                  <a:cubicBezTo>
                    <a:pt x="601028" y="1714500"/>
                    <a:pt x="591503" y="1709737"/>
                    <a:pt x="580073" y="1704975"/>
                  </a:cubicBezTo>
                  <a:cubicBezTo>
                    <a:pt x="569595" y="1700212"/>
                    <a:pt x="557213" y="1695450"/>
                    <a:pt x="544830" y="1689735"/>
                  </a:cubicBezTo>
                  <a:lnTo>
                    <a:pt x="543878" y="1688782"/>
                  </a:lnTo>
                  <a:lnTo>
                    <a:pt x="545783" y="1684020"/>
                  </a:lnTo>
                  <a:lnTo>
                    <a:pt x="546735" y="1684020"/>
                  </a:lnTo>
                  <a:cubicBezTo>
                    <a:pt x="549593" y="1684972"/>
                    <a:pt x="552450" y="1685925"/>
                    <a:pt x="555308" y="1686877"/>
                  </a:cubicBezTo>
                  <a:cubicBezTo>
                    <a:pt x="560070" y="1688782"/>
                    <a:pt x="563880" y="1689735"/>
                    <a:pt x="564833" y="1689735"/>
                  </a:cubicBezTo>
                  <a:cubicBezTo>
                    <a:pt x="565785" y="1689735"/>
                    <a:pt x="567690" y="1688782"/>
                    <a:pt x="568643" y="1687830"/>
                  </a:cubicBezTo>
                  <a:cubicBezTo>
                    <a:pt x="570548" y="1685925"/>
                    <a:pt x="576263" y="1675447"/>
                    <a:pt x="584835" y="1656397"/>
                  </a:cubicBezTo>
                  <a:lnTo>
                    <a:pt x="594360" y="1635442"/>
                  </a:lnTo>
                  <a:cubicBezTo>
                    <a:pt x="597218" y="1628775"/>
                    <a:pt x="601028" y="1621155"/>
                    <a:pt x="604838" y="1611630"/>
                  </a:cubicBezTo>
                  <a:lnTo>
                    <a:pt x="607695" y="1604962"/>
                  </a:lnTo>
                  <a:cubicBezTo>
                    <a:pt x="608648" y="1602105"/>
                    <a:pt x="608648" y="1600200"/>
                    <a:pt x="607695" y="1600200"/>
                  </a:cubicBezTo>
                  <a:cubicBezTo>
                    <a:pt x="607695" y="1600200"/>
                    <a:pt x="604838" y="1600200"/>
                    <a:pt x="601980" y="1600200"/>
                  </a:cubicBezTo>
                  <a:cubicBezTo>
                    <a:pt x="592455" y="1600200"/>
                    <a:pt x="584835" y="1600200"/>
                    <a:pt x="578168" y="1600200"/>
                  </a:cubicBezTo>
                  <a:lnTo>
                    <a:pt x="577215" y="1599247"/>
                  </a:lnTo>
                  <a:cubicBezTo>
                    <a:pt x="578168" y="1596390"/>
                    <a:pt x="579120" y="1592580"/>
                    <a:pt x="580073" y="1587817"/>
                  </a:cubicBezTo>
                  <a:close/>
                  <a:moveTo>
                    <a:pt x="1245870" y="1585913"/>
                  </a:moveTo>
                  <a:cubicBezTo>
                    <a:pt x="1253490" y="1587818"/>
                    <a:pt x="1259205" y="1592580"/>
                    <a:pt x="1263015" y="1600200"/>
                  </a:cubicBezTo>
                  <a:cubicBezTo>
                    <a:pt x="1267778" y="1610678"/>
                    <a:pt x="1264920" y="1621155"/>
                    <a:pt x="1256347" y="1632585"/>
                  </a:cubicBezTo>
                  <a:cubicBezTo>
                    <a:pt x="1266825" y="1631633"/>
                    <a:pt x="1274445" y="1633538"/>
                    <a:pt x="1280160" y="1636395"/>
                  </a:cubicBezTo>
                  <a:cubicBezTo>
                    <a:pt x="1284922" y="1639253"/>
                    <a:pt x="1288733" y="1644968"/>
                    <a:pt x="1292543" y="1651635"/>
                  </a:cubicBezTo>
                  <a:cubicBezTo>
                    <a:pt x="1295400" y="1658303"/>
                    <a:pt x="1296353" y="1664970"/>
                    <a:pt x="1296353" y="1670685"/>
                  </a:cubicBezTo>
                  <a:cubicBezTo>
                    <a:pt x="1295400" y="1682115"/>
                    <a:pt x="1290638" y="1692593"/>
                    <a:pt x="1280160" y="1701165"/>
                  </a:cubicBezTo>
                  <a:cubicBezTo>
                    <a:pt x="1276350" y="1704975"/>
                    <a:pt x="1270635" y="1707833"/>
                    <a:pt x="1263968" y="1710690"/>
                  </a:cubicBezTo>
                  <a:cubicBezTo>
                    <a:pt x="1249680" y="1716405"/>
                    <a:pt x="1237297" y="1716405"/>
                    <a:pt x="1224915" y="1710690"/>
                  </a:cubicBezTo>
                  <a:cubicBezTo>
                    <a:pt x="1219200" y="1707833"/>
                    <a:pt x="1215390" y="1703070"/>
                    <a:pt x="1212533" y="1696403"/>
                  </a:cubicBezTo>
                  <a:cubicBezTo>
                    <a:pt x="1208723" y="1687830"/>
                    <a:pt x="1208723" y="1679258"/>
                    <a:pt x="1212533" y="1671638"/>
                  </a:cubicBezTo>
                  <a:cubicBezTo>
                    <a:pt x="1213485" y="1668780"/>
                    <a:pt x="1217295" y="1664970"/>
                    <a:pt x="1222058" y="1658303"/>
                  </a:cubicBezTo>
                  <a:cubicBezTo>
                    <a:pt x="1206818" y="1657350"/>
                    <a:pt x="1196340" y="1651635"/>
                    <a:pt x="1191578" y="1639253"/>
                  </a:cubicBezTo>
                  <a:cubicBezTo>
                    <a:pt x="1185863" y="1625918"/>
                    <a:pt x="1188720" y="1613535"/>
                    <a:pt x="1199198" y="1602105"/>
                  </a:cubicBezTo>
                  <a:cubicBezTo>
                    <a:pt x="1203960" y="1597343"/>
                    <a:pt x="1209675" y="1592580"/>
                    <a:pt x="1217295" y="1589723"/>
                  </a:cubicBezTo>
                  <a:cubicBezTo>
                    <a:pt x="1227772" y="1584960"/>
                    <a:pt x="1237297" y="1584008"/>
                    <a:pt x="1245870" y="1585913"/>
                  </a:cubicBezTo>
                  <a:close/>
                  <a:moveTo>
                    <a:pt x="156210" y="1192530"/>
                  </a:moveTo>
                  <a:cubicBezTo>
                    <a:pt x="147638" y="1195387"/>
                    <a:pt x="141923" y="1200150"/>
                    <a:pt x="139065" y="1204912"/>
                  </a:cubicBezTo>
                  <a:cubicBezTo>
                    <a:pt x="136208" y="1209675"/>
                    <a:pt x="136208" y="1217295"/>
                    <a:pt x="140018" y="1225867"/>
                  </a:cubicBezTo>
                  <a:lnTo>
                    <a:pt x="142875" y="1232535"/>
                  </a:lnTo>
                  <a:lnTo>
                    <a:pt x="193358" y="1213485"/>
                  </a:lnTo>
                  <a:lnTo>
                    <a:pt x="192405" y="1209675"/>
                  </a:lnTo>
                  <a:cubicBezTo>
                    <a:pt x="189548" y="1201102"/>
                    <a:pt x="184785" y="1195387"/>
                    <a:pt x="179070" y="1192530"/>
                  </a:cubicBezTo>
                  <a:cubicBezTo>
                    <a:pt x="171450" y="1188720"/>
                    <a:pt x="164783" y="1188720"/>
                    <a:pt x="156210" y="1192530"/>
                  </a:cubicBezTo>
                  <a:close/>
                  <a:moveTo>
                    <a:pt x="159068" y="1161097"/>
                  </a:moveTo>
                  <a:cubicBezTo>
                    <a:pt x="164783" y="1162050"/>
                    <a:pt x="169545" y="1163955"/>
                    <a:pt x="174308" y="1167765"/>
                  </a:cubicBezTo>
                  <a:cubicBezTo>
                    <a:pt x="179070" y="1171575"/>
                    <a:pt x="183833" y="1176337"/>
                    <a:pt x="186690" y="1182052"/>
                  </a:cubicBezTo>
                  <a:cubicBezTo>
                    <a:pt x="190500" y="1187767"/>
                    <a:pt x="193358" y="1194435"/>
                    <a:pt x="196215" y="1202055"/>
                  </a:cubicBezTo>
                  <a:lnTo>
                    <a:pt x="200025" y="1211580"/>
                  </a:lnTo>
                  <a:lnTo>
                    <a:pt x="232410" y="1199197"/>
                  </a:lnTo>
                  <a:cubicBezTo>
                    <a:pt x="234315" y="1198245"/>
                    <a:pt x="236220" y="1197292"/>
                    <a:pt x="237173" y="1196340"/>
                  </a:cubicBezTo>
                  <a:cubicBezTo>
                    <a:pt x="238125" y="1195387"/>
                    <a:pt x="239078" y="1193482"/>
                    <a:pt x="239078" y="1190625"/>
                  </a:cubicBezTo>
                  <a:cubicBezTo>
                    <a:pt x="239078" y="1189672"/>
                    <a:pt x="239078" y="1187767"/>
                    <a:pt x="238125" y="1184910"/>
                  </a:cubicBezTo>
                  <a:cubicBezTo>
                    <a:pt x="238125" y="1182052"/>
                    <a:pt x="237173" y="1180147"/>
                    <a:pt x="237173" y="1178242"/>
                  </a:cubicBezTo>
                  <a:lnTo>
                    <a:pt x="243840" y="1175385"/>
                  </a:lnTo>
                  <a:lnTo>
                    <a:pt x="267653" y="1237297"/>
                  </a:lnTo>
                  <a:lnTo>
                    <a:pt x="260985" y="1239202"/>
                  </a:lnTo>
                  <a:cubicBezTo>
                    <a:pt x="260033" y="1237297"/>
                    <a:pt x="259080" y="1235392"/>
                    <a:pt x="258128" y="1233487"/>
                  </a:cubicBezTo>
                  <a:cubicBezTo>
                    <a:pt x="257175" y="1230630"/>
                    <a:pt x="256223" y="1229677"/>
                    <a:pt x="255270" y="1228725"/>
                  </a:cubicBezTo>
                  <a:cubicBezTo>
                    <a:pt x="253365" y="1226820"/>
                    <a:pt x="252413" y="1225867"/>
                    <a:pt x="250508" y="1225867"/>
                  </a:cubicBezTo>
                  <a:cubicBezTo>
                    <a:pt x="248603" y="1225867"/>
                    <a:pt x="247650" y="1225867"/>
                    <a:pt x="244793" y="1226820"/>
                  </a:cubicBezTo>
                  <a:lnTo>
                    <a:pt x="164783" y="1257300"/>
                  </a:lnTo>
                  <a:cubicBezTo>
                    <a:pt x="162878" y="1258252"/>
                    <a:pt x="160973" y="1259205"/>
                    <a:pt x="160020" y="1260157"/>
                  </a:cubicBezTo>
                  <a:cubicBezTo>
                    <a:pt x="159068" y="1261110"/>
                    <a:pt x="158115" y="1263015"/>
                    <a:pt x="158115" y="1265872"/>
                  </a:cubicBezTo>
                  <a:cubicBezTo>
                    <a:pt x="158115" y="1267777"/>
                    <a:pt x="158115" y="1269682"/>
                    <a:pt x="159068" y="1272540"/>
                  </a:cubicBezTo>
                  <a:cubicBezTo>
                    <a:pt x="159068" y="1275397"/>
                    <a:pt x="160020" y="1277302"/>
                    <a:pt x="160020" y="1278255"/>
                  </a:cubicBezTo>
                  <a:lnTo>
                    <a:pt x="153353" y="1281112"/>
                  </a:lnTo>
                  <a:lnTo>
                    <a:pt x="129540" y="1218247"/>
                  </a:lnTo>
                  <a:cubicBezTo>
                    <a:pt x="123825" y="1203960"/>
                    <a:pt x="121920" y="1191577"/>
                    <a:pt x="123825" y="1183005"/>
                  </a:cubicBezTo>
                  <a:cubicBezTo>
                    <a:pt x="124778" y="1172527"/>
                    <a:pt x="130493" y="1166812"/>
                    <a:pt x="140970" y="1163002"/>
                  </a:cubicBezTo>
                  <a:cubicBezTo>
                    <a:pt x="147638" y="1160145"/>
                    <a:pt x="153353" y="1160145"/>
                    <a:pt x="159068" y="1161097"/>
                  </a:cubicBezTo>
                  <a:close/>
                  <a:moveTo>
                    <a:pt x="1615440" y="1152525"/>
                  </a:moveTo>
                  <a:lnTo>
                    <a:pt x="1622107" y="1154430"/>
                  </a:lnTo>
                  <a:cubicBezTo>
                    <a:pt x="1621155" y="1156335"/>
                    <a:pt x="1621155" y="1158240"/>
                    <a:pt x="1620202" y="1161097"/>
                  </a:cubicBezTo>
                  <a:cubicBezTo>
                    <a:pt x="1619250" y="1163955"/>
                    <a:pt x="1619250" y="1165860"/>
                    <a:pt x="1619250" y="1167765"/>
                  </a:cubicBezTo>
                  <a:cubicBezTo>
                    <a:pt x="1619250" y="1169670"/>
                    <a:pt x="1620202" y="1171575"/>
                    <a:pt x="1621155" y="1173480"/>
                  </a:cubicBezTo>
                  <a:cubicBezTo>
                    <a:pt x="1622107" y="1174432"/>
                    <a:pt x="1624012" y="1175385"/>
                    <a:pt x="1625917" y="1176337"/>
                  </a:cubicBezTo>
                  <a:lnTo>
                    <a:pt x="1645920" y="1183957"/>
                  </a:lnTo>
                  <a:cubicBezTo>
                    <a:pt x="1647825" y="1184910"/>
                    <a:pt x="1648777" y="1184910"/>
                    <a:pt x="1650682" y="1185862"/>
                  </a:cubicBezTo>
                  <a:cubicBezTo>
                    <a:pt x="1651635" y="1185862"/>
                    <a:pt x="1653540" y="1186815"/>
                    <a:pt x="1654492" y="1186815"/>
                  </a:cubicBezTo>
                  <a:cubicBezTo>
                    <a:pt x="1655445" y="1186815"/>
                    <a:pt x="1657350" y="1186815"/>
                    <a:pt x="1659255" y="1186815"/>
                  </a:cubicBezTo>
                  <a:cubicBezTo>
                    <a:pt x="1661160" y="1186815"/>
                    <a:pt x="1664017" y="1185862"/>
                    <a:pt x="1666875" y="1185862"/>
                  </a:cubicBezTo>
                  <a:cubicBezTo>
                    <a:pt x="1675447" y="1184910"/>
                    <a:pt x="1684020" y="1183005"/>
                    <a:pt x="1691640" y="1182052"/>
                  </a:cubicBezTo>
                  <a:cubicBezTo>
                    <a:pt x="1699260" y="1181100"/>
                    <a:pt x="1706880" y="1179195"/>
                    <a:pt x="1714500" y="1178242"/>
                  </a:cubicBezTo>
                  <a:cubicBezTo>
                    <a:pt x="1718310" y="1177290"/>
                    <a:pt x="1721167" y="1176337"/>
                    <a:pt x="1724025" y="1175385"/>
                  </a:cubicBezTo>
                  <a:cubicBezTo>
                    <a:pt x="1726882" y="1174432"/>
                    <a:pt x="1728787" y="1172527"/>
                    <a:pt x="1730692" y="1171575"/>
                  </a:cubicBezTo>
                  <a:cubicBezTo>
                    <a:pt x="1731645" y="1170622"/>
                    <a:pt x="1733550" y="1168717"/>
                    <a:pt x="1734502" y="1166812"/>
                  </a:cubicBezTo>
                  <a:cubicBezTo>
                    <a:pt x="1735455" y="1164907"/>
                    <a:pt x="1736407" y="1163002"/>
                    <a:pt x="1737360" y="1162050"/>
                  </a:cubicBezTo>
                  <a:lnTo>
                    <a:pt x="1744027" y="1164907"/>
                  </a:lnTo>
                  <a:lnTo>
                    <a:pt x="1719262" y="1229677"/>
                  </a:lnTo>
                  <a:lnTo>
                    <a:pt x="1712595" y="1226820"/>
                  </a:lnTo>
                  <a:cubicBezTo>
                    <a:pt x="1714500" y="1221105"/>
                    <a:pt x="1715452" y="1216342"/>
                    <a:pt x="1716405" y="1214437"/>
                  </a:cubicBezTo>
                  <a:cubicBezTo>
                    <a:pt x="1716405" y="1212532"/>
                    <a:pt x="1716405" y="1210627"/>
                    <a:pt x="1714500" y="1210627"/>
                  </a:cubicBezTo>
                  <a:cubicBezTo>
                    <a:pt x="1713547" y="1210627"/>
                    <a:pt x="1712595" y="1210627"/>
                    <a:pt x="1710690" y="1210627"/>
                  </a:cubicBezTo>
                  <a:cubicBezTo>
                    <a:pt x="1708785" y="1210627"/>
                    <a:pt x="1704975" y="1211580"/>
                    <a:pt x="1701165" y="1211580"/>
                  </a:cubicBezTo>
                  <a:cubicBezTo>
                    <a:pt x="1697355" y="1211580"/>
                    <a:pt x="1691640" y="1212532"/>
                    <a:pt x="1684020" y="1214437"/>
                  </a:cubicBezTo>
                  <a:cubicBezTo>
                    <a:pt x="1676400" y="1215390"/>
                    <a:pt x="1667827" y="1217295"/>
                    <a:pt x="1657350" y="1219200"/>
                  </a:cubicBezTo>
                  <a:cubicBezTo>
                    <a:pt x="1669732" y="1235392"/>
                    <a:pt x="1678305" y="1246822"/>
                    <a:pt x="1683067" y="1253490"/>
                  </a:cubicBezTo>
                  <a:cubicBezTo>
                    <a:pt x="1687830" y="1260157"/>
                    <a:pt x="1691640" y="1263015"/>
                    <a:pt x="1692592" y="1263967"/>
                  </a:cubicBezTo>
                  <a:cubicBezTo>
                    <a:pt x="1694497" y="1264920"/>
                    <a:pt x="1696402" y="1263967"/>
                    <a:pt x="1698307" y="1262062"/>
                  </a:cubicBezTo>
                  <a:cubicBezTo>
                    <a:pt x="1700212" y="1260157"/>
                    <a:pt x="1702117" y="1257300"/>
                    <a:pt x="1704022" y="1251585"/>
                  </a:cubicBezTo>
                  <a:lnTo>
                    <a:pt x="1710690" y="1253490"/>
                  </a:lnTo>
                  <a:lnTo>
                    <a:pt x="1694497" y="1295400"/>
                  </a:lnTo>
                  <a:lnTo>
                    <a:pt x="1686877" y="1292542"/>
                  </a:lnTo>
                  <a:cubicBezTo>
                    <a:pt x="1687830" y="1290637"/>
                    <a:pt x="1687830" y="1288732"/>
                    <a:pt x="1687830" y="1286827"/>
                  </a:cubicBezTo>
                  <a:cubicBezTo>
                    <a:pt x="1687830" y="1284922"/>
                    <a:pt x="1687830" y="1283017"/>
                    <a:pt x="1687830" y="1281112"/>
                  </a:cubicBezTo>
                  <a:cubicBezTo>
                    <a:pt x="1687830" y="1278255"/>
                    <a:pt x="1686877" y="1275397"/>
                    <a:pt x="1684972" y="1273492"/>
                  </a:cubicBezTo>
                  <a:cubicBezTo>
                    <a:pt x="1684020" y="1270635"/>
                    <a:pt x="1682115" y="1268730"/>
                    <a:pt x="1680210" y="1265872"/>
                  </a:cubicBezTo>
                  <a:cubicBezTo>
                    <a:pt x="1676400" y="1260157"/>
                    <a:pt x="1672590" y="1254442"/>
                    <a:pt x="1667827" y="1248727"/>
                  </a:cubicBezTo>
                  <a:cubicBezTo>
                    <a:pt x="1663065" y="1243012"/>
                    <a:pt x="1658302" y="1236345"/>
                    <a:pt x="1652587" y="1228725"/>
                  </a:cubicBezTo>
                  <a:cubicBezTo>
                    <a:pt x="1648777" y="1223962"/>
                    <a:pt x="1645920" y="1221105"/>
                    <a:pt x="1644015" y="1219200"/>
                  </a:cubicBezTo>
                  <a:cubicBezTo>
                    <a:pt x="1642110" y="1217295"/>
                    <a:pt x="1637347" y="1215390"/>
                    <a:pt x="1631632" y="1213485"/>
                  </a:cubicBezTo>
                  <a:lnTo>
                    <a:pt x="1615440" y="1206817"/>
                  </a:lnTo>
                  <a:cubicBezTo>
                    <a:pt x="1613535" y="1205865"/>
                    <a:pt x="1611630" y="1205865"/>
                    <a:pt x="1609725" y="1205865"/>
                  </a:cubicBezTo>
                  <a:cubicBezTo>
                    <a:pt x="1607820" y="1205865"/>
                    <a:pt x="1605915" y="1206817"/>
                    <a:pt x="1604962" y="1208722"/>
                  </a:cubicBezTo>
                  <a:cubicBezTo>
                    <a:pt x="1604010" y="1209675"/>
                    <a:pt x="1603057" y="1211580"/>
                    <a:pt x="1601152" y="1213485"/>
                  </a:cubicBezTo>
                  <a:cubicBezTo>
                    <a:pt x="1599247" y="1216342"/>
                    <a:pt x="1598295" y="1218247"/>
                    <a:pt x="1597342" y="1219200"/>
                  </a:cubicBezTo>
                  <a:lnTo>
                    <a:pt x="1590675" y="1216342"/>
                  </a:lnTo>
                  <a:close/>
                  <a:moveTo>
                    <a:pt x="1739265" y="964883"/>
                  </a:moveTo>
                  <a:lnTo>
                    <a:pt x="1773555" y="968693"/>
                  </a:lnTo>
                  <a:lnTo>
                    <a:pt x="1759267" y="1085850"/>
                  </a:lnTo>
                  <a:lnTo>
                    <a:pt x="1726882" y="1081088"/>
                  </a:lnTo>
                  <a:lnTo>
                    <a:pt x="1727835" y="1074420"/>
                  </a:lnTo>
                  <a:cubicBezTo>
                    <a:pt x="1733550" y="1073468"/>
                    <a:pt x="1739265" y="1071563"/>
                    <a:pt x="1744980" y="1067753"/>
                  </a:cubicBezTo>
                  <a:cubicBezTo>
                    <a:pt x="1751647" y="1064895"/>
                    <a:pt x="1755457" y="1061085"/>
                    <a:pt x="1755457" y="1058228"/>
                  </a:cubicBezTo>
                  <a:cubicBezTo>
                    <a:pt x="1755457" y="1056323"/>
                    <a:pt x="1756410" y="1054418"/>
                    <a:pt x="1756410" y="1051560"/>
                  </a:cubicBezTo>
                  <a:cubicBezTo>
                    <a:pt x="1756410" y="1048703"/>
                    <a:pt x="1757362" y="1046798"/>
                    <a:pt x="1757362" y="1044893"/>
                  </a:cubicBezTo>
                  <a:lnTo>
                    <a:pt x="1757362" y="1041083"/>
                  </a:lnTo>
                  <a:lnTo>
                    <a:pt x="1662112" y="1029653"/>
                  </a:lnTo>
                  <a:cubicBezTo>
                    <a:pt x="1660207" y="1029653"/>
                    <a:pt x="1658302" y="1029653"/>
                    <a:pt x="1656397" y="1030605"/>
                  </a:cubicBezTo>
                  <a:cubicBezTo>
                    <a:pt x="1654492" y="1031558"/>
                    <a:pt x="1653540" y="1032510"/>
                    <a:pt x="1652587" y="1034415"/>
                  </a:cubicBezTo>
                  <a:cubicBezTo>
                    <a:pt x="1651635" y="1035368"/>
                    <a:pt x="1651635" y="1037273"/>
                    <a:pt x="1650682" y="1040130"/>
                  </a:cubicBezTo>
                  <a:cubicBezTo>
                    <a:pt x="1649730" y="1042988"/>
                    <a:pt x="1648777" y="1044893"/>
                    <a:pt x="1648777" y="1046798"/>
                  </a:cubicBezTo>
                  <a:lnTo>
                    <a:pt x="1642110" y="1045845"/>
                  </a:lnTo>
                  <a:lnTo>
                    <a:pt x="1649730" y="978218"/>
                  </a:lnTo>
                  <a:lnTo>
                    <a:pt x="1656397" y="979170"/>
                  </a:lnTo>
                  <a:cubicBezTo>
                    <a:pt x="1656397" y="981075"/>
                    <a:pt x="1656397" y="982980"/>
                    <a:pt x="1656397" y="985838"/>
                  </a:cubicBezTo>
                  <a:cubicBezTo>
                    <a:pt x="1656397" y="988695"/>
                    <a:pt x="1656397" y="990600"/>
                    <a:pt x="1656397" y="992505"/>
                  </a:cubicBezTo>
                  <a:cubicBezTo>
                    <a:pt x="1657350" y="994410"/>
                    <a:pt x="1658302" y="996315"/>
                    <a:pt x="1659255" y="997268"/>
                  </a:cubicBezTo>
                  <a:cubicBezTo>
                    <a:pt x="1660207" y="998220"/>
                    <a:pt x="1662112" y="999173"/>
                    <a:pt x="1664970" y="999173"/>
                  </a:cubicBezTo>
                  <a:lnTo>
                    <a:pt x="1761172" y="1010603"/>
                  </a:lnTo>
                  <a:lnTo>
                    <a:pt x="1761172" y="1006793"/>
                  </a:lnTo>
                  <a:cubicBezTo>
                    <a:pt x="1761172" y="1004888"/>
                    <a:pt x="1761172" y="1002983"/>
                    <a:pt x="1762125" y="1000125"/>
                  </a:cubicBezTo>
                  <a:cubicBezTo>
                    <a:pt x="1762125" y="997268"/>
                    <a:pt x="1762125" y="995363"/>
                    <a:pt x="1762125" y="993458"/>
                  </a:cubicBezTo>
                  <a:cubicBezTo>
                    <a:pt x="1762125" y="990600"/>
                    <a:pt x="1759267" y="985838"/>
                    <a:pt x="1753552" y="982028"/>
                  </a:cubicBezTo>
                  <a:cubicBezTo>
                    <a:pt x="1747837" y="977265"/>
                    <a:pt x="1743075" y="974408"/>
                    <a:pt x="1738312" y="971550"/>
                  </a:cubicBezTo>
                  <a:close/>
                  <a:moveTo>
                    <a:pt x="199073" y="952500"/>
                  </a:moveTo>
                  <a:lnTo>
                    <a:pt x="212408" y="1065847"/>
                  </a:lnTo>
                  <a:lnTo>
                    <a:pt x="205740" y="1066800"/>
                  </a:lnTo>
                  <a:cubicBezTo>
                    <a:pt x="205740" y="1064895"/>
                    <a:pt x="204788" y="1062990"/>
                    <a:pt x="203835" y="1060132"/>
                  </a:cubicBezTo>
                  <a:cubicBezTo>
                    <a:pt x="202883" y="1057275"/>
                    <a:pt x="202883" y="1055370"/>
                    <a:pt x="201930" y="1054417"/>
                  </a:cubicBezTo>
                  <a:cubicBezTo>
                    <a:pt x="200978" y="1052512"/>
                    <a:pt x="199073" y="1050607"/>
                    <a:pt x="198120" y="1050607"/>
                  </a:cubicBezTo>
                  <a:cubicBezTo>
                    <a:pt x="196215" y="1049655"/>
                    <a:pt x="195263" y="1049655"/>
                    <a:pt x="192405" y="1050607"/>
                  </a:cubicBezTo>
                  <a:lnTo>
                    <a:pt x="106680" y="1060132"/>
                  </a:lnTo>
                  <a:cubicBezTo>
                    <a:pt x="104775" y="1060132"/>
                    <a:pt x="102870" y="1061085"/>
                    <a:pt x="101918" y="1062037"/>
                  </a:cubicBezTo>
                  <a:cubicBezTo>
                    <a:pt x="100965" y="1062990"/>
                    <a:pt x="100013" y="1064895"/>
                    <a:pt x="99060" y="1066800"/>
                  </a:cubicBezTo>
                  <a:cubicBezTo>
                    <a:pt x="98108" y="1068705"/>
                    <a:pt x="98108" y="1070610"/>
                    <a:pt x="98108" y="1073467"/>
                  </a:cubicBezTo>
                  <a:cubicBezTo>
                    <a:pt x="98108" y="1076325"/>
                    <a:pt x="98108" y="1078230"/>
                    <a:pt x="98108" y="1080135"/>
                  </a:cubicBezTo>
                  <a:lnTo>
                    <a:pt x="91440" y="1081087"/>
                  </a:lnTo>
                  <a:lnTo>
                    <a:pt x="79058" y="973455"/>
                  </a:lnTo>
                  <a:lnTo>
                    <a:pt x="108585" y="971550"/>
                  </a:lnTo>
                  <a:lnTo>
                    <a:pt x="109538" y="978217"/>
                  </a:lnTo>
                  <a:cubicBezTo>
                    <a:pt x="104775" y="980122"/>
                    <a:pt x="100965" y="983932"/>
                    <a:pt x="96203" y="988695"/>
                  </a:cubicBezTo>
                  <a:cubicBezTo>
                    <a:pt x="92393" y="993457"/>
                    <a:pt x="89535" y="997267"/>
                    <a:pt x="89535" y="1002030"/>
                  </a:cubicBezTo>
                  <a:cubicBezTo>
                    <a:pt x="89535" y="1003935"/>
                    <a:pt x="89535" y="1005840"/>
                    <a:pt x="89535" y="1008697"/>
                  </a:cubicBezTo>
                  <a:cubicBezTo>
                    <a:pt x="89535" y="1011555"/>
                    <a:pt x="90488" y="1014412"/>
                    <a:pt x="90488" y="1016317"/>
                  </a:cubicBezTo>
                  <a:lnTo>
                    <a:pt x="92393" y="1033462"/>
                  </a:lnTo>
                  <a:lnTo>
                    <a:pt x="139065" y="1027747"/>
                  </a:lnTo>
                  <a:lnTo>
                    <a:pt x="137160" y="1015365"/>
                  </a:lnTo>
                  <a:cubicBezTo>
                    <a:pt x="137160" y="1012507"/>
                    <a:pt x="136208" y="1009650"/>
                    <a:pt x="135255" y="1006792"/>
                  </a:cubicBezTo>
                  <a:cubicBezTo>
                    <a:pt x="134303" y="1003935"/>
                    <a:pt x="132398" y="1002030"/>
                    <a:pt x="130493" y="1000125"/>
                  </a:cubicBezTo>
                  <a:cubicBezTo>
                    <a:pt x="129540" y="999172"/>
                    <a:pt x="126683" y="998220"/>
                    <a:pt x="122873" y="997267"/>
                  </a:cubicBezTo>
                  <a:cubicBezTo>
                    <a:pt x="119063" y="996315"/>
                    <a:pt x="116205" y="996315"/>
                    <a:pt x="114300" y="995362"/>
                  </a:cubicBezTo>
                  <a:lnTo>
                    <a:pt x="113348" y="988695"/>
                  </a:lnTo>
                  <a:lnTo>
                    <a:pt x="163830" y="982980"/>
                  </a:lnTo>
                  <a:lnTo>
                    <a:pt x="164783" y="989647"/>
                  </a:lnTo>
                  <a:cubicBezTo>
                    <a:pt x="162878" y="989647"/>
                    <a:pt x="159068" y="991552"/>
                    <a:pt x="156210" y="993457"/>
                  </a:cubicBezTo>
                  <a:cubicBezTo>
                    <a:pt x="152400" y="995362"/>
                    <a:pt x="150495" y="997267"/>
                    <a:pt x="149543" y="998220"/>
                  </a:cubicBezTo>
                  <a:cubicBezTo>
                    <a:pt x="147638" y="1000125"/>
                    <a:pt x="146685" y="1002982"/>
                    <a:pt x="145733" y="1004887"/>
                  </a:cubicBezTo>
                  <a:cubicBezTo>
                    <a:pt x="144780" y="1007745"/>
                    <a:pt x="144780" y="1010602"/>
                    <a:pt x="145733" y="1013460"/>
                  </a:cubicBezTo>
                  <a:lnTo>
                    <a:pt x="146685" y="1025842"/>
                  </a:lnTo>
                  <a:lnTo>
                    <a:pt x="181928" y="1022032"/>
                  </a:lnTo>
                  <a:cubicBezTo>
                    <a:pt x="185738" y="1022032"/>
                    <a:pt x="188595" y="1021080"/>
                    <a:pt x="190500" y="1020127"/>
                  </a:cubicBezTo>
                  <a:cubicBezTo>
                    <a:pt x="192405" y="1019175"/>
                    <a:pt x="194310" y="1018222"/>
                    <a:pt x="195263" y="1016317"/>
                  </a:cubicBezTo>
                  <a:cubicBezTo>
                    <a:pt x="196215" y="1014412"/>
                    <a:pt x="196215" y="1012507"/>
                    <a:pt x="196215" y="1010602"/>
                  </a:cubicBezTo>
                  <a:cubicBezTo>
                    <a:pt x="196215" y="1007745"/>
                    <a:pt x="196215" y="1004887"/>
                    <a:pt x="195263" y="1000125"/>
                  </a:cubicBezTo>
                  <a:cubicBezTo>
                    <a:pt x="195263" y="998220"/>
                    <a:pt x="195263" y="995362"/>
                    <a:pt x="194310" y="992505"/>
                  </a:cubicBezTo>
                  <a:cubicBezTo>
                    <a:pt x="194310" y="989647"/>
                    <a:pt x="193358" y="987742"/>
                    <a:pt x="193358" y="984885"/>
                  </a:cubicBezTo>
                  <a:cubicBezTo>
                    <a:pt x="192405" y="982980"/>
                    <a:pt x="192405" y="980122"/>
                    <a:pt x="191453" y="978217"/>
                  </a:cubicBezTo>
                  <a:cubicBezTo>
                    <a:pt x="190500" y="976312"/>
                    <a:pt x="189548" y="974407"/>
                    <a:pt x="188595" y="973455"/>
                  </a:cubicBezTo>
                  <a:cubicBezTo>
                    <a:pt x="185738" y="970597"/>
                    <a:pt x="180975" y="968692"/>
                    <a:pt x="175260" y="965835"/>
                  </a:cubicBezTo>
                  <a:cubicBezTo>
                    <a:pt x="169545" y="962977"/>
                    <a:pt x="164783" y="961072"/>
                    <a:pt x="161925" y="961072"/>
                  </a:cubicBezTo>
                  <a:lnTo>
                    <a:pt x="160973" y="954405"/>
                  </a:lnTo>
                  <a:close/>
                  <a:moveTo>
                    <a:pt x="925830" y="826770"/>
                  </a:moveTo>
                  <a:cubicBezTo>
                    <a:pt x="898208" y="826770"/>
                    <a:pt x="876300" y="848678"/>
                    <a:pt x="876300" y="876300"/>
                  </a:cubicBezTo>
                  <a:lnTo>
                    <a:pt x="876300" y="905828"/>
                  </a:lnTo>
                  <a:cubicBezTo>
                    <a:pt x="850583" y="910590"/>
                    <a:pt x="825818" y="918210"/>
                    <a:pt x="801053" y="929640"/>
                  </a:cubicBezTo>
                  <a:cubicBezTo>
                    <a:pt x="763905" y="946785"/>
                    <a:pt x="727710" y="971550"/>
                    <a:pt x="693420" y="1003935"/>
                  </a:cubicBezTo>
                  <a:cubicBezTo>
                    <a:pt x="661988" y="1034415"/>
                    <a:pt x="632460" y="1070610"/>
                    <a:pt x="604838" y="1112520"/>
                  </a:cubicBezTo>
                  <a:cubicBezTo>
                    <a:pt x="579120" y="1152525"/>
                    <a:pt x="555308" y="1197293"/>
                    <a:pt x="534353" y="1245870"/>
                  </a:cubicBezTo>
                  <a:cubicBezTo>
                    <a:pt x="523875" y="1270635"/>
                    <a:pt x="535305" y="1298258"/>
                    <a:pt x="559118" y="1308735"/>
                  </a:cubicBezTo>
                  <a:cubicBezTo>
                    <a:pt x="583883" y="1319213"/>
                    <a:pt x="611505" y="1307783"/>
                    <a:pt x="621983" y="1283018"/>
                  </a:cubicBezTo>
                  <a:cubicBezTo>
                    <a:pt x="660083" y="1195388"/>
                    <a:pt x="706755" y="1122045"/>
                    <a:pt x="759143" y="1072515"/>
                  </a:cubicBezTo>
                  <a:cubicBezTo>
                    <a:pt x="796290" y="1036320"/>
                    <a:pt x="835343" y="1013460"/>
                    <a:pt x="875348" y="1002983"/>
                  </a:cubicBezTo>
                  <a:lnTo>
                    <a:pt x="875348" y="1081088"/>
                  </a:lnTo>
                  <a:cubicBezTo>
                    <a:pt x="875348" y="1107758"/>
                    <a:pt x="855345" y="1118235"/>
                    <a:pt x="846773" y="1123950"/>
                  </a:cubicBezTo>
                  <a:cubicBezTo>
                    <a:pt x="843915" y="1125855"/>
                    <a:pt x="837248" y="1129665"/>
                    <a:pt x="834390" y="1131570"/>
                  </a:cubicBezTo>
                  <a:cubicBezTo>
                    <a:pt x="816293" y="1143953"/>
                    <a:pt x="794385" y="1162050"/>
                    <a:pt x="775335" y="1187768"/>
                  </a:cubicBezTo>
                  <a:cubicBezTo>
                    <a:pt x="739140" y="1233488"/>
                    <a:pt x="711518" y="1296353"/>
                    <a:pt x="697230" y="1363980"/>
                  </a:cubicBezTo>
                  <a:cubicBezTo>
                    <a:pt x="691515" y="1389698"/>
                    <a:pt x="707708" y="1415415"/>
                    <a:pt x="734378" y="1421130"/>
                  </a:cubicBezTo>
                  <a:cubicBezTo>
                    <a:pt x="760095" y="1426845"/>
                    <a:pt x="785813" y="1410653"/>
                    <a:pt x="791528" y="1383983"/>
                  </a:cubicBezTo>
                  <a:cubicBezTo>
                    <a:pt x="802958" y="1329690"/>
                    <a:pt x="824865" y="1281113"/>
                    <a:pt x="851535" y="1246823"/>
                  </a:cubicBezTo>
                  <a:cubicBezTo>
                    <a:pt x="864870" y="1228725"/>
                    <a:pt x="893445" y="1199198"/>
                    <a:pt x="925830" y="1199198"/>
                  </a:cubicBezTo>
                  <a:cubicBezTo>
                    <a:pt x="958215" y="1199198"/>
                    <a:pt x="986790" y="1228725"/>
                    <a:pt x="1000125" y="1246823"/>
                  </a:cubicBezTo>
                  <a:cubicBezTo>
                    <a:pt x="1026795" y="1281113"/>
                    <a:pt x="1048703" y="1330643"/>
                    <a:pt x="1060133" y="1383983"/>
                  </a:cubicBezTo>
                  <a:cubicBezTo>
                    <a:pt x="1065848" y="1409700"/>
                    <a:pt x="1091565" y="1425893"/>
                    <a:pt x="1117283" y="1421130"/>
                  </a:cubicBezTo>
                  <a:cubicBezTo>
                    <a:pt x="1143000" y="1415415"/>
                    <a:pt x="1160145" y="1389698"/>
                    <a:pt x="1154430" y="1363980"/>
                  </a:cubicBezTo>
                  <a:cubicBezTo>
                    <a:pt x="1140143" y="1296353"/>
                    <a:pt x="1111568" y="1233488"/>
                    <a:pt x="1076325" y="1187768"/>
                  </a:cubicBezTo>
                  <a:cubicBezTo>
                    <a:pt x="1056323" y="1162050"/>
                    <a:pt x="1035368" y="1143953"/>
                    <a:pt x="1017270" y="1131570"/>
                  </a:cubicBezTo>
                  <a:cubicBezTo>
                    <a:pt x="1014413" y="1129665"/>
                    <a:pt x="1007745" y="1125855"/>
                    <a:pt x="1004888" y="1123950"/>
                  </a:cubicBezTo>
                  <a:cubicBezTo>
                    <a:pt x="995363" y="1118235"/>
                    <a:pt x="976313" y="1107758"/>
                    <a:pt x="976313" y="1081088"/>
                  </a:cubicBezTo>
                  <a:lnTo>
                    <a:pt x="976313" y="1002983"/>
                  </a:lnTo>
                  <a:cubicBezTo>
                    <a:pt x="1016318" y="1013460"/>
                    <a:pt x="1055370" y="1036320"/>
                    <a:pt x="1092518" y="1072515"/>
                  </a:cubicBezTo>
                  <a:cubicBezTo>
                    <a:pt x="1144905" y="1122045"/>
                    <a:pt x="1191578" y="1194435"/>
                    <a:pt x="1229678" y="1283018"/>
                  </a:cubicBezTo>
                  <a:cubicBezTo>
                    <a:pt x="1240155" y="1307783"/>
                    <a:pt x="1268730" y="1318260"/>
                    <a:pt x="1292543" y="1308735"/>
                  </a:cubicBezTo>
                  <a:cubicBezTo>
                    <a:pt x="1316355" y="1298258"/>
                    <a:pt x="1327785" y="1270635"/>
                    <a:pt x="1317308" y="1245870"/>
                  </a:cubicBezTo>
                  <a:cubicBezTo>
                    <a:pt x="1296353" y="1197293"/>
                    <a:pt x="1272540" y="1152525"/>
                    <a:pt x="1246823" y="1112520"/>
                  </a:cubicBezTo>
                  <a:cubicBezTo>
                    <a:pt x="1219200" y="1070610"/>
                    <a:pt x="1189673" y="1034415"/>
                    <a:pt x="1158240" y="1003935"/>
                  </a:cubicBezTo>
                  <a:cubicBezTo>
                    <a:pt x="1124903" y="971550"/>
                    <a:pt x="1088708" y="946785"/>
                    <a:pt x="1050608" y="929640"/>
                  </a:cubicBezTo>
                  <a:cubicBezTo>
                    <a:pt x="1025843" y="918210"/>
                    <a:pt x="1001078" y="910590"/>
                    <a:pt x="975360" y="905828"/>
                  </a:cubicBezTo>
                  <a:lnTo>
                    <a:pt x="975360" y="876300"/>
                  </a:lnTo>
                  <a:cubicBezTo>
                    <a:pt x="975360" y="848678"/>
                    <a:pt x="953453" y="826770"/>
                    <a:pt x="925830" y="826770"/>
                  </a:cubicBezTo>
                  <a:close/>
                  <a:moveTo>
                    <a:pt x="1765935" y="802958"/>
                  </a:moveTo>
                  <a:lnTo>
                    <a:pt x="1772603" y="870585"/>
                  </a:lnTo>
                  <a:lnTo>
                    <a:pt x="1765935" y="871538"/>
                  </a:lnTo>
                  <a:cubicBezTo>
                    <a:pt x="1765935" y="869633"/>
                    <a:pt x="1764983" y="867728"/>
                    <a:pt x="1764983" y="864870"/>
                  </a:cubicBezTo>
                  <a:cubicBezTo>
                    <a:pt x="1764030" y="862013"/>
                    <a:pt x="1764030" y="860108"/>
                    <a:pt x="1763078" y="858203"/>
                  </a:cubicBezTo>
                  <a:cubicBezTo>
                    <a:pt x="1762125" y="856298"/>
                    <a:pt x="1761173" y="854393"/>
                    <a:pt x="1759268" y="854393"/>
                  </a:cubicBezTo>
                  <a:cubicBezTo>
                    <a:pt x="1757363" y="853440"/>
                    <a:pt x="1755458" y="853440"/>
                    <a:pt x="1753553" y="853440"/>
                  </a:cubicBezTo>
                  <a:lnTo>
                    <a:pt x="1667828" y="862013"/>
                  </a:lnTo>
                  <a:cubicBezTo>
                    <a:pt x="1665923" y="862013"/>
                    <a:pt x="1664018" y="862965"/>
                    <a:pt x="1662113" y="863918"/>
                  </a:cubicBezTo>
                  <a:cubicBezTo>
                    <a:pt x="1661160" y="864870"/>
                    <a:pt x="1660208" y="866775"/>
                    <a:pt x="1659255" y="868680"/>
                  </a:cubicBezTo>
                  <a:cubicBezTo>
                    <a:pt x="1659255" y="869633"/>
                    <a:pt x="1658303" y="871538"/>
                    <a:pt x="1658303" y="874395"/>
                  </a:cubicBezTo>
                  <a:cubicBezTo>
                    <a:pt x="1658303" y="877253"/>
                    <a:pt x="1658303" y="879158"/>
                    <a:pt x="1658303" y="881063"/>
                  </a:cubicBezTo>
                  <a:lnTo>
                    <a:pt x="1651635" y="883920"/>
                  </a:lnTo>
                  <a:lnTo>
                    <a:pt x="1644968" y="816293"/>
                  </a:lnTo>
                  <a:lnTo>
                    <a:pt x="1651635" y="815340"/>
                  </a:lnTo>
                  <a:cubicBezTo>
                    <a:pt x="1651635" y="817245"/>
                    <a:pt x="1652588" y="819150"/>
                    <a:pt x="1652588" y="822008"/>
                  </a:cubicBezTo>
                  <a:cubicBezTo>
                    <a:pt x="1653540" y="824865"/>
                    <a:pt x="1653540" y="826770"/>
                    <a:pt x="1654493" y="827723"/>
                  </a:cubicBezTo>
                  <a:cubicBezTo>
                    <a:pt x="1655445" y="829628"/>
                    <a:pt x="1656398" y="831533"/>
                    <a:pt x="1658303" y="831533"/>
                  </a:cubicBezTo>
                  <a:cubicBezTo>
                    <a:pt x="1659255" y="832485"/>
                    <a:pt x="1661160" y="832485"/>
                    <a:pt x="1664018" y="832485"/>
                  </a:cubicBezTo>
                  <a:lnTo>
                    <a:pt x="1749743" y="823913"/>
                  </a:lnTo>
                  <a:cubicBezTo>
                    <a:pt x="1751648" y="823913"/>
                    <a:pt x="1753553" y="822960"/>
                    <a:pt x="1754505" y="822008"/>
                  </a:cubicBezTo>
                  <a:cubicBezTo>
                    <a:pt x="1755458" y="821055"/>
                    <a:pt x="1757363" y="819150"/>
                    <a:pt x="1757363" y="817245"/>
                  </a:cubicBezTo>
                  <a:cubicBezTo>
                    <a:pt x="1758315" y="816293"/>
                    <a:pt x="1758315" y="813435"/>
                    <a:pt x="1758315" y="810578"/>
                  </a:cubicBezTo>
                  <a:cubicBezTo>
                    <a:pt x="1758315" y="807720"/>
                    <a:pt x="1759268" y="805815"/>
                    <a:pt x="1759268" y="803910"/>
                  </a:cubicBezTo>
                  <a:close/>
                  <a:moveTo>
                    <a:pt x="94297" y="735330"/>
                  </a:moveTo>
                  <a:lnTo>
                    <a:pt x="100965" y="736282"/>
                  </a:lnTo>
                  <a:cubicBezTo>
                    <a:pt x="100965" y="742950"/>
                    <a:pt x="100965" y="747712"/>
                    <a:pt x="101917" y="752475"/>
                  </a:cubicBezTo>
                  <a:cubicBezTo>
                    <a:pt x="102870" y="757237"/>
                    <a:pt x="104775" y="762000"/>
                    <a:pt x="108585" y="766762"/>
                  </a:cubicBezTo>
                  <a:cubicBezTo>
                    <a:pt x="113347" y="773430"/>
                    <a:pt x="117157" y="779145"/>
                    <a:pt x="120967" y="783907"/>
                  </a:cubicBezTo>
                  <a:cubicBezTo>
                    <a:pt x="124777" y="788670"/>
                    <a:pt x="128587" y="794385"/>
                    <a:pt x="134302" y="801052"/>
                  </a:cubicBezTo>
                  <a:cubicBezTo>
                    <a:pt x="141922" y="796290"/>
                    <a:pt x="150495" y="791527"/>
                    <a:pt x="161925" y="784860"/>
                  </a:cubicBezTo>
                  <a:cubicBezTo>
                    <a:pt x="172402" y="778192"/>
                    <a:pt x="182880" y="772477"/>
                    <a:pt x="193357" y="765810"/>
                  </a:cubicBezTo>
                  <a:cubicBezTo>
                    <a:pt x="196215" y="763905"/>
                    <a:pt x="198120" y="762000"/>
                    <a:pt x="200977" y="760095"/>
                  </a:cubicBezTo>
                  <a:cubicBezTo>
                    <a:pt x="203835" y="758190"/>
                    <a:pt x="205740" y="755332"/>
                    <a:pt x="207645" y="752475"/>
                  </a:cubicBezTo>
                  <a:cubicBezTo>
                    <a:pt x="208597" y="751522"/>
                    <a:pt x="209550" y="749617"/>
                    <a:pt x="209550" y="747712"/>
                  </a:cubicBezTo>
                  <a:cubicBezTo>
                    <a:pt x="210502" y="745807"/>
                    <a:pt x="210502" y="744855"/>
                    <a:pt x="210502" y="742950"/>
                  </a:cubicBezTo>
                  <a:lnTo>
                    <a:pt x="218122" y="745807"/>
                  </a:lnTo>
                  <a:lnTo>
                    <a:pt x="211455" y="793432"/>
                  </a:lnTo>
                  <a:cubicBezTo>
                    <a:pt x="199072" y="799147"/>
                    <a:pt x="189547" y="803910"/>
                    <a:pt x="180975" y="808672"/>
                  </a:cubicBezTo>
                  <a:cubicBezTo>
                    <a:pt x="172402" y="813435"/>
                    <a:pt x="161925" y="819150"/>
                    <a:pt x="149542" y="826770"/>
                  </a:cubicBezTo>
                  <a:lnTo>
                    <a:pt x="148590" y="831532"/>
                  </a:lnTo>
                  <a:lnTo>
                    <a:pt x="186690" y="837247"/>
                  </a:lnTo>
                  <a:cubicBezTo>
                    <a:pt x="188595" y="837247"/>
                    <a:pt x="190500" y="837247"/>
                    <a:pt x="192405" y="837247"/>
                  </a:cubicBezTo>
                  <a:cubicBezTo>
                    <a:pt x="194310" y="836295"/>
                    <a:pt x="195262" y="835342"/>
                    <a:pt x="196215" y="833437"/>
                  </a:cubicBezTo>
                  <a:cubicBezTo>
                    <a:pt x="197167" y="832485"/>
                    <a:pt x="197167" y="831532"/>
                    <a:pt x="198120" y="829627"/>
                  </a:cubicBezTo>
                  <a:cubicBezTo>
                    <a:pt x="199072" y="827722"/>
                    <a:pt x="199072" y="825817"/>
                    <a:pt x="200025" y="823912"/>
                  </a:cubicBezTo>
                  <a:lnTo>
                    <a:pt x="206692" y="824865"/>
                  </a:lnTo>
                  <a:lnTo>
                    <a:pt x="197167" y="888682"/>
                  </a:lnTo>
                  <a:lnTo>
                    <a:pt x="190500" y="886777"/>
                  </a:lnTo>
                  <a:cubicBezTo>
                    <a:pt x="190500" y="884872"/>
                    <a:pt x="190500" y="882967"/>
                    <a:pt x="190500" y="880110"/>
                  </a:cubicBezTo>
                  <a:cubicBezTo>
                    <a:pt x="190500" y="877252"/>
                    <a:pt x="190500" y="875347"/>
                    <a:pt x="190500" y="874395"/>
                  </a:cubicBezTo>
                  <a:cubicBezTo>
                    <a:pt x="189547" y="872490"/>
                    <a:pt x="189547" y="870585"/>
                    <a:pt x="187642" y="869632"/>
                  </a:cubicBezTo>
                  <a:cubicBezTo>
                    <a:pt x="186690" y="868680"/>
                    <a:pt x="184785" y="867727"/>
                    <a:pt x="182880" y="867727"/>
                  </a:cubicBezTo>
                  <a:lnTo>
                    <a:pt x="97155" y="855345"/>
                  </a:lnTo>
                  <a:cubicBezTo>
                    <a:pt x="95250" y="855345"/>
                    <a:pt x="93345" y="855345"/>
                    <a:pt x="92392" y="855345"/>
                  </a:cubicBezTo>
                  <a:cubicBezTo>
                    <a:pt x="90487" y="855345"/>
                    <a:pt x="89535" y="857250"/>
                    <a:pt x="88582" y="859155"/>
                  </a:cubicBezTo>
                  <a:cubicBezTo>
                    <a:pt x="87630" y="861060"/>
                    <a:pt x="86677" y="862965"/>
                    <a:pt x="85725" y="864870"/>
                  </a:cubicBezTo>
                  <a:cubicBezTo>
                    <a:pt x="84772" y="866775"/>
                    <a:pt x="83820" y="869632"/>
                    <a:pt x="83820" y="870585"/>
                  </a:cubicBezTo>
                  <a:lnTo>
                    <a:pt x="76200" y="869632"/>
                  </a:lnTo>
                  <a:lnTo>
                    <a:pt x="85725" y="802957"/>
                  </a:lnTo>
                  <a:lnTo>
                    <a:pt x="92392" y="803910"/>
                  </a:lnTo>
                  <a:cubicBezTo>
                    <a:pt x="92392" y="805815"/>
                    <a:pt x="92392" y="807720"/>
                    <a:pt x="92392" y="810577"/>
                  </a:cubicBezTo>
                  <a:cubicBezTo>
                    <a:pt x="92392" y="813435"/>
                    <a:pt x="92392" y="815340"/>
                    <a:pt x="92392" y="817245"/>
                  </a:cubicBezTo>
                  <a:cubicBezTo>
                    <a:pt x="92392" y="819150"/>
                    <a:pt x="93345" y="821055"/>
                    <a:pt x="95250" y="822007"/>
                  </a:cubicBezTo>
                  <a:cubicBezTo>
                    <a:pt x="97155" y="822960"/>
                    <a:pt x="98107" y="823912"/>
                    <a:pt x="100012" y="823912"/>
                  </a:cubicBezTo>
                  <a:lnTo>
                    <a:pt x="140970" y="829627"/>
                  </a:lnTo>
                  <a:lnTo>
                    <a:pt x="141922" y="825817"/>
                  </a:lnTo>
                  <a:cubicBezTo>
                    <a:pt x="138112" y="821055"/>
                    <a:pt x="134302" y="815340"/>
                    <a:pt x="129540" y="808672"/>
                  </a:cubicBezTo>
                  <a:cubicBezTo>
                    <a:pt x="124777" y="802005"/>
                    <a:pt x="120967" y="796290"/>
                    <a:pt x="117157" y="792480"/>
                  </a:cubicBezTo>
                  <a:cubicBezTo>
                    <a:pt x="112395" y="787717"/>
                    <a:pt x="109537" y="782955"/>
                    <a:pt x="106680" y="781050"/>
                  </a:cubicBezTo>
                  <a:cubicBezTo>
                    <a:pt x="103822" y="778192"/>
                    <a:pt x="101917" y="777240"/>
                    <a:pt x="99060" y="776287"/>
                  </a:cubicBezTo>
                  <a:cubicBezTo>
                    <a:pt x="98107" y="776287"/>
                    <a:pt x="97155" y="777240"/>
                    <a:pt x="96202" y="779145"/>
                  </a:cubicBezTo>
                  <a:cubicBezTo>
                    <a:pt x="95250" y="781050"/>
                    <a:pt x="94297" y="783907"/>
                    <a:pt x="93345" y="788670"/>
                  </a:cubicBezTo>
                  <a:lnTo>
                    <a:pt x="86677" y="787717"/>
                  </a:lnTo>
                  <a:close/>
                  <a:moveTo>
                    <a:pt x="1698308" y="618173"/>
                  </a:moveTo>
                  <a:cubicBezTo>
                    <a:pt x="1703070" y="619125"/>
                    <a:pt x="1707833" y="620078"/>
                    <a:pt x="1712595" y="622935"/>
                  </a:cubicBezTo>
                  <a:cubicBezTo>
                    <a:pt x="1717358" y="625793"/>
                    <a:pt x="1721168" y="629603"/>
                    <a:pt x="1724978" y="634365"/>
                  </a:cubicBezTo>
                  <a:cubicBezTo>
                    <a:pt x="1728788" y="639128"/>
                    <a:pt x="1731645" y="644843"/>
                    <a:pt x="1734503" y="651510"/>
                  </a:cubicBezTo>
                  <a:cubicBezTo>
                    <a:pt x="1736408" y="658178"/>
                    <a:pt x="1737360" y="663893"/>
                    <a:pt x="1738313" y="670560"/>
                  </a:cubicBezTo>
                  <a:cubicBezTo>
                    <a:pt x="1738313" y="677228"/>
                    <a:pt x="1738313" y="681990"/>
                    <a:pt x="1737360" y="685800"/>
                  </a:cubicBezTo>
                  <a:lnTo>
                    <a:pt x="1744028" y="688658"/>
                  </a:lnTo>
                  <a:lnTo>
                    <a:pt x="1746885" y="695325"/>
                  </a:lnTo>
                  <a:lnTo>
                    <a:pt x="1707833" y="709613"/>
                  </a:lnTo>
                  <a:lnTo>
                    <a:pt x="1705928" y="702945"/>
                  </a:lnTo>
                  <a:cubicBezTo>
                    <a:pt x="1709738" y="700088"/>
                    <a:pt x="1713548" y="696278"/>
                    <a:pt x="1717358" y="692468"/>
                  </a:cubicBezTo>
                  <a:cubicBezTo>
                    <a:pt x="1721168" y="688658"/>
                    <a:pt x="1724025" y="684848"/>
                    <a:pt x="1725930" y="681990"/>
                  </a:cubicBezTo>
                  <a:cubicBezTo>
                    <a:pt x="1727835" y="678180"/>
                    <a:pt x="1729740" y="674370"/>
                    <a:pt x="1730693" y="670560"/>
                  </a:cubicBezTo>
                  <a:cubicBezTo>
                    <a:pt x="1731645" y="666750"/>
                    <a:pt x="1730693" y="661988"/>
                    <a:pt x="1729740" y="657225"/>
                  </a:cubicBezTo>
                  <a:cubicBezTo>
                    <a:pt x="1727835" y="651510"/>
                    <a:pt x="1724978" y="646748"/>
                    <a:pt x="1720215" y="644843"/>
                  </a:cubicBezTo>
                  <a:cubicBezTo>
                    <a:pt x="1715453" y="641985"/>
                    <a:pt x="1710690" y="641985"/>
                    <a:pt x="1705928" y="642938"/>
                  </a:cubicBezTo>
                  <a:cubicBezTo>
                    <a:pt x="1701165" y="644843"/>
                    <a:pt x="1698308" y="647700"/>
                    <a:pt x="1696403" y="651510"/>
                  </a:cubicBezTo>
                  <a:cubicBezTo>
                    <a:pt x="1694498" y="655320"/>
                    <a:pt x="1693545" y="661988"/>
                    <a:pt x="1693545" y="669608"/>
                  </a:cubicBezTo>
                  <a:cubicBezTo>
                    <a:pt x="1693545" y="674370"/>
                    <a:pt x="1693545" y="679133"/>
                    <a:pt x="1693545" y="682943"/>
                  </a:cubicBezTo>
                  <a:cubicBezTo>
                    <a:pt x="1693545" y="687705"/>
                    <a:pt x="1693545" y="691515"/>
                    <a:pt x="1693545" y="695325"/>
                  </a:cubicBezTo>
                  <a:cubicBezTo>
                    <a:pt x="1693545" y="703898"/>
                    <a:pt x="1690688" y="711518"/>
                    <a:pt x="1686878" y="717233"/>
                  </a:cubicBezTo>
                  <a:cubicBezTo>
                    <a:pt x="1683068" y="722948"/>
                    <a:pt x="1677353" y="727710"/>
                    <a:pt x="1668780" y="730568"/>
                  </a:cubicBezTo>
                  <a:cubicBezTo>
                    <a:pt x="1664018" y="732473"/>
                    <a:pt x="1658303" y="732473"/>
                    <a:pt x="1653540" y="731520"/>
                  </a:cubicBezTo>
                  <a:cubicBezTo>
                    <a:pt x="1647825" y="730568"/>
                    <a:pt x="1643063" y="728663"/>
                    <a:pt x="1638300" y="725805"/>
                  </a:cubicBezTo>
                  <a:cubicBezTo>
                    <a:pt x="1633538" y="722948"/>
                    <a:pt x="1628775" y="718185"/>
                    <a:pt x="1624965" y="713423"/>
                  </a:cubicBezTo>
                  <a:cubicBezTo>
                    <a:pt x="1617345" y="710565"/>
                    <a:pt x="1614488" y="703898"/>
                    <a:pt x="1611630" y="696278"/>
                  </a:cubicBezTo>
                  <a:cubicBezTo>
                    <a:pt x="1608773" y="689610"/>
                    <a:pt x="1607820" y="681990"/>
                    <a:pt x="1607820" y="675323"/>
                  </a:cubicBezTo>
                  <a:cubicBezTo>
                    <a:pt x="1607820" y="668655"/>
                    <a:pt x="1607820" y="662940"/>
                    <a:pt x="1608773" y="658178"/>
                  </a:cubicBezTo>
                  <a:lnTo>
                    <a:pt x="1601153" y="654368"/>
                  </a:lnTo>
                  <a:lnTo>
                    <a:pt x="1599248" y="647700"/>
                  </a:lnTo>
                  <a:lnTo>
                    <a:pt x="1641158" y="632460"/>
                  </a:lnTo>
                  <a:lnTo>
                    <a:pt x="1643063" y="639128"/>
                  </a:lnTo>
                  <a:cubicBezTo>
                    <a:pt x="1639253" y="641985"/>
                    <a:pt x="1636395" y="645795"/>
                    <a:pt x="1632585" y="649605"/>
                  </a:cubicBezTo>
                  <a:cubicBezTo>
                    <a:pt x="1628775" y="653415"/>
                    <a:pt x="1625918" y="658178"/>
                    <a:pt x="1624013" y="661988"/>
                  </a:cubicBezTo>
                  <a:cubicBezTo>
                    <a:pt x="1621155" y="666750"/>
                    <a:pt x="1620203" y="671513"/>
                    <a:pt x="1619250" y="676275"/>
                  </a:cubicBezTo>
                  <a:cubicBezTo>
                    <a:pt x="1618298" y="681038"/>
                    <a:pt x="1619250" y="685800"/>
                    <a:pt x="1620203" y="691515"/>
                  </a:cubicBezTo>
                  <a:cubicBezTo>
                    <a:pt x="1623060" y="699135"/>
                    <a:pt x="1625918" y="703898"/>
                    <a:pt x="1631633" y="706755"/>
                  </a:cubicBezTo>
                  <a:cubicBezTo>
                    <a:pt x="1636395" y="709613"/>
                    <a:pt x="1642110" y="709613"/>
                    <a:pt x="1646873" y="707708"/>
                  </a:cubicBezTo>
                  <a:cubicBezTo>
                    <a:pt x="1651635" y="705803"/>
                    <a:pt x="1654493" y="702945"/>
                    <a:pt x="1656398" y="699135"/>
                  </a:cubicBezTo>
                  <a:cubicBezTo>
                    <a:pt x="1658303" y="694373"/>
                    <a:pt x="1659255" y="688658"/>
                    <a:pt x="1659255" y="681038"/>
                  </a:cubicBezTo>
                  <a:cubicBezTo>
                    <a:pt x="1659255" y="676275"/>
                    <a:pt x="1659255" y="671513"/>
                    <a:pt x="1659255" y="666750"/>
                  </a:cubicBezTo>
                  <a:cubicBezTo>
                    <a:pt x="1659255" y="662940"/>
                    <a:pt x="1659255" y="658178"/>
                    <a:pt x="1659255" y="654368"/>
                  </a:cubicBezTo>
                  <a:cubicBezTo>
                    <a:pt x="1660208" y="645795"/>
                    <a:pt x="1662113" y="638175"/>
                    <a:pt x="1666875" y="632460"/>
                  </a:cubicBezTo>
                  <a:cubicBezTo>
                    <a:pt x="1671638" y="626745"/>
                    <a:pt x="1677353" y="622935"/>
                    <a:pt x="1684020" y="620078"/>
                  </a:cubicBezTo>
                  <a:cubicBezTo>
                    <a:pt x="1688783" y="618173"/>
                    <a:pt x="1693545" y="618173"/>
                    <a:pt x="1698308" y="618173"/>
                  </a:cubicBezTo>
                  <a:close/>
                  <a:moveTo>
                    <a:pt x="148590" y="579120"/>
                  </a:moveTo>
                  <a:lnTo>
                    <a:pt x="155257" y="581977"/>
                  </a:lnTo>
                  <a:cubicBezTo>
                    <a:pt x="155257" y="583882"/>
                    <a:pt x="154305" y="585787"/>
                    <a:pt x="153352" y="588645"/>
                  </a:cubicBezTo>
                  <a:cubicBezTo>
                    <a:pt x="152400" y="591502"/>
                    <a:pt x="152400" y="593407"/>
                    <a:pt x="152400" y="595312"/>
                  </a:cubicBezTo>
                  <a:cubicBezTo>
                    <a:pt x="152400" y="598170"/>
                    <a:pt x="152400" y="599122"/>
                    <a:pt x="154305" y="601027"/>
                  </a:cubicBezTo>
                  <a:cubicBezTo>
                    <a:pt x="155257" y="601980"/>
                    <a:pt x="157162" y="602932"/>
                    <a:pt x="159067" y="603885"/>
                  </a:cubicBezTo>
                  <a:lnTo>
                    <a:pt x="239077" y="636270"/>
                  </a:lnTo>
                  <a:cubicBezTo>
                    <a:pt x="240982" y="637222"/>
                    <a:pt x="242887" y="637222"/>
                    <a:pt x="243840" y="637222"/>
                  </a:cubicBezTo>
                  <a:cubicBezTo>
                    <a:pt x="245745" y="637222"/>
                    <a:pt x="247650" y="636270"/>
                    <a:pt x="248602" y="634365"/>
                  </a:cubicBezTo>
                  <a:cubicBezTo>
                    <a:pt x="249555" y="633412"/>
                    <a:pt x="250507" y="631507"/>
                    <a:pt x="252412" y="629602"/>
                  </a:cubicBezTo>
                  <a:cubicBezTo>
                    <a:pt x="254317" y="627697"/>
                    <a:pt x="255270" y="624840"/>
                    <a:pt x="256222" y="622935"/>
                  </a:cubicBezTo>
                  <a:lnTo>
                    <a:pt x="263842" y="624840"/>
                  </a:lnTo>
                  <a:lnTo>
                    <a:pt x="238125" y="687705"/>
                  </a:lnTo>
                  <a:lnTo>
                    <a:pt x="231457" y="684847"/>
                  </a:lnTo>
                  <a:cubicBezTo>
                    <a:pt x="232410" y="682942"/>
                    <a:pt x="232410" y="681037"/>
                    <a:pt x="233362" y="678180"/>
                  </a:cubicBezTo>
                  <a:cubicBezTo>
                    <a:pt x="234315" y="675322"/>
                    <a:pt x="234315" y="673417"/>
                    <a:pt x="234315" y="672465"/>
                  </a:cubicBezTo>
                  <a:cubicBezTo>
                    <a:pt x="234315" y="670560"/>
                    <a:pt x="233362" y="668655"/>
                    <a:pt x="232410" y="667702"/>
                  </a:cubicBezTo>
                  <a:cubicBezTo>
                    <a:pt x="231457" y="666750"/>
                    <a:pt x="229552" y="665797"/>
                    <a:pt x="227647" y="664845"/>
                  </a:cubicBezTo>
                  <a:lnTo>
                    <a:pt x="147637" y="632460"/>
                  </a:lnTo>
                  <a:cubicBezTo>
                    <a:pt x="145732" y="631507"/>
                    <a:pt x="143827" y="631507"/>
                    <a:pt x="142875" y="631507"/>
                  </a:cubicBezTo>
                  <a:cubicBezTo>
                    <a:pt x="140970" y="631507"/>
                    <a:pt x="140017" y="632460"/>
                    <a:pt x="138112" y="634365"/>
                  </a:cubicBezTo>
                  <a:cubicBezTo>
                    <a:pt x="137160" y="635317"/>
                    <a:pt x="136207" y="637222"/>
                    <a:pt x="134302" y="639127"/>
                  </a:cubicBezTo>
                  <a:cubicBezTo>
                    <a:pt x="132397" y="641032"/>
                    <a:pt x="131445" y="643890"/>
                    <a:pt x="130492" y="644842"/>
                  </a:cubicBezTo>
                  <a:lnTo>
                    <a:pt x="123825" y="641985"/>
                  </a:lnTo>
                  <a:close/>
                  <a:moveTo>
                    <a:pt x="1624013" y="458153"/>
                  </a:moveTo>
                  <a:lnTo>
                    <a:pt x="1581150" y="485775"/>
                  </a:lnTo>
                  <a:lnTo>
                    <a:pt x="1584960" y="491490"/>
                  </a:lnTo>
                  <a:cubicBezTo>
                    <a:pt x="1589723" y="498158"/>
                    <a:pt x="1594485" y="502920"/>
                    <a:pt x="1601153" y="503873"/>
                  </a:cubicBezTo>
                  <a:cubicBezTo>
                    <a:pt x="1606868" y="504825"/>
                    <a:pt x="1614488" y="502920"/>
                    <a:pt x="1622108" y="498158"/>
                  </a:cubicBezTo>
                  <a:cubicBezTo>
                    <a:pt x="1628775" y="493395"/>
                    <a:pt x="1632585" y="488633"/>
                    <a:pt x="1633538" y="482918"/>
                  </a:cubicBezTo>
                  <a:cubicBezTo>
                    <a:pt x="1634490" y="477203"/>
                    <a:pt x="1632585" y="470535"/>
                    <a:pt x="1627823" y="463868"/>
                  </a:cubicBezTo>
                  <a:close/>
                  <a:moveTo>
                    <a:pt x="1603058" y="412433"/>
                  </a:moveTo>
                  <a:lnTo>
                    <a:pt x="1640205" y="469583"/>
                  </a:lnTo>
                  <a:cubicBezTo>
                    <a:pt x="1648778" y="482918"/>
                    <a:pt x="1652588" y="493395"/>
                    <a:pt x="1653540" y="502920"/>
                  </a:cubicBezTo>
                  <a:cubicBezTo>
                    <a:pt x="1653540" y="512445"/>
                    <a:pt x="1649730" y="519113"/>
                    <a:pt x="1642110" y="524828"/>
                  </a:cubicBezTo>
                  <a:cubicBezTo>
                    <a:pt x="1634490" y="529590"/>
                    <a:pt x="1627823" y="531495"/>
                    <a:pt x="1621155" y="529590"/>
                  </a:cubicBezTo>
                  <a:cubicBezTo>
                    <a:pt x="1614488" y="528638"/>
                    <a:pt x="1606868" y="523875"/>
                    <a:pt x="1599248" y="517208"/>
                  </a:cubicBezTo>
                  <a:cubicBezTo>
                    <a:pt x="1597343" y="522923"/>
                    <a:pt x="1594485" y="530543"/>
                    <a:pt x="1591628" y="538163"/>
                  </a:cubicBezTo>
                  <a:cubicBezTo>
                    <a:pt x="1588770" y="545783"/>
                    <a:pt x="1585913" y="554355"/>
                    <a:pt x="1583055" y="562928"/>
                  </a:cubicBezTo>
                  <a:cubicBezTo>
                    <a:pt x="1582103" y="565785"/>
                    <a:pt x="1581150" y="569595"/>
                    <a:pt x="1580198" y="573405"/>
                  </a:cubicBezTo>
                  <a:cubicBezTo>
                    <a:pt x="1579245" y="578168"/>
                    <a:pt x="1579245" y="581025"/>
                    <a:pt x="1579245" y="583883"/>
                  </a:cubicBezTo>
                  <a:cubicBezTo>
                    <a:pt x="1579245" y="584835"/>
                    <a:pt x="1580198" y="586740"/>
                    <a:pt x="1581150" y="588645"/>
                  </a:cubicBezTo>
                  <a:cubicBezTo>
                    <a:pt x="1582103" y="590550"/>
                    <a:pt x="1583055" y="591503"/>
                    <a:pt x="1583055" y="592455"/>
                  </a:cubicBezTo>
                  <a:lnTo>
                    <a:pt x="1577340" y="596265"/>
                  </a:lnTo>
                  <a:lnTo>
                    <a:pt x="1551623" y="557213"/>
                  </a:lnTo>
                  <a:cubicBezTo>
                    <a:pt x="1557338" y="543878"/>
                    <a:pt x="1562100" y="532448"/>
                    <a:pt x="1565910" y="524828"/>
                  </a:cubicBezTo>
                  <a:cubicBezTo>
                    <a:pt x="1568768" y="516255"/>
                    <a:pt x="1572578" y="505778"/>
                    <a:pt x="1576388" y="494348"/>
                  </a:cubicBezTo>
                  <a:lnTo>
                    <a:pt x="1573530" y="490538"/>
                  </a:lnTo>
                  <a:lnTo>
                    <a:pt x="1542098" y="510540"/>
                  </a:lnTo>
                  <a:cubicBezTo>
                    <a:pt x="1540193" y="511493"/>
                    <a:pt x="1539240" y="512445"/>
                    <a:pt x="1538288" y="514350"/>
                  </a:cubicBezTo>
                  <a:cubicBezTo>
                    <a:pt x="1537335" y="515303"/>
                    <a:pt x="1537335" y="517208"/>
                    <a:pt x="1537335" y="520065"/>
                  </a:cubicBezTo>
                  <a:cubicBezTo>
                    <a:pt x="1537335" y="521018"/>
                    <a:pt x="1538288" y="522923"/>
                    <a:pt x="1539240" y="524828"/>
                  </a:cubicBezTo>
                  <a:cubicBezTo>
                    <a:pt x="1540193" y="526733"/>
                    <a:pt x="1541145" y="528638"/>
                    <a:pt x="1541145" y="530543"/>
                  </a:cubicBezTo>
                  <a:lnTo>
                    <a:pt x="1535430" y="534353"/>
                  </a:lnTo>
                  <a:lnTo>
                    <a:pt x="1500188" y="479108"/>
                  </a:lnTo>
                  <a:lnTo>
                    <a:pt x="1505903" y="475298"/>
                  </a:lnTo>
                  <a:cubicBezTo>
                    <a:pt x="1506855" y="476250"/>
                    <a:pt x="1508760" y="478155"/>
                    <a:pt x="1509713" y="481013"/>
                  </a:cubicBezTo>
                  <a:cubicBezTo>
                    <a:pt x="1511618" y="482918"/>
                    <a:pt x="1512570" y="484823"/>
                    <a:pt x="1513523" y="484823"/>
                  </a:cubicBezTo>
                  <a:cubicBezTo>
                    <a:pt x="1515428" y="485775"/>
                    <a:pt x="1517333" y="486728"/>
                    <a:pt x="1519238" y="486728"/>
                  </a:cubicBezTo>
                  <a:cubicBezTo>
                    <a:pt x="1521143" y="486728"/>
                    <a:pt x="1523048" y="485775"/>
                    <a:pt x="1524000" y="484823"/>
                  </a:cubicBezTo>
                  <a:lnTo>
                    <a:pt x="1596390" y="438150"/>
                  </a:lnTo>
                  <a:cubicBezTo>
                    <a:pt x="1598295" y="437198"/>
                    <a:pt x="1599248" y="436245"/>
                    <a:pt x="1600200" y="434340"/>
                  </a:cubicBezTo>
                  <a:cubicBezTo>
                    <a:pt x="1601153" y="433388"/>
                    <a:pt x="1601153" y="431483"/>
                    <a:pt x="1601153" y="428625"/>
                  </a:cubicBezTo>
                  <a:cubicBezTo>
                    <a:pt x="1601153" y="426720"/>
                    <a:pt x="1600200" y="424815"/>
                    <a:pt x="1599248" y="421958"/>
                  </a:cubicBezTo>
                  <a:cubicBezTo>
                    <a:pt x="1598295" y="420053"/>
                    <a:pt x="1597343" y="418148"/>
                    <a:pt x="1597343" y="416243"/>
                  </a:cubicBezTo>
                  <a:close/>
                  <a:moveTo>
                    <a:pt x="1016318" y="398145"/>
                  </a:moveTo>
                  <a:cubicBezTo>
                    <a:pt x="990600" y="398145"/>
                    <a:pt x="968693" y="420053"/>
                    <a:pt x="968693" y="447675"/>
                  </a:cubicBezTo>
                  <a:lnTo>
                    <a:pt x="968693" y="449580"/>
                  </a:lnTo>
                  <a:cubicBezTo>
                    <a:pt x="968693" y="449580"/>
                    <a:pt x="968693" y="659130"/>
                    <a:pt x="968693" y="733425"/>
                  </a:cubicBezTo>
                  <a:cubicBezTo>
                    <a:pt x="968693" y="746760"/>
                    <a:pt x="968693" y="756285"/>
                    <a:pt x="968693" y="758190"/>
                  </a:cubicBezTo>
                  <a:cubicBezTo>
                    <a:pt x="968693" y="774383"/>
                    <a:pt x="980123" y="798195"/>
                    <a:pt x="1005840" y="803910"/>
                  </a:cubicBezTo>
                  <a:cubicBezTo>
                    <a:pt x="1063943" y="816293"/>
                    <a:pt x="1129665" y="849630"/>
                    <a:pt x="1188720" y="899160"/>
                  </a:cubicBezTo>
                  <a:cubicBezTo>
                    <a:pt x="1246823" y="947738"/>
                    <a:pt x="1302068" y="1010603"/>
                    <a:pt x="1351598" y="1087755"/>
                  </a:cubicBezTo>
                  <a:cubicBezTo>
                    <a:pt x="1365885" y="1109663"/>
                    <a:pt x="1395413" y="1116330"/>
                    <a:pt x="1418273" y="1102043"/>
                  </a:cubicBezTo>
                  <a:cubicBezTo>
                    <a:pt x="1432560" y="1092518"/>
                    <a:pt x="1440180" y="1077278"/>
                    <a:pt x="1440180" y="1062038"/>
                  </a:cubicBezTo>
                  <a:cubicBezTo>
                    <a:pt x="1440180" y="1053465"/>
                    <a:pt x="1437323" y="1043940"/>
                    <a:pt x="1432560" y="1035368"/>
                  </a:cubicBezTo>
                  <a:cubicBezTo>
                    <a:pt x="1377315" y="950595"/>
                    <a:pt x="1316355" y="880110"/>
                    <a:pt x="1249680" y="825818"/>
                  </a:cubicBezTo>
                  <a:cubicBezTo>
                    <a:pt x="1190625" y="777240"/>
                    <a:pt x="1129665" y="742950"/>
                    <a:pt x="1066800" y="721995"/>
                  </a:cubicBezTo>
                  <a:lnTo>
                    <a:pt x="1066800" y="611505"/>
                  </a:lnTo>
                  <a:cubicBezTo>
                    <a:pt x="1157288" y="636270"/>
                    <a:pt x="1250633" y="687705"/>
                    <a:pt x="1331595" y="757238"/>
                  </a:cubicBezTo>
                  <a:cubicBezTo>
                    <a:pt x="1351598" y="774383"/>
                    <a:pt x="1382078" y="772478"/>
                    <a:pt x="1399223" y="751523"/>
                  </a:cubicBezTo>
                  <a:cubicBezTo>
                    <a:pt x="1416368" y="731520"/>
                    <a:pt x="1414463" y="701040"/>
                    <a:pt x="1393508" y="683895"/>
                  </a:cubicBezTo>
                  <a:cubicBezTo>
                    <a:pt x="1342073" y="639128"/>
                    <a:pt x="1283018" y="600075"/>
                    <a:pt x="1223010" y="570548"/>
                  </a:cubicBezTo>
                  <a:cubicBezTo>
                    <a:pt x="1170623" y="543878"/>
                    <a:pt x="1117283" y="524828"/>
                    <a:pt x="1065848" y="512445"/>
                  </a:cubicBezTo>
                  <a:lnTo>
                    <a:pt x="1065848" y="447675"/>
                  </a:lnTo>
                  <a:cubicBezTo>
                    <a:pt x="1065848" y="420053"/>
                    <a:pt x="1043940" y="398145"/>
                    <a:pt x="1016318" y="398145"/>
                  </a:cubicBezTo>
                  <a:close/>
                  <a:moveTo>
                    <a:pt x="833438" y="398145"/>
                  </a:moveTo>
                  <a:cubicBezTo>
                    <a:pt x="805815" y="398145"/>
                    <a:pt x="783908" y="420053"/>
                    <a:pt x="783908" y="447675"/>
                  </a:cubicBezTo>
                  <a:lnTo>
                    <a:pt x="783908" y="512445"/>
                  </a:lnTo>
                  <a:cubicBezTo>
                    <a:pt x="732473" y="524828"/>
                    <a:pt x="679133" y="543878"/>
                    <a:pt x="626745" y="570548"/>
                  </a:cubicBezTo>
                  <a:cubicBezTo>
                    <a:pt x="566738" y="601028"/>
                    <a:pt x="507683" y="640080"/>
                    <a:pt x="456248" y="683895"/>
                  </a:cubicBezTo>
                  <a:cubicBezTo>
                    <a:pt x="436245" y="701040"/>
                    <a:pt x="433388" y="731520"/>
                    <a:pt x="451485" y="751523"/>
                  </a:cubicBezTo>
                  <a:cubicBezTo>
                    <a:pt x="468630" y="771525"/>
                    <a:pt x="499110" y="774383"/>
                    <a:pt x="519113" y="757238"/>
                  </a:cubicBezTo>
                  <a:cubicBezTo>
                    <a:pt x="600075" y="687705"/>
                    <a:pt x="694373" y="636270"/>
                    <a:pt x="783908" y="611505"/>
                  </a:cubicBezTo>
                  <a:lnTo>
                    <a:pt x="783908" y="721995"/>
                  </a:lnTo>
                  <a:cubicBezTo>
                    <a:pt x="721043" y="741998"/>
                    <a:pt x="660083" y="777240"/>
                    <a:pt x="601028" y="825818"/>
                  </a:cubicBezTo>
                  <a:cubicBezTo>
                    <a:pt x="535305" y="880110"/>
                    <a:pt x="473393" y="950595"/>
                    <a:pt x="418148" y="1035368"/>
                  </a:cubicBezTo>
                  <a:cubicBezTo>
                    <a:pt x="413385" y="1043940"/>
                    <a:pt x="410528" y="1052513"/>
                    <a:pt x="410528" y="1062038"/>
                  </a:cubicBezTo>
                  <a:cubicBezTo>
                    <a:pt x="410528" y="1078230"/>
                    <a:pt x="418148" y="1093470"/>
                    <a:pt x="432435" y="1102043"/>
                  </a:cubicBezTo>
                  <a:cubicBezTo>
                    <a:pt x="454343" y="1116330"/>
                    <a:pt x="484823" y="1110615"/>
                    <a:pt x="499110" y="1087755"/>
                  </a:cubicBezTo>
                  <a:cubicBezTo>
                    <a:pt x="548640" y="1010603"/>
                    <a:pt x="603885" y="947738"/>
                    <a:pt x="661988" y="899160"/>
                  </a:cubicBezTo>
                  <a:cubicBezTo>
                    <a:pt x="721995" y="849630"/>
                    <a:pt x="787718" y="816293"/>
                    <a:pt x="844868" y="803910"/>
                  </a:cubicBezTo>
                  <a:cubicBezTo>
                    <a:pt x="870585" y="798195"/>
                    <a:pt x="882015" y="774383"/>
                    <a:pt x="882015" y="758190"/>
                  </a:cubicBezTo>
                  <a:cubicBezTo>
                    <a:pt x="882015" y="755333"/>
                    <a:pt x="882015" y="746760"/>
                    <a:pt x="882015" y="733425"/>
                  </a:cubicBezTo>
                  <a:cubicBezTo>
                    <a:pt x="882015" y="659130"/>
                    <a:pt x="882015" y="449580"/>
                    <a:pt x="882015" y="449580"/>
                  </a:cubicBezTo>
                  <a:lnTo>
                    <a:pt x="882015" y="447675"/>
                  </a:lnTo>
                  <a:cubicBezTo>
                    <a:pt x="882968" y="420053"/>
                    <a:pt x="861060" y="398145"/>
                    <a:pt x="833438" y="398145"/>
                  </a:cubicBezTo>
                  <a:close/>
                  <a:moveTo>
                    <a:pt x="278130" y="373380"/>
                  </a:moveTo>
                  <a:lnTo>
                    <a:pt x="283845" y="377190"/>
                  </a:lnTo>
                  <a:cubicBezTo>
                    <a:pt x="282892" y="378142"/>
                    <a:pt x="281940" y="380047"/>
                    <a:pt x="280987" y="382905"/>
                  </a:cubicBezTo>
                  <a:cubicBezTo>
                    <a:pt x="280035" y="385762"/>
                    <a:pt x="279082" y="388620"/>
                    <a:pt x="279082" y="391477"/>
                  </a:cubicBezTo>
                  <a:cubicBezTo>
                    <a:pt x="279082" y="394335"/>
                    <a:pt x="280035" y="397192"/>
                    <a:pt x="282892" y="400050"/>
                  </a:cubicBezTo>
                  <a:cubicBezTo>
                    <a:pt x="285750" y="402907"/>
                    <a:pt x="289560" y="406717"/>
                    <a:pt x="295275" y="410527"/>
                  </a:cubicBezTo>
                  <a:lnTo>
                    <a:pt x="366712" y="461962"/>
                  </a:lnTo>
                  <a:lnTo>
                    <a:pt x="358140" y="474345"/>
                  </a:lnTo>
                  <a:lnTo>
                    <a:pt x="237172" y="481012"/>
                  </a:lnTo>
                  <a:lnTo>
                    <a:pt x="283845" y="514350"/>
                  </a:lnTo>
                  <a:cubicBezTo>
                    <a:pt x="289560" y="518160"/>
                    <a:pt x="294322" y="521017"/>
                    <a:pt x="298132" y="522922"/>
                  </a:cubicBezTo>
                  <a:cubicBezTo>
                    <a:pt x="301942" y="523875"/>
                    <a:pt x="304800" y="524827"/>
                    <a:pt x="307657" y="523875"/>
                  </a:cubicBezTo>
                  <a:cubicBezTo>
                    <a:pt x="309562" y="523875"/>
                    <a:pt x="312420" y="521970"/>
                    <a:pt x="314325" y="520065"/>
                  </a:cubicBezTo>
                  <a:cubicBezTo>
                    <a:pt x="317182" y="518160"/>
                    <a:pt x="319087" y="516255"/>
                    <a:pt x="320992" y="514350"/>
                  </a:cubicBezTo>
                  <a:lnTo>
                    <a:pt x="326707" y="518160"/>
                  </a:lnTo>
                  <a:lnTo>
                    <a:pt x="296227" y="561022"/>
                  </a:lnTo>
                  <a:lnTo>
                    <a:pt x="290512" y="557212"/>
                  </a:lnTo>
                  <a:cubicBezTo>
                    <a:pt x="291465" y="555307"/>
                    <a:pt x="292417" y="553402"/>
                    <a:pt x="294322" y="550545"/>
                  </a:cubicBezTo>
                  <a:cubicBezTo>
                    <a:pt x="295275" y="547687"/>
                    <a:pt x="296227" y="544830"/>
                    <a:pt x="296227" y="542925"/>
                  </a:cubicBezTo>
                  <a:cubicBezTo>
                    <a:pt x="296227" y="540067"/>
                    <a:pt x="295275" y="537210"/>
                    <a:pt x="292417" y="534352"/>
                  </a:cubicBezTo>
                  <a:cubicBezTo>
                    <a:pt x="290512" y="531495"/>
                    <a:pt x="285750" y="527685"/>
                    <a:pt x="279082" y="523875"/>
                  </a:cubicBezTo>
                  <a:lnTo>
                    <a:pt x="232410" y="490537"/>
                  </a:lnTo>
                  <a:cubicBezTo>
                    <a:pt x="230505" y="488632"/>
                    <a:pt x="227647" y="487680"/>
                    <a:pt x="224790" y="486727"/>
                  </a:cubicBezTo>
                  <a:cubicBezTo>
                    <a:pt x="221932" y="485775"/>
                    <a:pt x="220027" y="485775"/>
                    <a:pt x="217170" y="485775"/>
                  </a:cubicBezTo>
                  <a:cubicBezTo>
                    <a:pt x="214312" y="486727"/>
                    <a:pt x="211455" y="487680"/>
                    <a:pt x="209550" y="488632"/>
                  </a:cubicBezTo>
                  <a:cubicBezTo>
                    <a:pt x="206692" y="489585"/>
                    <a:pt x="204787" y="491490"/>
                    <a:pt x="201930" y="494347"/>
                  </a:cubicBezTo>
                  <a:lnTo>
                    <a:pt x="196215" y="490537"/>
                  </a:lnTo>
                  <a:lnTo>
                    <a:pt x="222885" y="453390"/>
                  </a:lnTo>
                  <a:lnTo>
                    <a:pt x="328612" y="447675"/>
                  </a:lnTo>
                  <a:lnTo>
                    <a:pt x="290512" y="421005"/>
                  </a:lnTo>
                  <a:cubicBezTo>
                    <a:pt x="284797" y="417195"/>
                    <a:pt x="280035" y="414337"/>
                    <a:pt x="276225" y="412432"/>
                  </a:cubicBezTo>
                  <a:cubicBezTo>
                    <a:pt x="272415" y="411480"/>
                    <a:pt x="269557" y="410527"/>
                    <a:pt x="266700" y="411480"/>
                  </a:cubicBezTo>
                  <a:cubicBezTo>
                    <a:pt x="264795" y="412432"/>
                    <a:pt x="261937" y="413385"/>
                    <a:pt x="260032" y="415290"/>
                  </a:cubicBezTo>
                  <a:cubicBezTo>
                    <a:pt x="257175" y="417195"/>
                    <a:pt x="255270" y="419100"/>
                    <a:pt x="253365" y="420052"/>
                  </a:cubicBezTo>
                  <a:lnTo>
                    <a:pt x="247650" y="415290"/>
                  </a:lnTo>
                  <a:close/>
                  <a:moveTo>
                    <a:pt x="925830" y="296228"/>
                  </a:moveTo>
                  <a:cubicBezTo>
                    <a:pt x="1273493" y="296228"/>
                    <a:pt x="1555433" y="578168"/>
                    <a:pt x="1555433" y="925830"/>
                  </a:cubicBezTo>
                  <a:cubicBezTo>
                    <a:pt x="1555433" y="1273493"/>
                    <a:pt x="1273493" y="1555433"/>
                    <a:pt x="925830" y="1555433"/>
                  </a:cubicBezTo>
                  <a:cubicBezTo>
                    <a:pt x="578168" y="1555433"/>
                    <a:pt x="296228" y="1273493"/>
                    <a:pt x="296228" y="925830"/>
                  </a:cubicBezTo>
                  <a:cubicBezTo>
                    <a:pt x="296228" y="578168"/>
                    <a:pt x="578168" y="296228"/>
                    <a:pt x="925830" y="296228"/>
                  </a:cubicBezTo>
                  <a:close/>
                  <a:moveTo>
                    <a:pt x="925830" y="261937"/>
                  </a:moveTo>
                  <a:cubicBezTo>
                    <a:pt x="836295" y="261937"/>
                    <a:pt x="749617" y="280035"/>
                    <a:pt x="667702" y="314325"/>
                  </a:cubicBezTo>
                  <a:cubicBezTo>
                    <a:pt x="588645" y="347662"/>
                    <a:pt x="517207" y="395287"/>
                    <a:pt x="456247" y="456247"/>
                  </a:cubicBezTo>
                  <a:cubicBezTo>
                    <a:pt x="395287" y="517207"/>
                    <a:pt x="347662" y="588645"/>
                    <a:pt x="314325" y="667702"/>
                  </a:cubicBezTo>
                  <a:cubicBezTo>
                    <a:pt x="279082" y="749617"/>
                    <a:pt x="261937" y="836295"/>
                    <a:pt x="261937" y="925830"/>
                  </a:cubicBezTo>
                  <a:cubicBezTo>
                    <a:pt x="261937" y="1015365"/>
                    <a:pt x="280035" y="1102042"/>
                    <a:pt x="314325" y="1183957"/>
                  </a:cubicBezTo>
                  <a:cubicBezTo>
                    <a:pt x="347662" y="1263015"/>
                    <a:pt x="395287" y="1334452"/>
                    <a:pt x="456247" y="1395412"/>
                  </a:cubicBezTo>
                  <a:cubicBezTo>
                    <a:pt x="517207" y="1456372"/>
                    <a:pt x="588645" y="1503997"/>
                    <a:pt x="667702" y="1537335"/>
                  </a:cubicBezTo>
                  <a:cubicBezTo>
                    <a:pt x="749617" y="1571625"/>
                    <a:pt x="836295" y="1589722"/>
                    <a:pt x="925830" y="1589722"/>
                  </a:cubicBezTo>
                  <a:cubicBezTo>
                    <a:pt x="1015365" y="1589722"/>
                    <a:pt x="1102042" y="1571625"/>
                    <a:pt x="1183957" y="1537335"/>
                  </a:cubicBezTo>
                  <a:cubicBezTo>
                    <a:pt x="1263015" y="1503997"/>
                    <a:pt x="1334452" y="1456372"/>
                    <a:pt x="1395412" y="1395412"/>
                  </a:cubicBezTo>
                  <a:cubicBezTo>
                    <a:pt x="1456372" y="1333500"/>
                    <a:pt x="1503997" y="1263015"/>
                    <a:pt x="1537335" y="1183957"/>
                  </a:cubicBezTo>
                  <a:cubicBezTo>
                    <a:pt x="1572577" y="1102042"/>
                    <a:pt x="1589722" y="1015365"/>
                    <a:pt x="1589722" y="925830"/>
                  </a:cubicBezTo>
                  <a:cubicBezTo>
                    <a:pt x="1589722" y="836295"/>
                    <a:pt x="1571625" y="749617"/>
                    <a:pt x="1537335" y="667702"/>
                  </a:cubicBezTo>
                  <a:cubicBezTo>
                    <a:pt x="1503997" y="587692"/>
                    <a:pt x="1456372" y="517207"/>
                    <a:pt x="1395412" y="456247"/>
                  </a:cubicBezTo>
                  <a:cubicBezTo>
                    <a:pt x="1334452" y="395287"/>
                    <a:pt x="1263015" y="347662"/>
                    <a:pt x="1183957" y="314325"/>
                  </a:cubicBezTo>
                  <a:cubicBezTo>
                    <a:pt x="1102042" y="279082"/>
                    <a:pt x="1015365" y="261937"/>
                    <a:pt x="925830" y="261937"/>
                  </a:cubicBezTo>
                  <a:close/>
                  <a:moveTo>
                    <a:pt x="1454467" y="259080"/>
                  </a:moveTo>
                  <a:lnTo>
                    <a:pt x="1534477" y="331470"/>
                  </a:lnTo>
                  <a:lnTo>
                    <a:pt x="1514475" y="356235"/>
                  </a:lnTo>
                  <a:lnTo>
                    <a:pt x="1509712" y="351472"/>
                  </a:lnTo>
                  <a:cubicBezTo>
                    <a:pt x="1511617" y="346710"/>
                    <a:pt x="1512570" y="341947"/>
                    <a:pt x="1512570" y="335280"/>
                  </a:cubicBezTo>
                  <a:cubicBezTo>
                    <a:pt x="1512570" y="329565"/>
                    <a:pt x="1511617" y="323850"/>
                    <a:pt x="1509712" y="320992"/>
                  </a:cubicBezTo>
                  <a:cubicBezTo>
                    <a:pt x="1508760" y="319087"/>
                    <a:pt x="1506855" y="318135"/>
                    <a:pt x="1504950" y="315277"/>
                  </a:cubicBezTo>
                  <a:cubicBezTo>
                    <a:pt x="1503045" y="313372"/>
                    <a:pt x="1501140" y="311467"/>
                    <a:pt x="1499235" y="309562"/>
                  </a:cubicBezTo>
                  <a:lnTo>
                    <a:pt x="1485900" y="298132"/>
                  </a:lnTo>
                  <a:lnTo>
                    <a:pt x="1454467" y="332422"/>
                  </a:lnTo>
                  <a:lnTo>
                    <a:pt x="1463992" y="340995"/>
                  </a:lnTo>
                  <a:cubicBezTo>
                    <a:pt x="1465897" y="342900"/>
                    <a:pt x="1468755" y="344805"/>
                    <a:pt x="1470660" y="345757"/>
                  </a:cubicBezTo>
                  <a:cubicBezTo>
                    <a:pt x="1472565" y="346710"/>
                    <a:pt x="1475422" y="347662"/>
                    <a:pt x="1479232" y="347662"/>
                  </a:cubicBezTo>
                  <a:cubicBezTo>
                    <a:pt x="1481137" y="347662"/>
                    <a:pt x="1483995" y="346710"/>
                    <a:pt x="1486852" y="344805"/>
                  </a:cubicBezTo>
                  <a:cubicBezTo>
                    <a:pt x="1489710" y="342900"/>
                    <a:pt x="1492567" y="341947"/>
                    <a:pt x="1494472" y="340042"/>
                  </a:cubicBezTo>
                  <a:lnTo>
                    <a:pt x="1499235" y="344805"/>
                  </a:lnTo>
                  <a:lnTo>
                    <a:pt x="1464945" y="381952"/>
                  </a:lnTo>
                  <a:lnTo>
                    <a:pt x="1460182" y="377190"/>
                  </a:lnTo>
                  <a:cubicBezTo>
                    <a:pt x="1461135" y="375285"/>
                    <a:pt x="1463040" y="372427"/>
                    <a:pt x="1463992" y="368617"/>
                  </a:cubicBezTo>
                  <a:cubicBezTo>
                    <a:pt x="1465897" y="364807"/>
                    <a:pt x="1465897" y="361950"/>
                    <a:pt x="1465897" y="360045"/>
                  </a:cubicBezTo>
                  <a:cubicBezTo>
                    <a:pt x="1465897" y="357187"/>
                    <a:pt x="1464945" y="354330"/>
                    <a:pt x="1463992" y="352425"/>
                  </a:cubicBezTo>
                  <a:cubicBezTo>
                    <a:pt x="1463040" y="350520"/>
                    <a:pt x="1461135" y="347662"/>
                    <a:pt x="1458277" y="345757"/>
                  </a:cubicBezTo>
                  <a:lnTo>
                    <a:pt x="1448752" y="337185"/>
                  </a:lnTo>
                  <a:lnTo>
                    <a:pt x="1424940" y="362902"/>
                  </a:lnTo>
                  <a:cubicBezTo>
                    <a:pt x="1422082" y="365760"/>
                    <a:pt x="1421130" y="367665"/>
                    <a:pt x="1419225" y="369570"/>
                  </a:cubicBezTo>
                  <a:cubicBezTo>
                    <a:pt x="1418272" y="371475"/>
                    <a:pt x="1418272" y="373380"/>
                    <a:pt x="1418272" y="375285"/>
                  </a:cubicBezTo>
                  <a:cubicBezTo>
                    <a:pt x="1418272" y="377190"/>
                    <a:pt x="1419225" y="379095"/>
                    <a:pt x="1421130" y="381000"/>
                  </a:cubicBezTo>
                  <a:cubicBezTo>
                    <a:pt x="1423035" y="382905"/>
                    <a:pt x="1424940" y="385762"/>
                    <a:pt x="1428750" y="388620"/>
                  </a:cubicBezTo>
                  <a:cubicBezTo>
                    <a:pt x="1430655" y="389572"/>
                    <a:pt x="1431607" y="391477"/>
                    <a:pt x="1434465" y="393382"/>
                  </a:cubicBezTo>
                  <a:cubicBezTo>
                    <a:pt x="1436370" y="395287"/>
                    <a:pt x="1438275" y="396240"/>
                    <a:pt x="1440180" y="398145"/>
                  </a:cubicBezTo>
                  <a:cubicBezTo>
                    <a:pt x="1442085" y="400050"/>
                    <a:pt x="1443990" y="401002"/>
                    <a:pt x="1445895" y="401955"/>
                  </a:cubicBezTo>
                  <a:cubicBezTo>
                    <a:pt x="1447800" y="402907"/>
                    <a:pt x="1449705" y="402907"/>
                    <a:pt x="1450657" y="402907"/>
                  </a:cubicBezTo>
                  <a:cubicBezTo>
                    <a:pt x="1454467" y="402907"/>
                    <a:pt x="1459230" y="401955"/>
                    <a:pt x="1465897" y="400050"/>
                  </a:cubicBezTo>
                  <a:cubicBezTo>
                    <a:pt x="1472565" y="398145"/>
                    <a:pt x="1477327" y="396240"/>
                    <a:pt x="1479232" y="395287"/>
                  </a:cubicBezTo>
                  <a:lnTo>
                    <a:pt x="1483995" y="399097"/>
                  </a:lnTo>
                  <a:lnTo>
                    <a:pt x="1456372" y="425767"/>
                  </a:lnTo>
                  <a:lnTo>
                    <a:pt x="1371600" y="348615"/>
                  </a:lnTo>
                  <a:lnTo>
                    <a:pt x="1376362" y="343852"/>
                  </a:lnTo>
                  <a:cubicBezTo>
                    <a:pt x="1377315" y="344805"/>
                    <a:pt x="1379220" y="345757"/>
                    <a:pt x="1382077" y="347662"/>
                  </a:cubicBezTo>
                  <a:cubicBezTo>
                    <a:pt x="1383982" y="349567"/>
                    <a:pt x="1385887" y="350520"/>
                    <a:pt x="1386840" y="350520"/>
                  </a:cubicBezTo>
                  <a:cubicBezTo>
                    <a:pt x="1388745" y="351472"/>
                    <a:pt x="1390650" y="351472"/>
                    <a:pt x="1392555" y="351472"/>
                  </a:cubicBezTo>
                  <a:cubicBezTo>
                    <a:pt x="1394460" y="350520"/>
                    <a:pt x="1395412" y="349567"/>
                    <a:pt x="1397317" y="348615"/>
                  </a:cubicBezTo>
                  <a:lnTo>
                    <a:pt x="1455420" y="284797"/>
                  </a:lnTo>
                  <a:cubicBezTo>
                    <a:pt x="1456372" y="282892"/>
                    <a:pt x="1457325" y="281940"/>
                    <a:pt x="1458277" y="280035"/>
                  </a:cubicBezTo>
                  <a:cubicBezTo>
                    <a:pt x="1459230" y="278130"/>
                    <a:pt x="1458277" y="276225"/>
                    <a:pt x="1457325" y="274320"/>
                  </a:cubicBezTo>
                  <a:cubicBezTo>
                    <a:pt x="1456372" y="272415"/>
                    <a:pt x="1455420" y="271462"/>
                    <a:pt x="1453515" y="268605"/>
                  </a:cubicBezTo>
                  <a:cubicBezTo>
                    <a:pt x="1451610" y="266700"/>
                    <a:pt x="1450657" y="264795"/>
                    <a:pt x="1449705" y="263842"/>
                  </a:cubicBezTo>
                  <a:close/>
                  <a:moveTo>
                    <a:pt x="925830" y="241935"/>
                  </a:moveTo>
                  <a:cubicBezTo>
                    <a:pt x="1018222" y="241935"/>
                    <a:pt x="1107757" y="259080"/>
                    <a:pt x="1192530" y="295275"/>
                  </a:cubicBezTo>
                  <a:cubicBezTo>
                    <a:pt x="1273492" y="329565"/>
                    <a:pt x="1346835" y="379095"/>
                    <a:pt x="1409700" y="441960"/>
                  </a:cubicBezTo>
                  <a:cubicBezTo>
                    <a:pt x="1472565" y="504825"/>
                    <a:pt x="1522095" y="577215"/>
                    <a:pt x="1556385" y="659130"/>
                  </a:cubicBezTo>
                  <a:cubicBezTo>
                    <a:pt x="1592580" y="743902"/>
                    <a:pt x="1610677" y="833437"/>
                    <a:pt x="1610677" y="925830"/>
                  </a:cubicBezTo>
                  <a:cubicBezTo>
                    <a:pt x="1610677" y="1018222"/>
                    <a:pt x="1591627" y="1107757"/>
                    <a:pt x="1556385" y="1192530"/>
                  </a:cubicBezTo>
                  <a:cubicBezTo>
                    <a:pt x="1522095" y="1273492"/>
                    <a:pt x="1472565" y="1346835"/>
                    <a:pt x="1409700" y="1409700"/>
                  </a:cubicBezTo>
                  <a:cubicBezTo>
                    <a:pt x="1346835" y="1472565"/>
                    <a:pt x="1274445" y="1522095"/>
                    <a:pt x="1192530" y="1556385"/>
                  </a:cubicBezTo>
                  <a:cubicBezTo>
                    <a:pt x="1107757" y="1592580"/>
                    <a:pt x="1018222" y="1610677"/>
                    <a:pt x="925830" y="1610677"/>
                  </a:cubicBezTo>
                  <a:cubicBezTo>
                    <a:pt x="833437" y="1610677"/>
                    <a:pt x="743902" y="1592580"/>
                    <a:pt x="659130" y="1556385"/>
                  </a:cubicBezTo>
                  <a:cubicBezTo>
                    <a:pt x="578167" y="1522095"/>
                    <a:pt x="504825" y="1472565"/>
                    <a:pt x="441960" y="1409700"/>
                  </a:cubicBezTo>
                  <a:cubicBezTo>
                    <a:pt x="379095" y="1346835"/>
                    <a:pt x="329565" y="1274445"/>
                    <a:pt x="295275" y="1192530"/>
                  </a:cubicBezTo>
                  <a:cubicBezTo>
                    <a:pt x="260032" y="1107757"/>
                    <a:pt x="241935" y="1018222"/>
                    <a:pt x="241935" y="925830"/>
                  </a:cubicBezTo>
                  <a:cubicBezTo>
                    <a:pt x="241935" y="833437"/>
                    <a:pt x="260032" y="743902"/>
                    <a:pt x="295275" y="659130"/>
                  </a:cubicBezTo>
                  <a:cubicBezTo>
                    <a:pt x="329565" y="577215"/>
                    <a:pt x="379095" y="504825"/>
                    <a:pt x="441960" y="441960"/>
                  </a:cubicBezTo>
                  <a:cubicBezTo>
                    <a:pt x="504825" y="379095"/>
                    <a:pt x="577215" y="329565"/>
                    <a:pt x="659130" y="295275"/>
                  </a:cubicBezTo>
                  <a:cubicBezTo>
                    <a:pt x="743902" y="259080"/>
                    <a:pt x="833437" y="241935"/>
                    <a:pt x="925830" y="241935"/>
                  </a:cubicBezTo>
                  <a:close/>
                  <a:moveTo>
                    <a:pt x="435292" y="233363"/>
                  </a:moveTo>
                  <a:lnTo>
                    <a:pt x="463867" y="267653"/>
                  </a:lnTo>
                  <a:lnTo>
                    <a:pt x="458152" y="272415"/>
                  </a:lnTo>
                  <a:cubicBezTo>
                    <a:pt x="446722" y="264795"/>
                    <a:pt x="436245" y="260033"/>
                    <a:pt x="427672" y="259080"/>
                  </a:cubicBezTo>
                  <a:cubicBezTo>
                    <a:pt x="419100" y="258128"/>
                    <a:pt x="410527" y="260033"/>
                    <a:pt x="403860" y="265748"/>
                  </a:cubicBezTo>
                  <a:cubicBezTo>
                    <a:pt x="395287" y="272415"/>
                    <a:pt x="391477" y="281940"/>
                    <a:pt x="393382" y="293370"/>
                  </a:cubicBezTo>
                  <a:cubicBezTo>
                    <a:pt x="394335" y="304800"/>
                    <a:pt x="401002" y="317183"/>
                    <a:pt x="411480" y="329565"/>
                  </a:cubicBezTo>
                  <a:cubicBezTo>
                    <a:pt x="422910" y="343853"/>
                    <a:pt x="433387" y="352425"/>
                    <a:pt x="444817" y="357188"/>
                  </a:cubicBezTo>
                  <a:cubicBezTo>
                    <a:pt x="455295" y="360998"/>
                    <a:pt x="465772" y="360045"/>
                    <a:pt x="473392" y="353378"/>
                  </a:cubicBezTo>
                  <a:cubicBezTo>
                    <a:pt x="477202" y="350520"/>
                    <a:pt x="480060" y="346710"/>
                    <a:pt x="481965" y="342900"/>
                  </a:cubicBezTo>
                  <a:cubicBezTo>
                    <a:pt x="483870" y="339090"/>
                    <a:pt x="484822" y="336233"/>
                    <a:pt x="485775" y="333375"/>
                  </a:cubicBezTo>
                  <a:lnTo>
                    <a:pt x="470535" y="314325"/>
                  </a:lnTo>
                  <a:cubicBezTo>
                    <a:pt x="469582" y="312420"/>
                    <a:pt x="467677" y="311468"/>
                    <a:pt x="466725" y="311468"/>
                  </a:cubicBezTo>
                  <a:cubicBezTo>
                    <a:pt x="464820" y="310515"/>
                    <a:pt x="462915" y="310515"/>
                    <a:pt x="461010" y="311468"/>
                  </a:cubicBezTo>
                  <a:cubicBezTo>
                    <a:pt x="459105" y="312420"/>
                    <a:pt x="457200" y="312420"/>
                    <a:pt x="454342" y="314325"/>
                  </a:cubicBezTo>
                  <a:cubicBezTo>
                    <a:pt x="452437" y="315278"/>
                    <a:pt x="449580" y="316230"/>
                    <a:pt x="448627" y="317183"/>
                  </a:cubicBezTo>
                  <a:lnTo>
                    <a:pt x="444817" y="312420"/>
                  </a:lnTo>
                  <a:lnTo>
                    <a:pt x="494347" y="272415"/>
                  </a:lnTo>
                  <a:lnTo>
                    <a:pt x="495300" y="276225"/>
                  </a:lnTo>
                  <a:cubicBezTo>
                    <a:pt x="494347" y="277178"/>
                    <a:pt x="493395" y="279083"/>
                    <a:pt x="492442" y="280035"/>
                  </a:cubicBezTo>
                  <a:cubicBezTo>
                    <a:pt x="491490" y="280988"/>
                    <a:pt x="490537" y="282893"/>
                    <a:pt x="489585" y="283845"/>
                  </a:cubicBezTo>
                  <a:cubicBezTo>
                    <a:pt x="488632" y="285750"/>
                    <a:pt x="487680" y="287655"/>
                    <a:pt x="488632" y="289560"/>
                  </a:cubicBezTo>
                  <a:cubicBezTo>
                    <a:pt x="489585" y="291465"/>
                    <a:pt x="489585" y="293370"/>
                    <a:pt x="491490" y="294323"/>
                  </a:cubicBezTo>
                  <a:lnTo>
                    <a:pt x="500062" y="305753"/>
                  </a:lnTo>
                  <a:cubicBezTo>
                    <a:pt x="501967" y="307658"/>
                    <a:pt x="502920" y="309563"/>
                    <a:pt x="504825" y="311468"/>
                  </a:cubicBezTo>
                  <a:cubicBezTo>
                    <a:pt x="505777" y="312420"/>
                    <a:pt x="507682" y="314325"/>
                    <a:pt x="508635" y="316230"/>
                  </a:cubicBezTo>
                  <a:cubicBezTo>
                    <a:pt x="506730" y="322898"/>
                    <a:pt x="501967" y="330518"/>
                    <a:pt x="495300" y="340043"/>
                  </a:cubicBezTo>
                  <a:cubicBezTo>
                    <a:pt x="488632" y="349568"/>
                    <a:pt x="481012" y="357188"/>
                    <a:pt x="474345" y="362903"/>
                  </a:cubicBezTo>
                  <a:cubicBezTo>
                    <a:pt x="467677" y="368618"/>
                    <a:pt x="460057" y="372428"/>
                    <a:pt x="452437" y="375285"/>
                  </a:cubicBezTo>
                  <a:cubicBezTo>
                    <a:pt x="444817" y="378143"/>
                    <a:pt x="437197" y="379095"/>
                    <a:pt x="428625" y="378143"/>
                  </a:cubicBezTo>
                  <a:cubicBezTo>
                    <a:pt x="421005" y="377190"/>
                    <a:pt x="413385" y="375285"/>
                    <a:pt x="405765" y="371475"/>
                  </a:cubicBezTo>
                  <a:cubicBezTo>
                    <a:pt x="398145" y="367665"/>
                    <a:pt x="391477" y="361950"/>
                    <a:pt x="384810" y="353378"/>
                  </a:cubicBezTo>
                  <a:cubicBezTo>
                    <a:pt x="379095" y="345758"/>
                    <a:pt x="374332" y="338138"/>
                    <a:pt x="372427" y="329565"/>
                  </a:cubicBezTo>
                  <a:cubicBezTo>
                    <a:pt x="369570" y="320993"/>
                    <a:pt x="368617" y="313373"/>
                    <a:pt x="369570" y="304800"/>
                  </a:cubicBezTo>
                  <a:cubicBezTo>
                    <a:pt x="370522" y="296228"/>
                    <a:pt x="373380" y="288608"/>
                    <a:pt x="378142" y="280988"/>
                  </a:cubicBezTo>
                  <a:cubicBezTo>
                    <a:pt x="382905" y="273368"/>
                    <a:pt x="388620" y="266700"/>
                    <a:pt x="397192" y="260033"/>
                  </a:cubicBezTo>
                  <a:cubicBezTo>
                    <a:pt x="402907" y="255270"/>
                    <a:pt x="408622" y="252413"/>
                    <a:pt x="413385" y="249555"/>
                  </a:cubicBezTo>
                  <a:cubicBezTo>
                    <a:pt x="419100" y="246698"/>
                    <a:pt x="423862" y="245745"/>
                    <a:pt x="428625" y="244793"/>
                  </a:cubicBezTo>
                  <a:lnTo>
                    <a:pt x="429577" y="238125"/>
                  </a:lnTo>
                  <a:close/>
                  <a:moveTo>
                    <a:pt x="1258252" y="140970"/>
                  </a:moveTo>
                  <a:lnTo>
                    <a:pt x="1316355" y="172402"/>
                  </a:lnTo>
                  <a:lnTo>
                    <a:pt x="1313497" y="178117"/>
                  </a:lnTo>
                  <a:cubicBezTo>
                    <a:pt x="1307782" y="176212"/>
                    <a:pt x="1303020" y="174307"/>
                    <a:pt x="1301115" y="174307"/>
                  </a:cubicBezTo>
                  <a:cubicBezTo>
                    <a:pt x="1298257" y="174307"/>
                    <a:pt x="1297305" y="174307"/>
                    <a:pt x="1296352" y="175260"/>
                  </a:cubicBezTo>
                  <a:cubicBezTo>
                    <a:pt x="1296352" y="176212"/>
                    <a:pt x="1296352" y="176212"/>
                    <a:pt x="1295400" y="177165"/>
                  </a:cubicBezTo>
                  <a:cubicBezTo>
                    <a:pt x="1295400" y="178117"/>
                    <a:pt x="1295400" y="179070"/>
                    <a:pt x="1294447" y="180022"/>
                  </a:cubicBezTo>
                  <a:cubicBezTo>
                    <a:pt x="1293495" y="185737"/>
                    <a:pt x="1292542" y="194310"/>
                    <a:pt x="1291590" y="206692"/>
                  </a:cubicBezTo>
                  <a:cubicBezTo>
                    <a:pt x="1290637" y="219075"/>
                    <a:pt x="1288732" y="238125"/>
                    <a:pt x="1285875" y="263842"/>
                  </a:cubicBezTo>
                  <a:cubicBezTo>
                    <a:pt x="1298257" y="253365"/>
                    <a:pt x="1307782" y="245745"/>
                    <a:pt x="1316355" y="238125"/>
                  </a:cubicBezTo>
                  <a:cubicBezTo>
                    <a:pt x="1323975" y="231457"/>
                    <a:pt x="1331595" y="224790"/>
                    <a:pt x="1337310" y="220027"/>
                  </a:cubicBezTo>
                  <a:cubicBezTo>
                    <a:pt x="1340167" y="217170"/>
                    <a:pt x="1343025" y="215265"/>
                    <a:pt x="1344930" y="212407"/>
                  </a:cubicBezTo>
                  <a:cubicBezTo>
                    <a:pt x="1346835" y="210502"/>
                    <a:pt x="1348740" y="208597"/>
                    <a:pt x="1349692" y="206692"/>
                  </a:cubicBezTo>
                  <a:cubicBezTo>
                    <a:pt x="1350645" y="204787"/>
                    <a:pt x="1349692" y="202882"/>
                    <a:pt x="1347787" y="200977"/>
                  </a:cubicBezTo>
                  <a:cubicBezTo>
                    <a:pt x="1345882" y="199072"/>
                    <a:pt x="1342072" y="195262"/>
                    <a:pt x="1336357" y="191452"/>
                  </a:cubicBezTo>
                  <a:lnTo>
                    <a:pt x="1339215" y="185737"/>
                  </a:lnTo>
                  <a:lnTo>
                    <a:pt x="1383030" y="208597"/>
                  </a:lnTo>
                  <a:lnTo>
                    <a:pt x="1381125" y="214312"/>
                  </a:lnTo>
                  <a:cubicBezTo>
                    <a:pt x="1379220" y="213360"/>
                    <a:pt x="1377315" y="213360"/>
                    <a:pt x="1375410" y="212407"/>
                  </a:cubicBezTo>
                  <a:cubicBezTo>
                    <a:pt x="1373505" y="212407"/>
                    <a:pt x="1371600" y="211455"/>
                    <a:pt x="1369695" y="212407"/>
                  </a:cubicBezTo>
                  <a:cubicBezTo>
                    <a:pt x="1366837" y="212407"/>
                    <a:pt x="1364932" y="213360"/>
                    <a:pt x="1362075" y="213360"/>
                  </a:cubicBezTo>
                  <a:cubicBezTo>
                    <a:pt x="1360170" y="214312"/>
                    <a:pt x="1358265" y="215265"/>
                    <a:pt x="1355407" y="217170"/>
                  </a:cubicBezTo>
                  <a:cubicBezTo>
                    <a:pt x="1351597" y="220027"/>
                    <a:pt x="1346835" y="223837"/>
                    <a:pt x="1341120" y="228600"/>
                  </a:cubicBezTo>
                  <a:cubicBezTo>
                    <a:pt x="1334452" y="233362"/>
                    <a:pt x="1327785" y="239077"/>
                    <a:pt x="1319212" y="246697"/>
                  </a:cubicBezTo>
                  <a:cubicBezTo>
                    <a:pt x="1311592" y="252412"/>
                    <a:pt x="1303972" y="259080"/>
                    <a:pt x="1295400" y="266700"/>
                  </a:cubicBezTo>
                  <a:cubicBezTo>
                    <a:pt x="1286827" y="273367"/>
                    <a:pt x="1278255" y="280987"/>
                    <a:pt x="1270635" y="287655"/>
                  </a:cubicBezTo>
                  <a:lnTo>
                    <a:pt x="1255395" y="280035"/>
                  </a:lnTo>
                  <a:cubicBezTo>
                    <a:pt x="1257300" y="259080"/>
                    <a:pt x="1259205" y="237172"/>
                    <a:pt x="1262062" y="215265"/>
                  </a:cubicBezTo>
                  <a:cubicBezTo>
                    <a:pt x="1263967" y="193357"/>
                    <a:pt x="1265872" y="178117"/>
                    <a:pt x="1266825" y="169545"/>
                  </a:cubicBezTo>
                  <a:cubicBezTo>
                    <a:pt x="1266825" y="166687"/>
                    <a:pt x="1266825" y="163830"/>
                    <a:pt x="1266825" y="161925"/>
                  </a:cubicBezTo>
                  <a:cubicBezTo>
                    <a:pt x="1266825" y="160020"/>
                    <a:pt x="1265872" y="158115"/>
                    <a:pt x="1263967" y="155257"/>
                  </a:cubicBezTo>
                  <a:cubicBezTo>
                    <a:pt x="1263015" y="153352"/>
                    <a:pt x="1262062" y="152400"/>
                    <a:pt x="1260157" y="150495"/>
                  </a:cubicBezTo>
                  <a:cubicBezTo>
                    <a:pt x="1259205" y="149542"/>
                    <a:pt x="1257300" y="148590"/>
                    <a:pt x="1255395" y="146685"/>
                  </a:cubicBezTo>
                  <a:close/>
                  <a:moveTo>
                    <a:pt x="1105853" y="95250"/>
                  </a:moveTo>
                  <a:lnTo>
                    <a:pt x="1171575" y="112395"/>
                  </a:lnTo>
                  <a:lnTo>
                    <a:pt x="1169670" y="119062"/>
                  </a:lnTo>
                  <a:cubicBezTo>
                    <a:pt x="1167765" y="119062"/>
                    <a:pt x="1165860" y="118110"/>
                    <a:pt x="1163003" y="118110"/>
                  </a:cubicBezTo>
                  <a:cubicBezTo>
                    <a:pt x="1160145" y="118110"/>
                    <a:pt x="1158240" y="118110"/>
                    <a:pt x="1156335" y="118110"/>
                  </a:cubicBezTo>
                  <a:cubicBezTo>
                    <a:pt x="1154430" y="118110"/>
                    <a:pt x="1152525" y="119062"/>
                    <a:pt x="1151573" y="120015"/>
                  </a:cubicBezTo>
                  <a:cubicBezTo>
                    <a:pt x="1150620" y="120967"/>
                    <a:pt x="1149668" y="122872"/>
                    <a:pt x="1148715" y="124777"/>
                  </a:cubicBezTo>
                  <a:lnTo>
                    <a:pt x="1126808" y="208597"/>
                  </a:lnTo>
                  <a:cubicBezTo>
                    <a:pt x="1125855" y="210502"/>
                    <a:pt x="1125855" y="212407"/>
                    <a:pt x="1126808" y="214312"/>
                  </a:cubicBezTo>
                  <a:cubicBezTo>
                    <a:pt x="1126808" y="216217"/>
                    <a:pt x="1128713" y="217170"/>
                    <a:pt x="1130618" y="219075"/>
                  </a:cubicBezTo>
                  <a:cubicBezTo>
                    <a:pt x="1131570" y="220027"/>
                    <a:pt x="1133475" y="220980"/>
                    <a:pt x="1136333" y="221932"/>
                  </a:cubicBezTo>
                  <a:cubicBezTo>
                    <a:pt x="1139190" y="222885"/>
                    <a:pt x="1141095" y="223837"/>
                    <a:pt x="1143000" y="224790"/>
                  </a:cubicBezTo>
                  <a:lnTo>
                    <a:pt x="1141095" y="230505"/>
                  </a:lnTo>
                  <a:lnTo>
                    <a:pt x="1075373" y="213360"/>
                  </a:lnTo>
                  <a:lnTo>
                    <a:pt x="1077278" y="206692"/>
                  </a:lnTo>
                  <a:cubicBezTo>
                    <a:pt x="1079183" y="206692"/>
                    <a:pt x="1081088" y="207645"/>
                    <a:pt x="1083945" y="207645"/>
                  </a:cubicBezTo>
                  <a:cubicBezTo>
                    <a:pt x="1086803" y="208597"/>
                    <a:pt x="1088708" y="208597"/>
                    <a:pt x="1090613" y="208597"/>
                  </a:cubicBezTo>
                  <a:cubicBezTo>
                    <a:pt x="1092518" y="208597"/>
                    <a:pt x="1094423" y="207645"/>
                    <a:pt x="1095375" y="206692"/>
                  </a:cubicBezTo>
                  <a:cubicBezTo>
                    <a:pt x="1096328" y="205740"/>
                    <a:pt x="1097280" y="203835"/>
                    <a:pt x="1098233" y="201930"/>
                  </a:cubicBezTo>
                  <a:lnTo>
                    <a:pt x="1120140" y="118110"/>
                  </a:lnTo>
                  <a:cubicBezTo>
                    <a:pt x="1120140" y="116205"/>
                    <a:pt x="1121093" y="114300"/>
                    <a:pt x="1120140" y="112395"/>
                  </a:cubicBezTo>
                  <a:cubicBezTo>
                    <a:pt x="1120140" y="110490"/>
                    <a:pt x="1118235" y="109537"/>
                    <a:pt x="1116330" y="107632"/>
                  </a:cubicBezTo>
                  <a:cubicBezTo>
                    <a:pt x="1115378" y="106680"/>
                    <a:pt x="1113473" y="105727"/>
                    <a:pt x="1110615" y="104775"/>
                  </a:cubicBezTo>
                  <a:cubicBezTo>
                    <a:pt x="1107758" y="103822"/>
                    <a:pt x="1105853" y="102870"/>
                    <a:pt x="1103948" y="101917"/>
                  </a:cubicBezTo>
                  <a:close/>
                  <a:moveTo>
                    <a:pt x="777240" y="88583"/>
                  </a:moveTo>
                  <a:lnTo>
                    <a:pt x="779145" y="93345"/>
                  </a:lnTo>
                  <a:cubicBezTo>
                    <a:pt x="777240" y="94298"/>
                    <a:pt x="775335" y="95250"/>
                    <a:pt x="772477" y="96203"/>
                  </a:cubicBezTo>
                  <a:cubicBezTo>
                    <a:pt x="769620" y="97155"/>
                    <a:pt x="767715" y="99060"/>
                    <a:pt x="765810" y="100965"/>
                  </a:cubicBezTo>
                  <a:cubicBezTo>
                    <a:pt x="763905" y="102870"/>
                    <a:pt x="762952" y="105728"/>
                    <a:pt x="762952" y="109538"/>
                  </a:cubicBezTo>
                  <a:cubicBezTo>
                    <a:pt x="762952" y="113348"/>
                    <a:pt x="763905" y="119063"/>
                    <a:pt x="765810" y="125730"/>
                  </a:cubicBezTo>
                  <a:lnTo>
                    <a:pt x="777240" y="169545"/>
                  </a:lnTo>
                  <a:cubicBezTo>
                    <a:pt x="781050" y="182880"/>
                    <a:pt x="779145" y="194310"/>
                    <a:pt x="772477" y="203835"/>
                  </a:cubicBezTo>
                  <a:cubicBezTo>
                    <a:pt x="765810" y="214313"/>
                    <a:pt x="755332" y="220980"/>
                    <a:pt x="741045" y="224790"/>
                  </a:cubicBezTo>
                  <a:cubicBezTo>
                    <a:pt x="723900" y="229553"/>
                    <a:pt x="710565" y="228600"/>
                    <a:pt x="699135" y="223838"/>
                  </a:cubicBezTo>
                  <a:cubicBezTo>
                    <a:pt x="687705" y="219075"/>
                    <a:pt x="680085" y="209550"/>
                    <a:pt x="677227" y="196215"/>
                  </a:cubicBezTo>
                  <a:lnTo>
                    <a:pt x="661035" y="136208"/>
                  </a:lnTo>
                  <a:cubicBezTo>
                    <a:pt x="661035" y="134303"/>
                    <a:pt x="660082" y="132398"/>
                    <a:pt x="658177" y="131445"/>
                  </a:cubicBezTo>
                  <a:cubicBezTo>
                    <a:pt x="657225" y="130493"/>
                    <a:pt x="655320" y="129540"/>
                    <a:pt x="653415" y="128588"/>
                  </a:cubicBezTo>
                  <a:cubicBezTo>
                    <a:pt x="651510" y="128588"/>
                    <a:pt x="649605" y="128588"/>
                    <a:pt x="647700" y="128588"/>
                  </a:cubicBezTo>
                  <a:cubicBezTo>
                    <a:pt x="645795" y="128588"/>
                    <a:pt x="643890" y="128588"/>
                    <a:pt x="641985" y="129540"/>
                  </a:cubicBezTo>
                  <a:lnTo>
                    <a:pt x="640080" y="123825"/>
                  </a:lnTo>
                  <a:lnTo>
                    <a:pt x="701992" y="107633"/>
                  </a:lnTo>
                  <a:lnTo>
                    <a:pt x="703897" y="114300"/>
                  </a:lnTo>
                  <a:cubicBezTo>
                    <a:pt x="701992" y="115253"/>
                    <a:pt x="700087" y="115253"/>
                    <a:pt x="699135" y="116205"/>
                  </a:cubicBezTo>
                  <a:cubicBezTo>
                    <a:pt x="697230" y="117158"/>
                    <a:pt x="695325" y="118110"/>
                    <a:pt x="694372" y="119063"/>
                  </a:cubicBezTo>
                  <a:cubicBezTo>
                    <a:pt x="692467" y="120015"/>
                    <a:pt x="691515" y="121920"/>
                    <a:pt x="690562" y="123825"/>
                  </a:cubicBezTo>
                  <a:cubicBezTo>
                    <a:pt x="690562" y="125730"/>
                    <a:pt x="690562" y="127635"/>
                    <a:pt x="690562" y="129540"/>
                  </a:cubicBezTo>
                  <a:lnTo>
                    <a:pt x="706755" y="188595"/>
                  </a:lnTo>
                  <a:cubicBezTo>
                    <a:pt x="709612" y="200025"/>
                    <a:pt x="714375" y="208598"/>
                    <a:pt x="721042" y="212408"/>
                  </a:cubicBezTo>
                  <a:cubicBezTo>
                    <a:pt x="727710" y="216218"/>
                    <a:pt x="736282" y="217170"/>
                    <a:pt x="745807" y="214313"/>
                  </a:cubicBezTo>
                  <a:cubicBezTo>
                    <a:pt x="755332" y="211455"/>
                    <a:pt x="762000" y="206693"/>
                    <a:pt x="765810" y="199073"/>
                  </a:cubicBezTo>
                  <a:cubicBezTo>
                    <a:pt x="769620" y="191453"/>
                    <a:pt x="770572" y="181928"/>
                    <a:pt x="766762" y="171450"/>
                  </a:cubicBezTo>
                  <a:lnTo>
                    <a:pt x="756285" y="131445"/>
                  </a:lnTo>
                  <a:cubicBezTo>
                    <a:pt x="754380" y="124778"/>
                    <a:pt x="752475" y="119063"/>
                    <a:pt x="750570" y="116205"/>
                  </a:cubicBezTo>
                  <a:cubicBezTo>
                    <a:pt x="748665" y="113348"/>
                    <a:pt x="746760" y="110490"/>
                    <a:pt x="743902" y="109538"/>
                  </a:cubicBezTo>
                  <a:cubicBezTo>
                    <a:pt x="741997" y="108585"/>
                    <a:pt x="739140" y="108585"/>
                    <a:pt x="735330" y="108585"/>
                  </a:cubicBezTo>
                  <a:cubicBezTo>
                    <a:pt x="731520" y="108585"/>
                    <a:pt x="728662" y="108585"/>
                    <a:pt x="727710" y="108585"/>
                  </a:cubicBezTo>
                  <a:lnTo>
                    <a:pt x="725805" y="101918"/>
                  </a:lnTo>
                  <a:close/>
                  <a:moveTo>
                    <a:pt x="867728" y="76200"/>
                  </a:moveTo>
                  <a:lnTo>
                    <a:pt x="913448" y="77152"/>
                  </a:lnTo>
                  <a:lnTo>
                    <a:pt x="979170" y="160972"/>
                  </a:lnTo>
                  <a:lnTo>
                    <a:pt x="980123" y="114300"/>
                  </a:lnTo>
                  <a:cubicBezTo>
                    <a:pt x="980123" y="106680"/>
                    <a:pt x="980123" y="101917"/>
                    <a:pt x="979170" y="98107"/>
                  </a:cubicBezTo>
                  <a:cubicBezTo>
                    <a:pt x="978218" y="94297"/>
                    <a:pt x="976313" y="91440"/>
                    <a:pt x="974408" y="90487"/>
                  </a:cubicBezTo>
                  <a:cubicBezTo>
                    <a:pt x="972503" y="89535"/>
                    <a:pt x="970598" y="87630"/>
                    <a:pt x="966788" y="86677"/>
                  </a:cubicBezTo>
                  <a:cubicBezTo>
                    <a:pt x="963930" y="85725"/>
                    <a:pt x="961073" y="84772"/>
                    <a:pt x="959168" y="84772"/>
                  </a:cubicBezTo>
                  <a:lnTo>
                    <a:pt x="959168" y="78105"/>
                  </a:lnTo>
                  <a:lnTo>
                    <a:pt x="1011555" y="79057"/>
                  </a:lnTo>
                  <a:lnTo>
                    <a:pt x="1009650" y="84772"/>
                  </a:lnTo>
                  <a:cubicBezTo>
                    <a:pt x="1007745" y="84772"/>
                    <a:pt x="1005840" y="84772"/>
                    <a:pt x="1002983" y="85725"/>
                  </a:cubicBezTo>
                  <a:cubicBezTo>
                    <a:pt x="1000125" y="85725"/>
                    <a:pt x="997268" y="87630"/>
                    <a:pt x="995363" y="88582"/>
                  </a:cubicBezTo>
                  <a:cubicBezTo>
                    <a:pt x="993458" y="90487"/>
                    <a:pt x="991553" y="92392"/>
                    <a:pt x="990600" y="96202"/>
                  </a:cubicBezTo>
                  <a:cubicBezTo>
                    <a:pt x="989648" y="100012"/>
                    <a:pt x="988695" y="105727"/>
                    <a:pt x="988695" y="112395"/>
                  </a:cubicBezTo>
                  <a:lnTo>
                    <a:pt x="987743" y="200025"/>
                  </a:lnTo>
                  <a:lnTo>
                    <a:pt x="972503" y="200025"/>
                  </a:lnTo>
                  <a:lnTo>
                    <a:pt x="898208" y="104775"/>
                  </a:lnTo>
                  <a:lnTo>
                    <a:pt x="897255" y="161925"/>
                  </a:lnTo>
                  <a:cubicBezTo>
                    <a:pt x="897255" y="168592"/>
                    <a:pt x="897255" y="174307"/>
                    <a:pt x="898208" y="178117"/>
                  </a:cubicBezTo>
                  <a:cubicBezTo>
                    <a:pt x="899160" y="181927"/>
                    <a:pt x="901065" y="184785"/>
                    <a:pt x="902970" y="186690"/>
                  </a:cubicBezTo>
                  <a:cubicBezTo>
                    <a:pt x="904875" y="187642"/>
                    <a:pt x="906780" y="189547"/>
                    <a:pt x="910590" y="190500"/>
                  </a:cubicBezTo>
                  <a:cubicBezTo>
                    <a:pt x="913448" y="191452"/>
                    <a:pt x="916305" y="192405"/>
                    <a:pt x="918210" y="192405"/>
                  </a:cubicBezTo>
                  <a:lnTo>
                    <a:pt x="918210" y="199072"/>
                  </a:lnTo>
                  <a:lnTo>
                    <a:pt x="865823" y="198120"/>
                  </a:lnTo>
                  <a:lnTo>
                    <a:pt x="865823" y="191452"/>
                  </a:lnTo>
                  <a:cubicBezTo>
                    <a:pt x="867728" y="191452"/>
                    <a:pt x="870585" y="190500"/>
                    <a:pt x="873443" y="190500"/>
                  </a:cubicBezTo>
                  <a:cubicBezTo>
                    <a:pt x="876300" y="189547"/>
                    <a:pt x="879158" y="188595"/>
                    <a:pt x="881063" y="187642"/>
                  </a:cubicBezTo>
                  <a:cubicBezTo>
                    <a:pt x="882968" y="185737"/>
                    <a:pt x="884873" y="183832"/>
                    <a:pt x="885825" y="180022"/>
                  </a:cubicBezTo>
                  <a:cubicBezTo>
                    <a:pt x="886778" y="177165"/>
                    <a:pt x="886778" y="171450"/>
                    <a:pt x="886778" y="162877"/>
                  </a:cubicBezTo>
                  <a:lnTo>
                    <a:pt x="887730" y="104775"/>
                  </a:lnTo>
                  <a:cubicBezTo>
                    <a:pt x="887730" y="101917"/>
                    <a:pt x="887730" y="99060"/>
                    <a:pt x="886778" y="96202"/>
                  </a:cubicBezTo>
                  <a:cubicBezTo>
                    <a:pt x="885825" y="93345"/>
                    <a:pt x="884873" y="91440"/>
                    <a:pt x="882968" y="89535"/>
                  </a:cubicBezTo>
                  <a:cubicBezTo>
                    <a:pt x="881063" y="87630"/>
                    <a:pt x="879158" y="85725"/>
                    <a:pt x="876300" y="84772"/>
                  </a:cubicBezTo>
                  <a:cubicBezTo>
                    <a:pt x="873443" y="83820"/>
                    <a:pt x="870585" y="82867"/>
                    <a:pt x="867728" y="81915"/>
                  </a:cubicBezTo>
                  <a:close/>
                  <a:moveTo>
                    <a:pt x="925830" y="29527"/>
                  </a:moveTo>
                  <a:cubicBezTo>
                    <a:pt x="804862" y="29527"/>
                    <a:pt x="687705" y="53340"/>
                    <a:pt x="577215" y="100012"/>
                  </a:cubicBezTo>
                  <a:cubicBezTo>
                    <a:pt x="470535" y="145732"/>
                    <a:pt x="374332" y="210502"/>
                    <a:pt x="292417" y="292417"/>
                  </a:cubicBezTo>
                  <a:cubicBezTo>
                    <a:pt x="210502" y="375285"/>
                    <a:pt x="145732" y="470535"/>
                    <a:pt x="100965" y="577215"/>
                  </a:cubicBezTo>
                  <a:cubicBezTo>
                    <a:pt x="54292" y="687705"/>
                    <a:pt x="30480" y="804862"/>
                    <a:pt x="30480" y="925830"/>
                  </a:cubicBezTo>
                  <a:cubicBezTo>
                    <a:pt x="30480" y="1046797"/>
                    <a:pt x="54292" y="1163955"/>
                    <a:pt x="100965" y="1274445"/>
                  </a:cubicBezTo>
                  <a:cubicBezTo>
                    <a:pt x="145732" y="1381125"/>
                    <a:pt x="210502" y="1477327"/>
                    <a:pt x="292417" y="1559242"/>
                  </a:cubicBezTo>
                  <a:cubicBezTo>
                    <a:pt x="375285" y="1641157"/>
                    <a:pt x="470535" y="1705927"/>
                    <a:pt x="577215" y="1750695"/>
                  </a:cubicBezTo>
                  <a:cubicBezTo>
                    <a:pt x="687705" y="1797367"/>
                    <a:pt x="804862" y="1821180"/>
                    <a:pt x="925830" y="1821180"/>
                  </a:cubicBezTo>
                  <a:cubicBezTo>
                    <a:pt x="1046797" y="1821180"/>
                    <a:pt x="1163955" y="1797367"/>
                    <a:pt x="1274445" y="1750695"/>
                  </a:cubicBezTo>
                  <a:cubicBezTo>
                    <a:pt x="1381125" y="1705927"/>
                    <a:pt x="1477327" y="1641157"/>
                    <a:pt x="1559242" y="1559242"/>
                  </a:cubicBezTo>
                  <a:cubicBezTo>
                    <a:pt x="1641157" y="1476375"/>
                    <a:pt x="1705927" y="1381125"/>
                    <a:pt x="1750695" y="1274445"/>
                  </a:cubicBezTo>
                  <a:cubicBezTo>
                    <a:pt x="1797367" y="1163955"/>
                    <a:pt x="1821180" y="1046797"/>
                    <a:pt x="1821180" y="925830"/>
                  </a:cubicBezTo>
                  <a:cubicBezTo>
                    <a:pt x="1821180" y="804862"/>
                    <a:pt x="1797367" y="687705"/>
                    <a:pt x="1750695" y="577215"/>
                  </a:cubicBezTo>
                  <a:cubicBezTo>
                    <a:pt x="1705927" y="470535"/>
                    <a:pt x="1641157" y="374332"/>
                    <a:pt x="1559242" y="292417"/>
                  </a:cubicBezTo>
                  <a:cubicBezTo>
                    <a:pt x="1476375" y="209550"/>
                    <a:pt x="1381125" y="144780"/>
                    <a:pt x="1274445" y="100012"/>
                  </a:cubicBezTo>
                  <a:cubicBezTo>
                    <a:pt x="1163955" y="53340"/>
                    <a:pt x="1046797" y="29527"/>
                    <a:pt x="925830" y="29527"/>
                  </a:cubicBezTo>
                  <a:close/>
                  <a:moveTo>
                    <a:pt x="925830" y="0"/>
                  </a:moveTo>
                  <a:cubicBezTo>
                    <a:pt x="1050607" y="0"/>
                    <a:pt x="1171575" y="24765"/>
                    <a:pt x="1285875" y="72390"/>
                  </a:cubicBezTo>
                  <a:cubicBezTo>
                    <a:pt x="1396365" y="119062"/>
                    <a:pt x="1495425" y="185737"/>
                    <a:pt x="1579245" y="271462"/>
                  </a:cubicBezTo>
                  <a:cubicBezTo>
                    <a:pt x="1664017" y="356235"/>
                    <a:pt x="1730692" y="455295"/>
                    <a:pt x="1777365" y="565785"/>
                  </a:cubicBezTo>
                  <a:cubicBezTo>
                    <a:pt x="1824990" y="680085"/>
                    <a:pt x="1849755" y="801052"/>
                    <a:pt x="1849755" y="925830"/>
                  </a:cubicBezTo>
                  <a:cubicBezTo>
                    <a:pt x="1849755" y="1050607"/>
                    <a:pt x="1825942" y="1171575"/>
                    <a:pt x="1777365" y="1285875"/>
                  </a:cubicBezTo>
                  <a:cubicBezTo>
                    <a:pt x="1730692" y="1396365"/>
                    <a:pt x="1664017" y="1495425"/>
                    <a:pt x="1579245" y="1580197"/>
                  </a:cubicBezTo>
                  <a:cubicBezTo>
                    <a:pt x="1494472" y="1664970"/>
                    <a:pt x="1395412" y="1731645"/>
                    <a:pt x="1284922" y="1778317"/>
                  </a:cubicBezTo>
                  <a:cubicBezTo>
                    <a:pt x="1171575" y="1825942"/>
                    <a:pt x="1049655" y="1850707"/>
                    <a:pt x="924877" y="1850707"/>
                  </a:cubicBezTo>
                  <a:cubicBezTo>
                    <a:pt x="800100" y="1850707"/>
                    <a:pt x="679132" y="1826895"/>
                    <a:pt x="564832" y="1778317"/>
                  </a:cubicBezTo>
                  <a:cubicBezTo>
                    <a:pt x="454342" y="1731645"/>
                    <a:pt x="355282" y="1664970"/>
                    <a:pt x="270510" y="1580197"/>
                  </a:cubicBezTo>
                  <a:cubicBezTo>
                    <a:pt x="185737" y="1495425"/>
                    <a:pt x="119062" y="1396365"/>
                    <a:pt x="72390" y="1285875"/>
                  </a:cubicBezTo>
                  <a:cubicBezTo>
                    <a:pt x="24765" y="1171575"/>
                    <a:pt x="0" y="1050607"/>
                    <a:pt x="0" y="925830"/>
                  </a:cubicBezTo>
                  <a:cubicBezTo>
                    <a:pt x="0" y="801052"/>
                    <a:pt x="24765" y="679132"/>
                    <a:pt x="73342" y="564832"/>
                  </a:cubicBezTo>
                  <a:cubicBezTo>
                    <a:pt x="120015" y="454342"/>
                    <a:pt x="186690" y="355282"/>
                    <a:pt x="271462" y="270510"/>
                  </a:cubicBezTo>
                  <a:cubicBezTo>
                    <a:pt x="356235" y="185737"/>
                    <a:pt x="455295" y="119062"/>
                    <a:pt x="565785" y="72390"/>
                  </a:cubicBezTo>
                  <a:cubicBezTo>
                    <a:pt x="679132" y="24765"/>
                    <a:pt x="801052" y="0"/>
                    <a:pt x="92583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" name="ïŝľîde">
              <a:extLst>
                <a:ext uri="{FF2B5EF4-FFF2-40B4-BE49-F238E27FC236}">
                  <a16:creationId xmlns:a16="http://schemas.microsoft.com/office/drawing/2014/main" id="{ADBE6B8A-126A-2B41-9187-E32099E439FE}"/>
                </a:ext>
              </a:extLst>
            </p:cNvPr>
            <p:cNvSpPr/>
            <p:nvPr/>
          </p:nvSpPr>
          <p:spPr>
            <a:xfrm>
              <a:off x="5033961" y="3989070"/>
              <a:ext cx="4351972" cy="310515"/>
            </a:xfrm>
            <a:custGeom>
              <a:avLst/>
              <a:gdLst>
                <a:gd name="connsiteX0" fmla="*/ 3189922 w 4351972"/>
                <a:gd name="connsiteY0" fmla="*/ 24765 h 310515"/>
                <a:gd name="connsiteX1" fmla="*/ 3189922 w 4351972"/>
                <a:gd name="connsiteY1" fmla="*/ 151448 h 310515"/>
                <a:gd name="connsiteX2" fmla="*/ 3217545 w 4351972"/>
                <a:gd name="connsiteY2" fmla="*/ 151448 h 310515"/>
                <a:gd name="connsiteX3" fmla="*/ 3266122 w 4351972"/>
                <a:gd name="connsiteY3" fmla="*/ 133350 h 310515"/>
                <a:gd name="connsiteX4" fmla="*/ 3284220 w 4351972"/>
                <a:gd name="connsiteY4" fmla="*/ 82868 h 310515"/>
                <a:gd name="connsiteX5" fmla="*/ 3268980 w 4351972"/>
                <a:gd name="connsiteY5" fmla="*/ 40005 h 310515"/>
                <a:gd name="connsiteX6" fmla="*/ 3225164 w 4351972"/>
                <a:gd name="connsiteY6" fmla="*/ 24765 h 310515"/>
                <a:gd name="connsiteX7" fmla="*/ 83820 w 4351972"/>
                <a:gd name="connsiteY7" fmla="*/ 24765 h 310515"/>
                <a:gd name="connsiteX8" fmla="*/ 83820 w 4351972"/>
                <a:gd name="connsiteY8" fmla="*/ 155258 h 310515"/>
                <a:gd name="connsiteX9" fmla="*/ 104775 w 4351972"/>
                <a:gd name="connsiteY9" fmla="*/ 155258 h 310515"/>
                <a:gd name="connsiteX10" fmla="*/ 140970 w 4351972"/>
                <a:gd name="connsiteY10" fmla="*/ 148590 h 310515"/>
                <a:gd name="connsiteX11" fmla="*/ 162877 w 4351972"/>
                <a:gd name="connsiteY11" fmla="*/ 130493 h 310515"/>
                <a:gd name="connsiteX12" fmla="*/ 172402 w 4351972"/>
                <a:gd name="connsiteY12" fmla="*/ 109538 h 310515"/>
                <a:gd name="connsiteX13" fmla="*/ 174307 w 4351972"/>
                <a:gd name="connsiteY13" fmla="*/ 90488 h 310515"/>
                <a:gd name="connsiteX14" fmla="*/ 171450 w 4351972"/>
                <a:gd name="connsiteY14" fmla="*/ 66675 h 310515"/>
                <a:gd name="connsiteX15" fmla="*/ 161925 w 4351972"/>
                <a:gd name="connsiteY15" fmla="*/ 45720 h 310515"/>
                <a:gd name="connsiteX16" fmla="*/ 142875 w 4351972"/>
                <a:gd name="connsiteY16" fmla="*/ 30480 h 310515"/>
                <a:gd name="connsiteX17" fmla="*/ 113347 w 4351972"/>
                <a:gd name="connsiteY17" fmla="*/ 24765 h 310515"/>
                <a:gd name="connsiteX18" fmla="*/ 4067175 w 4351972"/>
                <a:gd name="connsiteY18" fmla="*/ 7620 h 310515"/>
                <a:gd name="connsiteX19" fmla="*/ 4192905 w 4351972"/>
                <a:gd name="connsiteY19" fmla="*/ 7620 h 310515"/>
                <a:gd name="connsiteX20" fmla="*/ 4192905 w 4351972"/>
                <a:gd name="connsiteY20" fmla="*/ 22860 h 310515"/>
                <a:gd name="connsiteX21" fmla="*/ 4163377 w 4351972"/>
                <a:gd name="connsiteY21" fmla="*/ 25717 h 310515"/>
                <a:gd name="connsiteX22" fmla="*/ 4154805 w 4351972"/>
                <a:gd name="connsiteY22" fmla="*/ 32385 h 310515"/>
                <a:gd name="connsiteX23" fmla="*/ 4155757 w 4351972"/>
                <a:gd name="connsiteY23" fmla="*/ 37147 h 310515"/>
                <a:gd name="connsiteX24" fmla="*/ 4159567 w 4351972"/>
                <a:gd name="connsiteY24" fmla="*/ 44767 h 310515"/>
                <a:gd name="connsiteX25" fmla="*/ 4166235 w 4351972"/>
                <a:gd name="connsiteY25" fmla="*/ 57150 h 310515"/>
                <a:gd name="connsiteX26" fmla="*/ 4172902 w 4351972"/>
                <a:gd name="connsiteY26" fmla="*/ 70485 h 310515"/>
                <a:gd name="connsiteX27" fmla="*/ 4192905 w 4351972"/>
                <a:gd name="connsiteY27" fmla="*/ 107632 h 310515"/>
                <a:gd name="connsiteX28" fmla="*/ 4219575 w 4351972"/>
                <a:gd name="connsiteY28" fmla="*/ 155257 h 310515"/>
                <a:gd name="connsiteX29" fmla="*/ 4270057 w 4351972"/>
                <a:gd name="connsiteY29" fmla="*/ 73342 h 310515"/>
                <a:gd name="connsiteX30" fmla="*/ 4287202 w 4351972"/>
                <a:gd name="connsiteY30" fmla="*/ 38100 h 310515"/>
                <a:gd name="connsiteX31" fmla="*/ 4283392 w 4351972"/>
                <a:gd name="connsiteY31" fmla="*/ 30480 h 310515"/>
                <a:gd name="connsiteX32" fmla="*/ 4273867 w 4351972"/>
                <a:gd name="connsiteY32" fmla="*/ 25717 h 310515"/>
                <a:gd name="connsiteX33" fmla="*/ 4260532 w 4351972"/>
                <a:gd name="connsiteY33" fmla="*/ 23812 h 310515"/>
                <a:gd name="connsiteX34" fmla="*/ 4247197 w 4351972"/>
                <a:gd name="connsiteY34" fmla="*/ 22860 h 310515"/>
                <a:gd name="connsiteX35" fmla="*/ 4247197 w 4351972"/>
                <a:gd name="connsiteY35" fmla="*/ 7620 h 310515"/>
                <a:gd name="connsiteX36" fmla="*/ 4350067 w 4351972"/>
                <a:gd name="connsiteY36" fmla="*/ 7620 h 310515"/>
                <a:gd name="connsiteX37" fmla="*/ 4350067 w 4351972"/>
                <a:gd name="connsiteY37" fmla="*/ 22860 h 310515"/>
                <a:gd name="connsiteX38" fmla="*/ 4351972 w 4351972"/>
                <a:gd name="connsiteY38" fmla="*/ 22860 h 310515"/>
                <a:gd name="connsiteX39" fmla="*/ 4340542 w 4351972"/>
                <a:gd name="connsiteY39" fmla="*/ 25717 h 310515"/>
                <a:gd name="connsiteX40" fmla="*/ 4329112 w 4351972"/>
                <a:gd name="connsiteY40" fmla="*/ 30480 h 310515"/>
                <a:gd name="connsiteX41" fmla="*/ 4317682 w 4351972"/>
                <a:gd name="connsiteY41" fmla="*/ 38100 h 310515"/>
                <a:gd name="connsiteX42" fmla="*/ 4306252 w 4351972"/>
                <a:gd name="connsiteY42" fmla="*/ 52387 h 310515"/>
                <a:gd name="connsiteX43" fmla="*/ 4276725 w 4351972"/>
                <a:gd name="connsiteY43" fmla="*/ 99060 h 310515"/>
                <a:gd name="connsiteX44" fmla="*/ 4242435 w 4351972"/>
                <a:gd name="connsiteY44" fmla="*/ 159067 h 310515"/>
                <a:gd name="connsiteX45" fmla="*/ 4231957 w 4351972"/>
                <a:gd name="connsiteY45" fmla="*/ 180022 h 310515"/>
                <a:gd name="connsiteX46" fmla="*/ 4229100 w 4351972"/>
                <a:gd name="connsiteY46" fmla="*/ 203835 h 310515"/>
                <a:gd name="connsiteX47" fmla="*/ 4229100 w 4351972"/>
                <a:gd name="connsiteY47" fmla="*/ 260032 h 310515"/>
                <a:gd name="connsiteX48" fmla="*/ 4231957 w 4351972"/>
                <a:gd name="connsiteY48" fmla="*/ 273367 h 310515"/>
                <a:gd name="connsiteX49" fmla="*/ 4242435 w 4351972"/>
                <a:gd name="connsiteY49" fmla="*/ 281940 h 310515"/>
                <a:gd name="connsiteX50" fmla="*/ 4257675 w 4351972"/>
                <a:gd name="connsiteY50" fmla="*/ 285750 h 310515"/>
                <a:gd name="connsiteX51" fmla="*/ 4275772 w 4351972"/>
                <a:gd name="connsiteY51" fmla="*/ 288607 h 310515"/>
                <a:gd name="connsiteX52" fmla="*/ 4275772 w 4351972"/>
                <a:gd name="connsiteY52" fmla="*/ 303847 h 310515"/>
                <a:gd name="connsiteX53" fmla="*/ 4137660 w 4351972"/>
                <a:gd name="connsiteY53" fmla="*/ 303847 h 310515"/>
                <a:gd name="connsiteX54" fmla="*/ 4137660 w 4351972"/>
                <a:gd name="connsiteY54" fmla="*/ 288607 h 310515"/>
                <a:gd name="connsiteX55" fmla="*/ 4154805 w 4351972"/>
                <a:gd name="connsiteY55" fmla="*/ 286702 h 310515"/>
                <a:gd name="connsiteX56" fmla="*/ 4170997 w 4351972"/>
                <a:gd name="connsiteY56" fmla="*/ 283845 h 310515"/>
                <a:gd name="connsiteX57" fmla="*/ 4181475 w 4351972"/>
                <a:gd name="connsiteY57" fmla="*/ 275272 h 310515"/>
                <a:gd name="connsiteX58" fmla="*/ 4184332 w 4351972"/>
                <a:gd name="connsiteY58" fmla="*/ 261937 h 310515"/>
                <a:gd name="connsiteX59" fmla="*/ 4184332 w 4351972"/>
                <a:gd name="connsiteY59" fmla="*/ 190500 h 310515"/>
                <a:gd name="connsiteX60" fmla="*/ 4180522 w 4351972"/>
                <a:gd name="connsiteY60" fmla="*/ 178117 h 310515"/>
                <a:gd name="connsiteX61" fmla="*/ 4170997 w 4351972"/>
                <a:gd name="connsiteY61" fmla="*/ 158115 h 310515"/>
                <a:gd name="connsiteX62" fmla="*/ 4143375 w 4351972"/>
                <a:gd name="connsiteY62" fmla="*/ 105727 h 310515"/>
                <a:gd name="connsiteX63" fmla="*/ 4116705 w 4351972"/>
                <a:gd name="connsiteY63" fmla="*/ 58102 h 310515"/>
                <a:gd name="connsiteX64" fmla="*/ 4104322 w 4351972"/>
                <a:gd name="connsiteY64" fmla="*/ 40005 h 310515"/>
                <a:gd name="connsiteX65" fmla="*/ 4091940 w 4351972"/>
                <a:gd name="connsiteY65" fmla="*/ 29527 h 310515"/>
                <a:gd name="connsiteX66" fmla="*/ 4079557 w 4351972"/>
                <a:gd name="connsiteY66" fmla="*/ 24765 h 310515"/>
                <a:gd name="connsiteX67" fmla="*/ 4067175 w 4351972"/>
                <a:gd name="connsiteY67" fmla="*/ 22860 h 310515"/>
                <a:gd name="connsiteX68" fmla="*/ 3791903 w 4351972"/>
                <a:gd name="connsiteY68" fmla="*/ 7620 h 310515"/>
                <a:gd name="connsiteX69" fmla="*/ 4050031 w 4351972"/>
                <a:gd name="connsiteY69" fmla="*/ 7620 h 310515"/>
                <a:gd name="connsiteX70" fmla="*/ 4050031 w 4351972"/>
                <a:gd name="connsiteY70" fmla="*/ 87630 h 310515"/>
                <a:gd name="connsiteX71" fmla="*/ 4035743 w 4351972"/>
                <a:gd name="connsiteY71" fmla="*/ 87630 h 310515"/>
                <a:gd name="connsiteX72" fmla="*/ 4029075 w 4351972"/>
                <a:gd name="connsiteY72" fmla="*/ 69532 h 310515"/>
                <a:gd name="connsiteX73" fmla="*/ 4017645 w 4351972"/>
                <a:gd name="connsiteY73" fmla="*/ 50482 h 310515"/>
                <a:gd name="connsiteX74" fmla="*/ 4004311 w 4351972"/>
                <a:gd name="connsiteY74" fmla="*/ 33337 h 310515"/>
                <a:gd name="connsiteX75" fmla="*/ 3990023 w 4351972"/>
                <a:gd name="connsiteY75" fmla="*/ 24765 h 310515"/>
                <a:gd name="connsiteX76" fmla="*/ 3973831 w 4351972"/>
                <a:gd name="connsiteY76" fmla="*/ 23812 h 310515"/>
                <a:gd name="connsiteX77" fmla="*/ 3955733 w 4351972"/>
                <a:gd name="connsiteY77" fmla="*/ 23812 h 310515"/>
                <a:gd name="connsiteX78" fmla="*/ 3943350 w 4351972"/>
                <a:gd name="connsiteY78" fmla="*/ 23812 h 310515"/>
                <a:gd name="connsiteX79" fmla="*/ 3943350 w 4351972"/>
                <a:gd name="connsiteY79" fmla="*/ 260032 h 310515"/>
                <a:gd name="connsiteX80" fmla="*/ 3946208 w 4351972"/>
                <a:gd name="connsiteY80" fmla="*/ 272415 h 310515"/>
                <a:gd name="connsiteX81" fmla="*/ 3956686 w 4351972"/>
                <a:gd name="connsiteY81" fmla="*/ 280987 h 310515"/>
                <a:gd name="connsiteX82" fmla="*/ 3971925 w 4351972"/>
                <a:gd name="connsiteY82" fmla="*/ 284797 h 310515"/>
                <a:gd name="connsiteX83" fmla="*/ 3990975 w 4351972"/>
                <a:gd name="connsiteY83" fmla="*/ 287655 h 310515"/>
                <a:gd name="connsiteX84" fmla="*/ 3990975 w 4351972"/>
                <a:gd name="connsiteY84" fmla="*/ 302895 h 310515"/>
                <a:gd name="connsiteX85" fmla="*/ 3851911 w 4351972"/>
                <a:gd name="connsiteY85" fmla="*/ 302895 h 310515"/>
                <a:gd name="connsiteX86" fmla="*/ 3851911 w 4351972"/>
                <a:gd name="connsiteY86" fmla="*/ 287655 h 310515"/>
                <a:gd name="connsiteX87" fmla="*/ 3870008 w 4351972"/>
                <a:gd name="connsiteY87" fmla="*/ 285750 h 310515"/>
                <a:gd name="connsiteX88" fmla="*/ 3886200 w 4351972"/>
                <a:gd name="connsiteY88" fmla="*/ 282892 h 310515"/>
                <a:gd name="connsiteX89" fmla="*/ 3896678 w 4351972"/>
                <a:gd name="connsiteY89" fmla="*/ 275272 h 310515"/>
                <a:gd name="connsiteX90" fmla="*/ 3899536 w 4351972"/>
                <a:gd name="connsiteY90" fmla="*/ 261937 h 310515"/>
                <a:gd name="connsiteX91" fmla="*/ 3899536 w 4351972"/>
                <a:gd name="connsiteY91" fmla="*/ 23812 h 310515"/>
                <a:gd name="connsiteX92" fmla="*/ 3887153 w 4351972"/>
                <a:gd name="connsiteY92" fmla="*/ 23812 h 310515"/>
                <a:gd name="connsiteX93" fmla="*/ 3870961 w 4351972"/>
                <a:gd name="connsiteY93" fmla="*/ 23812 h 310515"/>
                <a:gd name="connsiteX94" fmla="*/ 3852863 w 4351972"/>
                <a:gd name="connsiteY94" fmla="*/ 24765 h 310515"/>
                <a:gd name="connsiteX95" fmla="*/ 3838575 w 4351972"/>
                <a:gd name="connsiteY95" fmla="*/ 33337 h 310515"/>
                <a:gd name="connsiteX96" fmla="*/ 3825240 w 4351972"/>
                <a:gd name="connsiteY96" fmla="*/ 50482 h 310515"/>
                <a:gd name="connsiteX97" fmla="*/ 3813811 w 4351972"/>
                <a:gd name="connsiteY97" fmla="*/ 70485 h 310515"/>
                <a:gd name="connsiteX98" fmla="*/ 3807143 w 4351972"/>
                <a:gd name="connsiteY98" fmla="*/ 87630 h 310515"/>
                <a:gd name="connsiteX99" fmla="*/ 3791903 w 4351972"/>
                <a:gd name="connsiteY99" fmla="*/ 87630 h 310515"/>
                <a:gd name="connsiteX100" fmla="*/ 3107055 w 4351972"/>
                <a:gd name="connsiteY100" fmla="*/ 6668 h 310515"/>
                <a:gd name="connsiteX101" fmla="*/ 3243262 w 4351972"/>
                <a:gd name="connsiteY101" fmla="*/ 6668 h 310515"/>
                <a:gd name="connsiteX102" fmla="*/ 3278505 w 4351972"/>
                <a:gd name="connsiteY102" fmla="*/ 10478 h 310515"/>
                <a:gd name="connsiteX103" fmla="*/ 3308032 w 4351972"/>
                <a:gd name="connsiteY103" fmla="*/ 22860 h 310515"/>
                <a:gd name="connsiteX104" fmla="*/ 3328987 w 4351972"/>
                <a:gd name="connsiteY104" fmla="*/ 44768 h 310515"/>
                <a:gd name="connsiteX105" fmla="*/ 3336607 w 4351972"/>
                <a:gd name="connsiteY105" fmla="*/ 77153 h 310515"/>
                <a:gd name="connsiteX106" fmla="*/ 3330892 w 4351972"/>
                <a:gd name="connsiteY106" fmla="*/ 107633 h 310515"/>
                <a:gd name="connsiteX107" fmla="*/ 3315652 w 4351972"/>
                <a:gd name="connsiteY107" fmla="*/ 130493 h 310515"/>
                <a:gd name="connsiteX108" fmla="*/ 3292792 w 4351972"/>
                <a:gd name="connsiteY108" fmla="*/ 145733 h 310515"/>
                <a:gd name="connsiteX109" fmla="*/ 3263264 w 4351972"/>
                <a:gd name="connsiteY109" fmla="*/ 157163 h 310515"/>
                <a:gd name="connsiteX110" fmla="*/ 3299460 w 4351972"/>
                <a:gd name="connsiteY110" fmla="*/ 205740 h 310515"/>
                <a:gd name="connsiteX111" fmla="*/ 3334702 w 4351972"/>
                <a:gd name="connsiteY111" fmla="*/ 253365 h 310515"/>
                <a:gd name="connsiteX112" fmla="*/ 3350895 w 4351972"/>
                <a:gd name="connsiteY112" fmla="*/ 271463 h 310515"/>
                <a:gd name="connsiteX113" fmla="*/ 3365182 w 4351972"/>
                <a:gd name="connsiteY113" fmla="*/ 280988 h 310515"/>
                <a:gd name="connsiteX114" fmla="*/ 3378517 w 4351972"/>
                <a:gd name="connsiteY114" fmla="*/ 284798 h 310515"/>
                <a:gd name="connsiteX115" fmla="*/ 3391852 w 4351972"/>
                <a:gd name="connsiteY115" fmla="*/ 286703 h 310515"/>
                <a:gd name="connsiteX116" fmla="*/ 3391852 w 4351972"/>
                <a:gd name="connsiteY116" fmla="*/ 302895 h 310515"/>
                <a:gd name="connsiteX117" fmla="*/ 3313747 w 4351972"/>
                <a:gd name="connsiteY117" fmla="*/ 302895 h 310515"/>
                <a:gd name="connsiteX118" fmla="*/ 3266122 w 4351972"/>
                <a:gd name="connsiteY118" fmla="*/ 231458 h 310515"/>
                <a:gd name="connsiteX119" fmla="*/ 3220402 w 4351972"/>
                <a:gd name="connsiteY119" fmla="*/ 169545 h 310515"/>
                <a:gd name="connsiteX120" fmla="*/ 3189922 w 4351972"/>
                <a:gd name="connsiteY120" fmla="*/ 169545 h 310515"/>
                <a:gd name="connsiteX121" fmla="*/ 3189922 w 4351972"/>
                <a:gd name="connsiteY121" fmla="*/ 262890 h 310515"/>
                <a:gd name="connsiteX122" fmla="*/ 3191827 w 4351972"/>
                <a:gd name="connsiteY122" fmla="*/ 275273 h 310515"/>
                <a:gd name="connsiteX123" fmla="*/ 3201352 w 4351972"/>
                <a:gd name="connsiteY123" fmla="*/ 283845 h 310515"/>
                <a:gd name="connsiteX124" fmla="*/ 3214687 w 4351972"/>
                <a:gd name="connsiteY124" fmla="*/ 286703 h 310515"/>
                <a:gd name="connsiteX125" fmla="*/ 3230880 w 4351972"/>
                <a:gd name="connsiteY125" fmla="*/ 287655 h 310515"/>
                <a:gd name="connsiteX126" fmla="*/ 3230880 w 4351972"/>
                <a:gd name="connsiteY126" fmla="*/ 302895 h 310515"/>
                <a:gd name="connsiteX127" fmla="*/ 3107055 w 4351972"/>
                <a:gd name="connsiteY127" fmla="*/ 302895 h 310515"/>
                <a:gd name="connsiteX128" fmla="*/ 3107055 w 4351972"/>
                <a:gd name="connsiteY128" fmla="*/ 287655 h 310515"/>
                <a:gd name="connsiteX129" fmla="*/ 3121342 w 4351972"/>
                <a:gd name="connsiteY129" fmla="*/ 285750 h 310515"/>
                <a:gd name="connsiteX130" fmla="*/ 3134677 w 4351972"/>
                <a:gd name="connsiteY130" fmla="*/ 282893 h 310515"/>
                <a:gd name="connsiteX131" fmla="*/ 3143250 w 4351972"/>
                <a:gd name="connsiteY131" fmla="*/ 275273 h 310515"/>
                <a:gd name="connsiteX132" fmla="*/ 3146107 w 4351972"/>
                <a:gd name="connsiteY132" fmla="*/ 261938 h 310515"/>
                <a:gd name="connsiteX133" fmla="*/ 3146107 w 4351972"/>
                <a:gd name="connsiteY133" fmla="*/ 49530 h 310515"/>
                <a:gd name="connsiteX134" fmla="*/ 3144202 w 4351972"/>
                <a:gd name="connsiteY134" fmla="*/ 36195 h 310515"/>
                <a:gd name="connsiteX135" fmla="*/ 3134677 w 4351972"/>
                <a:gd name="connsiteY135" fmla="*/ 27623 h 310515"/>
                <a:gd name="connsiteX136" fmla="*/ 3121342 w 4351972"/>
                <a:gd name="connsiteY136" fmla="*/ 23813 h 310515"/>
                <a:gd name="connsiteX137" fmla="*/ 3107055 w 4351972"/>
                <a:gd name="connsiteY137" fmla="*/ 21908 h 310515"/>
                <a:gd name="connsiteX138" fmla="*/ 2514600 w 4351972"/>
                <a:gd name="connsiteY138" fmla="*/ 6668 h 310515"/>
                <a:gd name="connsiteX139" fmla="*/ 2636520 w 4351972"/>
                <a:gd name="connsiteY139" fmla="*/ 6668 h 310515"/>
                <a:gd name="connsiteX140" fmla="*/ 2636520 w 4351972"/>
                <a:gd name="connsiteY140" fmla="*/ 21908 h 310515"/>
                <a:gd name="connsiteX141" fmla="*/ 2609850 w 4351972"/>
                <a:gd name="connsiteY141" fmla="*/ 24765 h 310515"/>
                <a:gd name="connsiteX142" fmla="*/ 2599372 w 4351972"/>
                <a:gd name="connsiteY142" fmla="*/ 33338 h 310515"/>
                <a:gd name="connsiteX143" fmla="*/ 2600325 w 4351972"/>
                <a:gd name="connsiteY143" fmla="*/ 39053 h 310515"/>
                <a:gd name="connsiteX144" fmla="*/ 2601277 w 4351972"/>
                <a:gd name="connsiteY144" fmla="*/ 43815 h 310515"/>
                <a:gd name="connsiteX145" fmla="*/ 2626042 w 4351972"/>
                <a:gd name="connsiteY145" fmla="*/ 110490 h 310515"/>
                <a:gd name="connsiteX146" fmla="*/ 2675572 w 4351972"/>
                <a:gd name="connsiteY146" fmla="*/ 241935 h 310515"/>
                <a:gd name="connsiteX147" fmla="*/ 2711767 w 4351972"/>
                <a:gd name="connsiteY147" fmla="*/ 150495 h 310515"/>
                <a:gd name="connsiteX148" fmla="*/ 2739390 w 4351972"/>
                <a:gd name="connsiteY148" fmla="*/ 78105 h 310515"/>
                <a:gd name="connsiteX149" fmla="*/ 2747010 w 4351972"/>
                <a:gd name="connsiteY149" fmla="*/ 51435 h 310515"/>
                <a:gd name="connsiteX150" fmla="*/ 2747962 w 4351972"/>
                <a:gd name="connsiteY150" fmla="*/ 40005 h 310515"/>
                <a:gd name="connsiteX151" fmla="*/ 2744152 w 4351972"/>
                <a:gd name="connsiteY151" fmla="*/ 32385 h 310515"/>
                <a:gd name="connsiteX152" fmla="*/ 2732722 w 4351972"/>
                <a:gd name="connsiteY152" fmla="*/ 26670 h 310515"/>
                <a:gd name="connsiteX153" fmla="*/ 2718435 w 4351972"/>
                <a:gd name="connsiteY153" fmla="*/ 23813 h 310515"/>
                <a:gd name="connsiteX154" fmla="*/ 2704147 w 4351972"/>
                <a:gd name="connsiteY154" fmla="*/ 21908 h 310515"/>
                <a:gd name="connsiteX155" fmla="*/ 2704147 w 4351972"/>
                <a:gd name="connsiteY155" fmla="*/ 6668 h 310515"/>
                <a:gd name="connsiteX156" fmla="*/ 2814637 w 4351972"/>
                <a:gd name="connsiteY156" fmla="*/ 6668 h 310515"/>
                <a:gd name="connsiteX157" fmla="*/ 2814637 w 4351972"/>
                <a:gd name="connsiteY157" fmla="*/ 22860 h 310515"/>
                <a:gd name="connsiteX158" fmla="*/ 2815590 w 4351972"/>
                <a:gd name="connsiteY158" fmla="*/ 22860 h 310515"/>
                <a:gd name="connsiteX159" fmla="*/ 2802255 w 4351972"/>
                <a:gd name="connsiteY159" fmla="*/ 24765 h 310515"/>
                <a:gd name="connsiteX160" fmla="*/ 2789872 w 4351972"/>
                <a:gd name="connsiteY160" fmla="*/ 30480 h 310515"/>
                <a:gd name="connsiteX161" fmla="*/ 2778442 w 4351972"/>
                <a:gd name="connsiteY161" fmla="*/ 41910 h 310515"/>
                <a:gd name="connsiteX162" fmla="*/ 2769870 w 4351972"/>
                <a:gd name="connsiteY162" fmla="*/ 58103 h 310515"/>
                <a:gd name="connsiteX163" fmla="*/ 2727960 w 4351972"/>
                <a:gd name="connsiteY163" fmla="*/ 160973 h 310515"/>
                <a:gd name="connsiteX164" fmla="*/ 2670810 w 4351972"/>
                <a:gd name="connsiteY164" fmla="*/ 306705 h 310515"/>
                <a:gd name="connsiteX165" fmla="*/ 2653665 w 4351972"/>
                <a:gd name="connsiteY165" fmla="*/ 306705 h 310515"/>
                <a:gd name="connsiteX166" fmla="*/ 2595562 w 4351972"/>
                <a:gd name="connsiteY166" fmla="*/ 151448 h 310515"/>
                <a:gd name="connsiteX167" fmla="*/ 2557462 w 4351972"/>
                <a:gd name="connsiteY167" fmla="*/ 50483 h 310515"/>
                <a:gd name="connsiteX168" fmla="*/ 2550795 w 4351972"/>
                <a:gd name="connsiteY168" fmla="*/ 39053 h 310515"/>
                <a:gd name="connsiteX169" fmla="*/ 2539365 w 4351972"/>
                <a:gd name="connsiteY169" fmla="*/ 29528 h 310515"/>
                <a:gd name="connsiteX170" fmla="*/ 2526982 w 4351972"/>
                <a:gd name="connsiteY170" fmla="*/ 23813 h 310515"/>
                <a:gd name="connsiteX171" fmla="*/ 2514600 w 4351972"/>
                <a:gd name="connsiteY171" fmla="*/ 21908 h 310515"/>
                <a:gd name="connsiteX172" fmla="*/ 2038350 w 4351972"/>
                <a:gd name="connsiteY172" fmla="*/ 6668 h 310515"/>
                <a:gd name="connsiteX173" fmla="*/ 2122170 w 4351972"/>
                <a:gd name="connsiteY173" fmla="*/ 6668 h 310515"/>
                <a:gd name="connsiteX174" fmla="*/ 2287905 w 4351972"/>
                <a:gd name="connsiteY174" fmla="*/ 232410 h 310515"/>
                <a:gd name="connsiteX175" fmla="*/ 2287905 w 4351972"/>
                <a:gd name="connsiteY175" fmla="*/ 91440 h 310515"/>
                <a:gd name="connsiteX176" fmla="*/ 2285047 w 4351972"/>
                <a:gd name="connsiteY176" fmla="*/ 51435 h 310515"/>
                <a:gd name="connsiteX177" fmla="*/ 2275522 w 4351972"/>
                <a:gd name="connsiteY177" fmla="*/ 33338 h 310515"/>
                <a:gd name="connsiteX178" fmla="*/ 2256472 w 4351972"/>
                <a:gd name="connsiteY178" fmla="*/ 25718 h 310515"/>
                <a:gd name="connsiteX179" fmla="*/ 2236470 w 4351972"/>
                <a:gd name="connsiteY179" fmla="*/ 21908 h 310515"/>
                <a:gd name="connsiteX180" fmla="*/ 2236470 w 4351972"/>
                <a:gd name="connsiteY180" fmla="*/ 6668 h 310515"/>
                <a:gd name="connsiteX181" fmla="*/ 2356485 w 4351972"/>
                <a:gd name="connsiteY181" fmla="*/ 6668 h 310515"/>
                <a:gd name="connsiteX182" fmla="*/ 2356485 w 4351972"/>
                <a:gd name="connsiteY182" fmla="*/ 22860 h 310515"/>
                <a:gd name="connsiteX183" fmla="*/ 2358390 w 4351972"/>
                <a:gd name="connsiteY183" fmla="*/ 22860 h 310515"/>
                <a:gd name="connsiteX184" fmla="*/ 2340292 w 4351972"/>
                <a:gd name="connsiteY184" fmla="*/ 25718 h 310515"/>
                <a:gd name="connsiteX185" fmla="*/ 2323147 w 4351972"/>
                <a:gd name="connsiteY185" fmla="*/ 32385 h 310515"/>
                <a:gd name="connsiteX186" fmla="*/ 2312670 w 4351972"/>
                <a:gd name="connsiteY186" fmla="*/ 52388 h 310515"/>
                <a:gd name="connsiteX187" fmla="*/ 2309812 w 4351972"/>
                <a:gd name="connsiteY187" fmla="*/ 89535 h 310515"/>
                <a:gd name="connsiteX188" fmla="*/ 2309812 w 4351972"/>
                <a:gd name="connsiteY188" fmla="*/ 306705 h 310515"/>
                <a:gd name="connsiteX189" fmla="*/ 2291715 w 4351972"/>
                <a:gd name="connsiteY189" fmla="*/ 306705 h 310515"/>
                <a:gd name="connsiteX190" fmla="*/ 2112645 w 4351972"/>
                <a:gd name="connsiteY190" fmla="*/ 64770 h 310515"/>
                <a:gd name="connsiteX191" fmla="*/ 2112645 w 4351972"/>
                <a:gd name="connsiteY191" fmla="*/ 217170 h 310515"/>
                <a:gd name="connsiteX192" fmla="*/ 2115502 w 4351972"/>
                <a:gd name="connsiteY192" fmla="*/ 256223 h 310515"/>
                <a:gd name="connsiteX193" fmla="*/ 2125027 w 4351972"/>
                <a:gd name="connsiteY193" fmla="*/ 276225 h 310515"/>
                <a:gd name="connsiteX194" fmla="*/ 2145030 w 4351972"/>
                <a:gd name="connsiteY194" fmla="*/ 284798 h 310515"/>
                <a:gd name="connsiteX195" fmla="*/ 2165032 w 4351972"/>
                <a:gd name="connsiteY195" fmla="*/ 288608 h 310515"/>
                <a:gd name="connsiteX196" fmla="*/ 2165032 w 4351972"/>
                <a:gd name="connsiteY196" fmla="*/ 303848 h 310515"/>
                <a:gd name="connsiteX197" fmla="*/ 2044065 w 4351972"/>
                <a:gd name="connsiteY197" fmla="*/ 303848 h 310515"/>
                <a:gd name="connsiteX198" fmla="*/ 2044065 w 4351972"/>
                <a:gd name="connsiteY198" fmla="*/ 288608 h 310515"/>
                <a:gd name="connsiteX199" fmla="*/ 2063115 w 4351972"/>
                <a:gd name="connsiteY199" fmla="*/ 284798 h 310515"/>
                <a:gd name="connsiteX200" fmla="*/ 2079307 w 4351972"/>
                <a:gd name="connsiteY200" fmla="*/ 278130 h 310515"/>
                <a:gd name="connsiteX201" fmla="*/ 2088832 w 4351972"/>
                <a:gd name="connsiteY201" fmla="*/ 260033 h 310515"/>
                <a:gd name="connsiteX202" fmla="*/ 2091690 w 4351972"/>
                <a:gd name="connsiteY202" fmla="*/ 219075 h 310515"/>
                <a:gd name="connsiteX203" fmla="*/ 2091690 w 4351972"/>
                <a:gd name="connsiteY203" fmla="*/ 73343 h 310515"/>
                <a:gd name="connsiteX204" fmla="*/ 2087880 w 4351972"/>
                <a:gd name="connsiteY204" fmla="*/ 54293 h 310515"/>
                <a:gd name="connsiteX205" fmla="*/ 2079307 w 4351972"/>
                <a:gd name="connsiteY205" fmla="*/ 39053 h 310515"/>
                <a:gd name="connsiteX206" fmla="*/ 2059305 w 4351972"/>
                <a:gd name="connsiteY206" fmla="*/ 27623 h 310515"/>
                <a:gd name="connsiteX207" fmla="*/ 2038350 w 4351972"/>
                <a:gd name="connsiteY207" fmla="*/ 21908 h 310515"/>
                <a:gd name="connsiteX208" fmla="*/ 1906905 w 4351972"/>
                <a:gd name="connsiteY208" fmla="*/ 6668 h 310515"/>
                <a:gd name="connsiteX209" fmla="*/ 2027872 w 4351972"/>
                <a:gd name="connsiteY209" fmla="*/ 6668 h 310515"/>
                <a:gd name="connsiteX210" fmla="*/ 2027872 w 4351972"/>
                <a:gd name="connsiteY210" fmla="*/ 22860 h 310515"/>
                <a:gd name="connsiteX211" fmla="*/ 2025967 w 4351972"/>
                <a:gd name="connsiteY211" fmla="*/ 22860 h 310515"/>
                <a:gd name="connsiteX212" fmla="*/ 2008822 w 4351972"/>
                <a:gd name="connsiteY212" fmla="*/ 25718 h 310515"/>
                <a:gd name="connsiteX213" fmla="*/ 1990725 w 4351972"/>
                <a:gd name="connsiteY213" fmla="*/ 32385 h 310515"/>
                <a:gd name="connsiteX214" fmla="*/ 1981200 w 4351972"/>
                <a:gd name="connsiteY214" fmla="*/ 52388 h 310515"/>
                <a:gd name="connsiteX215" fmla="*/ 1978342 w 4351972"/>
                <a:gd name="connsiteY215" fmla="*/ 88583 h 310515"/>
                <a:gd name="connsiteX216" fmla="*/ 1978342 w 4351972"/>
                <a:gd name="connsiteY216" fmla="*/ 217170 h 310515"/>
                <a:gd name="connsiteX217" fmla="*/ 1967865 w 4351972"/>
                <a:gd name="connsiteY217" fmla="*/ 260033 h 310515"/>
                <a:gd name="connsiteX218" fmla="*/ 1941195 w 4351972"/>
                <a:gd name="connsiteY218" fmla="*/ 289560 h 310515"/>
                <a:gd name="connsiteX219" fmla="*/ 1906905 w 4351972"/>
                <a:gd name="connsiteY219" fmla="*/ 305753 h 310515"/>
                <a:gd name="connsiteX220" fmla="*/ 1871662 w 4351972"/>
                <a:gd name="connsiteY220" fmla="*/ 310515 h 310515"/>
                <a:gd name="connsiteX221" fmla="*/ 1824037 w 4351972"/>
                <a:gd name="connsiteY221" fmla="*/ 303848 h 310515"/>
                <a:gd name="connsiteX222" fmla="*/ 1788795 w 4351972"/>
                <a:gd name="connsiteY222" fmla="*/ 284798 h 310515"/>
                <a:gd name="connsiteX223" fmla="*/ 1767840 w 4351972"/>
                <a:gd name="connsiteY223" fmla="*/ 258128 h 310515"/>
                <a:gd name="connsiteX224" fmla="*/ 1761172 w 4351972"/>
                <a:gd name="connsiteY224" fmla="*/ 225743 h 310515"/>
                <a:gd name="connsiteX225" fmla="*/ 1761172 w 4351972"/>
                <a:gd name="connsiteY225" fmla="*/ 51435 h 310515"/>
                <a:gd name="connsiteX226" fmla="*/ 1758315 w 4351972"/>
                <a:gd name="connsiteY226" fmla="*/ 39053 h 310515"/>
                <a:gd name="connsiteX227" fmla="*/ 1748790 w 4351972"/>
                <a:gd name="connsiteY227" fmla="*/ 29528 h 310515"/>
                <a:gd name="connsiteX228" fmla="*/ 1735455 w 4351972"/>
                <a:gd name="connsiteY228" fmla="*/ 24765 h 310515"/>
                <a:gd name="connsiteX229" fmla="*/ 1722120 w 4351972"/>
                <a:gd name="connsiteY229" fmla="*/ 22860 h 310515"/>
                <a:gd name="connsiteX230" fmla="*/ 1722120 w 4351972"/>
                <a:gd name="connsiteY230" fmla="*/ 7620 h 310515"/>
                <a:gd name="connsiteX231" fmla="*/ 1844040 w 4351972"/>
                <a:gd name="connsiteY231" fmla="*/ 7620 h 310515"/>
                <a:gd name="connsiteX232" fmla="*/ 1844040 w 4351972"/>
                <a:gd name="connsiteY232" fmla="*/ 22860 h 310515"/>
                <a:gd name="connsiteX233" fmla="*/ 1829752 w 4351972"/>
                <a:gd name="connsiteY233" fmla="*/ 24765 h 310515"/>
                <a:gd name="connsiteX234" fmla="*/ 1817370 w 4351972"/>
                <a:gd name="connsiteY234" fmla="*/ 27623 h 310515"/>
                <a:gd name="connsiteX235" fmla="*/ 1807845 w 4351972"/>
                <a:gd name="connsiteY235" fmla="*/ 36195 h 310515"/>
                <a:gd name="connsiteX236" fmla="*/ 1805940 w 4351972"/>
                <a:gd name="connsiteY236" fmla="*/ 48578 h 310515"/>
                <a:gd name="connsiteX237" fmla="*/ 1805940 w 4351972"/>
                <a:gd name="connsiteY237" fmla="*/ 211455 h 310515"/>
                <a:gd name="connsiteX238" fmla="*/ 1808797 w 4351972"/>
                <a:gd name="connsiteY238" fmla="*/ 236220 h 310515"/>
                <a:gd name="connsiteX239" fmla="*/ 1819275 w 4351972"/>
                <a:gd name="connsiteY239" fmla="*/ 260033 h 310515"/>
                <a:gd name="connsiteX240" fmla="*/ 1841182 w 4351972"/>
                <a:gd name="connsiteY240" fmla="*/ 279083 h 310515"/>
                <a:gd name="connsiteX241" fmla="*/ 1879282 w 4351972"/>
                <a:gd name="connsiteY241" fmla="*/ 286703 h 310515"/>
                <a:gd name="connsiteX242" fmla="*/ 1917382 w 4351972"/>
                <a:gd name="connsiteY242" fmla="*/ 279083 h 310515"/>
                <a:gd name="connsiteX243" fmla="*/ 1942147 w 4351972"/>
                <a:gd name="connsiteY243" fmla="*/ 260033 h 310515"/>
                <a:gd name="connsiteX244" fmla="*/ 1954530 w 4351972"/>
                <a:gd name="connsiteY244" fmla="*/ 236220 h 310515"/>
                <a:gd name="connsiteX245" fmla="*/ 1958340 w 4351972"/>
                <a:gd name="connsiteY245" fmla="*/ 211455 h 310515"/>
                <a:gd name="connsiteX246" fmla="*/ 1958340 w 4351972"/>
                <a:gd name="connsiteY246" fmla="*/ 90488 h 310515"/>
                <a:gd name="connsiteX247" fmla="*/ 1955482 w 4351972"/>
                <a:gd name="connsiteY247" fmla="*/ 52388 h 310515"/>
                <a:gd name="connsiteX248" fmla="*/ 1945957 w 4351972"/>
                <a:gd name="connsiteY248" fmla="*/ 33338 h 310515"/>
                <a:gd name="connsiteX249" fmla="*/ 1925955 w 4351972"/>
                <a:gd name="connsiteY249" fmla="*/ 24765 h 310515"/>
                <a:gd name="connsiteX250" fmla="*/ 1906905 w 4351972"/>
                <a:gd name="connsiteY250" fmla="*/ 21908 h 310515"/>
                <a:gd name="connsiteX251" fmla="*/ 972503 w 4351972"/>
                <a:gd name="connsiteY251" fmla="*/ 6668 h 310515"/>
                <a:gd name="connsiteX252" fmla="*/ 1056323 w 4351972"/>
                <a:gd name="connsiteY252" fmla="*/ 6668 h 310515"/>
                <a:gd name="connsiteX253" fmla="*/ 1222058 w 4351972"/>
                <a:gd name="connsiteY253" fmla="*/ 232410 h 310515"/>
                <a:gd name="connsiteX254" fmla="*/ 1222058 w 4351972"/>
                <a:gd name="connsiteY254" fmla="*/ 91440 h 310515"/>
                <a:gd name="connsiteX255" fmla="*/ 1219200 w 4351972"/>
                <a:gd name="connsiteY255" fmla="*/ 51435 h 310515"/>
                <a:gd name="connsiteX256" fmla="*/ 1209675 w 4351972"/>
                <a:gd name="connsiteY256" fmla="*/ 33338 h 310515"/>
                <a:gd name="connsiteX257" fmla="*/ 1190625 w 4351972"/>
                <a:gd name="connsiteY257" fmla="*/ 25718 h 310515"/>
                <a:gd name="connsiteX258" fmla="*/ 1170623 w 4351972"/>
                <a:gd name="connsiteY258" fmla="*/ 21908 h 310515"/>
                <a:gd name="connsiteX259" fmla="*/ 1170623 w 4351972"/>
                <a:gd name="connsiteY259" fmla="*/ 6668 h 310515"/>
                <a:gd name="connsiteX260" fmla="*/ 1290638 w 4351972"/>
                <a:gd name="connsiteY260" fmla="*/ 6668 h 310515"/>
                <a:gd name="connsiteX261" fmla="*/ 1290638 w 4351972"/>
                <a:gd name="connsiteY261" fmla="*/ 22860 h 310515"/>
                <a:gd name="connsiteX262" fmla="*/ 1291590 w 4351972"/>
                <a:gd name="connsiteY262" fmla="*/ 22860 h 310515"/>
                <a:gd name="connsiteX263" fmla="*/ 1273493 w 4351972"/>
                <a:gd name="connsiteY263" fmla="*/ 25718 h 310515"/>
                <a:gd name="connsiteX264" fmla="*/ 1256348 w 4351972"/>
                <a:gd name="connsiteY264" fmla="*/ 32385 h 310515"/>
                <a:gd name="connsiteX265" fmla="*/ 1245870 w 4351972"/>
                <a:gd name="connsiteY265" fmla="*/ 52388 h 310515"/>
                <a:gd name="connsiteX266" fmla="*/ 1243013 w 4351972"/>
                <a:gd name="connsiteY266" fmla="*/ 89535 h 310515"/>
                <a:gd name="connsiteX267" fmla="*/ 1243013 w 4351972"/>
                <a:gd name="connsiteY267" fmla="*/ 306705 h 310515"/>
                <a:gd name="connsiteX268" fmla="*/ 1224915 w 4351972"/>
                <a:gd name="connsiteY268" fmla="*/ 306705 h 310515"/>
                <a:gd name="connsiteX269" fmla="*/ 1045845 w 4351972"/>
                <a:gd name="connsiteY269" fmla="*/ 64770 h 310515"/>
                <a:gd name="connsiteX270" fmla="*/ 1045845 w 4351972"/>
                <a:gd name="connsiteY270" fmla="*/ 217170 h 310515"/>
                <a:gd name="connsiteX271" fmla="*/ 1048703 w 4351972"/>
                <a:gd name="connsiteY271" fmla="*/ 256223 h 310515"/>
                <a:gd name="connsiteX272" fmla="*/ 1058228 w 4351972"/>
                <a:gd name="connsiteY272" fmla="*/ 276225 h 310515"/>
                <a:gd name="connsiteX273" fmla="*/ 1078230 w 4351972"/>
                <a:gd name="connsiteY273" fmla="*/ 284798 h 310515"/>
                <a:gd name="connsiteX274" fmla="*/ 1098233 w 4351972"/>
                <a:gd name="connsiteY274" fmla="*/ 288608 h 310515"/>
                <a:gd name="connsiteX275" fmla="*/ 1098233 w 4351972"/>
                <a:gd name="connsiteY275" fmla="*/ 303848 h 310515"/>
                <a:gd name="connsiteX276" fmla="*/ 977265 w 4351972"/>
                <a:gd name="connsiteY276" fmla="*/ 303848 h 310515"/>
                <a:gd name="connsiteX277" fmla="*/ 977265 w 4351972"/>
                <a:gd name="connsiteY277" fmla="*/ 288608 h 310515"/>
                <a:gd name="connsiteX278" fmla="*/ 996315 w 4351972"/>
                <a:gd name="connsiteY278" fmla="*/ 284798 h 310515"/>
                <a:gd name="connsiteX279" fmla="*/ 1012508 w 4351972"/>
                <a:gd name="connsiteY279" fmla="*/ 278130 h 310515"/>
                <a:gd name="connsiteX280" fmla="*/ 1022033 w 4351972"/>
                <a:gd name="connsiteY280" fmla="*/ 260033 h 310515"/>
                <a:gd name="connsiteX281" fmla="*/ 1024890 w 4351972"/>
                <a:gd name="connsiteY281" fmla="*/ 219075 h 310515"/>
                <a:gd name="connsiteX282" fmla="*/ 1024890 w 4351972"/>
                <a:gd name="connsiteY282" fmla="*/ 73343 h 310515"/>
                <a:gd name="connsiteX283" fmla="*/ 1022033 w 4351972"/>
                <a:gd name="connsiteY283" fmla="*/ 54293 h 310515"/>
                <a:gd name="connsiteX284" fmla="*/ 1013460 w 4351972"/>
                <a:gd name="connsiteY284" fmla="*/ 39053 h 310515"/>
                <a:gd name="connsiteX285" fmla="*/ 993458 w 4351972"/>
                <a:gd name="connsiteY285" fmla="*/ 27623 h 310515"/>
                <a:gd name="connsiteX286" fmla="*/ 972503 w 4351972"/>
                <a:gd name="connsiteY286" fmla="*/ 21908 h 310515"/>
                <a:gd name="connsiteX287" fmla="*/ 687705 w 4351972"/>
                <a:gd name="connsiteY287" fmla="*/ 6668 h 310515"/>
                <a:gd name="connsiteX288" fmla="*/ 798195 w 4351972"/>
                <a:gd name="connsiteY288" fmla="*/ 6668 h 310515"/>
                <a:gd name="connsiteX289" fmla="*/ 798195 w 4351972"/>
                <a:gd name="connsiteY289" fmla="*/ 21908 h 310515"/>
                <a:gd name="connsiteX290" fmla="*/ 795338 w 4351972"/>
                <a:gd name="connsiteY290" fmla="*/ 21908 h 310515"/>
                <a:gd name="connsiteX291" fmla="*/ 790575 w 4351972"/>
                <a:gd name="connsiteY291" fmla="*/ 21908 h 310515"/>
                <a:gd name="connsiteX292" fmla="*/ 784860 w 4351972"/>
                <a:gd name="connsiteY292" fmla="*/ 22860 h 310515"/>
                <a:gd name="connsiteX293" fmla="*/ 777240 w 4351972"/>
                <a:gd name="connsiteY293" fmla="*/ 23813 h 310515"/>
                <a:gd name="connsiteX294" fmla="*/ 762000 w 4351972"/>
                <a:gd name="connsiteY294" fmla="*/ 29528 h 310515"/>
                <a:gd name="connsiteX295" fmla="*/ 749618 w 4351972"/>
                <a:gd name="connsiteY295" fmla="*/ 39053 h 310515"/>
                <a:gd name="connsiteX296" fmla="*/ 704850 w 4351972"/>
                <a:gd name="connsiteY296" fmla="*/ 89535 h 310515"/>
                <a:gd name="connsiteX297" fmla="*/ 658178 w 4351972"/>
                <a:gd name="connsiteY297" fmla="*/ 137160 h 310515"/>
                <a:gd name="connsiteX298" fmla="*/ 710565 w 4351972"/>
                <a:gd name="connsiteY298" fmla="*/ 199073 h 310515"/>
                <a:gd name="connsiteX299" fmla="*/ 754380 w 4351972"/>
                <a:gd name="connsiteY299" fmla="*/ 254318 h 310515"/>
                <a:gd name="connsiteX300" fmla="*/ 772478 w 4351972"/>
                <a:gd name="connsiteY300" fmla="*/ 272415 h 310515"/>
                <a:gd name="connsiteX301" fmla="*/ 787718 w 4351972"/>
                <a:gd name="connsiteY301" fmla="*/ 282893 h 310515"/>
                <a:gd name="connsiteX302" fmla="*/ 801053 w 4351972"/>
                <a:gd name="connsiteY302" fmla="*/ 286703 h 310515"/>
                <a:gd name="connsiteX303" fmla="*/ 814388 w 4351972"/>
                <a:gd name="connsiteY303" fmla="*/ 288608 h 310515"/>
                <a:gd name="connsiteX304" fmla="*/ 814388 w 4351972"/>
                <a:gd name="connsiteY304" fmla="*/ 302895 h 310515"/>
                <a:gd name="connsiteX305" fmla="*/ 813435 w 4351972"/>
                <a:gd name="connsiteY305" fmla="*/ 302895 h 310515"/>
                <a:gd name="connsiteX306" fmla="*/ 730568 w 4351972"/>
                <a:gd name="connsiteY306" fmla="*/ 302895 h 310515"/>
                <a:gd name="connsiteX307" fmla="*/ 677228 w 4351972"/>
                <a:gd name="connsiteY307" fmla="*/ 229553 h 310515"/>
                <a:gd name="connsiteX308" fmla="*/ 616268 w 4351972"/>
                <a:gd name="connsiteY308" fmla="*/ 159068 h 310515"/>
                <a:gd name="connsiteX309" fmla="*/ 610553 w 4351972"/>
                <a:gd name="connsiteY309" fmla="*/ 159068 h 310515"/>
                <a:gd name="connsiteX310" fmla="*/ 610553 w 4351972"/>
                <a:gd name="connsiteY310" fmla="*/ 261938 h 310515"/>
                <a:gd name="connsiteX311" fmla="*/ 613410 w 4351972"/>
                <a:gd name="connsiteY311" fmla="*/ 274320 h 310515"/>
                <a:gd name="connsiteX312" fmla="*/ 622935 w 4351972"/>
                <a:gd name="connsiteY312" fmla="*/ 282893 h 310515"/>
                <a:gd name="connsiteX313" fmla="*/ 635318 w 4351972"/>
                <a:gd name="connsiteY313" fmla="*/ 286703 h 310515"/>
                <a:gd name="connsiteX314" fmla="*/ 650558 w 4351972"/>
                <a:gd name="connsiteY314" fmla="*/ 288608 h 310515"/>
                <a:gd name="connsiteX315" fmla="*/ 650558 w 4351972"/>
                <a:gd name="connsiteY315" fmla="*/ 303848 h 310515"/>
                <a:gd name="connsiteX316" fmla="*/ 528638 w 4351972"/>
                <a:gd name="connsiteY316" fmla="*/ 303848 h 310515"/>
                <a:gd name="connsiteX317" fmla="*/ 528638 w 4351972"/>
                <a:gd name="connsiteY317" fmla="*/ 288608 h 310515"/>
                <a:gd name="connsiteX318" fmla="*/ 542925 w 4351972"/>
                <a:gd name="connsiteY318" fmla="*/ 287655 h 310515"/>
                <a:gd name="connsiteX319" fmla="*/ 556260 w 4351972"/>
                <a:gd name="connsiteY319" fmla="*/ 284798 h 310515"/>
                <a:gd name="connsiteX320" fmla="*/ 565785 w 4351972"/>
                <a:gd name="connsiteY320" fmla="*/ 277178 h 310515"/>
                <a:gd name="connsiteX321" fmla="*/ 568643 w 4351972"/>
                <a:gd name="connsiteY321" fmla="*/ 264795 h 310515"/>
                <a:gd name="connsiteX322" fmla="*/ 568643 w 4351972"/>
                <a:gd name="connsiteY322" fmla="*/ 51435 h 310515"/>
                <a:gd name="connsiteX323" fmla="*/ 565785 w 4351972"/>
                <a:gd name="connsiteY323" fmla="*/ 39053 h 310515"/>
                <a:gd name="connsiteX324" fmla="*/ 556260 w 4351972"/>
                <a:gd name="connsiteY324" fmla="*/ 30480 h 310515"/>
                <a:gd name="connsiteX325" fmla="*/ 542925 w 4351972"/>
                <a:gd name="connsiteY325" fmla="*/ 25718 h 310515"/>
                <a:gd name="connsiteX326" fmla="*/ 529590 w 4351972"/>
                <a:gd name="connsiteY326" fmla="*/ 22860 h 310515"/>
                <a:gd name="connsiteX327" fmla="*/ 529590 w 4351972"/>
                <a:gd name="connsiteY327" fmla="*/ 7620 h 310515"/>
                <a:gd name="connsiteX328" fmla="*/ 651510 w 4351972"/>
                <a:gd name="connsiteY328" fmla="*/ 7620 h 310515"/>
                <a:gd name="connsiteX329" fmla="*/ 651510 w 4351972"/>
                <a:gd name="connsiteY329" fmla="*/ 22860 h 310515"/>
                <a:gd name="connsiteX330" fmla="*/ 637223 w 4351972"/>
                <a:gd name="connsiteY330" fmla="*/ 24765 h 310515"/>
                <a:gd name="connsiteX331" fmla="*/ 624840 w 4351972"/>
                <a:gd name="connsiteY331" fmla="*/ 27623 h 310515"/>
                <a:gd name="connsiteX332" fmla="*/ 615315 w 4351972"/>
                <a:gd name="connsiteY332" fmla="*/ 36195 h 310515"/>
                <a:gd name="connsiteX333" fmla="*/ 612458 w 4351972"/>
                <a:gd name="connsiteY333" fmla="*/ 48578 h 310515"/>
                <a:gd name="connsiteX334" fmla="*/ 612458 w 4351972"/>
                <a:gd name="connsiteY334" fmla="*/ 150495 h 310515"/>
                <a:gd name="connsiteX335" fmla="*/ 616268 w 4351972"/>
                <a:gd name="connsiteY335" fmla="*/ 150495 h 310515"/>
                <a:gd name="connsiteX336" fmla="*/ 653415 w 4351972"/>
                <a:gd name="connsiteY336" fmla="*/ 117158 h 310515"/>
                <a:gd name="connsiteX337" fmla="*/ 686753 w 4351972"/>
                <a:gd name="connsiteY337" fmla="*/ 82868 h 310515"/>
                <a:gd name="connsiteX338" fmla="*/ 710565 w 4351972"/>
                <a:gd name="connsiteY338" fmla="*/ 52388 h 310515"/>
                <a:gd name="connsiteX339" fmla="*/ 718185 w 4351972"/>
                <a:gd name="connsiteY339" fmla="*/ 32385 h 310515"/>
                <a:gd name="connsiteX340" fmla="*/ 714375 w 4351972"/>
                <a:gd name="connsiteY340" fmla="*/ 27623 h 310515"/>
                <a:gd name="connsiteX341" fmla="*/ 705803 w 4351972"/>
                <a:gd name="connsiteY341" fmla="*/ 24765 h 310515"/>
                <a:gd name="connsiteX342" fmla="*/ 695325 w 4351972"/>
                <a:gd name="connsiteY342" fmla="*/ 22860 h 310515"/>
                <a:gd name="connsiteX343" fmla="*/ 687705 w 4351972"/>
                <a:gd name="connsiteY343" fmla="*/ 21908 h 310515"/>
                <a:gd name="connsiteX344" fmla="*/ 0 w 4351972"/>
                <a:gd name="connsiteY344" fmla="*/ 6668 h 310515"/>
                <a:gd name="connsiteX345" fmla="*/ 134302 w 4351972"/>
                <a:gd name="connsiteY345" fmla="*/ 6668 h 310515"/>
                <a:gd name="connsiteX346" fmla="*/ 200977 w 4351972"/>
                <a:gd name="connsiteY346" fmla="*/ 26670 h 310515"/>
                <a:gd name="connsiteX347" fmla="*/ 226695 w 4351972"/>
                <a:gd name="connsiteY347" fmla="*/ 80963 h 310515"/>
                <a:gd name="connsiteX348" fmla="*/ 217170 w 4351972"/>
                <a:gd name="connsiteY348" fmla="*/ 121920 h 310515"/>
                <a:gd name="connsiteX349" fmla="*/ 192405 w 4351972"/>
                <a:gd name="connsiteY349" fmla="*/ 151448 h 310515"/>
                <a:gd name="connsiteX350" fmla="*/ 158115 w 4351972"/>
                <a:gd name="connsiteY350" fmla="*/ 168593 h 310515"/>
                <a:gd name="connsiteX351" fmla="*/ 118110 w 4351972"/>
                <a:gd name="connsiteY351" fmla="*/ 174308 h 310515"/>
                <a:gd name="connsiteX352" fmla="*/ 84772 w 4351972"/>
                <a:gd name="connsiteY352" fmla="*/ 174308 h 310515"/>
                <a:gd name="connsiteX353" fmla="*/ 84772 w 4351972"/>
                <a:gd name="connsiteY353" fmla="*/ 263843 h 310515"/>
                <a:gd name="connsiteX354" fmla="*/ 87630 w 4351972"/>
                <a:gd name="connsiteY354" fmla="*/ 276225 h 310515"/>
                <a:gd name="connsiteX355" fmla="*/ 97155 w 4351972"/>
                <a:gd name="connsiteY355" fmla="*/ 284798 h 310515"/>
                <a:gd name="connsiteX356" fmla="*/ 110490 w 4351972"/>
                <a:gd name="connsiteY356" fmla="*/ 287655 h 310515"/>
                <a:gd name="connsiteX357" fmla="*/ 127635 w 4351972"/>
                <a:gd name="connsiteY357" fmla="*/ 289560 h 310515"/>
                <a:gd name="connsiteX358" fmla="*/ 127635 w 4351972"/>
                <a:gd name="connsiteY358" fmla="*/ 304800 h 310515"/>
                <a:gd name="connsiteX359" fmla="*/ 952 w 4351972"/>
                <a:gd name="connsiteY359" fmla="*/ 304800 h 310515"/>
                <a:gd name="connsiteX360" fmla="*/ 952 w 4351972"/>
                <a:gd name="connsiteY360" fmla="*/ 289560 h 310515"/>
                <a:gd name="connsiteX361" fmla="*/ 15240 w 4351972"/>
                <a:gd name="connsiteY361" fmla="*/ 287655 h 310515"/>
                <a:gd name="connsiteX362" fmla="*/ 28575 w 4351972"/>
                <a:gd name="connsiteY362" fmla="*/ 284798 h 310515"/>
                <a:gd name="connsiteX363" fmla="*/ 37147 w 4351972"/>
                <a:gd name="connsiteY363" fmla="*/ 277178 h 310515"/>
                <a:gd name="connsiteX364" fmla="*/ 40005 w 4351972"/>
                <a:gd name="connsiteY364" fmla="*/ 263843 h 310515"/>
                <a:gd name="connsiteX365" fmla="*/ 40005 w 4351972"/>
                <a:gd name="connsiteY365" fmla="*/ 49530 h 310515"/>
                <a:gd name="connsiteX366" fmla="*/ 38100 w 4351972"/>
                <a:gd name="connsiteY366" fmla="*/ 36195 h 310515"/>
                <a:gd name="connsiteX367" fmla="*/ 28575 w 4351972"/>
                <a:gd name="connsiteY367" fmla="*/ 27623 h 310515"/>
                <a:gd name="connsiteX368" fmla="*/ 13335 w 4351972"/>
                <a:gd name="connsiteY368" fmla="*/ 23813 h 310515"/>
                <a:gd name="connsiteX369" fmla="*/ 0 w 4351972"/>
                <a:gd name="connsiteY369" fmla="*/ 21908 h 310515"/>
                <a:gd name="connsiteX370" fmla="*/ 2824163 w 4351972"/>
                <a:gd name="connsiteY370" fmla="*/ 5715 h 310515"/>
                <a:gd name="connsiteX371" fmla="*/ 3052763 w 4351972"/>
                <a:gd name="connsiteY371" fmla="*/ 5715 h 310515"/>
                <a:gd name="connsiteX372" fmla="*/ 3052763 w 4351972"/>
                <a:gd name="connsiteY372" fmla="*/ 76200 h 310515"/>
                <a:gd name="connsiteX373" fmla="*/ 3037523 w 4351972"/>
                <a:gd name="connsiteY373" fmla="*/ 76200 h 310515"/>
                <a:gd name="connsiteX374" fmla="*/ 3019425 w 4351972"/>
                <a:gd name="connsiteY374" fmla="*/ 42862 h 310515"/>
                <a:gd name="connsiteX375" fmla="*/ 2992755 w 4351972"/>
                <a:gd name="connsiteY375" fmla="*/ 23812 h 310515"/>
                <a:gd name="connsiteX376" fmla="*/ 2977515 w 4351972"/>
                <a:gd name="connsiteY376" fmla="*/ 22860 h 310515"/>
                <a:gd name="connsiteX377" fmla="*/ 2957513 w 4351972"/>
                <a:gd name="connsiteY377" fmla="*/ 22860 h 310515"/>
                <a:gd name="connsiteX378" fmla="*/ 2910840 w 4351972"/>
                <a:gd name="connsiteY378" fmla="*/ 22860 h 310515"/>
                <a:gd name="connsiteX379" fmla="*/ 2910840 w 4351972"/>
                <a:gd name="connsiteY379" fmla="*/ 139065 h 310515"/>
                <a:gd name="connsiteX380" fmla="*/ 2944178 w 4351972"/>
                <a:gd name="connsiteY380" fmla="*/ 139065 h 310515"/>
                <a:gd name="connsiteX381" fmla="*/ 2967038 w 4351972"/>
                <a:gd name="connsiteY381" fmla="*/ 136207 h 310515"/>
                <a:gd name="connsiteX382" fmla="*/ 2980373 w 4351972"/>
                <a:gd name="connsiteY382" fmla="*/ 125730 h 310515"/>
                <a:gd name="connsiteX383" fmla="*/ 2987993 w 4351972"/>
                <a:gd name="connsiteY383" fmla="*/ 109537 h 310515"/>
                <a:gd name="connsiteX384" fmla="*/ 2992755 w 4351972"/>
                <a:gd name="connsiteY384" fmla="*/ 90487 h 310515"/>
                <a:gd name="connsiteX385" fmla="*/ 3007995 w 4351972"/>
                <a:gd name="connsiteY385" fmla="*/ 90487 h 310515"/>
                <a:gd name="connsiteX386" fmla="*/ 3007995 w 4351972"/>
                <a:gd name="connsiteY386" fmla="*/ 206692 h 310515"/>
                <a:gd name="connsiteX387" fmla="*/ 2992755 w 4351972"/>
                <a:gd name="connsiteY387" fmla="*/ 206692 h 310515"/>
                <a:gd name="connsiteX388" fmla="*/ 2987993 w 4351972"/>
                <a:gd name="connsiteY388" fmla="*/ 185737 h 310515"/>
                <a:gd name="connsiteX389" fmla="*/ 2980373 w 4351972"/>
                <a:gd name="connsiteY389" fmla="*/ 169545 h 310515"/>
                <a:gd name="connsiteX390" fmla="*/ 2966085 w 4351972"/>
                <a:gd name="connsiteY390" fmla="*/ 159067 h 310515"/>
                <a:gd name="connsiteX391" fmla="*/ 2944178 w 4351972"/>
                <a:gd name="connsiteY391" fmla="*/ 156210 h 310515"/>
                <a:gd name="connsiteX392" fmla="*/ 2910840 w 4351972"/>
                <a:gd name="connsiteY392" fmla="*/ 156210 h 310515"/>
                <a:gd name="connsiteX393" fmla="*/ 2910840 w 4351972"/>
                <a:gd name="connsiteY393" fmla="*/ 244792 h 310515"/>
                <a:gd name="connsiteX394" fmla="*/ 2912745 w 4351972"/>
                <a:gd name="connsiteY394" fmla="*/ 265747 h 310515"/>
                <a:gd name="connsiteX395" fmla="*/ 2920365 w 4351972"/>
                <a:gd name="connsiteY395" fmla="*/ 277177 h 310515"/>
                <a:gd name="connsiteX396" fmla="*/ 2934653 w 4351972"/>
                <a:gd name="connsiteY396" fmla="*/ 281940 h 310515"/>
                <a:gd name="connsiteX397" fmla="*/ 2961323 w 4351972"/>
                <a:gd name="connsiteY397" fmla="*/ 282892 h 310515"/>
                <a:gd name="connsiteX398" fmla="*/ 2979420 w 4351972"/>
                <a:gd name="connsiteY398" fmla="*/ 282892 h 310515"/>
                <a:gd name="connsiteX399" fmla="*/ 2998470 w 4351972"/>
                <a:gd name="connsiteY399" fmla="*/ 281940 h 310515"/>
                <a:gd name="connsiteX400" fmla="*/ 3014663 w 4351972"/>
                <a:gd name="connsiteY400" fmla="*/ 279082 h 310515"/>
                <a:gd name="connsiteX401" fmla="*/ 3026093 w 4351972"/>
                <a:gd name="connsiteY401" fmla="*/ 273367 h 310515"/>
                <a:gd name="connsiteX402" fmla="*/ 3046095 w 4351972"/>
                <a:gd name="connsiteY402" fmla="*/ 242887 h 310515"/>
                <a:gd name="connsiteX403" fmla="*/ 3059430 w 4351972"/>
                <a:gd name="connsiteY403" fmla="*/ 213360 h 310515"/>
                <a:gd name="connsiteX404" fmla="*/ 3074670 w 4351972"/>
                <a:gd name="connsiteY404" fmla="*/ 213360 h 310515"/>
                <a:gd name="connsiteX405" fmla="*/ 3074670 w 4351972"/>
                <a:gd name="connsiteY405" fmla="*/ 216217 h 310515"/>
                <a:gd name="connsiteX406" fmla="*/ 3068955 w 4351972"/>
                <a:gd name="connsiteY406" fmla="*/ 302895 h 310515"/>
                <a:gd name="connsiteX407" fmla="*/ 2824163 w 4351972"/>
                <a:gd name="connsiteY407" fmla="*/ 302895 h 310515"/>
                <a:gd name="connsiteX408" fmla="*/ 2824163 w 4351972"/>
                <a:gd name="connsiteY408" fmla="*/ 287655 h 310515"/>
                <a:gd name="connsiteX409" fmla="*/ 2840355 w 4351972"/>
                <a:gd name="connsiteY409" fmla="*/ 285750 h 310515"/>
                <a:gd name="connsiteX410" fmla="*/ 2853690 w 4351972"/>
                <a:gd name="connsiteY410" fmla="*/ 282892 h 310515"/>
                <a:gd name="connsiteX411" fmla="*/ 2863215 w 4351972"/>
                <a:gd name="connsiteY411" fmla="*/ 274320 h 310515"/>
                <a:gd name="connsiteX412" fmla="*/ 2866073 w 4351972"/>
                <a:gd name="connsiteY412" fmla="*/ 261937 h 310515"/>
                <a:gd name="connsiteX413" fmla="*/ 2866073 w 4351972"/>
                <a:gd name="connsiteY413" fmla="*/ 49530 h 310515"/>
                <a:gd name="connsiteX414" fmla="*/ 2864168 w 4351972"/>
                <a:gd name="connsiteY414" fmla="*/ 37147 h 310515"/>
                <a:gd name="connsiteX415" fmla="*/ 2854643 w 4351972"/>
                <a:gd name="connsiteY415" fmla="*/ 28575 h 310515"/>
                <a:gd name="connsiteX416" fmla="*/ 2839403 w 4351972"/>
                <a:gd name="connsiteY416" fmla="*/ 23812 h 310515"/>
                <a:gd name="connsiteX417" fmla="*/ 2824163 w 4351972"/>
                <a:gd name="connsiteY417" fmla="*/ 20955 h 310515"/>
                <a:gd name="connsiteX418" fmla="*/ 258128 w 4351972"/>
                <a:gd name="connsiteY418" fmla="*/ 5715 h 310515"/>
                <a:gd name="connsiteX419" fmla="*/ 486728 w 4351972"/>
                <a:gd name="connsiteY419" fmla="*/ 5715 h 310515"/>
                <a:gd name="connsiteX420" fmla="*/ 486728 w 4351972"/>
                <a:gd name="connsiteY420" fmla="*/ 76200 h 310515"/>
                <a:gd name="connsiteX421" fmla="*/ 471488 w 4351972"/>
                <a:gd name="connsiteY421" fmla="*/ 76200 h 310515"/>
                <a:gd name="connsiteX422" fmla="*/ 453390 w 4351972"/>
                <a:gd name="connsiteY422" fmla="*/ 42862 h 310515"/>
                <a:gd name="connsiteX423" fmla="*/ 426720 w 4351972"/>
                <a:gd name="connsiteY423" fmla="*/ 23812 h 310515"/>
                <a:gd name="connsiteX424" fmla="*/ 411480 w 4351972"/>
                <a:gd name="connsiteY424" fmla="*/ 22860 h 310515"/>
                <a:gd name="connsiteX425" fmla="*/ 391478 w 4351972"/>
                <a:gd name="connsiteY425" fmla="*/ 22860 h 310515"/>
                <a:gd name="connsiteX426" fmla="*/ 344805 w 4351972"/>
                <a:gd name="connsiteY426" fmla="*/ 22860 h 310515"/>
                <a:gd name="connsiteX427" fmla="*/ 344805 w 4351972"/>
                <a:gd name="connsiteY427" fmla="*/ 139065 h 310515"/>
                <a:gd name="connsiteX428" fmla="*/ 378143 w 4351972"/>
                <a:gd name="connsiteY428" fmla="*/ 139065 h 310515"/>
                <a:gd name="connsiteX429" fmla="*/ 401003 w 4351972"/>
                <a:gd name="connsiteY429" fmla="*/ 136207 h 310515"/>
                <a:gd name="connsiteX430" fmla="*/ 414338 w 4351972"/>
                <a:gd name="connsiteY430" fmla="*/ 125730 h 310515"/>
                <a:gd name="connsiteX431" fmla="*/ 421958 w 4351972"/>
                <a:gd name="connsiteY431" fmla="*/ 109537 h 310515"/>
                <a:gd name="connsiteX432" fmla="*/ 425768 w 4351972"/>
                <a:gd name="connsiteY432" fmla="*/ 90487 h 310515"/>
                <a:gd name="connsiteX433" fmla="*/ 441008 w 4351972"/>
                <a:gd name="connsiteY433" fmla="*/ 90487 h 310515"/>
                <a:gd name="connsiteX434" fmla="*/ 441008 w 4351972"/>
                <a:gd name="connsiteY434" fmla="*/ 206692 h 310515"/>
                <a:gd name="connsiteX435" fmla="*/ 425768 w 4351972"/>
                <a:gd name="connsiteY435" fmla="*/ 206692 h 310515"/>
                <a:gd name="connsiteX436" fmla="*/ 421005 w 4351972"/>
                <a:gd name="connsiteY436" fmla="*/ 185737 h 310515"/>
                <a:gd name="connsiteX437" fmla="*/ 413385 w 4351972"/>
                <a:gd name="connsiteY437" fmla="*/ 169545 h 310515"/>
                <a:gd name="connsiteX438" fmla="*/ 399098 w 4351972"/>
                <a:gd name="connsiteY438" fmla="*/ 159067 h 310515"/>
                <a:gd name="connsiteX439" fmla="*/ 377190 w 4351972"/>
                <a:gd name="connsiteY439" fmla="*/ 156210 h 310515"/>
                <a:gd name="connsiteX440" fmla="*/ 343853 w 4351972"/>
                <a:gd name="connsiteY440" fmla="*/ 156210 h 310515"/>
                <a:gd name="connsiteX441" fmla="*/ 343853 w 4351972"/>
                <a:gd name="connsiteY441" fmla="*/ 244792 h 310515"/>
                <a:gd name="connsiteX442" fmla="*/ 345758 w 4351972"/>
                <a:gd name="connsiteY442" fmla="*/ 265747 h 310515"/>
                <a:gd name="connsiteX443" fmla="*/ 353378 w 4351972"/>
                <a:gd name="connsiteY443" fmla="*/ 277177 h 310515"/>
                <a:gd name="connsiteX444" fmla="*/ 367665 w 4351972"/>
                <a:gd name="connsiteY444" fmla="*/ 281940 h 310515"/>
                <a:gd name="connsiteX445" fmla="*/ 394335 w 4351972"/>
                <a:gd name="connsiteY445" fmla="*/ 282892 h 310515"/>
                <a:gd name="connsiteX446" fmla="*/ 412433 w 4351972"/>
                <a:gd name="connsiteY446" fmla="*/ 282892 h 310515"/>
                <a:gd name="connsiteX447" fmla="*/ 431483 w 4351972"/>
                <a:gd name="connsiteY447" fmla="*/ 281940 h 310515"/>
                <a:gd name="connsiteX448" fmla="*/ 447675 w 4351972"/>
                <a:gd name="connsiteY448" fmla="*/ 279082 h 310515"/>
                <a:gd name="connsiteX449" fmla="*/ 460058 w 4351972"/>
                <a:gd name="connsiteY449" fmla="*/ 273367 h 310515"/>
                <a:gd name="connsiteX450" fmla="*/ 480060 w 4351972"/>
                <a:gd name="connsiteY450" fmla="*/ 242887 h 310515"/>
                <a:gd name="connsiteX451" fmla="*/ 493395 w 4351972"/>
                <a:gd name="connsiteY451" fmla="*/ 213360 h 310515"/>
                <a:gd name="connsiteX452" fmla="*/ 508635 w 4351972"/>
                <a:gd name="connsiteY452" fmla="*/ 213360 h 310515"/>
                <a:gd name="connsiteX453" fmla="*/ 508635 w 4351972"/>
                <a:gd name="connsiteY453" fmla="*/ 216217 h 310515"/>
                <a:gd name="connsiteX454" fmla="*/ 502920 w 4351972"/>
                <a:gd name="connsiteY454" fmla="*/ 302895 h 310515"/>
                <a:gd name="connsiteX455" fmla="*/ 258128 w 4351972"/>
                <a:gd name="connsiteY455" fmla="*/ 302895 h 310515"/>
                <a:gd name="connsiteX456" fmla="*/ 258128 w 4351972"/>
                <a:gd name="connsiteY456" fmla="*/ 287655 h 310515"/>
                <a:gd name="connsiteX457" fmla="*/ 274320 w 4351972"/>
                <a:gd name="connsiteY457" fmla="*/ 285750 h 310515"/>
                <a:gd name="connsiteX458" fmla="*/ 287655 w 4351972"/>
                <a:gd name="connsiteY458" fmla="*/ 282892 h 310515"/>
                <a:gd name="connsiteX459" fmla="*/ 297180 w 4351972"/>
                <a:gd name="connsiteY459" fmla="*/ 274320 h 310515"/>
                <a:gd name="connsiteX460" fmla="*/ 300038 w 4351972"/>
                <a:gd name="connsiteY460" fmla="*/ 261937 h 310515"/>
                <a:gd name="connsiteX461" fmla="*/ 300038 w 4351972"/>
                <a:gd name="connsiteY461" fmla="*/ 49530 h 310515"/>
                <a:gd name="connsiteX462" fmla="*/ 298133 w 4351972"/>
                <a:gd name="connsiteY462" fmla="*/ 37147 h 310515"/>
                <a:gd name="connsiteX463" fmla="*/ 288608 w 4351972"/>
                <a:gd name="connsiteY463" fmla="*/ 28575 h 310515"/>
                <a:gd name="connsiteX464" fmla="*/ 273368 w 4351972"/>
                <a:gd name="connsiteY464" fmla="*/ 23812 h 310515"/>
                <a:gd name="connsiteX465" fmla="*/ 258128 w 4351972"/>
                <a:gd name="connsiteY465" fmla="*/ 20955 h 310515"/>
                <a:gd name="connsiteX466" fmla="*/ 3640456 w 4351972"/>
                <a:gd name="connsiteY466" fmla="*/ 4763 h 310515"/>
                <a:gd name="connsiteX467" fmla="*/ 3773806 w 4351972"/>
                <a:gd name="connsiteY467" fmla="*/ 4763 h 310515"/>
                <a:gd name="connsiteX468" fmla="*/ 3773806 w 4351972"/>
                <a:gd name="connsiteY468" fmla="*/ 20003 h 310515"/>
                <a:gd name="connsiteX469" fmla="*/ 3758565 w 4351972"/>
                <a:gd name="connsiteY469" fmla="*/ 21908 h 310515"/>
                <a:gd name="connsiteX470" fmla="*/ 3743325 w 4351972"/>
                <a:gd name="connsiteY470" fmla="*/ 25718 h 310515"/>
                <a:gd name="connsiteX471" fmla="*/ 3732848 w 4351972"/>
                <a:gd name="connsiteY471" fmla="*/ 33338 h 310515"/>
                <a:gd name="connsiteX472" fmla="*/ 3729990 w 4351972"/>
                <a:gd name="connsiteY472" fmla="*/ 45720 h 310515"/>
                <a:gd name="connsiteX473" fmla="*/ 3729990 w 4351972"/>
                <a:gd name="connsiteY473" fmla="*/ 259080 h 310515"/>
                <a:gd name="connsiteX474" fmla="*/ 3732848 w 4351972"/>
                <a:gd name="connsiteY474" fmla="*/ 271463 h 310515"/>
                <a:gd name="connsiteX475" fmla="*/ 3743325 w 4351972"/>
                <a:gd name="connsiteY475" fmla="*/ 280035 h 310515"/>
                <a:gd name="connsiteX476" fmla="*/ 3757613 w 4351972"/>
                <a:gd name="connsiteY476" fmla="*/ 283845 h 310515"/>
                <a:gd name="connsiteX477" fmla="*/ 3774758 w 4351972"/>
                <a:gd name="connsiteY477" fmla="*/ 285750 h 310515"/>
                <a:gd name="connsiteX478" fmla="*/ 3774758 w 4351972"/>
                <a:gd name="connsiteY478" fmla="*/ 302895 h 310515"/>
                <a:gd name="connsiteX479" fmla="*/ 3772853 w 4351972"/>
                <a:gd name="connsiteY479" fmla="*/ 302895 h 310515"/>
                <a:gd name="connsiteX480" fmla="*/ 3639503 w 4351972"/>
                <a:gd name="connsiteY480" fmla="*/ 302895 h 310515"/>
                <a:gd name="connsiteX481" fmla="*/ 3639503 w 4351972"/>
                <a:gd name="connsiteY481" fmla="*/ 287655 h 310515"/>
                <a:gd name="connsiteX482" fmla="*/ 3655695 w 4351972"/>
                <a:gd name="connsiteY482" fmla="*/ 286703 h 310515"/>
                <a:gd name="connsiteX483" fmla="*/ 3670936 w 4351972"/>
                <a:gd name="connsiteY483" fmla="*/ 283845 h 310515"/>
                <a:gd name="connsiteX484" fmla="*/ 3681413 w 4351972"/>
                <a:gd name="connsiteY484" fmla="*/ 276225 h 310515"/>
                <a:gd name="connsiteX485" fmla="*/ 3684270 w 4351972"/>
                <a:gd name="connsiteY485" fmla="*/ 262890 h 310515"/>
                <a:gd name="connsiteX486" fmla="*/ 3684270 w 4351972"/>
                <a:gd name="connsiteY486" fmla="*/ 48578 h 310515"/>
                <a:gd name="connsiteX487" fmla="*/ 3682365 w 4351972"/>
                <a:gd name="connsiteY487" fmla="*/ 36195 h 310515"/>
                <a:gd name="connsiteX488" fmla="*/ 3671888 w 4351972"/>
                <a:gd name="connsiteY488" fmla="*/ 27623 h 310515"/>
                <a:gd name="connsiteX489" fmla="*/ 3655695 w 4351972"/>
                <a:gd name="connsiteY489" fmla="*/ 22860 h 310515"/>
                <a:gd name="connsiteX490" fmla="*/ 3640456 w 4351972"/>
                <a:gd name="connsiteY490" fmla="*/ 20003 h 310515"/>
                <a:gd name="connsiteX491" fmla="*/ 2371725 w 4351972"/>
                <a:gd name="connsiteY491" fmla="*/ 4763 h 310515"/>
                <a:gd name="connsiteX492" fmla="*/ 2505075 w 4351972"/>
                <a:gd name="connsiteY492" fmla="*/ 4763 h 310515"/>
                <a:gd name="connsiteX493" fmla="*/ 2505075 w 4351972"/>
                <a:gd name="connsiteY493" fmla="*/ 20003 h 310515"/>
                <a:gd name="connsiteX494" fmla="*/ 2489835 w 4351972"/>
                <a:gd name="connsiteY494" fmla="*/ 21908 h 310515"/>
                <a:gd name="connsiteX495" fmla="*/ 2474595 w 4351972"/>
                <a:gd name="connsiteY495" fmla="*/ 25718 h 310515"/>
                <a:gd name="connsiteX496" fmla="*/ 2464117 w 4351972"/>
                <a:gd name="connsiteY496" fmla="*/ 33338 h 310515"/>
                <a:gd name="connsiteX497" fmla="*/ 2461260 w 4351972"/>
                <a:gd name="connsiteY497" fmla="*/ 45720 h 310515"/>
                <a:gd name="connsiteX498" fmla="*/ 2461260 w 4351972"/>
                <a:gd name="connsiteY498" fmla="*/ 259080 h 310515"/>
                <a:gd name="connsiteX499" fmla="*/ 2464117 w 4351972"/>
                <a:gd name="connsiteY499" fmla="*/ 271463 h 310515"/>
                <a:gd name="connsiteX500" fmla="*/ 2474595 w 4351972"/>
                <a:gd name="connsiteY500" fmla="*/ 280035 h 310515"/>
                <a:gd name="connsiteX501" fmla="*/ 2488882 w 4351972"/>
                <a:gd name="connsiteY501" fmla="*/ 283845 h 310515"/>
                <a:gd name="connsiteX502" fmla="*/ 2506027 w 4351972"/>
                <a:gd name="connsiteY502" fmla="*/ 285750 h 310515"/>
                <a:gd name="connsiteX503" fmla="*/ 2506027 w 4351972"/>
                <a:gd name="connsiteY503" fmla="*/ 302895 h 310515"/>
                <a:gd name="connsiteX504" fmla="*/ 2503170 w 4351972"/>
                <a:gd name="connsiteY504" fmla="*/ 302895 h 310515"/>
                <a:gd name="connsiteX505" fmla="*/ 2369820 w 4351972"/>
                <a:gd name="connsiteY505" fmla="*/ 302895 h 310515"/>
                <a:gd name="connsiteX506" fmla="*/ 2369820 w 4351972"/>
                <a:gd name="connsiteY506" fmla="*/ 287655 h 310515"/>
                <a:gd name="connsiteX507" fmla="*/ 2386012 w 4351972"/>
                <a:gd name="connsiteY507" fmla="*/ 286703 h 310515"/>
                <a:gd name="connsiteX508" fmla="*/ 2401252 w 4351972"/>
                <a:gd name="connsiteY508" fmla="*/ 283845 h 310515"/>
                <a:gd name="connsiteX509" fmla="*/ 2411730 w 4351972"/>
                <a:gd name="connsiteY509" fmla="*/ 276225 h 310515"/>
                <a:gd name="connsiteX510" fmla="*/ 2414587 w 4351972"/>
                <a:gd name="connsiteY510" fmla="*/ 262890 h 310515"/>
                <a:gd name="connsiteX511" fmla="*/ 2414587 w 4351972"/>
                <a:gd name="connsiteY511" fmla="*/ 48578 h 310515"/>
                <a:gd name="connsiteX512" fmla="*/ 2412682 w 4351972"/>
                <a:gd name="connsiteY512" fmla="*/ 36195 h 310515"/>
                <a:gd name="connsiteX513" fmla="*/ 2402205 w 4351972"/>
                <a:gd name="connsiteY513" fmla="*/ 27623 h 310515"/>
                <a:gd name="connsiteX514" fmla="*/ 2386965 w 4351972"/>
                <a:gd name="connsiteY514" fmla="*/ 22860 h 310515"/>
                <a:gd name="connsiteX515" fmla="*/ 2371725 w 4351972"/>
                <a:gd name="connsiteY515" fmla="*/ 20003 h 310515"/>
                <a:gd name="connsiteX516" fmla="*/ 827723 w 4351972"/>
                <a:gd name="connsiteY516" fmla="*/ 4763 h 310515"/>
                <a:gd name="connsiteX517" fmla="*/ 961073 w 4351972"/>
                <a:gd name="connsiteY517" fmla="*/ 4763 h 310515"/>
                <a:gd name="connsiteX518" fmla="*/ 961073 w 4351972"/>
                <a:gd name="connsiteY518" fmla="*/ 20003 h 310515"/>
                <a:gd name="connsiteX519" fmla="*/ 945833 w 4351972"/>
                <a:gd name="connsiteY519" fmla="*/ 21908 h 310515"/>
                <a:gd name="connsiteX520" fmla="*/ 930593 w 4351972"/>
                <a:gd name="connsiteY520" fmla="*/ 25718 h 310515"/>
                <a:gd name="connsiteX521" fmla="*/ 920115 w 4351972"/>
                <a:gd name="connsiteY521" fmla="*/ 33338 h 310515"/>
                <a:gd name="connsiteX522" fmla="*/ 917258 w 4351972"/>
                <a:gd name="connsiteY522" fmla="*/ 45720 h 310515"/>
                <a:gd name="connsiteX523" fmla="*/ 917258 w 4351972"/>
                <a:gd name="connsiteY523" fmla="*/ 259080 h 310515"/>
                <a:gd name="connsiteX524" fmla="*/ 920115 w 4351972"/>
                <a:gd name="connsiteY524" fmla="*/ 271463 h 310515"/>
                <a:gd name="connsiteX525" fmla="*/ 930593 w 4351972"/>
                <a:gd name="connsiteY525" fmla="*/ 280035 h 310515"/>
                <a:gd name="connsiteX526" fmla="*/ 944880 w 4351972"/>
                <a:gd name="connsiteY526" fmla="*/ 283845 h 310515"/>
                <a:gd name="connsiteX527" fmla="*/ 962025 w 4351972"/>
                <a:gd name="connsiteY527" fmla="*/ 285750 h 310515"/>
                <a:gd name="connsiteX528" fmla="*/ 962025 w 4351972"/>
                <a:gd name="connsiteY528" fmla="*/ 302895 h 310515"/>
                <a:gd name="connsiteX529" fmla="*/ 961073 w 4351972"/>
                <a:gd name="connsiteY529" fmla="*/ 302895 h 310515"/>
                <a:gd name="connsiteX530" fmla="*/ 827723 w 4351972"/>
                <a:gd name="connsiteY530" fmla="*/ 302895 h 310515"/>
                <a:gd name="connsiteX531" fmla="*/ 827723 w 4351972"/>
                <a:gd name="connsiteY531" fmla="*/ 287655 h 310515"/>
                <a:gd name="connsiteX532" fmla="*/ 843915 w 4351972"/>
                <a:gd name="connsiteY532" fmla="*/ 286703 h 310515"/>
                <a:gd name="connsiteX533" fmla="*/ 859155 w 4351972"/>
                <a:gd name="connsiteY533" fmla="*/ 283845 h 310515"/>
                <a:gd name="connsiteX534" fmla="*/ 868680 w 4351972"/>
                <a:gd name="connsiteY534" fmla="*/ 276225 h 310515"/>
                <a:gd name="connsiteX535" fmla="*/ 871538 w 4351972"/>
                <a:gd name="connsiteY535" fmla="*/ 262890 h 310515"/>
                <a:gd name="connsiteX536" fmla="*/ 871538 w 4351972"/>
                <a:gd name="connsiteY536" fmla="*/ 48578 h 310515"/>
                <a:gd name="connsiteX537" fmla="*/ 869633 w 4351972"/>
                <a:gd name="connsiteY537" fmla="*/ 36195 h 310515"/>
                <a:gd name="connsiteX538" fmla="*/ 859155 w 4351972"/>
                <a:gd name="connsiteY538" fmla="*/ 27623 h 310515"/>
                <a:gd name="connsiteX539" fmla="*/ 842963 w 4351972"/>
                <a:gd name="connsiteY539" fmla="*/ 22860 h 310515"/>
                <a:gd name="connsiteX540" fmla="*/ 827723 w 4351972"/>
                <a:gd name="connsiteY540" fmla="*/ 20003 h 310515"/>
                <a:gd name="connsiteX541" fmla="*/ 3500437 w 4351972"/>
                <a:gd name="connsiteY541" fmla="*/ 1905 h 310515"/>
                <a:gd name="connsiteX542" fmla="*/ 3536632 w 4351972"/>
                <a:gd name="connsiteY542" fmla="*/ 8572 h 310515"/>
                <a:gd name="connsiteX543" fmla="*/ 3566160 w 4351972"/>
                <a:gd name="connsiteY543" fmla="*/ 22860 h 310515"/>
                <a:gd name="connsiteX544" fmla="*/ 3574732 w 4351972"/>
                <a:gd name="connsiteY544" fmla="*/ 8572 h 310515"/>
                <a:gd name="connsiteX545" fmla="*/ 3590925 w 4351972"/>
                <a:gd name="connsiteY545" fmla="*/ 8572 h 310515"/>
                <a:gd name="connsiteX546" fmla="*/ 3592830 w 4351972"/>
                <a:gd name="connsiteY546" fmla="*/ 106680 h 310515"/>
                <a:gd name="connsiteX547" fmla="*/ 3575685 w 4351972"/>
                <a:gd name="connsiteY547" fmla="*/ 106680 h 310515"/>
                <a:gd name="connsiteX548" fmla="*/ 3565207 w 4351972"/>
                <a:gd name="connsiteY548" fmla="*/ 74295 h 310515"/>
                <a:gd name="connsiteX549" fmla="*/ 3549968 w 4351972"/>
                <a:gd name="connsiteY549" fmla="*/ 46672 h 310515"/>
                <a:gd name="connsiteX550" fmla="*/ 3528060 w 4351972"/>
                <a:gd name="connsiteY550" fmla="*/ 27622 h 310515"/>
                <a:gd name="connsiteX551" fmla="*/ 3496627 w 4351972"/>
                <a:gd name="connsiteY551" fmla="*/ 20002 h 310515"/>
                <a:gd name="connsiteX552" fmla="*/ 3463290 w 4351972"/>
                <a:gd name="connsiteY552" fmla="*/ 32385 h 310515"/>
                <a:gd name="connsiteX553" fmla="*/ 3449002 w 4351972"/>
                <a:gd name="connsiteY553" fmla="*/ 63817 h 310515"/>
                <a:gd name="connsiteX554" fmla="*/ 3457575 w 4351972"/>
                <a:gd name="connsiteY554" fmla="*/ 95250 h 310515"/>
                <a:gd name="connsiteX555" fmla="*/ 3483293 w 4351972"/>
                <a:gd name="connsiteY555" fmla="*/ 116205 h 310515"/>
                <a:gd name="connsiteX556" fmla="*/ 3512820 w 4351972"/>
                <a:gd name="connsiteY556" fmla="*/ 128587 h 310515"/>
                <a:gd name="connsiteX557" fmla="*/ 3541395 w 4351972"/>
                <a:gd name="connsiteY557" fmla="*/ 140017 h 310515"/>
                <a:gd name="connsiteX558" fmla="*/ 3565207 w 4351972"/>
                <a:gd name="connsiteY558" fmla="*/ 152400 h 310515"/>
                <a:gd name="connsiteX559" fmla="*/ 3588068 w 4351972"/>
                <a:gd name="connsiteY559" fmla="*/ 167640 h 310515"/>
                <a:gd name="connsiteX560" fmla="*/ 3602355 w 4351972"/>
                <a:gd name="connsiteY560" fmla="*/ 190500 h 310515"/>
                <a:gd name="connsiteX561" fmla="*/ 3607118 w 4351972"/>
                <a:gd name="connsiteY561" fmla="*/ 219075 h 310515"/>
                <a:gd name="connsiteX562" fmla="*/ 3578543 w 4351972"/>
                <a:gd name="connsiteY562" fmla="*/ 283845 h 310515"/>
                <a:gd name="connsiteX563" fmla="*/ 3507105 w 4351972"/>
                <a:gd name="connsiteY563" fmla="*/ 309562 h 310515"/>
                <a:gd name="connsiteX564" fmla="*/ 3468052 w 4351972"/>
                <a:gd name="connsiteY564" fmla="*/ 302895 h 310515"/>
                <a:gd name="connsiteX565" fmla="*/ 3433762 w 4351972"/>
                <a:gd name="connsiteY565" fmla="*/ 287655 h 310515"/>
                <a:gd name="connsiteX566" fmla="*/ 3425190 w 4351972"/>
                <a:gd name="connsiteY566" fmla="*/ 302895 h 310515"/>
                <a:gd name="connsiteX567" fmla="*/ 3408998 w 4351972"/>
                <a:gd name="connsiteY567" fmla="*/ 302895 h 310515"/>
                <a:gd name="connsiteX568" fmla="*/ 3406140 w 4351972"/>
                <a:gd name="connsiteY568" fmla="*/ 201930 h 310515"/>
                <a:gd name="connsiteX569" fmla="*/ 3422332 w 4351972"/>
                <a:gd name="connsiteY569" fmla="*/ 201930 h 310515"/>
                <a:gd name="connsiteX570" fmla="*/ 3434715 w 4351972"/>
                <a:gd name="connsiteY570" fmla="*/ 236220 h 310515"/>
                <a:gd name="connsiteX571" fmla="*/ 3452812 w 4351972"/>
                <a:gd name="connsiteY571" fmla="*/ 264795 h 310515"/>
                <a:gd name="connsiteX572" fmla="*/ 3478530 w 4351972"/>
                <a:gd name="connsiteY572" fmla="*/ 284797 h 310515"/>
                <a:gd name="connsiteX573" fmla="*/ 3511868 w 4351972"/>
                <a:gd name="connsiteY573" fmla="*/ 292417 h 310515"/>
                <a:gd name="connsiteX574" fmla="*/ 3536632 w 4351972"/>
                <a:gd name="connsiteY574" fmla="*/ 288607 h 310515"/>
                <a:gd name="connsiteX575" fmla="*/ 3553777 w 4351972"/>
                <a:gd name="connsiteY575" fmla="*/ 278130 h 310515"/>
                <a:gd name="connsiteX576" fmla="*/ 3563302 w 4351972"/>
                <a:gd name="connsiteY576" fmla="*/ 261937 h 310515"/>
                <a:gd name="connsiteX577" fmla="*/ 3566160 w 4351972"/>
                <a:gd name="connsiteY577" fmla="*/ 240982 h 310515"/>
                <a:gd name="connsiteX578" fmla="*/ 3556635 w 4351972"/>
                <a:gd name="connsiteY578" fmla="*/ 207645 h 310515"/>
                <a:gd name="connsiteX579" fmla="*/ 3527107 w 4351972"/>
                <a:gd name="connsiteY579" fmla="*/ 184785 h 310515"/>
                <a:gd name="connsiteX580" fmla="*/ 3495675 w 4351972"/>
                <a:gd name="connsiteY580" fmla="*/ 172402 h 310515"/>
                <a:gd name="connsiteX581" fmla="*/ 3465195 w 4351972"/>
                <a:gd name="connsiteY581" fmla="*/ 160020 h 310515"/>
                <a:gd name="connsiteX582" fmla="*/ 3426143 w 4351972"/>
                <a:gd name="connsiteY582" fmla="*/ 130492 h 310515"/>
                <a:gd name="connsiteX583" fmla="*/ 3411855 w 4351972"/>
                <a:gd name="connsiteY583" fmla="*/ 82867 h 310515"/>
                <a:gd name="connsiteX584" fmla="*/ 3418523 w 4351972"/>
                <a:gd name="connsiteY584" fmla="*/ 51435 h 310515"/>
                <a:gd name="connsiteX585" fmla="*/ 3437573 w 4351972"/>
                <a:gd name="connsiteY585" fmla="*/ 25717 h 310515"/>
                <a:gd name="connsiteX586" fmla="*/ 3466148 w 4351972"/>
                <a:gd name="connsiteY586" fmla="*/ 8572 h 310515"/>
                <a:gd name="connsiteX587" fmla="*/ 3500437 w 4351972"/>
                <a:gd name="connsiteY587" fmla="*/ 1905 h 310515"/>
                <a:gd name="connsiteX588" fmla="*/ 1459230 w 4351972"/>
                <a:gd name="connsiteY588" fmla="*/ 0 h 310515"/>
                <a:gd name="connsiteX589" fmla="*/ 1503045 w 4351972"/>
                <a:gd name="connsiteY589" fmla="*/ 6667 h 310515"/>
                <a:gd name="connsiteX590" fmla="*/ 1535430 w 4351972"/>
                <a:gd name="connsiteY590" fmla="*/ 20955 h 310515"/>
                <a:gd name="connsiteX591" fmla="*/ 1544003 w 4351972"/>
                <a:gd name="connsiteY591" fmla="*/ 6667 h 310515"/>
                <a:gd name="connsiteX592" fmla="*/ 1560195 w 4351972"/>
                <a:gd name="connsiteY592" fmla="*/ 6667 h 310515"/>
                <a:gd name="connsiteX593" fmla="*/ 1562100 w 4351972"/>
                <a:gd name="connsiteY593" fmla="*/ 109537 h 310515"/>
                <a:gd name="connsiteX594" fmla="*/ 1544955 w 4351972"/>
                <a:gd name="connsiteY594" fmla="*/ 109537 h 310515"/>
                <a:gd name="connsiteX595" fmla="*/ 1534478 w 4351972"/>
                <a:gd name="connsiteY595" fmla="*/ 76200 h 310515"/>
                <a:gd name="connsiteX596" fmla="*/ 1518285 w 4351972"/>
                <a:gd name="connsiteY596" fmla="*/ 46672 h 310515"/>
                <a:gd name="connsiteX597" fmla="*/ 1493520 w 4351972"/>
                <a:gd name="connsiteY597" fmla="*/ 25717 h 310515"/>
                <a:gd name="connsiteX598" fmla="*/ 1458278 w 4351972"/>
                <a:gd name="connsiteY598" fmla="*/ 18097 h 310515"/>
                <a:gd name="connsiteX599" fmla="*/ 1418273 w 4351972"/>
                <a:gd name="connsiteY599" fmla="*/ 27622 h 310515"/>
                <a:gd name="connsiteX600" fmla="*/ 1387793 w 4351972"/>
                <a:gd name="connsiteY600" fmla="*/ 54292 h 310515"/>
                <a:gd name="connsiteX601" fmla="*/ 1368743 w 4351972"/>
                <a:gd name="connsiteY601" fmla="*/ 97155 h 310515"/>
                <a:gd name="connsiteX602" fmla="*/ 1362075 w 4351972"/>
                <a:gd name="connsiteY602" fmla="*/ 155257 h 310515"/>
                <a:gd name="connsiteX603" fmla="*/ 1368743 w 4351972"/>
                <a:gd name="connsiteY603" fmla="*/ 208597 h 310515"/>
                <a:gd name="connsiteX604" fmla="*/ 1388745 w 4351972"/>
                <a:gd name="connsiteY604" fmla="*/ 251460 h 310515"/>
                <a:gd name="connsiteX605" fmla="*/ 1421130 w 4351972"/>
                <a:gd name="connsiteY605" fmla="*/ 280987 h 310515"/>
                <a:gd name="connsiteX606" fmla="*/ 1464945 w 4351972"/>
                <a:gd name="connsiteY606" fmla="*/ 291465 h 310515"/>
                <a:gd name="connsiteX607" fmla="*/ 1498283 w 4351972"/>
                <a:gd name="connsiteY607" fmla="*/ 285750 h 310515"/>
                <a:gd name="connsiteX608" fmla="*/ 1519238 w 4351972"/>
                <a:gd name="connsiteY608" fmla="*/ 274320 h 310515"/>
                <a:gd name="connsiteX609" fmla="*/ 1521143 w 4351972"/>
                <a:gd name="connsiteY609" fmla="*/ 252412 h 310515"/>
                <a:gd name="connsiteX610" fmla="*/ 1521143 w 4351972"/>
                <a:gd name="connsiteY610" fmla="*/ 233362 h 310515"/>
                <a:gd name="connsiteX611" fmla="*/ 1521143 w 4351972"/>
                <a:gd name="connsiteY611" fmla="*/ 217170 h 310515"/>
                <a:gd name="connsiteX612" fmla="*/ 1518285 w 4351972"/>
                <a:gd name="connsiteY612" fmla="*/ 201930 h 310515"/>
                <a:gd name="connsiteX613" fmla="*/ 1508760 w 4351972"/>
                <a:gd name="connsiteY613" fmla="*/ 192405 h 310515"/>
                <a:gd name="connsiteX614" fmla="*/ 1489710 w 4351972"/>
                <a:gd name="connsiteY614" fmla="*/ 187642 h 310515"/>
                <a:gd name="connsiteX615" fmla="*/ 1471613 w 4351972"/>
                <a:gd name="connsiteY615" fmla="*/ 185737 h 310515"/>
                <a:gd name="connsiteX616" fmla="*/ 1471613 w 4351972"/>
                <a:gd name="connsiteY616" fmla="*/ 170497 h 310515"/>
                <a:gd name="connsiteX617" fmla="*/ 1601153 w 4351972"/>
                <a:gd name="connsiteY617" fmla="*/ 170497 h 310515"/>
                <a:gd name="connsiteX618" fmla="*/ 1601153 w 4351972"/>
                <a:gd name="connsiteY618" fmla="*/ 184785 h 310515"/>
                <a:gd name="connsiteX619" fmla="*/ 1587818 w 4351972"/>
                <a:gd name="connsiteY619" fmla="*/ 186690 h 310515"/>
                <a:gd name="connsiteX620" fmla="*/ 1574483 w 4351972"/>
                <a:gd name="connsiteY620" fmla="*/ 190500 h 310515"/>
                <a:gd name="connsiteX621" fmla="*/ 1565910 w 4351972"/>
                <a:gd name="connsiteY621" fmla="*/ 199072 h 310515"/>
                <a:gd name="connsiteX622" fmla="*/ 1563053 w 4351972"/>
                <a:gd name="connsiteY622" fmla="*/ 212407 h 310515"/>
                <a:gd name="connsiteX623" fmla="*/ 1563053 w 4351972"/>
                <a:gd name="connsiteY623" fmla="*/ 235267 h 310515"/>
                <a:gd name="connsiteX624" fmla="*/ 1563053 w 4351972"/>
                <a:gd name="connsiteY624" fmla="*/ 268605 h 310515"/>
                <a:gd name="connsiteX625" fmla="*/ 1564005 w 4351972"/>
                <a:gd name="connsiteY625" fmla="*/ 282892 h 310515"/>
                <a:gd name="connsiteX626" fmla="*/ 1508760 w 4351972"/>
                <a:gd name="connsiteY626" fmla="*/ 301942 h 310515"/>
                <a:gd name="connsiteX627" fmla="*/ 1454468 w 4351972"/>
                <a:gd name="connsiteY627" fmla="*/ 308610 h 310515"/>
                <a:gd name="connsiteX628" fmla="*/ 1400175 w 4351972"/>
                <a:gd name="connsiteY628" fmla="*/ 298132 h 310515"/>
                <a:gd name="connsiteX629" fmla="*/ 1354455 w 4351972"/>
                <a:gd name="connsiteY629" fmla="*/ 267652 h 310515"/>
                <a:gd name="connsiteX630" fmla="*/ 1323023 w 4351972"/>
                <a:gd name="connsiteY630" fmla="*/ 220027 h 310515"/>
                <a:gd name="connsiteX631" fmla="*/ 1311593 w 4351972"/>
                <a:gd name="connsiteY631" fmla="*/ 157162 h 310515"/>
                <a:gd name="connsiteX632" fmla="*/ 1323023 w 4351972"/>
                <a:gd name="connsiteY632" fmla="*/ 94297 h 310515"/>
                <a:gd name="connsiteX633" fmla="*/ 1354455 w 4351972"/>
                <a:gd name="connsiteY633" fmla="*/ 43815 h 310515"/>
                <a:gd name="connsiteX634" fmla="*/ 1401128 w 4351972"/>
                <a:gd name="connsiteY634" fmla="*/ 11430 h 310515"/>
                <a:gd name="connsiteX635" fmla="*/ 1459230 w 4351972"/>
                <a:gd name="connsiteY635" fmla="*/ 0 h 310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</a:cxnLst>
              <a:rect l="l" t="t" r="r" b="b"/>
              <a:pathLst>
                <a:path w="4351972" h="310515">
                  <a:moveTo>
                    <a:pt x="3189922" y="24765"/>
                  </a:moveTo>
                  <a:lnTo>
                    <a:pt x="3189922" y="151448"/>
                  </a:lnTo>
                  <a:lnTo>
                    <a:pt x="3217545" y="151448"/>
                  </a:lnTo>
                  <a:cubicBezTo>
                    <a:pt x="3236595" y="151448"/>
                    <a:pt x="3252787" y="145733"/>
                    <a:pt x="3266122" y="133350"/>
                  </a:cubicBezTo>
                  <a:cubicBezTo>
                    <a:pt x="3277552" y="120968"/>
                    <a:pt x="3284220" y="103823"/>
                    <a:pt x="3284220" y="82868"/>
                  </a:cubicBezTo>
                  <a:cubicBezTo>
                    <a:pt x="3284220" y="64770"/>
                    <a:pt x="3279457" y="50483"/>
                    <a:pt x="3268980" y="40005"/>
                  </a:cubicBezTo>
                  <a:cubicBezTo>
                    <a:pt x="3258502" y="29528"/>
                    <a:pt x="3244214" y="24765"/>
                    <a:pt x="3225164" y="24765"/>
                  </a:cubicBezTo>
                  <a:close/>
                  <a:moveTo>
                    <a:pt x="83820" y="24765"/>
                  </a:moveTo>
                  <a:lnTo>
                    <a:pt x="83820" y="155258"/>
                  </a:lnTo>
                  <a:lnTo>
                    <a:pt x="104775" y="155258"/>
                  </a:lnTo>
                  <a:cubicBezTo>
                    <a:pt x="120015" y="155258"/>
                    <a:pt x="131445" y="153353"/>
                    <a:pt x="140970" y="148590"/>
                  </a:cubicBezTo>
                  <a:cubicBezTo>
                    <a:pt x="151447" y="143828"/>
                    <a:pt x="158115" y="138113"/>
                    <a:pt x="162877" y="130493"/>
                  </a:cubicBezTo>
                  <a:cubicBezTo>
                    <a:pt x="167640" y="123825"/>
                    <a:pt x="170497" y="117158"/>
                    <a:pt x="172402" y="109538"/>
                  </a:cubicBezTo>
                  <a:cubicBezTo>
                    <a:pt x="174307" y="102870"/>
                    <a:pt x="174307" y="96203"/>
                    <a:pt x="174307" y="90488"/>
                  </a:cubicBezTo>
                  <a:cubicBezTo>
                    <a:pt x="174307" y="82868"/>
                    <a:pt x="173355" y="74295"/>
                    <a:pt x="171450" y="66675"/>
                  </a:cubicBezTo>
                  <a:cubicBezTo>
                    <a:pt x="169545" y="58103"/>
                    <a:pt x="166687" y="51435"/>
                    <a:pt x="161925" y="45720"/>
                  </a:cubicBezTo>
                  <a:cubicBezTo>
                    <a:pt x="157162" y="39053"/>
                    <a:pt x="150495" y="34290"/>
                    <a:pt x="142875" y="30480"/>
                  </a:cubicBezTo>
                  <a:cubicBezTo>
                    <a:pt x="135255" y="26670"/>
                    <a:pt x="124777" y="24765"/>
                    <a:pt x="113347" y="24765"/>
                  </a:cubicBezTo>
                  <a:close/>
                  <a:moveTo>
                    <a:pt x="4067175" y="7620"/>
                  </a:moveTo>
                  <a:lnTo>
                    <a:pt x="4192905" y="7620"/>
                  </a:lnTo>
                  <a:lnTo>
                    <a:pt x="4192905" y="22860"/>
                  </a:lnTo>
                  <a:cubicBezTo>
                    <a:pt x="4178617" y="22860"/>
                    <a:pt x="4169092" y="23812"/>
                    <a:pt x="4163377" y="25717"/>
                  </a:cubicBezTo>
                  <a:cubicBezTo>
                    <a:pt x="4157662" y="27622"/>
                    <a:pt x="4154805" y="29527"/>
                    <a:pt x="4154805" y="32385"/>
                  </a:cubicBezTo>
                  <a:cubicBezTo>
                    <a:pt x="4154805" y="33337"/>
                    <a:pt x="4154805" y="34290"/>
                    <a:pt x="4155757" y="37147"/>
                  </a:cubicBezTo>
                  <a:cubicBezTo>
                    <a:pt x="4156710" y="39052"/>
                    <a:pt x="4157662" y="41910"/>
                    <a:pt x="4159567" y="44767"/>
                  </a:cubicBezTo>
                  <a:cubicBezTo>
                    <a:pt x="4161472" y="48577"/>
                    <a:pt x="4163377" y="52387"/>
                    <a:pt x="4166235" y="57150"/>
                  </a:cubicBezTo>
                  <a:cubicBezTo>
                    <a:pt x="4169092" y="61912"/>
                    <a:pt x="4170997" y="66675"/>
                    <a:pt x="4172902" y="70485"/>
                  </a:cubicBezTo>
                  <a:cubicBezTo>
                    <a:pt x="4179570" y="82867"/>
                    <a:pt x="4186237" y="95250"/>
                    <a:pt x="4192905" y="107632"/>
                  </a:cubicBezTo>
                  <a:cubicBezTo>
                    <a:pt x="4199572" y="120015"/>
                    <a:pt x="4208145" y="136207"/>
                    <a:pt x="4219575" y="155257"/>
                  </a:cubicBezTo>
                  <a:cubicBezTo>
                    <a:pt x="4241482" y="120015"/>
                    <a:pt x="4257675" y="92392"/>
                    <a:pt x="4270057" y="73342"/>
                  </a:cubicBezTo>
                  <a:cubicBezTo>
                    <a:pt x="4281487" y="53340"/>
                    <a:pt x="4287202" y="41910"/>
                    <a:pt x="4287202" y="38100"/>
                  </a:cubicBezTo>
                  <a:cubicBezTo>
                    <a:pt x="4287202" y="35242"/>
                    <a:pt x="4286250" y="32385"/>
                    <a:pt x="4283392" y="30480"/>
                  </a:cubicBezTo>
                  <a:cubicBezTo>
                    <a:pt x="4281487" y="28575"/>
                    <a:pt x="4277677" y="26670"/>
                    <a:pt x="4273867" y="25717"/>
                  </a:cubicBezTo>
                  <a:cubicBezTo>
                    <a:pt x="4270057" y="24765"/>
                    <a:pt x="4265295" y="23812"/>
                    <a:pt x="4260532" y="23812"/>
                  </a:cubicBezTo>
                  <a:cubicBezTo>
                    <a:pt x="4255770" y="23812"/>
                    <a:pt x="4251007" y="22860"/>
                    <a:pt x="4247197" y="22860"/>
                  </a:cubicBezTo>
                  <a:lnTo>
                    <a:pt x="4247197" y="7620"/>
                  </a:lnTo>
                  <a:lnTo>
                    <a:pt x="4350067" y="7620"/>
                  </a:lnTo>
                  <a:lnTo>
                    <a:pt x="4350067" y="22860"/>
                  </a:lnTo>
                  <a:lnTo>
                    <a:pt x="4351972" y="22860"/>
                  </a:lnTo>
                  <a:cubicBezTo>
                    <a:pt x="4350067" y="22860"/>
                    <a:pt x="4346257" y="23812"/>
                    <a:pt x="4340542" y="25717"/>
                  </a:cubicBezTo>
                  <a:cubicBezTo>
                    <a:pt x="4335780" y="27622"/>
                    <a:pt x="4331970" y="29527"/>
                    <a:pt x="4329112" y="30480"/>
                  </a:cubicBezTo>
                  <a:cubicBezTo>
                    <a:pt x="4323397" y="33337"/>
                    <a:pt x="4319587" y="36195"/>
                    <a:pt x="4317682" y="38100"/>
                  </a:cubicBezTo>
                  <a:cubicBezTo>
                    <a:pt x="4315777" y="40005"/>
                    <a:pt x="4311967" y="44767"/>
                    <a:pt x="4306252" y="52387"/>
                  </a:cubicBezTo>
                  <a:cubicBezTo>
                    <a:pt x="4295775" y="67627"/>
                    <a:pt x="4285297" y="82867"/>
                    <a:pt x="4276725" y="99060"/>
                  </a:cubicBezTo>
                  <a:cubicBezTo>
                    <a:pt x="4267200" y="114300"/>
                    <a:pt x="4255770" y="134302"/>
                    <a:pt x="4242435" y="159067"/>
                  </a:cubicBezTo>
                  <a:cubicBezTo>
                    <a:pt x="4237672" y="167640"/>
                    <a:pt x="4233862" y="175260"/>
                    <a:pt x="4231957" y="180022"/>
                  </a:cubicBezTo>
                  <a:cubicBezTo>
                    <a:pt x="4230052" y="185737"/>
                    <a:pt x="4229100" y="193357"/>
                    <a:pt x="4229100" y="203835"/>
                  </a:cubicBezTo>
                  <a:lnTo>
                    <a:pt x="4229100" y="260032"/>
                  </a:lnTo>
                  <a:cubicBezTo>
                    <a:pt x="4229100" y="264795"/>
                    <a:pt x="4230052" y="269557"/>
                    <a:pt x="4231957" y="273367"/>
                  </a:cubicBezTo>
                  <a:cubicBezTo>
                    <a:pt x="4233862" y="277177"/>
                    <a:pt x="4237672" y="280035"/>
                    <a:pt x="4242435" y="281940"/>
                  </a:cubicBezTo>
                  <a:cubicBezTo>
                    <a:pt x="4245292" y="282892"/>
                    <a:pt x="4250055" y="284797"/>
                    <a:pt x="4257675" y="285750"/>
                  </a:cubicBezTo>
                  <a:cubicBezTo>
                    <a:pt x="4265295" y="287655"/>
                    <a:pt x="4271010" y="288607"/>
                    <a:pt x="4275772" y="288607"/>
                  </a:cubicBezTo>
                  <a:lnTo>
                    <a:pt x="4275772" y="303847"/>
                  </a:lnTo>
                  <a:lnTo>
                    <a:pt x="4137660" y="303847"/>
                  </a:lnTo>
                  <a:lnTo>
                    <a:pt x="4137660" y="288607"/>
                  </a:lnTo>
                  <a:cubicBezTo>
                    <a:pt x="4141470" y="288607"/>
                    <a:pt x="4147185" y="287655"/>
                    <a:pt x="4154805" y="286702"/>
                  </a:cubicBezTo>
                  <a:cubicBezTo>
                    <a:pt x="4162425" y="285750"/>
                    <a:pt x="4168140" y="284797"/>
                    <a:pt x="4170997" y="283845"/>
                  </a:cubicBezTo>
                  <a:cubicBezTo>
                    <a:pt x="4175760" y="281940"/>
                    <a:pt x="4179570" y="279082"/>
                    <a:pt x="4181475" y="275272"/>
                  </a:cubicBezTo>
                  <a:cubicBezTo>
                    <a:pt x="4183380" y="271462"/>
                    <a:pt x="4184332" y="267652"/>
                    <a:pt x="4184332" y="261937"/>
                  </a:cubicBezTo>
                  <a:lnTo>
                    <a:pt x="4184332" y="190500"/>
                  </a:lnTo>
                  <a:cubicBezTo>
                    <a:pt x="4184332" y="188595"/>
                    <a:pt x="4183380" y="183832"/>
                    <a:pt x="4180522" y="178117"/>
                  </a:cubicBezTo>
                  <a:cubicBezTo>
                    <a:pt x="4177665" y="172402"/>
                    <a:pt x="4174807" y="165735"/>
                    <a:pt x="4170997" y="158115"/>
                  </a:cubicBezTo>
                  <a:cubicBezTo>
                    <a:pt x="4162425" y="141922"/>
                    <a:pt x="4153852" y="124777"/>
                    <a:pt x="4143375" y="105727"/>
                  </a:cubicBezTo>
                  <a:cubicBezTo>
                    <a:pt x="4132897" y="86677"/>
                    <a:pt x="4124325" y="71437"/>
                    <a:pt x="4116705" y="58102"/>
                  </a:cubicBezTo>
                  <a:cubicBezTo>
                    <a:pt x="4111942" y="50482"/>
                    <a:pt x="4108132" y="43815"/>
                    <a:pt x="4104322" y="40005"/>
                  </a:cubicBezTo>
                  <a:cubicBezTo>
                    <a:pt x="4100512" y="36195"/>
                    <a:pt x="4096702" y="32385"/>
                    <a:pt x="4091940" y="29527"/>
                  </a:cubicBezTo>
                  <a:cubicBezTo>
                    <a:pt x="4089082" y="27622"/>
                    <a:pt x="4084320" y="25717"/>
                    <a:pt x="4079557" y="24765"/>
                  </a:cubicBezTo>
                  <a:cubicBezTo>
                    <a:pt x="4074795" y="23812"/>
                    <a:pt x="4070985" y="22860"/>
                    <a:pt x="4067175" y="22860"/>
                  </a:cubicBezTo>
                  <a:close/>
                  <a:moveTo>
                    <a:pt x="3791903" y="7620"/>
                  </a:moveTo>
                  <a:lnTo>
                    <a:pt x="4050031" y="7620"/>
                  </a:lnTo>
                  <a:lnTo>
                    <a:pt x="4050031" y="87630"/>
                  </a:lnTo>
                  <a:lnTo>
                    <a:pt x="4035743" y="87630"/>
                  </a:lnTo>
                  <a:cubicBezTo>
                    <a:pt x="4034790" y="82867"/>
                    <a:pt x="4031933" y="76200"/>
                    <a:pt x="4029075" y="69532"/>
                  </a:cubicBezTo>
                  <a:cubicBezTo>
                    <a:pt x="4026218" y="62865"/>
                    <a:pt x="4022408" y="56197"/>
                    <a:pt x="4017645" y="50482"/>
                  </a:cubicBezTo>
                  <a:cubicBezTo>
                    <a:pt x="4013836" y="43815"/>
                    <a:pt x="4009073" y="38100"/>
                    <a:pt x="4004311" y="33337"/>
                  </a:cubicBezTo>
                  <a:cubicBezTo>
                    <a:pt x="3999548" y="28575"/>
                    <a:pt x="3994786" y="25717"/>
                    <a:pt x="3990023" y="24765"/>
                  </a:cubicBezTo>
                  <a:cubicBezTo>
                    <a:pt x="3986213" y="23812"/>
                    <a:pt x="3980498" y="23812"/>
                    <a:pt x="3973831" y="23812"/>
                  </a:cubicBezTo>
                  <a:cubicBezTo>
                    <a:pt x="3967163" y="23812"/>
                    <a:pt x="3961448" y="23812"/>
                    <a:pt x="3955733" y="23812"/>
                  </a:cubicBezTo>
                  <a:lnTo>
                    <a:pt x="3943350" y="23812"/>
                  </a:lnTo>
                  <a:lnTo>
                    <a:pt x="3943350" y="260032"/>
                  </a:lnTo>
                  <a:cubicBezTo>
                    <a:pt x="3943350" y="264795"/>
                    <a:pt x="3944303" y="268605"/>
                    <a:pt x="3946208" y="272415"/>
                  </a:cubicBezTo>
                  <a:cubicBezTo>
                    <a:pt x="3948113" y="276225"/>
                    <a:pt x="3951923" y="279082"/>
                    <a:pt x="3956686" y="280987"/>
                  </a:cubicBezTo>
                  <a:cubicBezTo>
                    <a:pt x="3959543" y="281940"/>
                    <a:pt x="3964306" y="282892"/>
                    <a:pt x="3971925" y="284797"/>
                  </a:cubicBezTo>
                  <a:cubicBezTo>
                    <a:pt x="3979545" y="286702"/>
                    <a:pt x="3986213" y="287655"/>
                    <a:pt x="3990975" y="287655"/>
                  </a:cubicBezTo>
                  <a:lnTo>
                    <a:pt x="3990975" y="302895"/>
                  </a:lnTo>
                  <a:lnTo>
                    <a:pt x="3851911" y="302895"/>
                  </a:lnTo>
                  <a:lnTo>
                    <a:pt x="3851911" y="287655"/>
                  </a:lnTo>
                  <a:cubicBezTo>
                    <a:pt x="3855720" y="287655"/>
                    <a:pt x="3861436" y="286702"/>
                    <a:pt x="3870008" y="285750"/>
                  </a:cubicBezTo>
                  <a:cubicBezTo>
                    <a:pt x="3877628" y="284797"/>
                    <a:pt x="3883343" y="283845"/>
                    <a:pt x="3886200" y="282892"/>
                  </a:cubicBezTo>
                  <a:cubicBezTo>
                    <a:pt x="3890963" y="280987"/>
                    <a:pt x="3893820" y="278130"/>
                    <a:pt x="3896678" y="275272"/>
                  </a:cubicBezTo>
                  <a:cubicBezTo>
                    <a:pt x="3898583" y="271462"/>
                    <a:pt x="3899536" y="267652"/>
                    <a:pt x="3899536" y="261937"/>
                  </a:cubicBezTo>
                  <a:lnTo>
                    <a:pt x="3899536" y="23812"/>
                  </a:lnTo>
                  <a:lnTo>
                    <a:pt x="3887153" y="23812"/>
                  </a:lnTo>
                  <a:cubicBezTo>
                    <a:pt x="3882390" y="23812"/>
                    <a:pt x="3877628" y="23812"/>
                    <a:pt x="3870961" y="23812"/>
                  </a:cubicBezTo>
                  <a:cubicBezTo>
                    <a:pt x="3864293" y="23812"/>
                    <a:pt x="3858578" y="24765"/>
                    <a:pt x="3852863" y="24765"/>
                  </a:cubicBezTo>
                  <a:cubicBezTo>
                    <a:pt x="3848100" y="25717"/>
                    <a:pt x="3843338" y="27622"/>
                    <a:pt x="3838575" y="33337"/>
                  </a:cubicBezTo>
                  <a:cubicBezTo>
                    <a:pt x="3833813" y="38100"/>
                    <a:pt x="3829050" y="43815"/>
                    <a:pt x="3825240" y="50482"/>
                  </a:cubicBezTo>
                  <a:cubicBezTo>
                    <a:pt x="3821431" y="57150"/>
                    <a:pt x="3817620" y="63817"/>
                    <a:pt x="3813811" y="70485"/>
                  </a:cubicBezTo>
                  <a:cubicBezTo>
                    <a:pt x="3810953" y="77152"/>
                    <a:pt x="3808095" y="83820"/>
                    <a:pt x="3807143" y="87630"/>
                  </a:cubicBezTo>
                  <a:lnTo>
                    <a:pt x="3791903" y="87630"/>
                  </a:lnTo>
                  <a:close/>
                  <a:moveTo>
                    <a:pt x="3107055" y="6668"/>
                  </a:moveTo>
                  <a:lnTo>
                    <a:pt x="3243262" y="6668"/>
                  </a:lnTo>
                  <a:cubicBezTo>
                    <a:pt x="3255645" y="6668"/>
                    <a:pt x="3267075" y="7620"/>
                    <a:pt x="3278505" y="10478"/>
                  </a:cubicBezTo>
                  <a:cubicBezTo>
                    <a:pt x="3289935" y="13335"/>
                    <a:pt x="3299460" y="17145"/>
                    <a:pt x="3308032" y="22860"/>
                  </a:cubicBezTo>
                  <a:cubicBezTo>
                    <a:pt x="3316605" y="28575"/>
                    <a:pt x="3323272" y="35243"/>
                    <a:pt x="3328987" y="44768"/>
                  </a:cubicBezTo>
                  <a:cubicBezTo>
                    <a:pt x="3333750" y="53340"/>
                    <a:pt x="3336607" y="64770"/>
                    <a:pt x="3336607" y="77153"/>
                  </a:cubicBezTo>
                  <a:cubicBezTo>
                    <a:pt x="3336607" y="88583"/>
                    <a:pt x="3334702" y="98108"/>
                    <a:pt x="3330892" y="107633"/>
                  </a:cubicBezTo>
                  <a:cubicBezTo>
                    <a:pt x="3327082" y="116205"/>
                    <a:pt x="3322320" y="123825"/>
                    <a:pt x="3315652" y="130493"/>
                  </a:cubicBezTo>
                  <a:cubicBezTo>
                    <a:pt x="3308985" y="136208"/>
                    <a:pt x="3302317" y="141923"/>
                    <a:pt x="3292792" y="145733"/>
                  </a:cubicBezTo>
                  <a:cubicBezTo>
                    <a:pt x="3284220" y="150495"/>
                    <a:pt x="3274695" y="153353"/>
                    <a:pt x="3263264" y="157163"/>
                  </a:cubicBezTo>
                  <a:cubicBezTo>
                    <a:pt x="3277552" y="176213"/>
                    <a:pt x="3289935" y="192405"/>
                    <a:pt x="3299460" y="205740"/>
                  </a:cubicBezTo>
                  <a:cubicBezTo>
                    <a:pt x="3308985" y="219075"/>
                    <a:pt x="3321367" y="235268"/>
                    <a:pt x="3334702" y="253365"/>
                  </a:cubicBezTo>
                  <a:cubicBezTo>
                    <a:pt x="3340417" y="261938"/>
                    <a:pt x="3346132" y="267653"/>
                    <a:pt x="3350895" y="271463"/>
                  </a:cubicBezTo>
                  <a:cubicBezTo>
                    <a:pt x="3355657" y="275273"/>
                    <a:pt x="3360420" y="278130"/>
                    <a:pt x="3365182" y="280988"/>
                  </a:cubicBezTo>
                  <a:cubicBezTo>
                    <a:pt x="3368992" y="282893"/>
                    <a:pt x="3373755" y="283845"/>
                    <a:pt x="3378517" y="284798"/>
                  </a:cubicBezTo>
                  <a:cubicBezTo>
                    <a:pt x="3384232" y="285750"/>
                    <a:pt x="3388042" y="286703"/>
                    <a:pt x="3391852" y="286703"/>
                  </a:cubicBezTo>
                  <a:lnTo>
                    <a:pt x="3391852" y="302895"/>
                  </a:lnTo>
                  <a:lnTo>
                    <a:pt x="3313747" y="302895"/>
                  </a:lnTo>
                  <a:cubicBezTo>
                    <a:pt x="3296602" y="275273"/>
                    <a:pt x="3280410" y="251460"/>
                    <a:pt x="3266122" y="231458"/>
                  </a:cubicBezTo>
                  <a:cubicBezTo>
                    <a:pt x="3251835" y="211455"/>
                    <a:pt x="3236595" y="190500"/>
                    <a:pt x="3220402" y="169545"/>
                  </a:cubicBezTo>
                  <a:lnTo>
                    <a:pt x="3189922" y="169545"/>
                  </a:lnTo>
                  <a:lnTo>
                    <a:pt x="3189922" y="262890"/>
                  </a:lnTo>
                  <a:cubicBezTo>
                    <a:pt x="3189922" y="267653"/>
                    <a:pt x="3190875" y="271463"/>
                    <a:pt x="3191827" y="275273"/>
                  </a:cubicBezTo>
                  <a:cubicBezTo>
                    <a:pt x="3193732" y="279083"/>
                    <a:pt x="3196589" y="281940"/>
                    <a:pt x="3201352" y="283845"/>
                  </a:cubicBezTo>
                  <a:cubicBezTo>
                    <a:pt x="3204210" y="284798"/>
                    <a:pt x="3208020" y="285750"/>
                    <a:pt x="3214687" y="286703"/>
                  </a:cubicBezTo>
                  <a:cubicBezTo>
                    <a:pt x="3220402" y="287655"/>
                    <a:pt x="3226117" y="287655"/>
                    <a:pt x="3230880" y="287655"/>
                  </a:cubicBezTo>
                  <a:lnTo>
                    <a:pt x="3230880" y="302895"/>
                  </a:lnTo>
                  <a:lnTo>
                    <a:pt x="3107055" y="302895"/>
                  </a:lnTo>
                  <a:lnTo>
                    <a:pt x="3107055" y="287655"/>
                  </a:lnTo>
                  <a:cubicBezTo>
                    <a:pt x="3109912" y="287655"/>
                    <a:pt x="3114675" y="286703"/>
                    <a:pt x="3121342" y="285750"/>
                  </a:cubicBezTo>
                  <a:cubicBezTo>
                    <a:pt x="3128010" y="284798"/>
                    <a:pt x="3131820" y="283845"/>
                    <a:pt x="3134677" y="282893"/>
                  </a:cubicBezTo>
                  <a:cubicBezTo>
                    <a:pt x="3138487" y="280988"/>
                    <a:pt x="3141345" y="278130"/>
                    <a:pt x="3143250" y="275273"/>
                  </a:cubicBezTo>
                  <a:cubicBezTo>
                    <a:pt x="3145155" y="271463"/>
                    <a:pt x="3146107" y="267653"/>
                    <a:pt x="3146107" y="261938"/>
                  </a:cubicBezTo>
                  <a:lnTo>
                    <a:pt x="3146107" y="49530"/>
                  </a:lnTo>
                  <a:cubicBezTo>
                    <a:pt x="3146107" y="44768"/>
                    <a:pt x="3145155" y="40005"/>
                    <a:pt x="3144202" y="36195"/>
                  </a:cubicBezTo>
                  <a:cubicBezTo>
                    <a:pt x="3143250" y="32385"/>
                    <a:pt x="3139439" y="29528"/>
                    <a:pt x="3134677" y="27623"/>
                  </a:cubicBezTo>
                  <a:cubicBezTo>
                    <a:pt x="3130867" y="26670"/>
                    <a:pt x="3127057" y="25718"/>
                    <a:pt x="3121342" y="23813"/>
                  </a:cubicBezTo>
                  <a:cubicBezTo>
                    <a:pt x="3115627" y="22860"/>
                    <a:pt x="3110864" y="21908"/>
                    <a:pt x="3107055" y="21908"/>
                  </a:cubicBezTo>
                  <a:close/>
                  <a:moveTo>
                    <a:pt x="2514600" y="6668"/>
                  </a:moveTo>
                  <a:lnTo>
                    <a:pt x="2636520" y="6668"/>
                  </a:lnTo>
                  <a:lnTo>
                    <a:pt x="2636520" y="21908"/>
                  </a:lnTo>
                  <a:cubicBezTo>
                    <a:pt x="2626042" y="22860"/>
                    <a:pt x="2617470" y="23813"/>
                    <a:pt x="2609850" y="24765"/>
                  </a:cubicBezTo>
                  <a:cubicBezTo>
                    <a:pt x="2603182" y="26670"/>
                    <a:pt x="2599372" y="28575"/>
                    <a:pt x="2599372" y="33338"/>
                  </a:cubicBezTo>
                  <a:cubicBezTo>
                    <a:pt x="2599372" y="35243"/>
                    <a:pt x="2599372" y="37148"/>
                    <a:pt x="2600325" y="39053"/>
                  </a:cubicBezTo>
                  <a:cubicBezTo>
                    <a:pt x="2601277" y="40958"/>
                    <a:pt x="2601277" y="42863"/>
                    <a:pt x="2601277" y="43815"/>
                  </a:cubicBezTo>
                  <a:cubicBezTo>
                    <a:pt x="2606040" y="57150"/>
                    <a:pt x="2614612" y="80010"/>
                    <a:pt x="2626042" y="110490"/>
                  </a:cubicBezTo>
                  <a:cubicBezTo>
                    <a:pt x="2637472" y="140970"/>
                    <a:pt x="2653665" y="184785"/>
                    <a:pt x="2675572" y="241935"/>
                  </a:cubicBezTo>
                  <a:cubicBezTo>
                    <a:pt x="2686050" y="216218"/>
                    <a:pt x="2698432" y="185738"/>
                    <a:pt x="2711767" y="150495"/>
                  </a:cubicBezTo>
                  <a:cubicBezTo>
                    <a:pt x="2725102" y="115253"/>
                    <a:pt x="2734627" y="91440"/>
                    <a:pt x="2739390" y="78105"/>
                  </a:cubicBezTo>
                  <a:cubicBezTo>
                    <a:pt x="2744152" y="65723"/>
                    <a:pt x="2747010" y="57150"/>
                    <a:pt x="2747010" y="51435"/>
                  </a:cubicBezTo>
                  <a:cubicBezTo>
                    <a:pt x="2747962" y="46673"/>
                    <a:pt x="2747962" y="42863"/>
                    <a:pt x="2747962" y="40005"/>
                  </a:cubicBezTo>
                  <a:cubicBezTo>
                    <a:pt x="2747962" y="37148"/>
                    <a:pt x="2747010" y="34290"/>
                    <a:pt x="2744152" y="32385"/>
                  </a:cubicBezTo>
                  <a:cubicBezTo>
                    <a:pt x="2741295" y="30480"/>
                    <a:pt x="2737485" y="28575"/>
                    <a:pt x="2732722" y="26670"/>
                  </a:cubicBezTo>
                  <a:cubicBezTo>
                    <a:pt x="2727960" y="24765"/>
                    <a:pt x="2723197" y="23813"/>
                    <a:pt x="2718435" y="23813"/>
                  </a:cubicBezTo>
                  <a:cubicBezTo>
                    <a:pt x="2713672" y="22860"/>
                    <a:pt x="2708910" y="22860"/>
                    <a:pt x="2704147" y="21908"/>
                  </a:cubicBezTo>
                  <a:lnTo>
                    <a:pt x="2704147" y="6668"/>
                  </a:lnTo>
                  <a:lnTo>
                    <a:pt x="2814637" y="6668"/>
                  </a:lnTo>
                  <a:lnTo>
                    <a:pt x="2814637" y="22860"/>
                  </a:lnTo>
                  <a:lnTo>
                    <a:pt x="2815590" y="22860"/>
                  </a:lnTo>
                  <a:cubicBezTo>
                    <a:pt x="2811780" y="22860"/>
                    <a:pt x="2807970" y="23813"/>
                    <a:pt x="2802255" y="24765"/>
                  </a:cubicBezTo>
                  <a:cubicBezTo>
                    <a:pt x="2797492" y="26670"/>
                    <a:pt x="2792730" y="27623"/>
                    <a:pt x="2789872" y="30480"/>
                  </a:cubicBezTo>
                  <a:cubicBezTo>
                    <a:pt x="2785110" y="33338"/>
                    <a:pt x="2781300" y="37148"/>
                    <a:pt x="2778442" y="41910"/>
                  </a:cubicBezTo>
                  <a:cubicBezTo>
                    <a:pt x="2775585" y="46673"/>
                    <a:pt x="2772727" y="52388"/>
                    <a:pt x="2769870" y="58103"/>
                  </a:cubicBezTo>
                  <a:cubicBezTo>
                    <a:pt x="2760345" y="80010"/>
                    <a:pt x="2747010" y="114300"/>
                    <a:pt x="2727960" y="160973"/>
                  </a:cubicBezTo>
                  <a:cubicBezTo>
                    <a:pt x="2708910" y="207645"/>
                    <a:pt x="2689860" y="256223"/>
                    <a:pt x="2670810" y="306705"/>
                  </a:cubicBezTo>
                  <a:lnTo>
                    <a:pt x="2653665" y="306705"/>
                  </a:lnTo>
                  <a:cubicBezTo>
                    <a:pt x="2633662" y="253365"/>
                    <a:pt x="2614612" y="200978"/>
                    <a:pt x="2595562" y="151448"/>
                  </a:cubicBezTo>
                  <a:cubicBezTo>
                    <a:pt x="2576512" y="101918"/>
                    <a:pt x="2564130" y="67628"/>
                    <a:pt x="2557462" y="50483"/>
                  </a:cubicBezTo>
                  <a:cubicBezTo>
                    <a:pt x="2555557" y="45720"/>
                    <a:pt x="2553652" y="42863"/>
                    <a:pt x="2550795" y="39053"/>
                  </a:cubicBezTo>
                  <a:cubicBezTo>
                    <a:pt x="2547937" y="36195"/>
                    <a:pt x="2544127" y="32385"/>
                    <a:pt x="2539365" y="29528"/>
                  </a:cubicBezTo>
                  <a:cubicBezTo>
                    <a:pt x="2535555" y="27623"/>
                    <a:pt x="2531745" y="25718"/>
                    <a:pt x="2526982" y="23813"/>
                  </a:cubicBezTo>
                  <a:cubicBezTo>
                    <a:pt x="2522220" y="22860"/>
                    <a:pt x="2518410" y="21908"/>
                    <a:pt x="2514600" y="21908"/>
                  </a:cubicBezTo>
                  <a:close/>
                  <a:moveTo>
                    <a:pt x="2038350" y="6668"/>
                  </a:moveTo>
                  <a:lnTo>
                    <a:pt x="2122170" y="6668"/>
                  </a:lnTo>
                  <a:lnTo>
                    <a:pt x="2287905" y="232410"/>
                  </a:lnTo>
                  <a:lnTo>
                    <a:pt x="2287905" y="91440"/>
                  </a:lnTo>
                  <a:cubicBezTo>
                    <a:pt x="2287905" y="74295"/>
                    <a:pt x="2286952" y="60960"/>
                    <a:pt x="2285047" y="51435"/>
                  </a:cubicBezTo>
                  <a:cubicBezTo>
                    <a:pt x="2283142" y="41910"/>
                    <a:pt x="2279332" y="36195"/>
                    <a:pt x="2275522" y="33338"/>
                  </a:cubicBezTo>
                  <a:cubicBezTo>
                    <a:pt x="2271712" y="30480"/>
                    <a:pt x="2265045" y="27623"/>
                    <a:pt x="2256472" y="25718"/>
                  </a:cubicBezTo>
                  <a:cubicBezTo>
                    <a:pt x="2247900" y="22860"/>
                    <a:pt x="2241232" y="21908"/>
                    <a:pt x="2236470" y="21908"/>
                  </a:cubicBezTo>
                  <a:lnTo>
                    <a:pt x="2236470" y="6668"/>
                  </a:lnTo>
                  <a:lnTo>
                    <a:pt x="2356485" y="6668"/>
                  </a:lnTo>
                  <a:lnTo>
                    <a:pt x="2356485" y="22860"/>
                  </a:lnTo>
                  <a:lnTo>
                    <a:pt x="2358390" y="22860"/>
                  </a:lnTo>
                  <a:cubicBezTo>
                    <a:pt x="2354580" y="22860"/>
                    <a:pt x="2348865" y="23813"/>
                    <a:pt x="2340292" y="25718"/>
                  </a:cubicBezTo>
                  <a:cubicBezTo>
                    <a:pt x="2332672" y="27623"/>
                    <a:pt x="2326005" y="30480"/>
                    <a:pt x="2323147" y="32385"/>
                  </a:cubicBezTo>
                  <a:cubicBezTo>
                    <a:pt x="2318385" y="36195"/>
                    <a:pt x="2314575" y="42863"/>
                    <a:pt x="2312670" y="52388"/>
                  </a:cubicBezTo>
                  <a:cubicBezTo>
                    <a:pt x="2310765" y="61913"/>
                    <a:pt x="2309812" y="75248"/>
                    <a:pt x="2309812" y="89535"/>
                  </a:cubicBezTo>
                  <a:lnTo>
                    <a:pt x="2309812" y="306705"/>
                  </a:lnTo>
                  <a:lnTo>
                    <a:pt x="2291715" y="306705"/>
                  </a:lnTo>
                  <a:lnTo>
                    <a:pt x="2112645" y="64770"/>
                  </a:lnTo>
                  <a:lnTo>
                    <a:pt x="2112645" y="217170"/>
                  </a:lnTo>
                  <a:cubicBezTo>
                    <a:pt x="2112645" y="234315"/>
                    <a:pt x="2113597" y="247650"/>
                    <a:pt x="2115502" y="256223"/>
                  </a:cubicBezTo>
                  <a:cubicBezTo>
                    <a:pt x="2117407" y="265748"/>
                    <a:pt x="2121217" y="271463"/>
                    <a:pt x="2125027" y="276225"/>
                  </a:cubicBezTo>
                  <a:cubicBezTo>
                    <a:pt x="2127885" y="279083"/>
                    <a:pt x="2134552" y="281940"/>
                    <a:pt x="2145030" y="284798"/>
                  </a:cubicBezTo>
                  <a:cubicBezTo>
                    <a:pt x="2154555" y="287655"/>
                    <a:pt x="2161222" y="288608"/>
                    <a:pt x="2165032" y="288608"/>
                  </a:cubicBezTo>
                  <a:lnTo>
                    <a:pt x="2165032" y="303848"/>
                  </a:lnTo>
                  <a:lnTo>
                    <a:pt x="2044065" y="303848"/>
                  </a:lnTo>
                  <a:lnTo>
                    <a:pt x="2044065" y="288608"/>
                  </a:lnTo>
                  <a:cubicBezTo>
                    <a:pt x="2047875" y="288608"/>
                    <a:pt x="2053590" y="286703"/>
                    <a:pt x="2063115" y="284798"/>
                  </a:cubicBezTo>
                  <a:cubicBezTo>
                    <a:pt x="2071687" y="281940"/>
                    <a:pt x="2077402" y="280035"/>
                    <a:pt x="2079307" y="278130"/>
                  </a:cubicBezTo>
                  <a:cubicBezTo>
                    <a:pt x="2084070" y="274320"/>
                    <a:pt x="2087880" y="268605"/>
                    <a:pt x="2088832" y="260033"/>
                  </a:cubicBezTo>
                  <a:cubicBezTo>
                    <a:pt x="2090737" y="252413"/>
                    <a:pt x="2091690" y="238125"/>
                    <a:pt x="2091690" y="219075"/>
                  </a:cubicBezTo>
                  <a:lnTo>
                    <a:pt x="2091690" y="73343"/>
                  </a:lnTo>
                  <a:cubicBezTo>
                    <a:pt x="2091690" y="66675"/>
                    <a:pt x="2090737" y="60960"/>
                    <a:pt x="2087880" y="54293"/>
                  </a:cubicBezTo>
                  <a:cubicBezTo>
                    <a:pt x="2085975" y="47625"/>
                    <a:pt x="2083117" y="42863"/>
                    <a:pt x="2079307" y="39053"/>
                  </a:cubicBezTo>
                  <a:cubicBezTo>
                    <a:pt x="2074545" y="34290"/>
                    <a:pt x="2067877" y="30480"/>
                    <a:pt x="2059305" y="27623"/>
                  </a:cubicBezTo>
                  <a:cubicBezTo>
                    <a:pt x="2050732" y="24765"/>
                    <a:pt x="2044065" y="22860"/>
                    <a:pt x="2038350" y="21908"/>
                  </a:cubicBezTo>
                  <a:close/>
                  <a:moveTo>
                    <a:pt x="1906905" y="6668"/>
                  </a:moveTo>
                  <a:lnTo>
                    <a:pt x="2027872" y="6668"/>
                  </a:lnTo>
                  <a:lnTo>
                    <a:pt x="2027872" y="22860"/>
                  </a:lnTo>
                  <a:lnTo>
                    <a:pt x="2025967" y="22860"/>
                  </a:lnTo>
                  <a:cubicBezTo>
                    <a:pt x="2022157" y="22860"/>
                    <a:pt x="2016442" y="23813"/>
                    <a:pt x="2008822" y="25718"/>
                  </a:cubicBezTo>
                  <a:cubicBezTo>
                    <a:pt x="2001202" y="27623"/>
                    <a:pt x="1995487" y="29528"/>
                    <a:pt x="1990725" y="32385"/>
                  </a:cubicBezTo>
                  <a:cubicBezTo>
                    <a:pt x="1985962" y="35243"/>
                    <a:pt x="1983105" y="41910"/>
                    <a:pt x="1981200" y="52388"/>
                  </a:cubicBezTo>
                  <a:cubicBezTo>
                    <a:pt x="1979295" y="62865"/>
                    <a:pt x="1978342" y="74295"/>
                    <a:pt x="1978342" y="88583"/>
                  </a:cubicBezTo>
                  <a:lnTo>
                    <a:pt x="1978342" y="217170"/>
                  </a:lnTo>
                  <a:cubicBezTo>
                    <a:pt x="1978342" y="233363"/>
                    <a:pt x="1974532" y="247650"/>
                    <a:pt x="1967865" y="260033"/>
                  </a:cubicBezTo>
                  <a:cubicBezTo>
                    <a:pt x="1961197" y="272415"/>
                    <a:pt x="1951672" y="281940"/>
                    <a:pt x="1941195" y="289560"/>
                  </a:cubicBezTo>
                  <a:cubicBezTo>
                    <a:pt x="1929765" y="297180"/>
                    <a:pt x="1918335" y="302895"/>
                    <a:pt x="1906905" y="305753"/>
                  </a:cubicBezTo>
                  <a:cubicBezTo>
                    <a:pt x="1894522" y="308610"/>
                    <a:pt x="1883092" y="310515"/>
                    <a:pt x="1871662" y="310515"/>
                  </a:cubicBezTo>
                  <a:cubicBezTo>
                    <a:pt x="1853565" y="310515"/>
                    <a:pt x="1838325" y="308610"/>
                    <a:pt x="1824037" y="303848"/>
                  </a:cubicBezTo>
                  <a:cubicBezTo>
                    <a:pt x="1809750" y="299085"/>
                    <a:pt x="1798320" y="293370"/>
                    <a:pt x="1788795" y="284798"/>
                  </a:cubicBezTo>
                  <a:cubicBezTo>
                    <a:pt x="1779270" y="277178"/>
                    <a:pt x="1772602" y="267653"/>
                    <a:pt x="1767840" y="258128"/>
                  </a:cubicBezTo>
                  <a:cubicBezTo>
                    <a:pt x="1763077" y="247650"/>
                    <a:pt x="1761172" y="237173"/>
                    <a:pt x="1761172" y="225743"/>
                  </a:cubicBezTo>
                  <a:lnTo>
                    <a:pt x="1761172" y="51435"/>
                  </a:lnTo>
                  <a:cubicBezTo>
                    <a:pt x="1761172" y="46673"/>
                    <a:pt x="1760220" y="42863"/>
                    <a:pt x="1758315" y="39053"/>
                  </a:cubicBezTo>
                  <a:cubicBezTo>
                    <a:pt x="1756410" y="36195"/>
                    <a:pt x="1753552" y="32385"/>
                    <a:pt x="1748790" y="29528"/>
                  </a:cubicBezTo>
                  <a:cubicBezTo>
                    <a:pt x="1744980" y="27623"/>
                    <a:pt x="1741170" y="25718"/>
                    <a:pt x="1735455" y="24765"/>
                  </a:cubicBezTo>
                  <a:cubicBezTo>
                    <a:pt x="1729740" y="23813"/>
                    <a:pt x="1725930" y="22860"/>
                    <a:pt x="1722120" y="22860"/>
                  </a:cubicBezTo>
                  <a:lnTo>
                    <a:pt x="1722120" y="7620"/>
                  </a:lnTo>
                  <a:lnTo>
                    <a:pt x="1844040" y="7620"/>
                  </a:lnTo>
                  <a:lnTo>
                    <a:pt x="1844040" y="22860"/>
                  </a:lnTo>
                  <a:cubicBezTo>
                    <a:pt x="1840230" y="22860"/>
                    <a:pt x="1835467" y="23813"/>
                    <a:pt x="1829752" y="24765"/>
                  </a:cubicBezTo>
                  <a:cubicBezTo>
                    <a:pt x="1824037" y="25718"/>
                    <a:pt x="1819275" y="26670"/>
                    <a:pt x="1817370" y="27623"/>
                  </a:cubicBezTo>
                  <a:cubicBezTo>
                    <a:pt x="1812607" y="29528"/>
                    <a:pt x="1809750" y="32385"/>
                    <a:pt x="1807845" y="36195"/>
                  </a:cubicBezTo>
                  <a:cubicBezTo>
                    <a:pt x="1805940" y="40005"/>
                    <a:pt x="1805940" y="44768"/>
                    <a:pt x="1805940" y="48578"/>
                  </a:cubicBezTo>
                  <a:lnTo>
                    <a:pt x="1805940" y="211455"/>
                  </a:lnTo>
                  <a:cubicBezTo>
                    <a:pt x="1805940" y="219075"/>
                    <a:pt x="1806892" y="227648"/>
                    <a:pt x="1808797" y="236220"/>
                  </a:cubicBezTo>
                  <a:cubicBezTo>
                    <a:pt x="1810702" y="244793"/>
                    <a:pt x="1813560" y="253365"/>
                    <a:pt x="1819275" y="260033"/>
                  </a:cubicBezTo>
                  <a:cubicBezTo>
                    <a:pt x="1824990" y="267653"/>
                    <a:pt x="1832610" y="274320"/>
                    <a:pt x="1841182" y="279083"/>
                  </a:cubicBezTo>
                  <a:cubicBezTo>
                    <a:pt x="1850707" y="283845"/>
                    <a:pt x="1863090" y="286703"/>
                    <a:pt x="1879282" y="286703"/>
                  </a:cubicBezTo>
                  <a:cubicBezTo>
                    <a:pt x="1894522" y="286703"/>
                    <a:pt x="1907857" y="284798"/>
                    <a:pt x="1917382" y="279083"/>
                  </a:cubicBezTo>
                  <a:cubicBezTo>
                    <a:pt x="1927860" y="274320"/>
                    <a:pt x="1936432" y="267653"/>
                    <a:pt x="1942147" y="260033"/>
                  </a:cubicBezTo>
                  <a:cubicBezTo>
                    <a:pt x="1947862" y="252413"/>
                    <a:pt x="1951672" y="244793"/>
                    <a:pt x="1954530" y="236220"/>
                  </a:cubicBezTo>
                  <a:cubicBezTo>
                    <a:pt x="1956435" y="227648"/>
                    <a:pt x="1958340" y="220028"/>
                    <a:pt x="1958340" y="211455"/>
                  </a:cubicBezTo>
                  <a:lnTo>
                    <a:pt x="1958340" y="90488"/>
                  </a:lnTo>
                  <a:cubicBezTo>
                    <a:pt x="1958340" y="75248"/>
                    <a:pt x="1957387" y="62865"/>
                    <a:pt x="1955482" y="52388"/>
                  </a:cubicBezTo>
                  <a:cubicBezTo>
                    <a:pt x="1953577" y="42863"/>
                    <a:pt x="1949767" y="36195"/>
                    <a:pt x="1945957" y="33338"/>
                  </a:cubicBezTo>
                  <a:cubicBezTo>
                    <a:pt x="1941195" y="29528"/>
                    <a:pt x="1934527" y="27623"/>
                    <a:pt x="1925955" y="24765"/>
                  </a:cubicBezTo>
                  <a:cubicBezTo>
                    <a:pt x="1917382" y="22860"/>
                    <a:pt x="1910715" y="21908"/>
                    <a:pt x="1906905" y="21908"/>
                  </a:cubicBezTo>
                  <a:close/>
                  <a:moveTo>
                    <a:pt x="972503" y="6668"/>
                  </a:moveTo>
                  <a:lnTo>
                    <a:pt x="1056323" y="6668"/>
                  </a:lnTo>
                  <a:lnTo>
                    <a:pt x="1222058" y="232410"/>
                  </a:lnTo>
                  <a:lnTo>
                    <a:pt x="1222058" y="91440"/>
                  </a:lnTo>
                  <a:cubicBezTo>
                    <a:pt x="1222058" y="74295"/>
                    <a:pt x="1221105" y="60960"/>
                    <a:pt x="1219200" y="51435"/>
                  </a:cubicBezTo>
                  <a:cubicBezTo>
                    <a:pt x="1217295" y="41910"/>
                    <a:pt x="1213485" y="36195"/>
                    <a:pt x="1209675" y="33338"/>
                  </a:cubicBezTo>
                  <a:cubicBezTo>
                    <a:pt x="1205865" y="30480"/>
                    <a:pt x="1199198" y="27623"/>
                    <a:pt x="1190625" y="25718"/>
                  </a:cubicBezTo>
                  <a:cubicBezTo>
                    <a:pt x="1182053" y="22860"/>
                    <a:pt x="1175385" y="21908"/>
                    <a:pt x="1170623" y="21908"/>
                  </a:cubicBezTo>
                  <a:lnTo>
                    <a:pt x="1170623" y="6668"/>
                  </a:lnTo>
                  <a:lnTo>
                    <a:pt x="1290638" y="6668"/>
                  </a:lnTo>
                  <a:lnTo>
                    <a:pt x="1290638" y="22860"/>
                  </a:lnTo>
                  <a:lnTo>
                    <a:pt x="1291590" y="22860"/>
                  </a:lnTo>
                  <a:cubicBezTo>
                    <a:pt x="1287780" y="22860"/>
                    <a:pt x="1282065" y="23813"/>
                    <a:pt x="1273493" y="25718"/>
                  </a:cubicBezTo>
                  <a:cubicBezTo>
                    <a:pt x="1264920" y="27623"/>
                    <a:pt x="1259205" y="30480"/>
                    <a:pt x="1256348" y="32385"/>
                  </a:cubicBezTo>
                  <a:cubicBezTo>
                    <a:pt x="1251585" y="36195"/>
                    <a:pt x="1247775" y="42863"/>
                    <a:pt x="1245870" y="52388"/>
                  </a:cubicBezTo>
                  <a:cubicBezTo>
                    <a:pt x="1243965" y="61913"/>
                    <a:pt x="1243013" y="75248"/>
                    <a:pt x="1243013" y="89535"/>
                  </a:cubicBezTo>
                  <a:lnTo>
                    <a:pt x="1243013" y="306705"/>
                  </a:lnTo>
                  <a:lnTo>
                    <a:pt x="1224915" y="306705"/>
                  </a:lnTo>
                  <a:lnTo>
                    <a:pt x="1045845" y="64770"/>
                  </a:lnTo>
                  <a:lnTo>
                    <a:pt x="1045845" y="217170"/>
                  </a:lnTo>
                  <a:cubicBezTo>
                    <a:pt x="1045845" y="234315"/>
                    <a:pt x="1046798" y="247650"/>
                    <a:pt x="1048703" y="256223"/>
                  </a:cubicBezTo>
                  <a:cubicBezTo>
                    <a:pt x="1050608" y="265748"/>
                    <a:pt x="1054418" y="271463"/>
                    <a:pt x="1058228" y="276225"/>
                  </a:cubicBezTo>
                  <a:cubicBezTo>
                    <a:pt x="1061085" y="279083"/>
                    <a:pt x="1067753" y="281940"/>
                    <a:pt x="1078230" y="284798"/>
                  </a:cubicBezTo>
                  <a:cubicBezTo>
                    <a:pt x="1087755" y="287655"/>
                    <a:pt x="1094423" y="288608"/>
                    <a:pt x="1098233" y="288608"/>
                  </a:cubicBezTo>
                  <a:lnTo>
                    <a:pt x="1098233" y="303848"/>
                  </a:lnTo>
                  <a:lnTo>
                    <a:pt x="977265" y="303848"/>
                  </a:lnTo>
                  <a:lnTo>
                    <a:pt x="977265" y="288608"/>
                  </a:lnTo>
                  <a:cubicBezTo>
                    <a:pt x="981075" y="288608"/>
                    <a:pt x="986790" y="286703"/>
                    <a:pt x="996315" y="284798"/>
                  </a:cubicBezTo>
                  <a:cubicBezTo>
                    <a:pt x="1004888" y="281940"/>
                    <a:pt x="1010603" y="280035"/>
                    <a:pt x="1012508" y="278130"/>
                  </a:cubicBezTo>
                  <a:cubicBezTo>
                    <a:pt x="1017270" y="274320"/>
                    <a:pt x="1021080" y="268605"/>
                    <a:pt x="1022033" y="260033"/>
                  </a:cubicBezTo>
                  <a:cubicBezTo>
                    <a:pt x="1023938" y="252413"/>
                    <a:pt x="1024890" y="238125"/>
                    <a:pt x="1024890" y="219075"/>
                  </a:cubicBezTo>
                  <a:lnTo>
                    <a:pt x="1024890" y="73343"/>
                  </a:lnTo>
                  <a:cubicBezTo>
                    <a:pt x="1024890" y="66675"/>
                    <a:pt x="1023938" y="60960"/>
                    <a:pt x="1022033" y="54293"/>
                  </a:cubicBezTo>
                  <a:cubicBezTo>
                    <a:pt x="1020128" y="47625"/>
                    <a:pt x="1017270" y="42863"/>
                    <a:pt x="1013460" y="39053"/>
                  </a:cubicBezTo>
                  <a:cubicBezTo>
                    <a:pt x="1008698" y="34290"/>
                    <a:pt x="1002030" y="30480"/>
                    <a:pt x="993458" y="27623"/>
                  </a:cubicBezTo>
                  <a:cubicBezTo>
                    <a:pt x="984885" y="24765"/>
                    <a:pt x="978218" y="22860"/>
                    <a:pt x="972503" y="21908"/>
                  </a:cubicBezTo>
                  <a:close/>
                  <a:moveTo>
                    <a:pt x="687705" y="6668"/>
                  </a:moveTo>
                  <a:lnTo>
                    <a:pt x="798195" y="6668"/>
                  </a:lnTo>
                  <a:lnTo>
                    <a:pt x="798195" y="21908"/>
                  </a:lnTo>
                  <a:cubicBezTo>
                    <a:pt x="798195" y="21908"/>
                    <a:pt x="797243" y="21908"/>
                    <a:pt x="795338" y="21908"/>
                  </a:cubicBezTo>
                  <a:cubicBezTo>
                    <a:pt x="794385" y="21908"/>
                    <a:pt x="792480" y="21908"/>
                    <a:pt x="790575" y="21908"/>
                  </a:cubicBezTo>
                  <a:cubicBezTo>
                    <a:pt x="788670" y="21908"/>
                    <a:pt x="786765" y="21908"/>
                    <a:pt x="784860" y="22860"/>
                  </a:cubicBezTo>
                  <a:cubicBezTo>
                    <a:pt x="782955" y="22860"/>
                    <a:pt x="780098" y="23813"/>
                    <a:pt x="777240" y="23813"/>
                  </a:cubicBezTo>
                  <a:cubicBezTo>
                    <a:pt x="772478" y="24765"/>
                    <a:pt x="767715" y="26670"/>
                    <a:pt x="762000" y="29528"/>
                  </a:cubicBezTo>
                  <a:cubicBezTo>
                    <a:pt x="757238" y="32385"/>
                    <a:pt x="752475" y="35243"/>
                    <a:pt x="749618" y="39053"/>
                  </a:cubicBezTo>
                  <a:cubicBezTo>
                    <a:pt x="735330" y="55245"/>
                    <a:pt x="720090" y="72390"/>
                    <a:pt x="704850" y="89535"/>
                  </a:cubicBezTo>
                  <a:cubicBezTo>
                    <a:pt x="689610" y="106680"/>
                    <a:pt x="673418" y="122873"/>
                    <a:pt x="658178" y="137160"/>
                  </a:cubicBezTo>
                  <a:cubicBezTo>
                    <a:pt x="679133" y="160973"/>
                    <a:pt x="696278" y="181928"/>
                    <a:pt x="710565" y="199073"/>
                  </a:cubicBezTo>
                  <a:cubicBezTo>
                    <a:pt x="724853" y="216218"/>
                    <a:pt x="739140" y="234315"/>
                    <a:pt x="754380" y="254318"/>
                  </a:cubicBezTo>
                  <a:cubicBezTo>
                    <a:pt x="760095" y="261938"/>
                    <a:pt x="765810" y="267653"/>
                    <a:pt x="772478" y="272415"/>
                  </a:cubicBezTo>
                  <a:cubicBezTo>
                    <a:pt x="778193" y="277178"/>
                    <a:pt x="783908" y="280035"/>
                    <a:pt x="787718" y="282893"/>
                  </a:cubicBezTo>
                  <a:cubicBezTo>
                    <a:pt x="791528" y="284798"/>
                    <a:pt x="795338" y="285750"/>
                    <a:pt x="801053" y="286703"/>
                  </a:cubicBezTo>
                  <a:cubicBezTo>
                    <a:pt x="806768" y="287655"/>
                    <a:pt x="810578" y="288608"/>
                    <a:pt x="814388" y="288608"/>
                  </a:cubicBezTo>
                  <a:lnTo>
                    <a:pt x="814388" y="302895"/>
                  </a:lnTo>
                  <a:lnTo>
                    <a:pt x="813435" y="302895"/>
                  </a:lnTo>
                  <a:lnTo>
                    <a:pt x="730568" y="302895"/>
                  </a:lnTo>
                  <a:cubicBezTo>
                    <a:pt x="714375" y="278130"/>
                    <a:pt x="697230" y="253365"/>
                    <a:pt x="677228" y="229553"/>
                  </a:cubicBezTo>
                  <a:cubicBezTo>
                    <a:pt x="657225" y="204788"/>
                    <a:pt x="637223" y="181928"/>
                    <a:pt x="616268" y="159068"/>
                  </a:cubicBezTo>
                  <a:lnTo>
                    <a:pt x="610553" y="159068"/>
                  </a:lnTo>
                  <a:lnTo>
                    <a:pt x="610553" y="261938"/>
                  </a:lnTo>
                  <a:cubicBezTo>
                    <a:pt x="610553" y="266700"/>
                    <a:pt x="611505" y="270510"/>
                    <a:pt x="613410" y="274320"/>
                  </a:cubicBezTo>
                  <a:cubicBezTo>
                    <a:pt x="615315" y="278130"/>
                    <a:pt x="618173" y="280988"/>
                    <a:pt x="622935" y="282893"/>
                  </a:cubicBezTo>
                  <a:cubicBezTo>
                    <a:pt x="624840" y="283845"/>
                    <a:pt x="629603" y="284798"/>
                    <a:pt x="635318" y="286703"/>
                  </a:cubicBezTo>
                  <a:cubicBezTo>
                    <a:pt x="641033" y="287655"/>
                    <a:pt x="645795" y="288608"/>
                    <a:pt x="650558" y="288608"/>
                  </a:cubicBezTo>
                  <a:lnTo>
                    <a:pt x="650558" y="303848"/>
                  </a:lnTo>
                  <a:lnTo>
                    <a:pt x="528638" y="303848"/>
                  </a:lnTo>
                  <a:lnTo>
                    <a:pt x="528638" y="288608"/>
                  </a:lnTo>
                  <a:cubicBezTo>
                    <a:pt x="531495" y="288608"/>
                    <a:pt x="536258" y="287655"/>
                    <a:pt x="542925" y="287655"/>
                  </a:cubicBezTo>
                  <a:cubicBezTo>
                    <a:pt x="548640" y="286703"/>
                    <a:pt x="553403" y="286703"/>
                    <a:pt x="556260" y="284798"/>
                  </a:cubicBezTo>
                  <a:cubicBezTo>
                    <a:pt x="560070" y="282893"/>
                    <a:pt x="563880" y="280035"/>
                    <a:pt x="565785" y="277178"/>
                  </a:cubicBezTo>
                  <a:cubicBezTo>
                    <a:pt x="567690" y="273368"/>
                    <a:pt x="568643" y="269558"/>
                    <a:pt x="568643" y="264795"/>
                  </a:cubicBezTo>
                  <a:lnTo>
                    <a:pt x="568643" y="51435"/>
                  </a:lnTo>
                  <a:cubicBezTo>
                    <a:pt x="568643" y="46673"/>
                    <a:pt x="567690" y="42863"/>
                    <a:pt x="565785" y="39053"/>
                  </a:cubicBezTo>
                  <a:cubicBezTo>
                    <a:pt x="563880" y="35243"/>
                    <a:pt x="561023" y="32385"/>
                    <a:pt x="556260" y="30480"/>
                  </a:cubicBezTo>
                  <a:cubicBezTo>
                    <a:pt x="552450" y="28575"/>
                    <a:pt x="547688" y="26670"/>
                    <a:pt x="542925" y="25718"/>
                  </a:cubicBezTo>
                  <a:cubicBezTo>
                    <a:pt x="538163" y="24765"/>
                    <a:pt x="533400" y="23813"/>
                    <a:pt x="529590" y="22860"/>
                  </a:cubicBezTo>
                  <a:lnTo>
                    <a:pt x="529590" y="7620"/>
                  </a:lnTo>
                  <a:lnTo>
                    <a:pt x="651510" y="7620"/>
                  </a:lnTo>
                  <a:lnTo>
                    <a:pt x="651510" y="22860"/>
                  </a:lnTo>
                  <a:cubicBezTo>
                    <a:pt x="647700" y="22860"/>
                    <a:pt x="642938" y="23813"/>
                    <a:pt x="637223" y="24765"/>
                  </a:cubicBezTo>
                  <a:cubicBezTo>
                    <a:pt x="631508" y="25718"/>
                    <a:pt x="627698" y="26670"/>
                    <a:pt x="624840" y="27623"/>
                  </a:cubicBezTo>
                  <a:cubicBezTo>
                    <a:pt x="620078" y="29528"/>
                    <a:pt x="617220" y="32385"/>
                    <a:pt x="615315" y="36195"/>
                  </a:cubicBezTo>
                  <a:cubicBezTo>
                    <a:pt x="613410" y="40005"/>
                    <a:pt x="612458" y="44768"/>
                    <a:pt x="612458" y="48578"/>
                  </a:cubicBezTo>
                  <a:lnTo>
                    <a:pt x="612458" y="150495"/>
                  </a:lnTo>
                  <a:lnTo>
                    <a:pt x="616268" y="150495"/>
                  </a:lnTo>
                  <a:cubicBezTo>
                    <a:pt x="628650" y="140018"/>
                    <a:pt x="641033" y="128588"/>
                    <a:pt x="653415" y="117158"/>
                  </a:cubicBezTo>
                  <a:cubicBezTo>
                    <a:pt x="665798" y="105728"/>
                    <a:pt x="676275" y="94298"/>
                    <a:pt x="686753" y="82868"/>
                  </a:cubicBezTo>
                  <a:cubicBezTo>
                    <a:pt x="697230" y="70485"/>
                    <a:pt x="705803" y="60008"/>
                    <a:pt x="710565" y="52388"/>
                  </a:cubicBezTo>
                  <a:cubicBezTo>
                    <a:pt x="715328" y="44768"/>
                    <a:pt x="718185" y="38100"/>
                    <a:pt x="718185" y="32385"/>
                  </a:cubicBezTo>
                  <a:cubicBezTo>
                    <a:pt x="718185" y="30480"/>
                    <a:pt x="717233" y="28575"/>
                    <a:pt x="714375" y="27623"/>
                  </a:cubicBezTo>
                  <a:cubicBezTo>
                    <a:pt x="711518" y="26670"/>
                    <a:pt x="708660" y="24765"/>
                    <a:pt x="705803" y="24765"/>
                  </a:cubicBezTo>
                  <a:cubicBezTo>
                    <a:pt x="701993" y="23813"/>
                    <a:pt x="698183" y="23813"/>
                    <a:pt x="695325" y="22860"/>
                  </a:cubicBezTo>
                  <a:cubicBezTo>
                    <a:pt x="692468" y="22860"/>
                    <a:pt x="689610" y="22860"/>
                    <a:pt x="687705" y="21908"/>
                  </a:cubicBezTo>
                  <a:close/>
                  <a:moveTo>
                    <a:pt x="0" y="6668"/>
                  </a:moveTo>
                  <a:lnTo>
                    <a:pt x="134302" y="6668"/>
                  </a:lnTo>
                  <a:cubicBezTo>
                    <a:pt x="161925" y="6668"/>
                    <a:pt x="183832" y="13335"/>
                    <a:pt x="200977" y="26670"/>
                  </a:cubicBezTo>
                  <a:cubicBezTo>
                    <a:pt x="218122" y="40958"/>
                    <a:pt x="226695" y="59055"/>
                    <a:pt x="226695" y="80963"/>
                  </a:cubicBezTo>
                  <a:cubicBezTo>
                    <a:pt x="226695" y="96203"/>
                    <a:pt x="223837" y="110490"/>
                    <a:pt x="217170" y="121920"/>
                  </a:cubicBezTo>
                  <a:cubicBezTo>
                    <a:pt x="211455" y="134303"/>
                    <a:pt x="202882" y="143828"/>
                    <a:pt x="192405" y="151448"/>
                  </a:cubicBezTo>
                  <a:cubicBezTo>
                    <a:pt x="181927" y="159068"/>
                    <a:pt x="170497" y="164783"/>
                    <a:pt x="158115" y="168593"/>
                  </a:cubicBezTo>
                  <a:cubicBezTo>
                    <a:pt x="145732" y="172403"/>
                    <a:pt x="132397" y="174308"/>
                    <a:pt x="118110" y="174308"/>
                  </a:cubicBezTo>
                  <a:lnTo>
                    <a:pt x="84772" y="174308"/>
                  </a:lnTo>
                  <a:lnTo>
                    <a:pt x="84772" y="263843"/>
                  </a:lnTo>
                  <a:cubicBezTo>
                    <a:pt x="84772" y="268605"/>
                    <a:pt x="85725" y="273368"/>
                    <a:pt x="87630" y="276225"/>
                  </a:cubicBezTo>
                  <a:cubicBezTo>
                    <a:pt x="89535" y="280035"/>
                    <a:pt x="92392" y="282893"/>
                    <a:pt x="97155" y="284798"/>
                  </a:cubicBezTo>
                  <a:cubicBezTo>
                    <a:pt x="100012" y="285750"/>
                    <a:pt x="103822" y="286703"/>
                    <a:pt x="110490" y="287655"/>
                  </a:cubicBezTo>
                  <a:cubicBezTo>
                    <a:pt x="117157" y="288608"/>
                    <a:pt x="122872" y="288608"/>
                    <a:pt x="127635" y="289560"/>
                  </a:cubicBezTo>
                  <a:lnTo>
                    <a:pt x="127635" y="304800"/>
                  </a:lnTo>
                  <a:lnTo>
                    <a:pt x="952" y="304800"/>
                  </a:lnTo>
                  <a:lnTo>
                    <a:pt x="952" y="289560"/>
                  </a:lnTo>
                  <a:cubicBezTo>
                    <a:pt x="3810" y="289560"/>
                    <a:pt x="8572" y="288608"/>
                    <a:pt x="15240" y="287655"/>
                  </a:cubicBezTo>
                  <a:cubicBezTo>
                    <a:pt x="21907" y="286703"/>
                    <a:pt x="25717" y="285750"/>
                    <a:pt x="28575" y="284798"/>
                  </a:cubicBezTo>
                  <a:cubicBezTo>
                    <a:pt x="32385" y="282893"/>
                    <a:pt x="35242" y="280035"/>
                    <a:pt x="37147" y="277178"/>
                  </a:cubicBezTo>
                  <a:cubicBezTo>
                    <a:pt x="39052" y="273368"/>
                    <a:pt x="40005" y="269558"/>
                    <a:pt x="40005" y="263843"/>
                  </a:cubicBezTo>
                  <a:lnTo>
                    <a:pt x="40005" y="49530"/>
                  </a:lnTo>
                  <a:cubicBezTo>
                    <a:pt x="40005" y="44768"/>
                    <a:pt x="39052" y="40005"/>
                    <a:pt x="38100" y="36195"/>
                  </a:cubicBezTo>
                  <a:cubicBezTo>
                    <a:pt x="37147" y="32385"/>
                    <a:pt x="33337" y="29528"/>
                    <a:pt x="28575" y="27623"/>
                  </a:cubicBezTo>
                  <a:cubicBezTo>
                    <a:pt x="23812" y="25718"/>
                    <a:pt x="18097" y="24765"/>
                    <a:pt x="13335" y="23813"/>
                  </a:cubicBezTo>
                  <a:cubicBezTo>
                    <a:pt x="8572" y="22860"/>
                    <a:pt x="3810" y="22860"/>
                    <a:pt x="0" y="21908"/>
                  </a:cubicBezTo>
                  <a:close/>
                  <a:moveTo>
                    <a:pt x="2824163" y="5715"/>
                  </a:moveTo>
                  <a:lnTo>
                    <a:pt x="3052763" y="5715"/>
                  </a:lnTo>
                  <a:lnTo>
                    <a:pt x="3052763" y="76200"/>
                  </a:lnTo>
                  <a:lnTo>
                    <a:pt x="3037523" y="76200"/>
                  </a:lnTo>
                  <a:cubicBezTo>
                    <a:pt x="3034665" y="65722"/>
                    <a:pt x="3028950" y="55245"/>
                    <a:pt x="3019425" y="42862"/>
                  </a:cubicBezTo>
                  <a:cubicBezTo>
                    <a:pt x="3009900" y="31432"/>
                    <a:pt x="3001328" y="24765"/>
                    <a:pt x="2992755" y="23812"/>
                  </a:cubicBezTo>
                  <a:cubicBezTo>
                    <a:pt x="2988945" y="22860"/>
                    <a:pt x="2983230" y="22860"/>
                    <a:pt x="2977515" y="22860"/>
                  </a:cubicBezTo>
                  <a:cubicBezTo>
                    <a:pt x="2971800" y="22860"/>
                    <a:pt x="2965133" y="22860"/>
                    <a:pt x="2957513" y="22860"/>
                  </a:cubicBezTo>
                  <a:lnTo>
                    <a:pt x="2910840" y="22860"/>
                  </a:lnTo>
                  <a:lnTo>
                    <a:pt x="2910840" y="139065"/>
                  </a:lnTo>
                  <a:lnTo>
                    <a:pt x="2944178" y="139065"/>
                  </a:lnTo>
                  <a:cubicBezTo>
                    <a:pt x="2954655" y="139065"/>
                    <a:pt x="2962275" y="138112"/>
                    <a:pt x="2967038" y="136207"/>
                  </a:cubicBezTo>
                  <a:cubicBezTo>
                    <a:pt x="2971800" y="134302"/>
                    <a:pt x="2976563" y="130492"/>
                    <a:pt x="2980373" y="125730"/>
                  </a:cubicBezTo>
                  <a:cubicBezTo>
                    <a:pt x="2983230" y="121920"/>
                    <a:pt x="2986088" y="116205"/>
                    <a:pt x="2987993" y="109537"/>
                  </a:cubicBezTo>
                  <a:cubicBezTo>
                    <a:pt x="2989898" y="102870"/>
                    <a:pt x="2991803" y="96202"/>
                    <a:pt x="2992755" y="90487"/>
                  </a:cubicBezTo>
                  <a:lnTo>
                    <a:pt x="3007995" y="90487"/>
                  </a:lnTo>
                  <a:lnTo>
                    <a:pt x="3007995" y="206692"/>
                  </a:lnTo>
                  <a:lnTo>
                    <a:pt x="2992755" y="206692"/>
                  </a:lnTo>
                  <a:cubicBezTo>
                    <a:pt x="2991803" y="200025"/>
                    <a:pt x="2990850" y="193357"/>
                    <a:pt x="2987993" y="185737"/>
                  </a:cubicBezTo>
                  <a:cubicBezTo>
                    <a:pt x="2985135" y="178117"/>
                    <a:pt x="2983230" y="173355"/>
                    <a:pt x="2980373" y="169545"/>
                  </a:cubicBezTo>
                  <a:cubicBezTo>
                    <a:pt x="2975610" y="163830"/>
                    <a:pt x="2970848" y="160972"/>
                    <a:pt x="2966085" y="159067"/>
                  </a:cubicBezTo>
                  <a:cubicBezTo>
                    <a:pt x="2960370" y="157162"/>
                    <a:pt x="2953703" y="156210"/>
                    <a:pt x="2944178" y="156210"/>
                  </a:cubicBezTo>
                  <a:lnTo>
                    <a:pt x="2910840" y="156210"/>
                  </a:lnTo>
                  <a:lnTo>
                    <a:pt x="2910840" y="244792"/>
                  </a:lnTo>
                  <a:cubicBezTo>
                    <a:pt x="2910840" y="253365"/>
                    <a:pt x="2911793" y="260985"/>
                    <a:pt x="2912745" y="265747"/>
                  </a:cubicBezTo>
                  <a:cubicBezTo>
                    <a:pt x="2913698" y="270510"/>
                    <a:pt x="2916555" y="274320"/>
                    <a:pt x="2920365" y="277177"/>
                  </a:cubicBezTo>
                  <a:cubicBezTo>
                    <a:pt x="2924175" y="280035"/>
                    <a:pt x="2928938" y="281940"/>
                    <a:pt x="2934653" y="281940"/>
                  </a:cubicBezTo>
                  <a:cubicBezTo>
                    <a:pt x="2941320" y="282892"/>
                    <a:pt x="2949893" y="282892"/>
                    <a:pt x="2961323" y="282892"/>
                  </a:cubicBezTo>
                  <a:cubicBezTo>
                    <a:pt x="2966085" y="282892"/>
                    <a:pt x="2971800" y="282892"/>
                    <a:pt x="2979420" y="282892"/>
                  </a:cubicBezTo>
                  <a:cubicBezTo>
                    <a:pt x="2987040" y="282892"/>
                    <a:pt x="2992755" y="282892"/>
                    <a:pt x="2998470" y="281940"/>
                  </a:cubicBezTo>
                  <a:cubicBezTo>
                    <a:pt x="3003233" y="280987"/>
                    <a:pt x="3008948" y="280035"/>
                    <a:pt x="3014663" y="279082"/>
                  </a:cubicBezTo>
                  <a:cubicBezTo>
                    <a:pt x="3020378" y="278130"/>
                    <a:pt x="3024188" y="275272"/>
                    <a:pt x="3026093" y="273367"/>
                  </a:cubicBezTo>
                  <a:cubicBezTo>
                    <a:pt x="3032760" y="266700"/>
                    <a:pt x="3039428" y="256222"/>
                    <a:pt x="3046095" y="242887"/>
                  </a:cubicBezTo>
                  <a:cubicBezTo>
                    <a:pt x="3052763" y="229552"/>
                    <a:pt x="3057525" y="219075"/>
                    <a:pt x="3059430" y="213360"/>
                  </a:cubicBezTo>
                  <a:lnTo>
                    <a:pt x="3074670" y="213360"/>
                  </a:lnTo>
                  <a:lnTo>
                    <a:pt x="3074670" y="216217"/>
                  </a:lnTo>
                  <a:lnTo>
                    <a:pt x="3068955" y="302895"/>
                  </a:lnTo>
                  <a:lnTo>
                    <a:pt x="2824163" y="302895"/>
                  </a:lnTo>
                  <a:lnTo>
                    <a:pt x="2824163" y="287655"/>
                  </a:lnTo>
                  <a:cubicBezTo>
                    <a:pt x="2827973" y="287655"/>
                    <a:pt x="2833688" y="286702"/>
                    <a:pt x="2840355" y="285750"/>
                  </a:cubicBezTo>
                  <a:cubicBezTo>
                    <a:pt x="2847023" y="284797"/>
                    <a:pt x="2851785" y="283845"/>
                    <a:pt x="2853690" y="282892"/>
                  </a:cubicBezTo>
                  <a:cubicBezTo>
                    <a:pt x="2858453" y="280987"/>
                    <a:pt x="2861310" y="278130"/>
                    <a:pt x="2863215" y="274320"/>
                  </a:cubicBezTo>
                  <a:cubicBezTo>
                    <a:pt x="2865120" y="271462"/>
                    <a:pt x="2866073" y="266700"/>
                    <a:pt x="2866073" y="261937"/>
                  </a:cubicBezTo>
                  <a:lnTo>
                    <a:pt x="2866073" y="49530"/>
                  </a:lnTo>
                  <a:cubicBezTo>
                    <a:pt x="2866073" y="44767"/>
                    <a:pt x="2865120" y="40957"/>
                    <a:pt x="2864168" y="37147"/>
                  </a:cubicBezTo>
                  <a:cubicBezTo>
                    <a:pt x="2862263" y="33337"/>
                    <a:pt x="2859405" y="30480"/>
                    <a:pt x="2854643" y="28575"/>
                  </a:cubicBezTo>
                  <a:cubicBezTo>
                    <a:pt x="2850833" y="26670"/>
                    <a:pt x="2846070" y="24765"/>
                    <a:pt x="2839403" y="23812"/>
                  </a:cubicBezTo>
                  <a:cubicBezTo>
                    <a:pt x="2832735" y="22860"/>
                    <a:pt x="2827973" y="21907"/>
                    <a:pt x="2824163" y="20955"/>
                  </a:cubicBezTo>
                  <a:close/>
                  <a:moveTo>
                    <a:pt x="258128" y="5715"/>
                  </a:moveTo>
                  <a:lnTo>
                    <a:pt x="486728" y="5715"/>
                  </a:lnTo>
                  <a:lnTo>
                    <a:pt x="486728" y="76200"/>
                  </a:lnTo>
                  <a:lnTo>
                    <a:pt x="471488" y="76200"/>
                  </a:lnTo>
                  <a:cubicBezTo>
                    <a:pt x="468630" y="65722"/>
                    <a:pt x="462915" y="55245"/>
                    <a:pt x="453390" y="42862"/>
                  </a:cubicBezTo>
                  <a:cubicBezTo>
                    <a:pt x="443865" y="31432"/>
                    <a:pt x="435293" y="24765"/>
                    <a:pt x="426720" y="23812"/>
                  </a:cubicBezTo>
                  <a:cubicBezTo>
                    <a:pt x="421958" y="22860"/>
                    <a:pt x="417195" y="22860"/>
                    <a:pt x="411480" y="22860"/>
                  </a:cubicBezTo>
                  <a:cubicBezTo>
                    <a:pt x="405765" y="22860"/>
                    <a:pt x="399098" y="22860"/>
                    <a:pt x="391478" y="22860"/>
                  </a:cubicBezTo>
                  <a:lnTo>
                    <a:pt x="344805" y="22860"/>
                  </a:lnTo>
                  <a:lnTo>
                    <a:pt x="344805" y="139065"/>
                  </a:lnTo>
                  <a:lnTo>
                    <a:pt x="378143" y="139065"/>
                  </a:lnTo>
                  <a:cubicBezTo>
                    <a:pt x="388620" y="139065"/>
                    <a:pt x="396240" y="138112"/>
                    <a:pt x="401003" y="136207"/>
                  </a:cubicBezTo>
                  <a:cubicBezTo>
                    <a:pt x="405765" y="134302"/>
                    <a:pt x="410528" y="130492"/>
                    <a:pt x="414338" y="125730"/>
                  </a:cubicBezTo>
                  <a:cubicBezTo>
                    <a:pt x="417195" y="121920"/>
                    <a:pt x="420053" y="116205"/>
                    <a:pt x="421958" y="109537"/>
                  </a:cubicBezTo>
                  <a:cubicBezTo>
                    <a:pt x="423863" y="102870"/>
                    <a:pt x="425768" y="96202"/>
                    <a:pt x="425768" y="90487"/>
                  </a:cubicBezTo>
                  <a:lnTo>
                    <a:pt x="441008" y="90487"/>
                  </a:lnTo>
                  <a:lnTo>
                    <a:pt x="441008" y="206692"/>
                  </a:lnTo>
                  <a:lnTo>
                    <a:pt x="425768" y="206692"/>
                  </a:lnTo>
                  <a:cubicBezTo>
                    <a:pt x="424815" y="200025"/>
                    <a:pt x="423863" y="193357"/>
                    <a:pt x="421005" y="185737"/>
                  </a:cubicBezTo>
                  <a:cubicBezTo>
                    <a:pt x="419100" y="178117"/>
                    <a:pt x="416243" y="173355"/>
                    <a:pt x="413385" y="169545"/>
                  </a:cubicBezTo>
                  <a:cubicBezTo>
                    <a:pt x="409575" y="163830"/>
                    <a:pt x="403860" y="160972"/>
                    <a:pt x="399098" y="159067"/>
                  </a:cubicBezTo>
                  <a:cubicBezTo>
                    <a:pt x="393383" y="157162"/>
                    <a:pt x="386715" y="156210"/>
                    <a:pt x="377190" y="156210"/>
                  </a:cubicBezTo>
                  <a:lnTo>
                    <a:pt x="343853" y="156210"/>
                  </a:lnTo>
                  <a:lnTo>
                    <a:pt x="343853" y="244792"/>
                  </a:lnTo>
                  <a:cubicBezTo>
                    <a:pt x="343853" y="253365"/>
                    <a:pt x="344805" y="260985"/>
                    <a:pt x="345758" y="265747"/>
                  </a:cubicBezTo>
                  <a:cubicBezTo>
                    <a:pt x="346710" y="270510"/>
                    <a:pt x="349568" y="274320"/>
                    <a:pt x="353378" y="277177"/>
                  </a:cubicBezTo>
                  <a:cubicBezTo>
                    <a:pt x="357188" y="280035"/>
                    <a:pt x="361950" y="281940"/>
                    <a:pt x="367665" y="281940"/>
                  </a:cubicBezTo>
                  <a:cubicBezTo>
                    <a:pt x="373380" y="282892"/>
                    <a:pt x="382905" y="282892"/>
                    <a:pt x="394335" y="282892"/>
                  </a:cubicBezTo>
                  <a:cubicBezTo>
                    <a:pt x="399098" y="282892"/>
                    <a:pt x="404813" y="282892"/>
                    <a:pt x="412433" y="282892"/>
                  </a:cubicBezTo>
                  <a:cubicBezTo>
                    <a:pt x="420053" y="282892"/>
                    <a:pt x="425768" y="282892"/>
                    <a:pt x="431483" y="281940"/>
                  </a:cubicBezTo>
                  <a:cubicBezTo>
                    <a:pt x="436245" y="280987"/>
                    <a:pt x="441960" y="280035"/>
                    <a:pt x="447675" y="279082"/>
                  </a:cubicBezTo>
                  <a:cubicBezTo>
                    <a:pt x="453390" y="278130"/>
                    <a:pt x="457200" y="275272"/>
                    <a:pt x="460058" y="273367"/>
                  </a:cubicBezTo>
                  <a:cubicBezTo>
                    <a:pt x="466725" y="266700"/>
                    <a:pt x="473393" y="256222"/>
                    <a:pt x="480060" y="242887"/>
                  </a:cubicBezTo>
                  <a:cubicBezTo>
                    <a:pt x="486728" y="229552"/>
                    <a:pt x="491490" y="219075"/>
                    <a:pt x="493395" y="213360"/>
                  </a:cubicBezTo>
                  <a:lnTo>
                    <a:pt x="508635" y="213360"/>
                  </a:lnTo>
                  <a:lnTo>
                    <a:pt x="508635" y="216217"/>
                  </a:lnTo>
                  <a:lnTo>
                    <a:pt x="502920" y="302895"/>
                  </a:lnTo>
                  <a:lnTo>
                    <a:pt x="258128" y="302895"/>
                  </a:lnTo>
                  <a:lnTo>
                    <a:pt x="258128" y="287655"/>
                  </a:lnTo>
                  <a:cubicBezTo>
                    <a:pt x="261938" y="287655"/>
                    <a:pt x="267653" y="286702"/>
                    <a:pt x="274320" y="285750"/>
                  </a:cubicBezTo>
                  <a:cubicBezTo>
                    <a:pt x="280988" y="284797"/>
                    <a:pt x="285750" y="283845"/>
                    <a:pt x="287655" y="282892"/>
                  </a:cubicBezTo>
                  <a:cubicBezTo>
                    <a:pt x="292418" y="280987"/>
                    <a:pt x="295275" y="278130"/>
                    <a:pt x="297180" y="274320"/>
                  </a:cubicBezTo>
                  <a:cubicBezTo>
                    <a:pt x="299085" y="271462"/>
                    <a:pt x="300038" y="266700"/>
                    <a:pt x="300038" y="261937"/>
                  </a:cubicBezTo>
                  <a:lnTo>
                    <a:pt x="300038" y="49530"/>
                  </a:lnTo>
                  <a:cubicBezTo>
                    <a:pt x="300038" y="44767"/>
                    <a:pt x="299085" y="40957"/>
                    <a:pt x="298133" y="37147"/>
                  </a:cubicBezTo>
                  <a:cubicBezTo>
                    <a:pt x="296228" y="33337"/>
                    <a:pt x="293370" y="30480"/>
                    <a:pt x="288608" y="28575"/>
                  </a:cubicBezTo>
                  <a:cubicBezTo>
                    <a:pt x="284798" y="26670"/>
                    <a:pt x="280035" y="24765"/>
                    <a:pt x="273368" y="23812"/>
                  </a:cubicBezTo>
                  <a:cubicBezTo>
                    <a:pt x="266700" y="22860"/>
                    <a:pt x="261938" y="21907"/>
                    <a:pt x="258128" y="20955"/>
                  </a:cubicBezTo>
                  <a:close/>
                  <a:moveTo>
                    <a:pt x="3640456" y="4763"/>
                  </a:moveTo>
                  <a:lnTo>
                    <a:pt x="3773806" y="4763"/>
                  </a:lnTo>
                  <a:lnTo>
                    <a:pt x="3773806" y="20003"/>
                  </a:lnTo>
                  <a:cubicBezTo>
                    <a:pt x="3769043" y="20003"/>
                    <a:pt x="3764281" y="20955"/>
                    <a:pt x="3758565" y="21908"/>
                  </a:cubicBezTo>
                  <a:cubicBezTo>
                    <a:pt x="3752850" y="22860"/>
                    <a:pt x="3747136" y="23813"/>
                    <a:pt x="3743325" y="25718"/>
                  </a:cubicBezTo>
                  <a:cubicBezTo>
                    <a:pt x="3737611" y="27623"/>
                    <a:pt x="3734753" y="30480"/>
                    <a:pt x="3732848" y="33338"/>
                  </a:cubicBezTo>
                  <a:cubicBezTo>
                    <a:pt x="3730943" y="37148"/>
                    <a:pt x="3729990" y="40958"/>
                    <a:pt x="3729990" y="45720"/>
                  </a:cubicBezTo>
                  <a:lnTo>
                    <a:pt x="3729990" y="259080"/>
                  </a:lnTo>
                  <a:cubicBezTo>
                    <a:pt x="3729990" y="263843"/>
                    <a:pt x="3730943" y="267653"/>
                    <a:pt x="3732848" y="271463"/>
                  </a:cubicBezTo>
                  <a:cubicBezTo>
                    <a:pt x="3734753" y="275273"/>
                    <a:pt x="3738563" y="278130"/>
                    <a:pt x="3743325" y="280035"/>
                  </a:cubicBezTo>
                  <a:cubicBezTo>
                    <a:pt x="3746183" y="280988"/>
                    <a:pt x="3750945" y="281940"/>
                    <a:pt x="3757613" y="283845"/>
                  </a:cubicBezTo>
                  <a:cubicBezTo>
                    <a:pt x="3764281" y="284798"/>
                    <a:pt x="3769995" y="285750"/>
                    <a:pt x="3774758" y="285750"/>
                  </a:cubicBezTo>
                  <a:lnTo>
                    <a:pt x="3774758" y="302895"/>
                  </a:lnTo>
                  <a:lnTo>
                    <a:pt x="3772853" y="302895"/>
                  </a:lnTo>
                  <a:lnTo>
                    <a:pt x="3639503" y="302895"/>
                  </a:lnTo>
                  <a:lnTo>
                    <a:pt x="3639503" y="287655"/>
                  </a:lnTo>
                  <a:cubicBezTo>
                    <a:pt x="3643313" y="287655"/>
                    <a:pt x="3649028" y="286703"/>
                    <a:pt x="3655695" y="286703"/>
                  </a:cubicBezTo>
                  <a:cubicBezTo>
                    <a:pt x="3662363" y="285750"/>
                    <a:pt x="3668078" y="285750"/>
                    <a:pt x="3670936" y="283845"/>
                  </a:cubicBezTo>
                  <a:cubicBezTo>
                    <a:pt x="3675698" y="281940"/>
                    <a:pt x="3678556" y="280035"/>
                    <a:pt x="3681413" y="276225"/>
                  </a:cubicBezTo>
                  <a:cubicBezTo>
                    <a:pt x="3683318" y="273368"/>
                    <a:pt x="3684270" y="268605"/>
                    <a:pt x="3684270" y="262890"/>
                  </a:cubicBezTo>
                  <a:lnTo>
                    <a:pt x="3684270" y="48578"/>
                  </a:lnTo>
                  <a:cubicBezTo>
                    <a:pt x="3684270" y="43815"/>
                    <a:pt x="3683318" y="40005"/>
                    <a:pt x="3682365" y="36195"/>
                  </a:cubicBezTo>
                  <a:cubicBezTo>
                    <a:pt x="3680461" y="33338"/>
                    <a:pt x="3677603" y="30480"/>
                    <a:pt x="3671888" y="27623"/>
                  </a:cubicBezTo>
                  <a:cubicBezTo>
                    <a:pt x="3668078" y="25718"/>
                    <a:pt x="3662363" y="24765"/>
                    <a:pt x="3655695" y="22860"/>
                  </a:cubicBezTo>
                  <a:cubicBezTo>
                    <a:pt x="3649028" y="20955"/>
                    <a:pt x="3644265" y="20955"/>
                    <a:pt x="3640456" y="20003"/>
                  </a:cubicBezTo>
                  <a:close/>
                  <a:moveTo>
                    <a:pt x="2371725" y="4763"/>
                  </a:moveTo>
                  <a:lnTo>
                    <a:pt x="2505075" y="4763"/>
                  </a:lnTo>
                  <a:lnTo>
                    <a:pt x="2505075" y="20003"/>
                  </a:lnTo>
                  <a:cubicBezTo>
                    <a:pt x="2500312" y="20003"/>
                    <a:pt x="2495550" y="20955"/>
                    <a:pt x="2489835" y="21908"/>
                  </a:cubicBezTo>
                  <a:cubicBezTo>
                    <a:pt x="2484120" y="22860"/>
                    <a:pt x="2478405" y="23813"/>
                    <a:pt x="2474595" y="25718"/>
                  </a:cubicBezTo>
                  <a:cubicBezTo>
                    <a:pt x="2468880" y="27623"/>
                    <a:pt x="2466022" y="30480"/>
                    <a:pt x="2464117" y="33338"/>
                  </a:cubicBezTo>
                  <a:cubicBezTo>
                    <a:pt x="2462212" y="37148"/>
                    <a:pt x="2461260" y="40958"/>
                    <a:pt x="2461260" y="45720"/>
                  </a:cubicBezTo>
                  <a:lnTo>
                    <a:pt x="2461260" y="259080"/>
                  </a:lnTo>
                  <a:cubicBezTo>
                    <a:pt x="2461260" y="263843"/>
                    <a:pt x="2462212" y="267653"/>
                    <a:pt x="2464117" y="271463"/>
                  </a:cubicBezTo>
                  <a:cubicBezTo>
                    <a:pt x="2466022" y="275273"/>
                    <a:pt x="2469832" y="278130"/>
                    <a:pt x="2474595" y="280035"/>
                  </a:cubicBezTo>
                  <a:cubicBezTo>
                    <a:pt x="2477452" y="280988"/>
                    <a:pt x="2482215" y="281940"/>
                    <a:pt x="2488882" y="283845"/>
                  </a:cubicBezTo>
                  <a:cubicBezTo>
                    <a:pt x="2495550" y="284798"/>
                    <a:pt x="2501265" y="285750"/>
                    <a:pt x="2506027" y="285750"/>
                  </a:cubicBezTo>
                  <a:lnTo>
                    <a:pt x="2506027" y="302895"/>
                  </a:lnTo>
                  <a:lnTo>
                    <a:pt x="2503170" y="302895"/>
                  </a:lnTo>
                  <a:lnTo>
                    <a:pt x="2369820" y="302895"/>
                  </a:lnTo>
                  <a:lnTo>
                    <a:pt x="2369820" y="287655"/>
                  </a:lnTo>
                  <a:cubicBezTo>
                    <a:pt x="2373630" y="287655"/>
                    <a:pt x="2379345" y="286703"/>
                    <a:pt x="2386012" y="286703"/>
                  </a:cubicBezTo>
                  <a:cubicBezTo>
                    <a:pt x="2392680" y="285750"/>
                    <a:pt x="2398395" y="285750"/>
                    <a:pt x="2401252" y="283845"/>
                  </a:cubicBezTo>
                  <a:cubicBezTo>
                    <a:pt x="2406015" y="281940"/>
                    <a:pt x="2408872" y="280035"/>
                    <a:pt x="2411730" y="276225"/>
                  </a:cubicBezTo>
                  <a:cubicBezTo>
                    <a:pt x="2413635" y="273368"/>
                    <a:pt x="2414587" y="268605"/>
                    <a:pt x="2414587" y="262890"/>
                  </a:cubicBezTo>
                  <a:lnTo>
                    <a:pt x="2414587" y="48578"/>
                  </a:lnTo>
                  <a:cubicBezTo>
                    <a:pt x="2414587" y="43815"/>
                    <a:pt x="2413635" y="40005"/>
                    <a:pt x="2412682" y="36195"/>
                  </a:cubicBezTo>
                  <a:cubicBezTo>
                    <a:pt x="2410777" y="33338"/>
                    <a:pt x="2407920" y="30480"/>
                    <a:pt x="2402205" y="27623"/>
                  </a:cubicBezTo>
                  <a:cubicBezTo>
                    <a:pt x="2398395" y="25718"/>
                    <a:pt x="2392680" y="24765"/>
                    <a:pt x="2386965" y="22860"/>
                  </a:cubicBezTo>
                  <a:cubicBezTo>
                    <a:pt x="2380297" y="20955"/>
                    <a:pt x="2375535" y="20955"/>
                    <a:pt x="2371725" y="20003"/>
                  </a:cubicBezTo>
                  <a:close/>
                  <a:moveTo>
                    <a:pt x="827723" y="4763"/>
                  </a:moveTo>
                  <a:lnTo>
                    <a:pt x="961073" y="4763"/>
                  </a:lnTo>
                  <a:lnTo>
                    <a:pt x="961073" y="20003"/>
                  </a:lnTo>
                  <a:cubicBezTo>
                    <a:pt x="956310" y="20003"/>
                    <a:pt x="951548" y="20955"/>
                    <a:pt x="945833" y="21908"/>
                  </a:cubicBezTo>
                  <a:cubicBezTo>
                    <a:pt x="940118" y="22860"/>
                    <a:pt x="934403" y="23813"/>
                    <a:pt x="930593" y="25718"/>
                  </a:cubicBezTo>
                  <a:cubicBezTo>
                    <a:pt x="924878" y="27623"/>
                    <a:pt x="922020" y="30480"/>
                    <a:pt x="920115" y="33338"/>
                  </a:cubicBezTo>
                  <a:cubicBezTo>
                    <a:pt x="918210" y="37148"/>
                    <a:pt x="917258" y="40958"/>
                    <a:pt x="917258" y="45720"/>
                  </a:cubicBezTo>
                  <a:lnTo>
                    <a:pt x="917258" y="259080"/>
                  </a:lnTo>
                  <a:cubicBezTo>
                    <a:pt x="917258" y="263843"/>
                    <a:pt x="918210" y="267653"/>
                    <a:pt x="920115" y="271463"/>
                  </a:cubicBezTo>
                  <a:cubicBezTo>
                    <a:pt x="922020" y="275273"/>
                    <a:pt x="925830" y="278130"/>
                    <a:pt x="930593" y="280035"/>
                  </a:cubicBezTo>
                  <a:cubicBezTo>
                    <a:pt x="933450" y="280988"/>
                    <a:pt x="938213" y="281940"/>
                    <a:pt x="944880" y="283845"/>
                  </a:cubicBezTo>
                  <a:cubicBezTo>
                    <a:pt x="951548" y="284798"/>
                    <a:pt x="957263" y="285750"/>
                    <a:pt x="962025" y="285750"/>
                  </a:cubicBezTo>
                  <a:lnTo>
                    <a:pt x="962025" y="302895"/>
                  </a:lnTo>
                  <a:lnTo>
                    <a:pt x="961073" y="302895"/>
                  </a:lnTo>
                  <a:lnTo>
                    <a:pt x="827723" y="302895"/>
                  </a:lnTo>
                  <a:lnTo>
                    <a:pt x="827723" y="287655"/>
                  </a:lnTo>
                  <a:cubicBezTo>
                    <a:pt x="831533" y="287655"/>
                    <a:pt x="837248" y="286703"/>
                    <a:pt x="843915" y="286703"/>
                  </a:cubicBezTo>
                  <a:cubicBezTo>
                    <a:pt x="850583" y="285750"/>
                    <a:pt x="856298" y="285750"/>
                    <a:pt x="859155" y="283845"/>
                  </a:cubicBezTo>
                  <a:cubicBezTo>
                    <a:pt x="863918" y="281940"/>
                    <a:pt x="866775" y="280035"/>
                    <a:pt x="868680" y="276225"/>
                  </a:cubicBezTo>
                  <a:cubicBezTo>
                    <a:pt x="870585" y="273368"/>
                    <a:pt x="871538" y="268605"/>
                    <a:pt x="871538" y="262890"/>
                  </a:cubicBezTo>
                  <a:lnTo>
                    <a:pt x="871538" y="48578"/>
                  </a:lnTo>
                  <a:cubicBezTo>
                    <a:pt x="871538" y="43815"/>
                    <a:pt x="870585" y="40005"/>
                    <a:pt x="869633" y="36195"/>
                  </a:cubicBezTo>
                  <a:cubicBezTo>
                    <a:pt x="867728" y="33338"/>
                    <a:pt x="864870" y="30480"/>
                    <a:pt x="859155" y="27623"/>
                  </a:cubicBezTo>
                  <a:cubicBezTo>
                    <a:pt x="855345" y="25718"/>
                    <a:pt x="849630" y="24765"/>
                    <a:pt x="842963" y="22860"/>
                  </a:cubicBezTo>
                  <a:cubicBezTo>
                    <a:pt x="836295" y="20955"/>
                    <a:pt x="831533" y="20955"/>
                    <a:pt x="827723" y="20003"/>
                  </a:cubicBezTo>
                  <a:close/>
                  <a:moveTo>
                    <a:pt x="3500437" y="1905"/>
                  </a:moveTo>
                  <a:cubicBezTo>
                    <a:pt x="3513773" y="1905"/>
                    <a:pt x="3526155" y="3810"/>
                    <a:pt x="3536632" y="8572"/>
                  </a:cubicBezTo>
                  <a:cubicBezTo>
                    <a:pt x="3547110" y="12382"/>
                    <a:pt x="3556635" y="18097"/>
                    <a:pt x="3566160" y="22860"/>
                  </a:cubicBezTo>
                  <a:lnTo>
                    <a:pt x="3574732" y="8572"/>
                  </a:lnTo>
                  <a:lnTo>
                    <a:pt x="3590925" y="8572"/>
                  </a:lnTo>
                  <a:lnTo>
                    <a:pt x="3592830" y="106680"/>
                  </a:lnTo>
                  <a:lnTo>
                    <a:pt x="3575685" y="106680"/>
                  </a:lnTo>
                  <a:cubicBezTo>
                    <a:pt x="3572827" y="95250"/>
                    <a:pt x="3569018" y="84772"/>
                    <a:pt x="3565207" y="74295"/>
                  </a:cubicBezTo>
                  <a:cubicBezTo>
                    <a:pt x="3561398" y="63817"/>
                    <a:pt x="3556635" y="55245"/>
                    <a:pt x="3549968" y="46672"/>
                  </a:cubicBezTo>
                  <a:cubicBezTo>
                    <a:pt x="3544252" y="39052"/>
                    <a:pt x="3536632" y="32385"/>
                    <a:pt x="3528060" y="27622"/>
                  </a:cubicBezTo>
                  <a:cubicBezTo>
                    <a:pt x="3519487" y="22860"/>
                    <a:pt x="3509010" y="20002"/>
                    <a:pt x="3496627" y="20002"/>
                  </a:cubicBezTo>
                  <a:cubicBezTo>
                    <a:pt x="3483293" y="20002"/>
                    <a:pt x="3471862" y="23812"/>
                    <a:pt x="3463290" y="32385"/>
                  </a:cubicBezTo>
                  <a:cubicBezTo>
                    <a:pt x="3453765" y="40957"/>
                    <a:pt x="3449002" y="51435"/>
                    <a:pt x="3449002" y="63817"/>
                  </a:cubicBezTo>
                  <a:cubicBezTo>
                    <a:pt x="3449002" y="76200"/>
                    <a:pt x="3451860" y="87630"/>
                    <a:pt x="3457575" y="95250"/>
                  </a:cubicBezTo>
                  <a:cubicBezTo>
                    <a:pt x="3463290" y="103822"/>
                    <a:pt x="3471862" y="110490"/>
                    <a:pt x="3483293" y="116205"/>
                  </a:cubicBezTo>
                  <a:cubicBezTo>
                    <a:pt x="3493770" y="120967"/>
                    <a:pt x="3503295" y="125730"/>
                    <a:pt x="3512820" y="128587"/>
                  </a:cubicBezTo>
                  <a:cubicBezTo>
                    <a:pt x="3522345" y="132397"/>
                    <a:pt x="3531870" y="136207"/>
                    <a:pt x="3541395" y="140017"/>
                  </a:cubicBezTo>
                  <a:cubicBezTo>
                    <a:pt x="3549968" y="143827"/>
                    <a:pt x="3557587" y="147637"/>
                    <a:pt x="3565207" y="152400"/>
                  </a:cubicBezTo>
                  <a:cubicBezTo>
                    <a:pt x="3575685" y="156210"/>
                    <a:pt x="3582352" y="161925"/>
                    <a:pt x="3588068" y="167640"/>
                  </a:cubicBezTo>
                  <a:cubicBezTo>
                    <a:pt x="3593782" y="174307"/>
                    <a:pt x="3598545" y="181927"/>
                    <a:pt x="3602355" y="190500"/>
                  </a:cubicBezTo>
                  <a:cubicBezTo>
                    <a:pt x="3605212" y="199072"/>
                    <a:pt x="3607118" y="208597"/>
                    <a:pt x="3607118" y="219075"/>
                  </a:cubicBezTo>
                  <a:cubicBezTo>
                    <a:pt x="3607118" y="244792"/>
                    <a:pt x="3597593" y="266700"/>
                    <a:pt x="3578543" y="283845"/>
                  </a:cubicBezTo>
                  <a:cubicBezTo>
                    <a:pt x="3559493" y="300990"/>
                    <a:pt x="3535680" y="309562"/>
                    <a:pt x="3507105" y="309562"/>
                  </a:cubicBezTo>
                  <a:cubicBezTo>
                    <a:pt x="3493770" y="309562"/>
                    <a:pt x="3480435" y="307657"/>
                    <a:pt x="3468052" y="302895"/>
                  </a:cubicBezTo>
                  <a:cubicBezTo>
                    <a:pt x="3454718" y="298132"/>
                    <a:pt x="3443287" y="293370"/>
                    <a:pt x="3433762" y="287655"/>
                  </a:cubicBezTo>
                  <a:lnTo>
                    <a:pt x="3425190" y="302895"/>
                  </a:lnTo>
                  <a:lnTo>
                    <a:pt x="3408998" y="302895"/>
                  </a:lnTo>
                  <a:lnTo>
                    <a:pt x="3406140" y="201930"/>
                  </a:lnTo>
                  <a:lnTo>
                    <a:pt x="3422332" y="201930"/>
                  </a:lnTo>
                  <a:cubicBezTo>
                    <a:pt x="3426143" y="214312"/>
                    <a:pt x="3429952" y="225742"/>
                    <a:pt x="3434715" y="236220"/>
                  </a:cubicBezTo>
                  <a:cubicBezTo>
                    <a:pt x="3439477" y="246697"/>
                    <a:pt x="3445193" y="256222"/>
                    <a:pt x="3452812" y="264795"/>
                  </a:cubicBezTo>
                  <a:cubicBezTo>
                    <a:pt x="3460432" y="273367"/>
                    <a:pt x="3469005" y="280035"/>
                    <a:pt x="3478530" y="284797"/>
                  </a:cubicBezTo>
                  <a:cubicBezTo>
                    <a:pt x="3488055" y="289560"/>
                    <a:pt x="3499485" y="292417"/>
                    <a:pt x="3511868" y="292417"/>
                  </a:cubicBezTo>
                  <a:cubicBezTo>
                    <a:pt x="3521393" y="292417"/>
                    <a:pt x="3529965" y="291465"/>
                    <a:pt x="3536632" y="288607"/>
                  </a:cubicBezTo>
                  <a:cubicBezTo>
                    <a:pt x="3544252" y="285750"/>
                    <a:pt x="3549968" y="282892"/>
                    <a:pt x="3553777" y="278130"/>
                  </a:cubicBezTo>
                  <a:cubicBezTo>
                    <a:pt x="3558540" y="273367"/>
                    <a:pt x="3561398" y="268605"/>
                    <a:pt x="3563302" y="261937"/>
                  </a:cubicBezTo>
                  <a:cubicBezTo>
                    <a:pt x="3565207" y="256222"/>
                    <a:pt x="3566160" y="248602"/>
                    <a:pt x="3566160" y="240982"/>
                  </a:cubicBezTo>
                  <a:cubicBezTo>
                    <a:pt x="3566160" y="229552"/>
                    <a:pt x="3563302" y="218122"/>
                    <a:pt x="3556635" y="207645"/>
                  </a:cubicBezTo>
                  <a:cubicBezTo>
                    <a:pt x="3549968" y="197167"/>
                    <a:pt x="3540443" y="189547"/>
                    <a:pt x="3527107" y="184785"/>
                  </a:cubicBezTo>
                  <a:cubicBezTo>
                    <a:pt x="3518535" y="180975"/>
                    <a:pt x="3508057" y="177165"/>
                    <a:pt x="3495675" y="172402"/>
                  </a:cubicBezTo>
                  <a:cubicBezTo>
                    <a:pt x="3484245" y="167640"/>
                    <a:pt x="3473768" y="163830"/>
                    <a:pt x="3465195" y="160020"/>
                  </a:cubicBezTo>
                  <a:cubicBezTo>
                    <a:pt x="3448050" y="152400"/>
                    <a:pt x="3435668" y="142875"/>
                    <a:pt x="3426143" y="130492"/>
                  </a:cubicBezTo>
                  <a:cubicBezTo>
                    <a:pt x="3416618" y="118110"/>
                    <a:pt x="3411855" y="102870"/>
                    <a:pt x="3411855" y="82867"/>
                  </a:cubicBezTo>
                  <a:cubicBezTo>
                    <a:pt x="3411855" y="71437"/>
                    <a:pt x="3413760" y="60960"/>
                    <a:pt x="3418523" y="51435"/>
                  </a:cubicBezTo>
                  <a:cubicBezTo>
                    <a:pt x="3423285" y="41910"/>
                    <a:pt x="3429952" y="33337"/>
                    <a:pt x="3437573" y="25717"/>
                  </a:cubicBezTo>
                  <a:cubicBezTo>
                    <a:pt x="3445193" y="18097"/>
                    <a:pt x="3454718" y="12382"/>
                    <a:pt x="3466148" y="8572"/>
                  </a:cubicBezTo>
                  <a:cubicBezTo>
                    <a:pt x="3476625" y="4762"/>
                    <a:pt x="3488055" y="1905"/>
                    <a:pt x="3500437" y="1905"/>
                  </a:cubicBezTo>
                  <a:close/>
                  <a:moveTo>
                    <a:pt x="1459230" y="0"/>
                  </a:moveTo>
                  <a:cubicBezTo>
                    <a:pt x="1475423" y="0"/>
                    <a:pt x="1490663" y="1905"/>
                    <a:pt x="1503045" y="6667"/>
                  </a:cubicBezTo>
                  <a:cubicBezTo>
                    <a:pt x="1515428" y="10477"/>
                    <a:pt x="1525905" y="15240"/>
                    <a:pt x="1535430" y="20955"/>
                  </a:cubicBezTo>
                  <a:lnTo>
                    <a:pt x="1544003" y="6667"/>
                  </a:lnTo>
                  <a:lnTo>
                    <a:pt x="1560195" y="6667"/>
                  </a:lnTo>
                  <a:lnTo>
                    <a:pt x="1562100" y="109537"/>
                  </a:lnTo>
                  <a:lnTo>
                    <a:pt x="1544955" y="109537"/>
                  </a:lnTo>
                  <a:cubicBezTo>
                    <a:pt x="1542098" y="98107"/>
                    <a:pt x="1538288" y="86677"/>
                    <a:pt x="1534478" y="76200"/>
                  </a:cubicBezTo>
                  <a:cubicBezTo>
                    <a:pt x="1530668" y="64770"/>
                    <a:pt x="1524953" y="55245"/>
                    <a:pt x="1518285" y="46672"/>
                  </a:cubicBezTo>
                  <a:cubicBezTo>
                    <a:pt x="1511618" y="38100"/>
                    <a:pt x="1503045" y="30480"/>
                    <a:pt x="1493520" y="25717"/>
                  </a:cubicBezTo>
                  <a:cubicBezTo>
                    <a:pt x="1483995" y="20002"/>
                    <a:pt x="1472565" y="18097"/>
                    <a:pt x="1458278" y="18097"/>
                  </a:cubicBezTo>
                  <a:cubicBezTo>
                    <a:pt x="1443990" y="18097"/>
                    <a:pt x="1430655" y="20955"/>
                    <a:pt x="1418273" y="27622"/>
                  </a:cubicBezTo>
                  <a:cubicBezTo>
                    <a:pt x="1406843" y="33337"/>
                    <a:pt x="1396365" y="42862"/>
                    <a:pt x="1387793" y="54292"/>
                  </a:cubicBezTo>
                  <a:cubicBezTo>
                    <a:pt x="1379220" y="65722"/>
                    <a:pt x="1372553" y="80010"/>
                    <a:pt x="1368743" y="97155"/>
                  </a:cubicBezTo>
                  <a:cubicBezTo>
                    <a:pt x="1363980" y="114300"/>
                    <a:pt x="1362075" y="133350"/>
                    <a:pt x="1362075" y="155257"/>
                  </a:cubicBezTo>
                  <a:cubicBezTo>
                    <a:pt x="1362075" y="174307"/>
                    <a:pt x="1363980" y="191452"/>
                    <a:pt x="1368743" y="208597"/>
                  </a:cubicBezTo>
                  <a:cubicBezTo>
                    <a:pt x="1373505" y="224790"/>
                    <a:pt x="1380173" y="239077"/>
                    <a:pt x="1388745" y="251460"/>
                  </a:cubicBezTo>
                  <a:cubicBezTo>
                    <a:pt x="1397318" y="263842"/>
                    <a:pt x="1407795" y="273367"/>
                    <a:pt x="1421130" y="280987"/>
                  </a:cubicBezTo>
                  <a:cubicBezTo>
                    <a:pt x="1434465" y="287655"/>
                    <a:pt x="1448753" y="291465"/>
                    <a:pt x="1464945" y="291465"/>
                  </a:cubicBezTo>
                  <a:cubicBezTo>
                    <a:pt x="1477328" y="291465"/>
                    <a:pt x="1487805" y="289560"/>
                    <a:pt x="1498283" y="285750"/>
                  </a:cubicBezTo>
                  <a:cubicBezTo>
                    <a:pt x="1508760" y="281940"/>
                    <a:pt x="1515428" y="278130"/>
                    <a:pt x="1519238" y="274320"/>
                  </a:cubicBezTo>
                  <a:cubicBezTo>
                    <a:pt x="1520190" y="266700"/>
                    <a:pt x="1521143" y="260032"/>
                    <a:pt x="1521143" y="252412"/>
                  </a:cubicBezTo>
                  <a:cubicBezTo>
                    <a:pt x="1521143" y="244792"/>
                    <a:pt x="1521143" y="239077"/>
                    <a:pt x="1521143" y="233362"/>
                  </a:cubicBezTo>
                  <a:lnTo>
                    <a:pt x="1521143" y="217170"/>
                  </a:lnTo>
                  <a:cubicBezTo>
                    <a:pt x="1521143" y="211455"/>
                    <a:pt x="1520190" y="205740"/>
                    <a:pt x="1518285" y="201930"/>
                  </a:cubicBezTo>
                  <a:cubicBezTo>
                    <a:pt x="1516380" y="197167"/>
                    <a:pt x="1513523" y="194310"/>
                    <a:pt x="1508760" y="192405"/>
                  </a:cubicBezTo>
                  <a:cubicBezTo>
                    <a:pt x="1503998" y="190500"/>
                    <a:pt x="1498283" y="188595"/>
                    <a:pt x="1489710" y="187642"/>
                  </a:cubicBezTo>
                  <a:cubicBezTo>
                    <a:pt x="1482090" y="186690"/>
                    <a:pt x="1475423" y="185737"/>
                    <a:pt x="1471613" y="185737"/>
                  </a:cubicBezTo>
                  <a:lnTo>
                    <a:pt x="1471613" y="170497"/>
                  </a:lnTo>
                  <a:lnTo>
                    <a:pt x="1601153" y="170497"/>
                  </a:lnTo>
                  <a:lnTo>
                    <a:pt x="1601153" y="184785"/>
                  </a:lnTo>
                  <a:cubicBezTo>
                    <a:pt x="1597343" y="184785"/>
                    <a:pt x="1593533" y="185737"/>
                    <a:pt x="1587818" y="186690"/>
                  </a:cubicBezTo>
                  <a:cubicBezTo>
                    <a:pt x="1582103" y="187642"/>
                    <a:pt x="1577340" y="188595"/>
                    <a:pt x="1574483" y="190500"/>
                  </a:cubicBezTo>
                  <a:cubicBezTo>
                    <a:pt x="1570673" y="192405"/>
                    <a:pt x="1567815" y="195262"/>
                    <a:pt x="1565910" y="199072"/>
                  </a:cubicBezTo>
                  <a:cubicBezTo>
                    <a:pt x="1564005" y="202882"/>
                    <a:pt x="1563053" y="207645"/>
                    <a:pt x="1563053" y="212407"/>
                  </a:cubicBezTo>
                  <a:lnTo>
                    <a:pt x="1563053" y="235267"/>
                  </a:lnTo>
                  <a:cubicBezTo>
                    <a:pt x="1563053" y="252412"/>
                    <a:pt x="1563053" y="262890"/>
                    <a:pt x="1563053" y="268605"/>
                  </a:cubicBezTo>
                  <a:cubicBezTo>
                    <a:pt x="1563053" y="274320"/>
                    <a:pt x="1563053" y="279082"/>
                    <a:pt x="1564005" y="282892"/>
                  </a:cubicBezTo>
                  <a:cubicBezTo>
                    <a:pt x="1545908" y="291465"/>
                    <a:pt x="1526858" y="297180"/>
                    <a:pt x="1508760" y="301942"/>
                  </a:cubicBezTo>
                  <a:cubicBezTo>
                    <a:pt x="1490663" y="306705"/>
                    <a:pt x="1472565" y="308610"/>
                    <a:pt x="1454468" y="308610"/>
                  </a:cubicBezTo>
                  <a:cubicBezTo>
                    <a:pt x="1435418" y="308610"/>
                    <a:pt x="1417320" y="304800"/>
                    <a:pt x="1400175" y="298132"/>
                  </a:cubicBezTo>
                  <a:cubicBezTo>
                    <a:pt x="1383030" y="291465"/>
                    <a:pt x="1367790" y="280987"/>
                    <a:pt x="1354455" y="267652"/>
                  </a:cubicBezTo>
                  <a:cubicBezTo>
                    <a:pt x="1341120" y="254317"/>
                    <a:pt x="1330643" y="238125"/>
                    <a:pt x="1323023" y="220027"/>
                  </a:cubicBezTo>
                  <a:cubicBezTo>
                    <a:pt x="1315403" y="200977"/>
                    <a:pt x="1311593" y="180022"/>
                    <a:pt x="1311593" y="157162"/>
                  </a:cubicBezTo>
                  <a:cubicBezTo>
                    <a:pt x="1311593" y="134302"/>
                    <a:pt x="1315403" y="113347"/>
                    <a:pt x="1323023" y="94297"/>
                  </a:cubicBezTo>
                  <a:cubicBezTo>
                    <a:pt x="1330643" y="75247"/>
                    <a:pt x="1341120" y="58102"/>
                    <a:pt x="1354455" y="43815"/>
                  </a:cubicBezTo>
                  <a:cubicBezTo>
                    <a:pt x="1367790" y="29527"/>
                    <a:pt x="1383030" y="19050"/>
                    <a:pt x="1401128" y="11430"/>
                  </a:cubicBezTo>
                  <a:cubicBezTo>
                    <a:pt x="1419225" y="3810"/>
                    <a:pt x="1439228" y="0"/>
                    <a:pt x="145923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" name="ïšḻíḓê">
              <a:extLst>
                <a:ext uri="{FF2B5EF4-FFF2-40B4-BE49-F238E27FC236}">
                  <a16:creationId xmlns:a16="http://schemas.microsoft.com/office/drawing/2014/main" id="{1BFDBE07-BCF0-FE4E-B9C2-A451DFCA8CF3}"/>
                </a:ext>
              </a:extLst>
            </p:cNvPr>
            <p:cNvSpPr/>
            <p:nvPr/>
          </p:nvSpPr>
          <p:spPr>
            <a:xfrm>
              <a:off x="5032505" y="2563066"/>
              <a:ext cx="4352938" cy="1239475"/>
            </a:xfrm>
            <a:custGeom>
              <a:avLst/>
              <a:gdLst>
                <a:gd name="connsiteX0" fmla="*/ 1911219 w 4352938"/>
                <a:gd name="connsiteY0" fmla="*/ 884984 h 1239475"/>
                <a:gd name="connsiteX1" fmla="*/ 2030282 w 4352938"/>
                <a:gd name="connsiteY1" fmla="*/ 953564 h 1239475"/>
                <a:gd name="connsiteX2" fmla="*/ 2055047 w 4352938"/>
                <a:gd name="connsiteY2" fmla="*/ 991664 h 1239475"/>
                <a:gd name="connsiteX3" fmla="*/ 2047427 w 4352938"/>
                <a:gd name="connsiteY3" fmla="*/ 1067864 h 1239475"/>
                <a:gd name="connsiteX4" fmla="*/ 1974085 w 4352938"/>
                <a:gd name="connsiteY4" fmla="*/ 1093581 h 1239475"/>
                <a:gd name="connsiteX5" fmla="*/ 1923602 w 4352938"/>
                <a:gd name="connsiteY5" fmla="*/ 1040241 h 1239475"/>
                <a:gd name="connsiteX6" fmla="*/ 1903600 w 4352938"/>
                <a:gd name="connsiteY6" fmla="*/ 1022144 h 1239475"/>
                <a:gd name="connsiteX7" fmla="*/ 1888359 w 4352938"/>
                <a:gd name="connsiteY7" fmla="*/ 887841 h 1239475"/>
                <a:gd name="connsiteX8" fmla="*/ 1911219 w 4352938"/>
                <a:gd name="connsiteY8" fmla="*/ 884984 h 1239475"/>
                <a:gd name="connsiteX9" fmla="*/ 3037075 w 4352938"/>
                <a:gd name="connsiteY9" fmla="*/ 831644 h 1239475"/>
                <a:gd name="connsiteX10" fmla="*/ 3118038 w 4352938"/>
                <a:gd name="connsiteY10" fmla="*/ 880221 h 1239475"/>
                <a:gd name="connsiteX11" fmla="*/ 3217097 w 4352938"/>
                <a:gd name="connsiteY11" fmla="*/ 1004046 h 1239475"/>
                <a:gd name="connsiteX12" fmla="*/ 3140897 w 4352938"/>
                <a:gd name="connsiteY12" fmla="*/ 1054529 h 1239475"/>
                <a:gd name="connsiteX13" fmla="*/ 3072318 w 4352938"/>
                <a:gd name="connsiteY13" fmla="*/ 1031669 h 1239475"/>
                <a:gd name="connsiteX14" fmla="*/ 3057077 w 4352938"/>
                <a:gd name="connsiteY14" fmla="*/ 970709 h 1239475"/>
                <a:gd name="connsiteX15" fmla="*/ 3052315 w 4352938"/>
                <a:gd name="connsiteY15" fmla="*/ 947849 h 1239475"/>
                <a:gd name="connsiteX16" fmla="*/ 3029455 w 4352938"/>
                <a:gd name="connsiteY16" fmla="*/ 836406 h 1239475"/>
                <a:gd name="connsiteX17" fmla="*/ 3037075 w 4352938"/>
                <a:gd name="connsiteY17" fmla="*/ 831644 h 1239475"/>
                <a:gd name="connsiteX18" fmla="*/ 4031485 w 4352938"/>
                <a:gd name="connsiteY18" fmla="*/ 816404 h 1239475"/>
                <a:gd name="connsiteX19" fmla="*/ 4124830 w 4352938"/>
                <a:gd name="connsiteY19" fmla="*/ 826881 h 1239475"/>
                <a:gd name="connsiteX20" fmla="*/ 4142927 w 4352938"/>
                <a:gd name="connsiteY20" fmla="*/ 867839 h 1239475"/>
                <a:gd name="connsiteX21" fmla="*/ 4130545 w 4352938"/>
                <a:gd name="connsiteY21" fmla="*/ 901176 h 1239475"/>
                <a:gd name="connsiteX22" fmla="*/ 4092445 w 4352938"/>
                <a:gd name="connsiteY22" fmla="*/ 936419 h 1239475"/>
                <a:gd name="connsiteX23" fmla="*/ 3998147 w 4352938"/>
                <a:gd name="connsiteY23" fmla="*/ 948801 h 1239475"/>
                <a:gd name="connsiteX24" fmla="*/ 3990527 w 4352938"/>
                <a:gd name="connsiteY24" fmla="*/ 959279 h 1239475"/>
                <a:gd name="connsiteX25" fmla="*/ 4016245 w 4352938"/>
                <a:gd name="connsiteY25" fmla="*/ 1030716 h 1239475"/>
                <a:gd name="connsiteX26" fmla="*/ 4021007 w 4352938"/>
                <a:gd name="connsiteY26" fmla="*/ 1061196 h 1239475"/>
                <a:gd name="connsiteX27" fmla="*/ 4028627 w 4352938"/>
                <a:gd name="connsiteY27" fmla="*/ 1104059 h 1239475"/>
                <a:gd name="connsiteX28" fmla="*/ 4010530 w 4352938"/>
                <a:gd name="connsiteY28" fmla="*/ 1142159 h 1239475"/>
                <a:gd name="connsiteX29" fmla="*/ 3990527 w 4352938"/>
                <a:gd name="connsiteY29" fmla="*/ 1175496 h 1239475"/>
                <a:gd name="connsiteX30" fmla="*/ 3940045 w 4352938"/>
                <a:gd name="connsiteY30" fmla="*/ 1183116 h 1239475"/>
                <a:gd name="connsiteX31" fmla="*/ 3917185 w 4352938"/>
                <a:gd name="connsiteY31" fmla="*/ 1203119 h 1239475"/>
                <a:gd name="connsiteX32" fmla="*/ 3828602 w 4352938"/>
                <a:gd name="connsiteY32" fmla="*/ 1185021 h 1239475"/>
                <a:gd name="connsiteX33" fmla="*/ 3782882 w 4352938"/>
                <a:gd name="connsiteY33" fmla="*/ 1162161 h 1239475"/>
                <a:gd name="connsiteX34" fmla="*/ 3778120 w 4352938"/>
                <a:gd name="connsiteY34" fmla="*/ 1144064 h 1239475"/>
                <a:gd name="connsiteX35" fmla="*/ 3782882 w 4352938"/>
                <a:gd name="connsiteY35" fmla="*/ 1144064 h 1239475"/>
                <a:gd name="connsiteX36" fmla="*/ 3843843 w 4352938"/>
                <a:gd name="connsiteY36" fmla="*/ 1141206 h 1239475"/>
                <a:gd name="connsiteX37" fmla="*/ 3930520 w 4352938"/>
                <a:gd name="connsiteY37" fmla="*/ 1110726 h 1239475"/>
                <a:gd name="connsiteX38" fmla="*/ 3945760 w 4352938"/>
                <a:gd name="connsiteY38" fmla="*/ 1087866 h 1239475"/>
                <a:gd name="connsiteX39" fmla="*/ 3938140 w 4352938"/>
                <a:gd name="connsiteY39" fmla="*/ 1049766 h 1239475"/>
                <a:gd name="connsiteX40" fmla="*/ 3940997 w 4352938"/>
                <a:gd name="connsiteY40" fmla="*/ 996426 h 1239475"/>
                <a:gd name="connsiteX41" fmla="*/ 3933377 w 4352938"/>
                <a:gd name="connsiteY41" fmla="*/ 978329 h 1239475"/>
                <a:gd name="connsiteX42" fmla="*/ 3872418 w 4352938"/>
                <a:gd name="connsiteY42" fmla="*/ 996426 h 1239475"/>
                <a:gd name="connsiteX43" fmla="*/ 3823840 w 4352938"/>
                <a:gd name="connsiteY43" fmla="*/ 1004046 h 1239475"/>
                <a:gd name="connsiteX44" fmla="*/ 3770500 w 4352938"/>
                <a:gd name="connsiteY44" fmla="*/ 1029764 h 1239475"/>
                <a:gd name="connsiteX45" fmla="*/ 3645722 w 4352938"/>
                <a:gd name="connsiteY45" fmla="*/ 1110726 h 1239475"/>
                <a:gd name="connsiteX46" fmla="*/ 3589525 w 4352938"/>
                <a:gd name="connsiteY46" fmla="*/ 1128824 h 1239475"/>
                <a:gd name="connsiteX47" fmla="*/ 3566665 w 4352938"/>
                <a:gd name="connsiteY47" fmla="*/ 1118346 h 1239475"/>
                <a:gd name="connsiteX48" fmla="*/ 3561902 w 4352938"/>
                <a:gd name="connsiteY48" fmla="*/ 1101201 h 1239475"/>
                <a:gd name="connsiteX49" fmla="*/ 3526660 w 4352938"/>
                <a:gd name="connsiteY49" fmla="*/ 1017381 h 1239475"/>
                <a:gd name="connsiteX50" fmla="*/ 3554282 w 4352938"/>
                <a:gd name="connsiteY50" fmla="*/ 989759 h 1239475"/>
                <a:gd name="connsiteX51" fmla="*/ 3589525 w 4352938"/>
                <a:gd name="connsiteY51" fmla="*/ 986901 h 1239475"/>
                <a:gd name="connsiteX52" fmla="*/ 3630482 w 4352938"/>
                <a:gd name="connsiteY52" fmla="*/ 961184 h 1239475"/>
                <a:gd name="connsiteX53" fmla="*/ 3656200 w 4352938"/>
                <a:gd name="connsiteY53" fmla="*/ 956421 h 1239475"/>
                <a:gd name="connsiteX54" fmla="*/ 3752402 w 4352938"/>
                <a:gd name="connsiteY54" fmla="*/ 910701 h 1239475"/>
                <a:gd name="connsiteX55" fmla="*/ 3897182 w 4352938"/>
                <a:gd name="connsiteY55" fmla="*/ 854504 h 1239475"/>
                <a:gd name="connsiteX56" fmla="*/ 4031485 w 4352938"/>
                <a:gd name="connsiteY56" fmla="*/ 816404 h 1239475"/>
                <a:gd name="connsiteX57" fmla="*/ 281492 w 4352938"/>
                <a:gd name="connsiteY57" fmla="*/ 738299 h 1239475"/>
                <a:gd name="connsiteX58" fmla="*/ 205292 w 4352938"/>
                <a:gd name="connsiteY58" fmla="*/ 794496 h 1239475"/>
                <a:gd name="connsiteX59" fmla="*/ 174812 w 4352938"/>
                <a:gd name="connsiteY59" fmla="*/ 832596 h 1239475"/>
                <a:gd name="connsiteX60" fmla="*/ 170049 w 4352938"/>
                <a:gd name="connsiteY60" fmla="*/ 850694 h 1239475"/>
                <a:gd name="connsiteX61" fmla="*/ 96707 w 4352938"/>
                <a:gd name="connsiteY61" fmla="*/ 951659 h 1239475"/>
                <a:gd name="connsiteX62" fmla="*/ 63369 w 4352938"/>
                <a:gd name="connsiteY62" fmla="*/ 1009761 h 1239475"/>
                <a:gd name="connsiteX63" fmla="*/ 70989 w 4352938"/>
                <a:gd name="connsiteY63" fmla="*/ 1012619 h 1239475"/>
                <a:gd name="connsiteX64" fmla="*/ 134807 w 4352938"/>
                <a:gd name="connsiteY64" fmla="*/ 1002141 h 1239475"/>
                <a:gd name="connsiteX65" fmla="*/ 177669 w 4352938"/>
                <a:gd name="connsiteY65" fmla="*/ 971661 h 1239475"/>
                <a:gd name="connsiteX66" fmla="*/ 226247 w 4352938"/>
                <a:gd name="connsiteY66" fmla="*/ 953564 h 1239475"/>
                <a:gd name="connsiteX67" fmla="*/ 253869 w 4352938"/>
                <a:gd name="connsiteY67" fmla="*/ 933561 h 1239475"/>
                <a:gd name="connsiteX68" fmla="*/ 291969 w 4352938"/>
                <a:gd name="connsiteY68" fmla="*/ 907844 h 1239475"/>
                <a:gd name="connsiteX69" fmla="*/ 291969 w 4352938"/>
                <a:gd name="connsiteY69" fmla="*/ 874506 h 1239475"/>
                <a:gd name="connsiteX70" fmla="*/ 293874 w 4352938"/>
                <a:gd name="connsiteY70" fmla="*/ 829739 h 1239475"/>
                <a:gd name="connsiteX71" fmla="*/ 293874 w 4352938"/>
                <a:gd name="connsiteY71" fmla="*/ 741156 h 1239475"/>
                <a:gd name="connsiteX72" fmla="*/ 281492 w 4352938"/>
                <a:gd name="connsiteY72" fmla="*/ 738299 h 1239475"/>
                <a:gd name="connsiteX73" fmla="*/ 1852924 w 4352938"/>
                <a:gd name="connsiteY73" fmla="*/ 577625 h 1239475"/>
                <a:gd name="connsiteX74" fmla="*/ 1952177 w 4352938"/>
                <a:gd name="connsiteY74" fmla="*/ 596377 h 1239475"/>
                <a:gd name="connsiteX75" fmla="*/ 1959798 w 4352938"/>
                <a:gd name="connsiteY75" fmla="*/ 616379 h 1239475"/>
                <a:gd name="connsiteX76" fmla="*/ 1903600 w 4352938"/>
                <a:gd name="connsiteY76" fmla="*/ 659242 h 1239475"/>
                <a:gd name="connsiteX77" fmla="*/ 1888360 w 4352938"/>
                <a:gd name="connsiteY77" fmla="*/ 682102 h 1239475"/>
                <a:gd name="connsiteX78" fmla="*/ 1875977 w 4352938"/>
                <a:gd name="connsiteY78" fmla="*/ 684959 h 1239475"/>
                <a:gd name="connsiteX79" fmla="*/ 1863595 w 4352938"/>
                <a:gd name="connsiteY79" fmla="*/ 704962 h 1239475"/>
                <a:gd name="connsiteX80" fmla="*/ 1835973 w 4352938"/>
                <a:gd name="connsiteY80" fmla="*/ 724964 h 1239475"/>
                <a:gd name="connsiteX81" fmla="*/ 1808350 w 4352938"/>
                <a:gd name="connsiteY81" fmla="*/ 755444 h 1239475"/>
                <a:gd name="connsiteX82" fmla="*/ 1762630 w 4352938"/>
                <a:gd name="connsiteY82" fmla="*/ 804022 h 1239475"/>
                <a:gd name="connsiteX83" fmla="*/ 1795967 w 4352938"/>
                <a:gd name="connsiteY83" fmla="*/ 785924 h 1239475"/>
                <a:gd name="connsiteX84" fmla="*/ 1882645 w 4352938"/>
                <a:gd name="connsiteY84" fmla="*/ 783067 h 1239475"/>
                <a:gd name="connsiteX85" fmla="*/ 1893123 w 4352938"/>
                <a:gd name="connsiteY85" fmla="*/ 809737 h 1239475"/>
                <a:gd name="connsiteX86" fmla="*/ 1867405 w 4352938"/>
                <a:gd name="connsiteY86" fmla="*/ 843074 h 1239475"/>
                <a:gd name="connsiteX87" fmla="*/ 1773107 w 4352938"/>
                <a:gd name="connsiteY87" fmla="*/ 901177 h 1239475"/>
                <a:gd name="connsiteX88" fmla="*/ 1724530 w 4352938"/>
                <a:gd name="connsiteY88" fmla="*/ 942134 h 1239475"/>
                <a:gd name="connsiteX89" fmla="*/ 1742627 w 4352938"/>
                <a:gd name="connsiteY89" fmla="*/ 1025954 h 1239475"/>
                <a:gd name="connsiteX90" fmla="*/ 1770250 w 4352938"/>
                <a:gd name="connsiteY90" fmla="*/ 1233599 h 1239475"/>
                <a:gd name="connsiteX91" fmla="*/ 1762630 w 4352938"/>
                <a:gd name="connsiteY91" fmla="*/ 1236457 h 1239475"/>
                <a:gd name="connsiteX92" fmla="*/ 1729292 w 4352938"/>
                <a:gd name="connsiteY92" fmla="*/ 1236457 h 1239475"/>
                <a:gd name="connsiteX93" fmla="*/ 1709290 w 4352938"/>
                <a:gd name="connsiteY93" fmla="*/ 1213597 h 1239475"/>
                <a:gd name="connsiteX94" fmla="*/ 1709290 w 4352938"/>
                <a:gd name="connsiteY94" fmla="*/ 1190737 h 1239475"/>
                <a:gd name="connsiteX95" fmla="*/ 1691192 w 4352938"/>
                <a:gd name="connsiteY95" fmla="*/ 1167877 h 1239475"/>
                <a:gd name="connsiteX96" fmla="*/ 1637852 w 4352938"/>
                <a:gd name="connsiteY96" fmla="*/ 1145017 h 1239475"/>
                <a:gd name="connsiteX97" fmla="*/ 1637852 w 4352938"/>
                <a:gd name="connsiteY97" fmla="*/ 1129777 h 1239475"/>
                <a:gd name="connsiteX98" fmla="*/ 1653092 w 4352938"/>
                <a:gd name="connsiteY98" fmla="*/ 1109774 h 1239475"/>
                <a:gd name="connsiteX99" fmla="*/ 1675952 w 4352938"/>
                <a:gd name="connsiteY99" fmla="*/ 1105012 h 1239475"/>
                <a:gd name="connsiteX100" fmla="*/ 1688335 w 4352938"/>
                <a:gd name="connsiteY100" fmla="*/ 1048814 h 1239475"/>
                <a:gd name="connsiteX101" fmla="*/ 1675952 w 4352938"/>
                <a:gd name="connsiteY101" fmla="*/ 1015477 h 1239475"/>
                <a:gd name="connsiteX102" fmla="*/ 1668332 w 4352938"/>
                <a:gd name="connsiteY102" fmla="*/ 1012619 h 1239475"/>
                <a:gd name="connsiteX103" fmla="*/ 1645473 w 4352938"/>
                <a:gd name="connsiteY103" fmla="*/ 1027859 h 1239475"/>
                <a:gd name="connsiteX104" fmla="*/ 1617850 w 4352938"/>
                <a:gd name="connsiteY104" fmla="*/ 1058339 h 1239475"/>
                <a:gd name="connsiteX105" fmla="*/ 1605467 w 4352938"/>
                <a:gd name="connsiteY105" fmla="*/ 1063102 h 1239475"/>
                <a:gd name="connsiteX106" fmla="*/ 1587370 w 4352938"/>
                <a:gd name="connsiteY106" fmla="*/ 1093582 h 1239475"/>
                <a:gd name="connsiteX107" fmla="*/ 1554032 w 4352938"/>
                <a:gd name="connsiteY107" fmla="*/ 1121204 h 1239475"/>
                <a:gd name="connsiteX108" fmla="*/ 1450210 w 4352938"/>
                <a:gd name="connsiteY108" fmla="*/ 1230742 h 1239475"/>
                <a:gd name="connsiteX109" fmla="*/ 1355913 w 4352938"/>
                <a:gd name="connsiteY109" fmla="*/ 1104059 h 1239475"/>
                <a:gd name="connsiteX110" fmla="*/ 1394013 w 4352938"/>
                <a:gd name="connsiteY110" fmla="*/ 1093582 h 1239475"/>
                <a:gd name="connsiteX111" fmla="*/ 1419730 w 4352938"/>
                <a:gd name="connsiteY111" fmla="*/ 1101202 h 1239475"/>
                <a:gd name="connsiteX112" fmla="*/ 1434970 w 4352938"/>
                <a:gd name="connsiteY112" fmla="*/ 1085962 h 1239475"/>
                <a:gd name="connsiteX113" fmla="*/ 1470213 w 4352938"/>
                <a:gd name="connsiteY113" fmla="*/ 1070722 h 1239475"/>
                <a:gd name="connsiteX114" fmla="*/ 1490215 w 4352938"/>
                <a:gd name="connsiteY114" fmla="*/ 1052624 h 1239475"/>
                <a:gd name="connsiteX115" fmla="*/ 1525457 w 4352938"/>
                <a:gd name="connsiteY115" fmla="*/ 1037384 h 1239475"/>
                <a:gd name="connsiteX116" fmla="*/ 1612135 w 4352938"/>
                <a:gd name="connsiteY116" fmla="*/ 979282 h 1239475"/>
                <a:gd name="connsiteX117" fmla="*/ 1677857 w 4352938"/>
                <a:gd name="connsiteY117" fmla="*/ 921179 h 1239475"/>
                <a:gd name="connsiteX118" fmla="*/ 1650235 w 4352938"/>
                <a:gd name="connsiteY118" fmla="*/ 893557 h 1239475"/>
                <a:gd name="connsiteX119" fmla="*/ 1683573 w 4352938"/>
                <a:gd name="connsiteY119" fmla="*/ 812594 h 1239475"/>
                <a:gd name="connsiteX120" fmla="*/ 1660713 w 4352938"/>
                <a:gd name="connsiteY120" fmla="*/ 807832 h 1239475"/>
                <a:gd name="connsiteX121" fmla="*/ 1627375 w 4352938"/>
                <a:gd name="connsiteY121" fmla="*/ 818309 h 1239475"/>
                <a:gd name="connsiteX122" fmla="*/ 1627375 w 4352938"/>
                <a:gd name="connsiteY122" fmla="*/ 881174 h 1239475"/>
                <a:gd name="connsiteX123" fmla="*/ 1627375 w 4352938"/>
                <a:gd name="connsiteY123" fmla="*/ 882127 h 1239475"/>
                <a:gd name="connsiteX124" fmla="*/ 1624517 w 4352938"/>
                <a:gd name="connsiteY124" fmla="*/ 897367 h 1239475"/>
                <a:gd name="connsiteX125" fmla="*/ 1546413 w 4352938"/>
                <a:gd name="connsiteY125" fmla="*/ 999284 h 1239475"/>
                <a:gd name="connsiteX126" fmla="*/ 1515932 w 4352938"/>
                <a:gd name="connsiteY126" fmla="*/ 965947 h 1239475"/>
                <a:gd name="connsiteX127" fmla="*/ 1508313 w 4352938"/>
                <a:gd name="connsiteY127" fmla="*/ 938324 h 1239475"/>
                <a:gd name="connsiteX128" fmla="*/ 1493073 w 4352938"/>
                <a:gd name="connsiteY128" fmla="*/ 912607 h 1239475"/>
                <a:gd name="connsiteX129" fmla="*/ 1505455 w 4352938"/>
                <a:gd name="connsiteY129" fmla="*/ 744967 h 1239475"/>
                <a:gd name="connsiteX130" fmla="*/ 1502598 w 4352938"/>
                <a:gd name="connsiteY130" fmla="*/ 686864 h 1239475"/>
                <a:gd name="connsiteX131" fmla="*/ 1513075 w 4352938"/>
                <a:gd name="connsiteY131" fmla="*/ 682102 h 1239475"/>
                <a:gd name="connsiteX132" fmla="*/ 1523552 w 4352938"/>
                <a:gd name="connsiteY132" fmla="*/ 679244 h 1239475"/>
                <a:gd name="connsiteX133" fmla="*/ 1543555 w 4352938"/>
                <a:gd name="connsiteY133" fmla="*/ 689722 h 1239475"/>
                <a:gd name="connsiteX134" fmla="*/ 1584513 w 4352938"/>
                <a:gd name="connsiteY134" fmla="*/ 723059 h 1239475"/>
                <a:gd name="connsiteX135" fmla="*/ 1680715 w 4352938"/>
                <a:gd name="connsiteY135" fmla="*/ 664957 h 1239475"/>
                <a:gd name="connsiteX136" fmla="*/ 1723577 w 4352938"/>
                <a:gd name="connsiteY136" fmla="*/ 626857 h 1239475"/>
                <a:gd name="connsiteX137" fmla="*/ 1761677 w 4352938"/>
                <a:gd name="connsiteY137" fmla="*/ 622094 h 1239475"/>
                <a:gd name="connsiteX138" fmla="*/ 1774060 w 4352938"/>
                <a:gd name="connsiteY138" fmla="*/ 603997 h 1239475"/>
                <a:gd name="connsiteX139" fmla="*/ 1822638 w 4352938"/>
                <a:gd name="connsiteY139" fmla="*/ 581137 h 1239475"/>
                <a:gd name="connsiteX140" fmla="*/ 1852924 w 4352938"/>
                <a:gd name="connsiteY140" fmla="*/ 577625 h 1239475"/>
                <a:gd name="connsiteX141" fmla="*/ 3579047 w 4352938"/>
                <a:gd name="connsiteY141" fmla="*/ 530654 h 1239475"/>
                <a:gd name="connsiteX142" fmla="*/ 3604764 w 4352938"/>
                <a:gd name="connsiteY142" fmla="*/ 533511 h 1239475"/>
                <a:gd name="connsiteX143" fmla="*/ 3680964 w 4352938"/>
                <a:gd name="connsiteY143" fmla="*/ 644954 h 1239475"/>
                <a:gd name="connsiteX144" fmla="*/ 3642864 w 4352938"/>
                <a:gd name="connsiteY144" fmla="*/ 718296 h 1239475"/>
                <a:gd name="connsiteX145" fmla="*/ 3615242 w 4352938"/>
                <a:gd name="connsiteY145" fmla="*/ 718296 h 1239475"/>
                <a:gd name="connsiteX146" fmla="*/ 3587619 w 4352938"/>
                <a:gd name="connsiteY146" fmla="*/ 669719 h 1239475"/>
                <a:gd name="connsiteX147" fmla="*/ 3586667 w 4352938"/>
                <a:gd name="connsiteY147" fmla="*/ 619236 h 1239475"/>
                <a:gd name="connsiteX148" fmla="*/ 3579047 w 4352938"/>
                <a:gd name="connsiteY148" fmla="*/ 530654 h 1239475"/>
                <a:gd name="connsiteX149" fmla="*/ 1938842 w 4352938"/>
                <a:gd name="connsiteY149" fmla="*/ 307769 h 1239475"/>
                <a:gd name="connsiteX150" fmla="*/ 1969322 w 4352938"/>
                <a:gd name="connsiteY150" fmla="*/ 307769 h 1239475"/>
                <a:gd name="connsiteX151" fmla="*/ 1979799 w 4352938"/>
                <a:gd name="connsiteY151" fmla="*/ 333486 h 1239475"/>
                <a:gd name="connsiteX152" fmla="*/ 1946462 w 4352938"/>
                <a:gd name="connsiteY152" fmla="*/ 368729 h 1239475"/>
                <a:gd name="connsiteX153" fmla="*/ 1913124 w 4352938"/>
                <a:gd name="connsiteY153" fmla="*/ 373491 h 1239475"/>
                <a:gd name="connsiteX154" fmla="*/ 1832162 w 4352938"/>
                <a:gd name="connsiteY154" fmla="*/ 429689 h 1239475"/>
                <a:gd name="connsiteX155" fmla="*/ 1708337 w 4352938"/>
                <a:gd name="connsiteY155" fmla="*/ 546846 h 1239475"/>
                <a:gd name="connsiteX156" fmla="*/ 1629279 w 4352938"/>
                <a:gd name="connsiteY156" fmla="*/ 557324 h 1239475"/>
                <a:gd name="connsiteX157" fmla="*/ 1519742 w 4352938"/>
                <a:gd name="connsiteY157" fmla="*/ 498269 h 1239475"/>
                <a:gd name="connsiteX158" fmla="*/ 1524504 w 4352938"/>
                <a:gd name="connsiteY158" fmla="*/ 452549 h 1239475"/>
                <a:gd name="connsiteX159" fmla="*/ 1775964 w 4352938"/>
                <a:gd name="connsiteY159" fmla="*/ 351584 h 1239475"/>
                <a:gd name="connsiteX160" fmla="*/ 1798824 w 4352938"/>
                <a:gd name="connsiteY160" fmla="*/ 348726 h 1239475"/>
                <a:gd name="connsiteX161" fmla="*/ 1885501 w 4352938"/>
                <a:gd name="connsiteY161" fmla="*/ 318246 h 1239475"/>
                <a:gd name="connsiteX162" fmla="*/ 1938842 w 4352938"/>
                <a:gd name="connsiteY162" fmla="*/ 307769 h 1239475"/>
                <a:gd name="connsiteX163" fmla="*/ 667255 w 4352938"/>
                <a:gd name="connsiteY163" fmla="*/ 301102 h 1239475"/>
                <a:gd name="connsiteX164" fmla="*/ 717738 w 4352938"/>
                <a:gd name="connsiteY164" fmla="*/ 346822 h 1239475"/>
                <a:gd name="connsiteX165" fmla="*/ 819655 w 4352938"/>
                <a:gd name="connsiteY165" fmla="*/ 587804 h 1239475"/>
                <a:gd name="connsiteX166" fmla="*/ 845372 w 4352938"/>
                <a:gd name="connsiteY166" fmla="*/ 600187 h 1239475"/>
                <a:gd name="connsiteX167" fmla="*/ 875852 w 4352938"/>
                <a:gd name="connsiteY167" fmla="*/ 566849 h 1239475"/>
                <a:gd name="connsiteX168" fmla="*/ 921572 w 4352938"/>
                <a:gd name="connsiteY168" fmla="*/ 536369 h 1239475"/>
                <a:gd name="connsiteX169" fmla="*/ 921572 w 4352938"/>
                <a:gd name="connsiteY169" fmla="*/ 474457 h 1239475"/>
                <a:gd name="connsiteX170" fmla="*/ 921572 w 4352938"/>
                <a:gd name="connsiteY170" fmla="*/ 467789 h 1239475"/>
                <a:gd name="connsiteX171" fmla="*/ 927288 w 4352938"/>
                <a:gd name="connsiteY171" fmla="*/ 463027 h 1239475"/>
                <a:gd name="connsiteX172" fmla="*/ 949195 w 4352938"/>
                <a:gd name="connsiteY172" fmla="*/ 452549 h 1239475"/>
                <a:gd name="connsiteX173" fmla="*/ 959672 w 4352938"/>
                <a:gd name="connsiteY173" fmla="*/ 463027 h 1239475"/>
                <a:gd name="connsiteX174" fmla="*/ 962530 w 4352938"/>
                <a:gd name="connsiteY174" fmla="*/ 481124 h 1239475"/>
                <a:gd name="connsiteX175" fmla="*/ 988247 w 4352938"/>
                <a:gd name="connsiteY175" fmla="*/ 506842 h 1239475"/>
                <a:gd name="connsiteX176" fmla="*/ 1061590 w 4352938"/>
                <a:gd name="connsiteY176" fmla="*/ 537322 h 1239475"/>
                <a:gd name="connsiteX177" fmla="*/ 1061590 w 4352938"/>
                <a:gd name="connsiteY177" fmla="*/ 557324 h 1239475"/>
                <a:gd name="connsiteX178" fmla="*/ 1056827 w 4352938"/>
                <a:gd name="connsiteY178" fmla="*/ 598282 h 1239475"/>
                <a:gd name="connsiteX179" fmla="*/ 1003488 w 4352938"/>
                <a:gd name="connsiteY179" fmla="*/ 666862 h 1239475"/>
                <a:gd name="connsiteX180" fmla="*/ 934907 w 4352938"/>
                <a:gd name="connsiteY180" fmla="*/ 692579 h 1239475"/>
                <a:gd name="connsiteX181" fmla="*/ 846325 w 4352938"/>
                <a:gd name="connsiteY181" fmla="*/ 723059 h 1239475"/>
                <a:gd name="connsiteX182" fmla="*/ 849182 w 4352938"/>
                <a:gd name="connsiteY182" fmla="*/ 802117 h 1239475"/>
                <a:gd name="connsiteX183" fmla="*/ 783460 w 4352938"/>
                <a:gd name="connsiteY183" fmla="*/ 865934 h 1239475"/>
                <a:gd name="connsiteX184" fmla="*/ 786317 w 4352938"/>
                <a:gd name="connsiteY184" fmla="*/ 870697 h 1239475"/>
                <a:gd name="connsiteX185" fmla="*/ 882520 w 4352938"/>
                <a:gd name="connsiteY185" fmla="*/ 867839 h 1239475"/>
                <a:gd name="connsiteX186" fmla="*/ 958720 w 4352938"/>
                <a:gd name="connsiteY186" fmla="*/ 842122 h 1239475"/>
                <a:gd name="connsiteX187" fmla="*/ 984438 w 4352938"/>
                <a:gd name="connsiteY187" fmla="*/ 839264 h 1239475"/>
                <a:gd name="connsiteX188" fmla="*/ 1088260 w 4352938"/>
                <a:gd name="connsiteY188" fmla="*/ 808784 h 1239475"/>
                <a:gd name="connsiteX189" fmla="*/ 1095880 w 4352938"/>
                <a:gd name="connsiteY189" fmla="*/ 844027 h 1239475"/>
                <a:gd name="connsiteX190" fmla="*/ 1065400 w 4352938"/>
                <a:gd name="connsiteY190" fmla="*/ 900224 h 1239475"/>
                <a:gd name="connsiteX191" fmla="*/ 1009202 w 4352938"/>
                <a:gd name="connsiteY191" fmla="*/ 933562 h 1239475"/>
                <a:gd name="connsiteX192" fmla="*/ 897760 w 4352938"/>
                <a:gd name="connsiteY192" fmla="*/ 964042 h 1239475"/>
                <a:gd name="connsiteX193" fmla="*/ 859660 w 4352938"/>
                <a:gd name="connsiteY193" fmla="*/ 964042 h 1239475"/>
                <a:gd name="connsiteX194" fmla="*/ 829180 w 4352938"/>
                <a:gd name="connsiteY194" fmla="*/ 989759 h 1239475"/>
                <a:gd name="connsiteX195" fmla="*/ 710117 w 4352938"/>
                <a:gd name="connsiteY195" fmla="*/ 977377 h 1239475"/>
                <a:gd name="connsiteX196" fmla="*/ 638680 w 4352938"/>
                <a:gd name="connsiteY196" fmla="*/ 827834 h 1239475"/>
                <a:gd name="connsiteX197" fmla="*/ 631060 w 4352938"/>
                <a:gd name="connsiteY197" fmla="*/ 769732 h 1239475"/>
                <a:gd name="connsiteX198" fmla="*/ 592960 w 4352938"/>
                <a:gd name="connsiteY198" fmla="*/ 607807 h 1239475"/>
                <a:gd name="connsiteX199" fmla="*/ 608200 w 4352938"/>
                <a:gd name="connsiteY199" fmla="*/ 521129 h 1239475"/>
                <a:gd name="connsiteX200" fmla="*/ 643442 w 4352938"/>
                <a:gd name="connsiteY200" fmla="*/ 376349 h 1239475"/>
                <a:gd name="connsiteX201" fmla="*/ 644395 w 4352938"/>
                <a:gd name="connsiteY201" fmla="*/ 363014 h 1239475"/>
                <a:gd name="connsiteX202" fmla="*/ 667255 w 4352938"/>
                <a:gd name="connsiteY202" fmla="*/ 301102 h 1239475"/>
                <a:gd name="connsiteX203" fmla="*/ 4077204 w 4352938"/>
                <a:gd name="connsiteY203" fmla="*/ 290624 h 1239475"/>
                <a:gd name="connsiteX204" fmla="*/ 3993384 w 4352938"/>
                <a:gd name="connsiteY204" fmla="*/ 420164 h 1239475"/>
                <a:gd name="connsiteX205" fmla="*/ 4026721 w 4352938"/>
                <a:gd name="connsiteY205" fmla="*/ 445881 h 1239475"/>
                <a:gd name="connsiteX206" fmla="*/ 4049582 w 4352938"/>
                <a:gd name="connsiteY206" fmla="*/ 384921 h 1239475"/>
                <a:gd name="connsiteX207" fmla="*/ 4069584 w 4352938"/>
                <a:gd name="connsiteY207" fmla="*/ 382064 h 1239475"/>
                <a:gd name="connsiteX208" fmla="*/ 4092444 w 4352938"/>
                <a:gd name="connsiteY208" fmla="*/ 476361 h 1239475"/>
                <a:gd name="connsiteX209" fmla="*/ 4104827 w 4352938"/>
                <a:gd name="connsiteY209" fmla="*/ 479219 h 1239475"/>
                <a:gd name="connsiteX210" fmla="*/ 4130544 w 4352938"/>
                <a:gd name="connsiteY210" fmla="*/ 436356 h 1239475"/>
                <a:gd name="connsiteX211" fmla="*/ 4206744 w 4352938"/>
                <a:gd name="connsiteY211" fmla="*/ 318246 h 1239475"/>
                <a:gd name="connsiteX212" fmla="*/ 4077204 w 4352938"/>
                <a:gd name="connsiteY212" fmla="*/ 290624 h 1239475"/>
                <a:gd name="connsiteX213" fmla="*/ 3600002 w 4352938"/>
                <a:gd name="connsiteY213" fmla="*/ 256334 h 1239475"/>
                <a:gd name="connsiteX214" fmla="*/ 3663820 w 4352938"/>
                <a:gd name="connsiteY214" fmla="*/ 304912 h 1239475"/>
                <a:gd name="connsiteX215" fmla="*/ 3732400 w 4352938"/>
                <a:gd name="connsiteY215" fmla="*/ 340154 h 1239475"/>
                <a:gd name="connsiteX216" fmla="*/ 3834317 w 4352938"/>
                <a:gd name="connsiteY216" fmla="*/ 524939 h 1239475"/>
                <a:gd name="connsiteX217" fmla="*/ 3747640 w 4352938"/>
                <a:gd name="connsiteY217" fmla="*/ 590662 h 1239475"/>
                <a:gd name="connsiteX218" fmla="*/ 3699062 w 4352938"/>
                <a:gd name="connsiteY218" fmla="*/ 428737 h 1239475"/>
                <a:gd name="connsiteX219" fmla="*/ 3668582 w 4352938"/>
                <a:gd name="connsiteY219" fmla="*/ 398257 h 1239475"/>
                <a:gd name="connsiteX220" fmla="*/ 3615242 w 4352938"/>
                <a:gd name="connsiteY220" fmla="*/ 330629 h 1239475"/>
                <a:gd name="connsiteX221" fmla="*/ 3587620 w 4352938"/>
                <a:gd name="connsiteY221" fmla="*/ 307769 h 1239475"/>
                <a:gd name="connsiteX222" fmla="*/ 3587620 w 4352938"/>
                <a:gd name="connsiteY222" fmla="*/ 266812 h 1239475"/>
                <a:gd name="connsiteX223" fmla="*/ 3600002 w 4352938"/>
                <a:gd name="connsiteY223" fmla="*/ 256334 h 1239475"/>
                <a:gd name="connsiteX224" fmla="*/ 189099 w 4352938"/>
                <a:gd name="connsiteY224" fmla="*/ 169656 h 1239475"/>
                <a:gd name="connsiteX225" fmla="*/ 239582 w 4352938"/>
                <a:gd name="connsiteY225" fmla="*/ 207756 h 1239475"/>
                <a:gd name="connsiteX226" fmla="*/ 416747 w 4352938"/>
                <a:gd name="connsiteY226" fmla="*/ 339201 h 1239475"/>
                <a:gd name="connsiteX227" fmla="*/ 419604 w 4352938"/>
                <a:gd name="connsiteY227" fmla="*/ 407781 h 1239475"/>
                <a:gd name="connsiteX228" fmla="*/ 424367 w 4352938"/>
                <a:gd name="connsiteY228" fmla="*/ 506841 h 1239475"/>
                <a:gd name="connsiteX229" fmla="*/ 429129 w 4352938"/>
                <a:gd name="connsiteY229" fmla="*/ 550656 h 1239475"/>
                <a:gd name="connsiteX230" fmla="*/ 426272 w 4352938"/>
                <a:gd name="connsiteY230" fmla="*/ 629714 h 1239475"/>
                <a:gd name="connsiteX231" fmla="*/ 415794 w 4352938"/>
                <a:gd name="connsiteY231" fmla="*/ 822119 h 1239475"/>
                <a:gd name="connsiteX232" fmla="*/ 412937 w 4352938"/>
                <a:gd name="connsiteY232" fmla="*/ 885936 h 1239475"/>
                <a:gd name="connsiteX233" fmla="*/ 371979 w 4352938"/>
                <a:gd name="connsiteY233" fmla="*/ 1058339 h 1239475"/>
                <a:gd name="connsiteX234" fmla="*/ 333879 w 4352938"/>
                <a:gd name="connsiteY234" fmla="*/ 1119299 h 1239475"/>
                <a:gd name="connsiteX235" fmla="*/ 303399 w 4352938"/>
                <a:gd name="connsiteY235" fmla="*/ 1122156 h 1239475"/>
                <a:gd name="connsiteX236" fmla="*/ 291017 w 4352938"/>
                <a:gd name="connsiteY236" fmla="*/ 1020239 h 1239475"/>
                <a:gd name="connsiteX237" fmla="*/ 291017 w 4352938"/>
                <a:gd name="connsiteY237" fmla="*/ 984996 h 1239475"/>
                <a:gd name="connsiteX238" fmla="*/ 283397 w 4352938"/>
                <a:gd name="connsiteY238" fmla="*/ 984996 h 1239475"/>
                <a:gd name="connsiteX239" fmla="*/ 217674 w 4352938"/>
                <a:gd name="connsiteY239" fmla="*/ 1041194 h 1239475"/>
                <a:gd name="connsiteX240" fmla="*/ 205292 w 4352938"/>
                <a:gd name="connsiteY240" fmla="*/ 1056434 h 1239475"/>
                <a:gd name="connsiteX241" fmla="*/ 133854 w 4352938"/>
                <a:gd name="connsiteY241" fmla="*/ 1099296 h 1239475"/>
                <a:gd name="connsiteX242" fmla="*/ 80514 w 4352938"/>
                <a:gd name="connsiteY242" fmla="*/ 1152636 h 1239475"/>
                <a:gd name="connsiteX243" fmla="*/ 35747 w 4352938"/>
                <a:gd name="connsiteY243" fmla="*/ 1152636 h 1239475"/>
                <a:gd name="connsiteX244" fmla="*/ 31937 w 4352938"/>
                <a:gd name="connsiteY244" fmla="*/ 1149779 h 1239475"/>
                <a:gd name="connsiteX245" fmla="*/ 1457 w 4352938"/>
                <a:gd name="connsiteY245" fmla="*/ 1013571 h 1239475"/>
                <a:gd name="connsiteX246" fmla="*/ 3362 w 4352938"/>
                <a:gd name="connsiteY246" fmla="*/ 1004046 h 1239475"/>
                <a:gd name="connsiteX247" fmla="*/ 9077 w 4352938"/>
                <a:gd name="connsiteY247" fmla="*/ 998331 h 1239475"/>
                <a:gd name="connsiteX248" fmla="*/ 101469 w 4352938"/>
                <a:gd name="connsiteY248" fmla="*/ 814499 h 1239475"/>
                <a:gd name="connsiteX249" fmla="*/ 119567 w 4352938"/>
                <a:gd name="connsiteY249" fmla="*/ 750681 h 1239475"/>
                <a:gd name="connsiteX250" fmla="*/ 107184 w 4352938"/>
                <a:gd name="connsiteY250" fmla="*/ 694484 h 1239475"/>
                <a:gd name="connsiteX251" fmla="*/ 107184 w 4352938"/>
                <a:gd name="connsiteY251" fmla="*/ 674481 h 1239475"/>
                <a:gd name="connsiteX252" fmla="*/ 79562 w 4352938"/>
                <a:gd name="connsiteY252" fmla="*/ 623999 h 1239475"/>
                <a:gd name="connsiteX253" fmla="*/ 94802 w 4352938"/>
                <a:gd name="connsiteY253" fmla="*/ 611616 h 1239475"/>
                <a:gd name="connsiteX254" fmla="*/ 145284 w 4352938"/>
                <a:gd name="connsiteY254" fmla="*/ 631619 h 1239475"/>
                <a:gd name="connsiteX255" fmla="*/ 191004 w 4352938"/>
                <a:gd name="connsiteY255" fmla="*/ 636381 h 1239475"/>
                <a:gd name="connsiteX256" fmla="*/ 221484 w 4352938"/>
                <a:gd name="connsiteY256" fmla="*/ 659241 h 1239475"/>
                <a:gd name="connsiteX257" fmla="*/ 254822 w 4352938"/>
                <a:gd name="connsiteY257" fmla="*/ 664004 h 1239475"/>
                <a:gd name="connsiteX258" fmla="*/ 292922 w 4352938"/>
                <a:gd name="connsiteY258" fmla="*/ 689721 h 1239475"/>
                <a:gd name="connsiteX259" fmla="*/ 297684 w 4352938"/>
                <a:gd name="connsiteY259" fmla="*/ 631619 h 1239475"/>
                <a:gd name="connsiteX260" fmla="*/ 297684 w 4352938"/>
                <a:gd name="connsiteY260" fmla="*/ 581136 h 1239475"/>
                <a:gd name="connsiteX261" fmla="*/ 292922 w 4352938"/>
                <a:gd name="connsiteY261" fmla="*/ 370634 h 1239475"/>
                <a:gd name="connsiteX262" fmla="*/ 239582 w 4352938"/>
                <a:gd name="connsiteY262" fmla="*/ 302054 h 1239475"/>
                <a:gd name="connsiteX263" fmla="*/ 211959 w 4352938"/>
                <a:gd name="connsiteY263" fmla="*/ 259191 h 1239475"/>
                <a:gd name="connsiteX264" fmla="*/ 169097 w 4352938"/>
                <a:gd name="connsiteY264" fmla="*/ 187754 h 1239475"/>
                <a:gd name="connsiteX265" fmla="*/ 189099 w 4352938"/>
                <a:gd name="connsiteY265" fmla="*/ 169656 h 1239475"/>
                <a:gd name="connsiteX266" fmla="*/ 2741800 w 4352938"/>
                <a:gd name="connsiteY266" fmla="*/ 161084 h 1239475"/>
                <a:gd name="connsiteX267" fmla="*/ 2802760 w 4352938"/>
                <a:gd name="connsiteY267" fmla="*/ 173466 h 1239475"/>
                <a:gd name="connsiteX268" fmla="*/ 2836097 w 4352938"/>
                <a:gd name="connsiteY268" fmla="*/ 201089 h 1239475"/>
                <a:gd name="connsiteX269" fmla="*/ 2899915 w 4352938"/>
                <a:gd name="connsiteY269" fmla="*/ 243951 h 1239475"/>
                <a:gd name="connsiteX270" fmla="*/ 2904677 w 4352938"/>
                <a:gd name="connsiteY270" fmla="*/ 312531 h 1239475"/>
                <a:gd name="connsiteX271" fmla="*/ 2892295 w 4352938"/>
                <a:gd name="connsiteY271" fmla="*/ 327771 h 1239475"/>
                <a:gd name="connsiteX272" fmla="*/ 2892295 w 4352938"/>
                <a:gd name="connsiteY272" fmla="*/ 393494 h 1239475"/>
                <a:gd name="connsiteX273" fmla="*/ 2895152 w 4352938"/>
                <a:gd name="connsiteY273" fmla="*/ 565896 h 1239475"/>
                <a:gd name="connsiteX274" fmla="*/ 2899915 w 4352938"/>
                <a:gd name="connsiteY274" fmla="*/ 565896 h 1239475"/>
                <a:gd name="connsiteX275" fmla="*/ 2971352 w 4352938"/>
                <a:gd name="connsiteY275" fmla="*/ 520176 h 1239475"/>
                <a:gd name="connsiteX276" fmla="*/ 3123752 w 4352938"/>
                <a:gd name="connsiteY276" fmla="*/ 433499 h 1239475"/>
                <a:gd name="connsiteX277" fmla="*/ 3131372 w 4352938"/>
                <a:gd name="connsiteY277" fmla="*/ 468741 h 1239475"/>
                <a:gd name="connsiteX278" fmla="*/ 3113275 w 4352938"/>
                <a:gd name="connsiteY278" fmla="*/ 496364 h 1239475"/>
                <a:gd name="connsiteX279" fmla="*/ 3068507 w 4352938"/>
                <a:gd name="connsiteY279" fmla="*/ 544941 h 1239475"/>
                <a:gd name="connsiteX280" fmla="*/ 2987545 w 4352938"/>
                <a:gd name="connsiteY280" fmla="*/ 603044 h 1239475"/>
                <a:gd name="connsiteX281" fmla="*/ 2949445 w 4352938"/>
                <a:gd name="connsiteY281" fmla="*/ 638286 h 1239475"/>
                <a:gd name="connsiteX282" fmla="*/ 2891342 w 4352938"/>
                <a:gd name="connsiteY282" fmla="*/ 681149 h 1239475"/>
                <a:gd name="connsiteX283" fmla="*/ 2883722 w 4352938"/>
                <a:gd name="connsiteY283" fmla="*/ 734489 h 1239475"/>
                <a:gd name="connsiteX284" fmla="*/ 2845622 w 4352938"/>
                <a:gd name="connsiteY284" fmla="*/ 873554 h 1239475"/>
                <a:gd name="connsiteX285" fmla="*/ 2766565 w 4352938"/>
                <a:gd name="connsiteY285" fmla="*/ 952611 h 1239475"/>
                <a:gd name="connsiteX286" fmla="*/ 2472242 w 4352938"/>
                <a:gd name="connsiteY286" fmla="*/ 1074531 h 1239475"/>
                <a:gd name="connsiteX287" fmla="*/ 2472242 w 4352938"/>
                <a:gd name="connsiteY287" fmla="*/ 1069769 h 1239475"/>
                <a:gd name="connsiteX288" fmla="*/ 2497960 w 4352938"/>
                <a:gd name="connsiteY288" fmla="*/ 1028811 h 1239475"/>
                <a:gd name="connsiteX289" fmla="*/ 2538917 w 4352938"/>
                <a:gd name="connsiteY289" fmla="*/ 1003094 h 1239475"/>
                <a:gd name="connsiteX290" fmla="*/ 2558920 w 4352938"/>
                <a:gd name="connsiteY290" fmla="*/ 1000236 h 1239475"/>
                <a:gd name="connsiteX291" fmla="*/ 2586542 w 4352938"/>
                <a:gd name="connsiteY291" fmla="*/ 987854 h 1239475"/>
                <a:gd name="connsiteX292" fmla="*/ 2612260 w 4352938"/>
                <a:gd name="connsiteY292" fmla="*/ 972614 h 1239475"/>
                <a:gd name="connsiteX293" fmla="*/ 2736085 w 4352938"/>
                <a:gd name="connsiteY293" fmla="*/ 769731 h 1239475"/>
                <a:gd name="connsiteX294" fmla="*/ 2624642 w 4352938"/>
                <a:gd name="connsiteY294" fmla="*/ 804974 h 1239475"/>
                <a:gd name="connsiteX295" fmla="*/ 2601782 w 4352938"/>
                <a:gd name="connsiteY295" fmla="*/ 809736 h 1239475"/>
                <a:gd name="connsiteX296" fmla="*/ 2556062 w 4352938"/>
                <a:gd name="connsiteY296" fmla="*/ 850694 h 1239475"/>
                <a:gd name="connsiteX297" fmla="*/ 2492245 w 4352938"/>
                <a:gd name="connsiteY297" fmla="*/ 888794 h 1239475"/>
                <a:gd name="connsiteX298" fmla="*/ 2316985 w 4352938"/>
                <a:gd name="connsiteY298" fmla="*/ 942134 h 1239475"/>
                <a:gd name="connsiteX299" fmla="*/ 2289362 w 4352938"/>
                <a:gd name="connsiteY299" fmla="*/ 792591 h 1239475"/>
                <a:gd name="connsiteX300" fmla="*/ 2294125 w 4352938"/>
                <a:gd name="connsiteY300" fmla="*/ 784971 h 1239475"/>
                <a:gd name="connsiteX301" fmla="*/ 2304602 w 4352938"/>
                <a:gd name="connsiteY301" fmla="*/ 790686 h 1239475"/>
                <a:gd name="connsiteX302" fmla="*/ 2332225 w 4352938"/>
                <a:gd name="connsiteY302" fmla="*/ 824024 h 1239475"/>
                <a:gd name="connsiteX303" fmla="*/ 2352227 w 4352938"/>
                <a:gd name="connsiteY303" fmla="*/ 821166 h 1239475"/>
                <a:gd name="connsiteX304" fmla="*/ 2395090 w 4352938"/>
                <a:gd name="connsiteY304" fmla="*/ 805926 h 1239475"/>
                <a:gd name="connsiteX305" fmla="*/ 2422712 w 4352938"/>
                <a:gd name="connsiteY305" fmla="*/ 803069 h 1239475"/>
                <a:gd name="connsiteX306" fmla="*/ 2526535 w 4352938"/>
                <a:gd name="connsiteY306" fmla="*/ 744966 h 1239475"/>
                <a:gd name="connsiteX307" fmla="*/ 2587495 w 4352938"/>
                <a:gd name="connsiteY307" fmla="*/ 724964 h 1239475"/>
                <a:gd name="connsiteX308" fmla="*/ 2645597 w 4352938"/>
                <a:gd name="connsiteY308" fmla="*/ 699246 h 1239475"/>
                <a:gd name="connsiteX309" fmla="*/ 2759897 w 4352938"/>
                <a:gd name="connsiteY309" fmla="*/ 648764 h 1239475"/>
                <a:gd name="connsiteX310" fmla="*/ 2772280 w 4352938"/>
                <a:gd name="connsiteY310" fmla="*/ 546846 h 1239475"/>
                <a:gd name="connsiteX311" fmla="*/ 2767517 w 4352938"/>
                <a:gd name="connsiteY311" fmla="*/ 354441 h 1239475"/>
                <a:gd name="connsiteX312" fmla="*/ 2718940 w 4352938"/>
                <a:gd name="connsiteY312" fmla="*/ 171561 h 1239475"/>
                <a:gd name="connsiteX313" fmla="*/ 2741800 w 4352938"/>
                <a:gd name="connsiteY313" fmla="*/ 161084 h 1239475"/>
                <a:gd name="connsiteX314" fmla="*/ 4109589 w 4352938"/>
                <a:gd name="connsiteY314" fmla="*/ 20114 h 1239475"/>
                <a:gd name="connsiteX315" fmla="*/ 4147689 w 4352938"/>
                <a:gd name="connsiteY315" fmla="*/ 70596 h 1239475"/>
                <a:gd name="connsiteX316" fmla="*/ 4137212 w 4352938"/>
                <a:gd name="connsiteY316" fmla="*/ 126794 h 1239475"/>
                <a:gd name="connsiteX317" fmla="*/ 4083871 w 4352938"/>
                <a:gd name="connsiteY317" fmla="*/ 243951 h 1239475"/>
                <a:gd name="connsiteX318" fmla="*/ 4091492 w 4352938"/>
                <a:gd name="connsiteY318" fmla="*/ 246809 h 1239475"/>
                <a:gd name="connsiteX319" fmla="*/ 4157214 w 4352938"/>
                <a:gd name="connsiteY319" fmla="*/ 228711 h 1239475"/>
                <a:gd name="connsiteX320" fmla="*/ 4245796 w 4352938"/>
                <a:gd name="connsiteY320" fmla="*/ 202994 h 1239475"/>
                <a:gd name="connsiteX321" fmla="*/ 4276277 w 4352938"/>
                <a:gd name="connsiteY321" fmla="*/ 195374 h 1239475"/>
                <a:gd name="connsiteX322" fmla="*/ 4296279 w 4352938"/>
                <a:gd name="connsiteY322" fmla="*/ 207756 h 1239475"/>
                <a:gd name="connsiteX323" fmla="*/ 4346762 w 4352938"/>
                <a:gd name="connsiteY323" fmla="*/ 218234 h 1239475"/>
                <a:gd name="connsiteX324" fmla="*/ 4328664 w 4352938"/>
                <a:gd name="connsiteY324" fmla="*/ 306816 h 1239475"/>
                <a:gd name="connsiteX325" fmla="*/ 4211507 w 4352938"/>
                <a:gd name="connsiteY325" fmla="*/ 468741 h 1239475"/>
                <a:gd name="connsiteX326" fmla="*/ 4157214 w 4352938"/>
                <a:gd name="connsiteY326" fmla="*/ 521129 h 1239475"/>
                <a:gd name="connsiteX327" fmla="*/ 4210554 w 4352938"/>
                <a:gd name="connsiteY327" fmla="*/ 521129 h 1239475"/>
                <a:gd name="connsiteX328" fmla="*/ 4251512 w 4352938"/>
                <a:gd name="connsiteY328" fmla="*/ 533511 h 1239475"/>
                <a:gd name="connsiteX329" fmla="*/ 4167692 w 4352938"/>
                <a:gd name="connsiteY329" fmla="*/ 688769 h 1239475"/>
                <a:gd name="connsiteX330" fmla="*/ 4140069 w 4352938"/>
                <a:gd name="connsiteY330" fmla="*/ 716391 h 1239475"/>
                <a:gd name="connsiteX331" fmla="*/ 4083871 w 4352938"/>
                <a:gd name="connsiteY331" fmla="*/ 736394 h 1239475"/>
                <a:gd name="connsiteX332" fmla="*/ 3989574 w 4352938"/>
                <a:gd name="connsiteY332" fmla="*/ 779256 h 1239475"/>
                <a:gd name="connsiteX333" fmla="*/ 3986717 w 4352938"/>
                <a:gd name="connsiteY333" fmla="*/ 753539 h 1239475"/>
                <a:gd name="connsiteX334" fmla="*/ 4044819 w 4352938"/>
                <a:gd name="connsiteY334" fmla="*/ 703056 h 1239475"/>
                <a:gd name="connsiteX335" fmla="*/ 4064821 w 4352938"/>
                <a:gd name="connsiteY335" fmla="*/ 675434 h 1239475"/>
                <a:gd name="connsiteX336" fmla="*/ 4105779 w 4352938"/>
                <a:gd name="connsiteY336" fmla="*/ 637334 h 1239475"/>
                <a:gd name="connsiteX337" fmla="*/ 4113399 w 4352938"/>
                <a:gd name="connsiteY337" fmla="*/ 617331 h 1239475"/>
                <a:gd name="connsiteX338" fmla="*/ 4136259 w 4352938"/>
                <a:gd name="connsiteY338" fmla="*/ 583994 h 1239475"/>
                <a:gd name="connsiteX339" fmla="*/ 4123877 w 4352938"/>
                <a:gd name="connsiteY339" fmla="*/ 583994 h 1239475"/>
                <a:gd name="connsiteX340" fmla="*/ 4081014 w 4352938"/>
                <a:gd name="connsiteY340" fmla="*/ 609711 h 1239475"/>
                <a:gd name="connsiteX341" fmla="*/ 4027674 w 4352938"/>
                <a:gd name="connsiteY341" fmla="*/ 660194 h 1239475"/>
                <a:gd name="connsiteX342" fmla="*/ 3827649 w 4352938"/>
                <a:gd name="connsiteY342" fmla="*/ 779256 h 1239475"/>
                <a:gd name="connsiteX343" fmla="*/ 3635244 w 4352938"/>
                <a:gd name="connsiteY343" fmla="*/ 820214 h 1239475"/>
                <a:gd name="connsiteX344" fmla="*/ 3632387 w 4352938"/>
                <a:gd name="connsiteY344" fmla="*/ 802116 h 1239475"/>
                <a:gd name="connsiteX345" fmla="*/ 3635244 w 4352938"/>
                <a:gd name="connsiteY345" fmla="*/ 797354 h 1239475"/>
                <a:gd name="connsiteX346" fmla="*/ 3815267 w 4352938"/>
                <a:gd name="connsiteY346" fmla="*/ 683054 h 1239475"/>
                <a:gd name="connsiteX347" fmla="*/ 3848604 w 4352938"/>
                <a:gd name="connsiteY347" fmla="*/ 672576 h 1239475"/>
                <a:gd name="connsiteX348" fmla="*/ 3970524 w 4352938"/>
                <a:gd name="connsiteY348" fmla="*/ 603996 h 1239475"/>
                <a:gd name="connsiteX349" fmla="*/ 4059107 w 4352938"/>
                <a:gd name="connsiteY349" fmla="*/ 561134 h 1239475"/>
                <a:gd name="connsiteX350" fmla="*/ 4094349 w 4352938"/>
                <a:gd name="connsiteY350" fmla="*/ 535416 h 1239475"/>
                <a:gd name="connsiteX351" fmla="*/ 4089587 w 4352938"/>
                <a:gd name="connsiteY351" fmla="*/ 535416 h 1239475"/>
                <a:gd name="connsiteX352" fmla="*/ 3993384 w 4352938"/>
                <a:gd name="connsiteY352" fmla="*/ 563039 h 1239475"/>
                <a:gd name="connsiteX353" fmla="*/ 3990527 w 4352938"/>
                <a:gd name="connsiteY353" fmla="*/ 537321 h 1239475"/>
                <a:gd name="connsiteX354" fmla="*/ 4005767 w 4352938"/>
                <a:gd name="connsiteY354" fmla="*/ 499221 h 1239475"/>
                <a:gd name="connsiteX355" fmla="*/ 3941949 w 4352938"/>
                <a:gd name="connsiteY355" fmla="*/ 471599 h 1239475"/>
                <a:gd name="connsiteX356" fmla="*/ 3860987 w 4352938"/>
                <a:gd name="connsiteY356" fmla="*/ 544941 h 1239475"/>
                <a:gd name="connsiteX357" fmla="*/ 3845746 w 4352938"/>
                <a:gd name="connsiteY357" fmla="*/ 537321 h 1239475"/>
                <a:gd name="connsiteX358" fmla="*/ 3858129 w 4352938"/>
                <a:gd name="connsiteY358" fmla="*/ 502079 h 1239475"/>
                <a:gd name="connsiteX359" fmla="*/ 3900992 w 4352938"/>
                <a:gd name="connsiteY359" fmla="*/ 436356 h 1239475"/>
                <a:gd name="connsiteX360" fmla="*/ 3880989 w 4352938"/>
                <a:gd name="connsiteY360" fmla="*/ 403019 h 1239475"/>
                <a:gd name="connsiteX361" fmla="*/ 3883846 w 4352938"/>
                <a:gd name="connsiteY361" fmla="*/ 400161 h 1239475"/>
                <a:gd name="connsiteX362" fmla="*/ 3941949 w 4352938"/>
                <a:gd name="connsiteY362" fmla="*/ 392541 h 1239475"/>
                <a:gd name="connsiteX363" fmla="*/ 3982907 w 4352938"/>
                <a:gd name="connsiteY363" fmla="*/ 328724 h 1239475"/>
                <a:gd name="connsiteX364" fmla="*/ 3924804 w 4352938"/>
                <a:gd name="connsiteY364" fmla="*/ 339201 h 1239475"/>
                <a:gd name="connsiteX365" fmla="*/ 3921946 w 4352938"/>
                <a:gd name="connsiteY365" fmla="*/ 319199 h 1239475"/>
                <a:gd name="connsiteX366" fmla="*/ 3949569 w 4352938"/>
                <a:gd name="connsiteY366" fmla="*/ 273479 h 1239475"/>
                <a:gd name="connsiteX367" fmla="*/ 3914327 w 4352938"/>
                <a:gd name="connsiteY367" fmla="*/ 273479 h 1239475"/>
                <a:gd name="connsiteX368" fmla="*/ 3876227 w 4352938"/>
                <a:gd name="connsiteY368" fmla="*/ 220139 h 1239475"/>
                <a:gd name="connsiteX369" fmla="*/ 3901944 w 4352938"/>
                <a:gd name="connsiteY369" fmla="*/ 212519 h 1239475"/>
                <a:gd name="connsiteX370" fmla="*/ 3982907 w 4352938"/>
                <a:gd name="connsiteY370" fmla="*/ 200136 h 1239475"/>
                <a:gd name="connsiteX371" fmla="*/ 4021007 w 4352938"/>
                <a:gd name="connsiteY371" fmla="*/ 189659 h 1239475"/>
                <a:gd name="connsiteX372" fmla="*/ 4086729 w 4352938"/>
                <a:gd name="connsiteY372" fmla="*/ 30591 h 1239475"/>
                <a:gd name="connsiteX373" fmla="*/ 4109589 w 4352938"/>
                <a:gd name="connsiteY373" fmla="*/ 20114 h 1239475"/>
                <a:gd name="connsiteX374" fmla="*/ 1675952 w 4352938"/>
                <a:gd name="connsiteY374" fmla="*/ 111 h 1239475"/>
                <a:gd name="connsiteX375" fmla="*/ 1800729 w 4352938"/>
                <a:gd name="connsiteY375" fmla="*/ 42974 h 1239475"/>
                <a:gd name="connsiteX376" fmla="*/ 1834067 w 4352938"/>
                <a:gd name="connsiteY376" fmla="*/ 55356 h 1239475"/>
                <a:gd name="connsiteX377" fmla="*/ 1899789 w 4352938"/>
                <a:gd name="connsiteY377" fmla="*/ 101076 h 1239475"/>
                <a:gd name="connsiteX378" fmla="*/ 1917887 w 4352938"/>
                <a:gd name="connsiteY378" fmla="*/ 126794 h 1239475"/>
                <a:gd name="connsiteX379" fmla="*/ 1814064 w 4352938"/>
                <a:gd name="connsiteY379" fmla="*/ 215376 h 1239475"/>
                <a:gd name="connsiteX380" fmla="*/ 1717862 w 4352938"/>
                <a:gd name="connsiteY380" fmla="*/ 279194 h 1239475"/>
                <a:gd name="connsiteX381" fmla="*/ 1710242 w 4352938"/>
                <a:gd name="connsiteY381" fmla="*/ 253476 h 1239475"/>
                <a:gd name="connsiteX382" fmla="*/ 1720719 w 4352938"/>
                <a:gd name="connsiteY382" fmla="*/ 151559 h 1239475"/>
                <a:gd name="connsiteX383" fmla="*/ 1695002 w 4352938"/>
                <a:gd name="connsiteY383" fmla="*/ 101076 h 1239475"/>
                <a:gd name="connsiteX384" fmla="*/ 1684524 w 4352938"/>
                <a:gd name="connsiteY384" fmla="*/ 93456 h 1239475"/>
                <a:gd name="connsiteX385" fmla="*/ 1678809 w 4352938"/>
                <a:gd name="connsiteY385" fmla="*/ 63929 h 1239475"/>
                <a:gd name="connsiteX386" fmla="*/ 1675952 w 4352938"/>
                <a:gd name="connsiteY386" fmla="*/ 111 h 1239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</a:cxnLst>
              <a:rect l="l" t="t" r="r" b="b"/>
              <a:pathLst>
                <a:path w="4352938" h="1239475">
                  <a:moveTo>
                    <a:pt x="1911219" y="884984"/>
                  </a:moveTo>
                  <a:cubicBezTo>
                    <a:pt x="1975989" y="884031"/>
                    <a:pt x="2003612" y="917369"/>
                    <a:pt x="2030282" y="953564"/>
                  </a:cubicBezTo>
                  <a:cubicBezTo>
                    <a:pt x="2038854" y="965946"/>
                    <a:pt x="2054094" y="969756"/>
                    <a:pt x="2055047" y="991664"/>
                  </a:cubicBezTo>
                  <a:cubicBezTo>
                    <a:pt x="2063619" y="1004999"/>
                    <a:pt x="2051237" y="1052624"/>
                    <a:pt x="2047427" y="1067864"/>
                  </a:cubicBezTo>
                  <a:cubicBezTo>
                    <a:pt x="2035044" y="1076436"/>
                    <a:pt x="2001707" y="1111679"/>
                    <a:pt x="1974085" y="1093581"/>
                  </a:cubicBezTo>
                  <a:cubicBezTo>
                    <a:pt x="1947414" y="1084056"/>
                    <a:pt x="1938842" y="1062149"/>
                    <a:pt x="1923602" y="1040241"/>
                  </a:cubicBezTo>
                  <a:cubicBezTo>
                    <a:pt x="1916934" y="1033574"/>
                    <a:pt x="1910267" y="1027859"/>
                    <a:pt x="1903600" y="1022144"/>
                  </a:cubicBezTo>
                  <a:cubicBezTo>
                    <a:pt x="1876929" y="983091"/>
                    <a:pt x="1875977" y="940229"/>
                    <a:pt x="1888359" y="887841"/>
                  </a:cubicBezTo>
                  <a:cubicBezTo>
                    <a:pt x="1896932" y="887841"/>
                    <a:pt x="1906457" y="887841"/>
                    <a:pt x="1911219" y="884984"/>
                  </a:cubicBezTo>
                  <a:close/>
                  <a:moveTo>
                    <a:pt x="3037075" y="831644"/>
                  </a:moveTo>
                  <a:cubicBezTo>
                    <a:pt x="3082795" y="831644"/>
                    <a:pt x="3093272" y="860219"/>
                    <a:pt x="3118038" y="880221"/>
                  </a:cubicBezTo>
                  <a:cubicBezTo>
                    <a:pt x="3156138" y="909749"/>
                    <a:pt x="3217097" y="938324"/>
                    <a:pt x="3217097" y="1004046"/>
                  </a:cubicBezTo>
                  <a:cubicBezTo>
                    <a:pt x="3199000" y="1025001"/>
                    <a:pt x="3169472" y="1045004"/>
                    <a:pt x="3140897" y="1054529"/>
                  </a:cubicBezTo>
                  <a:cubicBezTo>
                    <a:pt x="3114227" y="1063101"/>
                    <a:pt x="3075175" y="1054529"/>
                    <a:pt x="3072318" y="1031669"/>
                  </a:cubicBezTo>
                  <a:cubicBezTo>
                    <a:pt x="3086605" y="1008809"/>
                    <a:pt x="3062793" y="982139"/>
                    <a:pt x="3057077" y="970709"/>
                  </a:cubicBezTo>
                  <a:cubicBezTo>
                    <a:pt x="3056125" y="963089"/>
                    <a:pt x="3054220" y="955469"/>
                    <a:pt x="3052315" y="947849"/>
                  </a:cubicBezTo>
                  <a:cubicBezTo>
                    <a:pt x="3036122" y="904986"/>
                    <a:pt x="3028502" y="896414"/>
                    <a:pt x="3029455" y="836406"/>
                  </a:cubicBezTo>
                  <a:cubicBezTo>
                    <a:pt x="3032313" y="835454"/>
                    <a:pt x="3035170" y="833549"/>
                    <a:pt x="3037075" y="831644"/>
                  </a:cubicBezTo>
                  <a:close/>
                  <a:moveTo>
                    <a:pt x="4031485" y="816404"/>
                  </a:moveTo>
                  <a:cubicBezTo>
                    <a:pt x="4066727" y="816404"/>
                    <a:pt x="4088635" y="825929"/>
                    <a:pt x="4124830" y="826881"/>
                  </a:cubicBezTo>
                  <a:cubicBezTo>
                    <a:pt x="4134355" y="841169"/>
                    <a:pt x="4142927" y="843074"/>
                    <a:pt x="4142927" y="867839"/>
                  </a:cubicBezTo>
                  <a:cubicBezTo>
                    <a:pt x="4136260" y="877364"/>
                    <a:pt x="4136260" y="891651"/>
                    <a:pt x="4130545" y="901176"/>
                  </a:cubicBezTo>
                  <a:cubicBezTo>
                    <a:pt x="4121020" y="915464"/>
                    <a:pt x="4104827" y="924036"/>
                    <a:pt x="4092445" y="936419"/>
                  </a:cubicBezTo>
                  <a:cubicBezTo>
                    <a:pt x="4054345" y="935466"/>
                    <a:pt x="4026722" y="942134"/>
                    <a:pt x="3998147" y="948801"/>
                  </a:cubicBezTo>
                  <a:cubicBezTo>
                    <a:pt x="3994338" y="950706"/>
                    <a:pt x="3990527" y="955469"/>
                    <a:pt x="3990527" y="959279"/>
                  </a:cubicBezTo>
                  <a:cubicBezTo>
                    <a:pt x="3991480" y="994521"/>
                    <a:pt x="4006720" y="1006904"/>
                    <a:pt x="4016245" y="1030716"/>
                  </a:cubicBezTo>
                  <a:cubicBezTo>
                    <a:pt x="4017197" y="1041194"/>
                    <a:pt x="4019102" y="1050719"/>
                    <a:pt x="4021007" y="1061196"/>
                  </a:cubicBezTo>
                  <a:cubicBezTo>
                    <a:pt x="4023865" y="1070721"/>
                    <a:pt x="4033390" y="1086914"/>
                    <a:pt x="4028627" y="1104059"/>
                  </a:cubicBezTo>
                  <a:cubicBezTo>
                    <a:pt x="4024818" y="1115489"/>
                    <a:pt x="4016245" y="1131681"/>
                    <a:pt x="4010530" y="1142159"/>
                  </a:cubicBezTo>
                  <a:cubicBezTo>
                    <a:pt x="4004815" y="1154541"/>
                    <a:pt x="4002910" y="1169781"/>
                    <a:pt x="3990527" y="1175496"/>
                  </a:cubicBezTo>
                  <a:cubicBezTo>
                    <a:pt x="3978145" y="1186926"/>
                    <a:pt x="3960047" y="1177401"/>
                    <a:pt x="3940045" y="1183116"/>
                  </a:cubicBezTo>
                  <a:cubicBezTo>
                    <a:pt x="3928615" y="1185974"/>
                    <a:pt x="3925757" y="1198356"/>
                    <a:pt x="3917185" y="1203119"/>
                  </a:cubicBezTo>
                  <a:cubicBezTo>
                    <a:pt x="3877180" y="1225979"/>
                    <a:pt x="3852415" y="1192641"/>
                    <a:pt x="3828602" y="1185021"/>
                  </a:cubicBezTo>
                  <a:cubicBezTo>
                    <a:pt x="3804790" y="1177401"/>
                    <a:pt x="3790502" y="1185021"/>
                    <a:pt x="3782882" y="1162161"/>
                  </a:cubicBezTo>
                  <a:cubicBezTo>
                    <a:pt x="3779072" y="1157399"/>
                    <a:pt x="3779072" y="1152636"/>
                    <a:pt x="3778120" y="1144064"/>
                  </a:cubicBezTo>
                  <a:cubicBezTo>
                    <a:pt x="3779072" y="1144064"/>
                    <a:pt x="3780977" y="1144064"/>
                    <a:pt x="3782882" y="1144064"/>
                  </a:cubicBezTo>
                  <a:cubicBezTo>
                    <a:pt x="3798122" y="1132634"/>
                    <a:pt x="3823840" y="1146921"/>
                    <a:pt x="3843843" y="1141206"/>
                  </a:cubicBezTo>
                  <a:cubicBezTo>
                    <a:pt x="3873370" y="1133586"/>
                    <a:pt x="3908613" y="1126919"/>
                    <a:pt x="3930520" y="1110726"/>
                  </a:cubicBezTo>
                  <a:cubicBezTo>
                    <a:pt x="3937188" y="1105011"/>
                    <a:pt x="3940045" y="1094534"/>
                    <a:pt x="3945760" y="1087866"/>
                  </a:cubicBezTo>
                  <a:cubicBezTo>
                    <a:pt x="3946713" y="1067864"/>
                    <a:pt x="3941950" y="1065006"/>
                    <a:pt x="3938140" y="1049766"/>
                  </a:cubicBezTo>
                  <a:cubicBezTo>
                    <a:pt x="3935282" y="1035479"/>
                    <a:pt x="3945760" y="1014524"/>
                    <a:pt x="3940997" y="996426"/>
                  </a:cubicBezTo>
                  <a:cubicBezTo>
                    <a:pt x="3939093" y="990711"/>
                    <a:pt x="3935282" y="984996"/>
                    <a:pt x="3933377" y="978329"/>
                  </a:cubicBezTo>
                  <a:cubicBezTo>
                    <a:pt x="3889563" y="964041"/>
                    <a:pt x="3901945" y="984044"/>
                    <a:pt x="3872418" y="996426"/>
                  </a:cubicBezTo>
                  <a:cubicBezTo>
                    <a:pt x="3856225" y="1003094"/>
                    <a:pt x="3841938" y="998331"/>
                    <a:pt x="3823840" y="1004046"/>
                  </a:cubicBezTo>
                  <a:cubicBezTo>
                    <a:pt x="3807647" y="1009761"/>
                    <a:pt x="3785740" y="1020239"/>
                    <a:pt x="3770500" y="1029764"/>
                  </a:cubicBezTo>
                  <a:cubicBezTo>
                    <a:pt x="3728590" y="1055481"/>
                    <a:pt x="3693347" y="1089771"/>
                    <a:pt x="3645722" y="1110726"/>
                  </a:cubicBezTo>
                  <a:cubicBezTo>
                    <a:pt x="3633340" y="1116441"/>
                    <a:pt x="3607622" y="1132634"/>
                    <a:pt x="3589525" y="1128824"/>
                  </a:cubicBezTo>
                  <a:cubicBezTo>
                    <a:pt x="3581905" y="1126919"/>
                    <a:pt x="3570475" y="1122156"/>
                    <a:pt x="3566665" y="1118346"/>
                  </a:cubicBezTo>
                  <a:cubicBezTo>
                    <a:pt x="3561902" y="1111679"/>
                    <a:pt x="3563807" y="1105964"/>
                    <a:pt x="3561902" y="1101201"/>
                  </a:cubicBezTo>
                  <a:cubicBezTo>
                    <a:pt x="3550472" y="1075484"/>
                    <a:pt x="3527613" y="1063101"/>
                    <a:pt x="3526660" y="1017381"/>
                  </a:cubicBezTo>
                  <a:cubicBezTo>
                    <a:pt x="3535232" y="1007856"/>
                    <a:pt x="3541900" y="995474"/>
                    <a:pt x="3554282" y="989759"/>
                  </a:cubicBezTo>
                  <a:cubicBezTo>
                    <a:pt x="3565713" y="988806"/>
                    <a:pt x="3578095" y="987854"/>
                    <a:pt x="3589525" y="986901"/>
                  </a:cubicBezTo>
                  <a:cubicBezTo>
                    <a:pt x="3601907" y="981186"/>
                    <a:pt x="3617147" y="966899"/>
                    <a:pt x="3630482" y="961184"/>
                  </a:cubicBezTo>
                  <a:cubicBezTo>
                    <a:pt x="3639055" y="960231"/>
                    <a:pt x="3647627" y="958326"/>
                    <a:pt x="3656200" y="956421"/>
                  </a:cubicBezTo>
                  <a:cubicBezTo>
                    <a:pt x="3687632" y="943086"/>
                    <a:pt x="3720970" y="924036"/>
                    <a:pt x="3752402" y="910701"/>
                  </a:cubicBezTo>
                  <a:cubicBezTo>
                    <a:pt x="3800027" y="889746"/>
                    <a:pt x="3850510" y="873554"/>
                    <a:pt x="3897182" y="854504"/>
                  </a:cubicBezTo>
                  <a:cubicBezTo>
                    <a:pt x="3931472" y="840216"/>
                    <a:pt x="4011482" y="842121"/>
                    <a:pt x="4031485" y="816404"/>
                  </a:cubicBezTo>
                  <a:close/>
                  <a:moveTo>
                    <a:pt x="281492" y="738299"/>
                  </a:moveTo>
                  <a:cubicBezTo>
                    <a:pt x="272919" y="772589"/>
                    <a:pt x="250059" y="795449"/>
                    <a:pt x="205292" y="794496"/>
                  </a:cubicBezTo>
                  <a:cubicBezTo>
                    <a:pt x="199577" y="809736"/>
                    <a:pt x="183384" y="820214"/>
                    <a:pt x="174812" y="832596"/>
                  </a:cubicBezTo>
                  <a:cubicBezTo>
                    <a:pt x="173859" y="839264"/>
                    <a:pt x="171954" y="844979"/>
                    <a:pt x="170049" y="850694"/>
                  </a:cubicBezTo>
                  <a:cubicBezTo>
                    <a:pt x="148142" y="884984"/>
                    <a:pt x="118614" y="915464"/>
                    <a:pt x="96707" y="951659"/>
                  </a:cubicBezTo>
                  <a:cubicBezTo>
                    <a:pt x="85277" y="969756"/>
                    <a:pt x="65274" y="982139"/>
                    <a:pt x="63369" y="1009761"/>
                  </a:cubicBezTo>
                  <a:cubicBezTo>
                    <a:pt x="66227" y="1010714"/>
                    <a:pt x="68132" y="1011666"/>
                    <a:pt x="70989" y="1012619"/>
                  </a:cubicBezTo>
                  <a:cubicBezTo>
                    <a:pt x="88134" y="1023096"/>
                    <a:pt x="124329" y="1008809"/>
                    <a:pt x="134807" y="1002141"/>
                  </a:cubicBezTo>
                  <a:cubicBezTo>
                    <a:pt x="148142" y="992616"/>
                    <a:pt x="164334" y="980234"/>
                    <a:pt x="177669" y="971661"/>
                  </a:cubicBezTo>
                  <a:cubicBezTo>
                    <a:pt x="192909" y="962136"/>
                    <a:pt x="208149" y="961184"/>
                    <a:pt x="226247" y="953564"/>
                  </a:cubicBezTo>
                  <a:cubicBezTo>
                    <a:pt x="235772" y="949754"/>
                    <a:pt x="245297" y="939276"/>
                    <a:pt x="253869" y="933561"/>
                  </a:cubicBezTo>
                  <a:cubicBezTo>
                    <a:pt x="263394" y="926894"/>
                    <a:pt x="287207" y="918321"/>
                    <a:pt x="291969" y="907844"/>
                  </a:cubicBezTo>
                  <a:cubicBezTo>
                    <a:pt x="291969" y="896414"/>
                    <a:pt x="291969" y="884984"/>
                    <a:pt x="291969" y="874506"/>
                  </a:cubicBezTo>
                  <a:cubicBezTo>
                    <a:pt x="297684" y="865934"/>
                    <a:pt x="293874" y="843074"/>
                    <a:pt x="293874" y="829739"/>
                  </a:cubicBezTo>
                  <a:cubicBezTo>
                    <a:pt x="294827" y="802116"/>
                    <a:pt x="294827" y="769731"/>
                    <a:pt x="293874" y="741156"/>
                  </a:cubicBezTo>
                  <a:cubicBezTo>
                    <a:pt x="290064" y="739251"/>
                    <a:pt x="288159" y="739251"/>
                    <a:pt x="281492" y="738299"/>
                  </a:cubicBezTo>
                  <a:close/>
                  <a:moveTo>
                    <a:pt x="1852924" y="577625"/>
                  </a:moveTo>
                  <a:cubicBezTo>
                    <a:pt x="1889491" y="577446"/>
                    <a:pt x="1939319" y="586376"/>
                    <a:pt x="1952177" y="596377"/>
                  </a:cubicBezTo>
                  <a:cubicBezTo>
                    <a:pt x="1956940" y="601139"/>
                    <a:pt x="1962655" y="611617"/>
                    <a:pt x="1959798" y="616379"/>
                  </a:cubicBezTo>
                  <a:cubicBezTo>
                    <a:pt x="1945510" y="639239"/>
                    <a:pt x="1924555" y="643049"/>
                    <a:pt x="1903600" y="659242"/>
                  </a:cubicBezTo>
                  <a:cubicBezTo>
                    <a:pt x="1895980" y="664957"/>
                    <a:pt x="1895027" y="676387"/>
                    <a:pt x="1888360" y="682102"/>
                  </a:cubicBezTo>
                  <a:cubicBezTo>
                    <a:pt x="1884550" y="683054"/>
                    <a:pt x="1879788" y="684007"/>
                    <a:pt x="1875977" y="684959"/>
                  </a:cubicBezTo>
                  <a:cubicBezTo>
                    <a:pt x="1871215" y="688769"/>
                    <a:pt x="1868357" y="699247"/>
                    <a:pt x="1863595" y="704962"/>
                  </a:cubicBezTo>
                  <a:cubicBezTo>
                    <a:pt x="1856927" y="713534"/>
                    <a:pt x="1844545" y="718297"/>
                    <a:pt x="1835973" y="724964"/>
                  </a:cubicBezTo>
                  <a:cubicBezTo>
                    <a:pt x="1825495" y="732584"/>
                    <a:pt x="1816923" y="745919"/>
                    <a:pt x="1808350" y="755444"/>
                  </a:cubicBezTo>
                  <a:cubicBezTo>
                    <a:pt x="1797873" y="767827"/>
                    <a:pt x="1765488" y="787829"/>
                    <a:pt x="1762630" y="804022"/>
                  </a:cubicBezTo>
                  <a:cubicBezTo>
                    <a:pt x="1776917" y="801164"/>
                    <a:pt x="1782632" y="789734"/>
                    <a:pt x="1795967" y="785924"/>
                  </a:cubicBezTo>
                  <a:cubicBezTo>
                    <a:pt x="1823590" y="776399"/>
                    <a:pt x="1851213" y="783067"/>
                    <a:pt x="1882645" y="783067"/>
                  </a:cubicBezTo>
                  <a:cubicBezTo>
                    <a:pt x="1885502" y="793544"/>
                    <a:pt x="1891217" y="799259"/>
                    <a:pt x="1893123" y="809737"/>
                  </a:cubicBezTo>
                  <a:cubicBezTo>
                    <a:pt x="1883598" y="820214"/>
                    <a:pt x="1878835" y="834502"/>
                    <a:pt x="1867405" y="843074"/>
                  </a:cubicBezTo>
                  <a:cubicBezTo>
                    <a:pt x="1837877" y="864029"/>
                    <a:pt x="1804540" y="882127"/>
                    <a:pt x="1773107" y="901177"/>
                  </a:cubicBezTo>
                  <a:cubicBezTo>
                    <a:pt x="1750248" y="915464"/>
                    <a:pt x="1724530" y="904987"/>
                    <a:pt x="1724530" y="942134"/>
                  </a:cubicBezTo>
                  <a:cubicBezTo>
                    <a:pt x="1707385" y="968804"/>
                    <a:pt x="1735007" y="1005952"/>
                    <a:pt x="1742627" y="1025954"/>
                  </a:cubicBezTo>
                  <a:cubicBezTo>
                    <a:pt x="1764535" y="1085009"/>
                    <a:pt x="1769298" y="1155494"/>
                    <a:pt x="1770250" y="1233599"/>
                  </a:cubicBezTo>
                  <a:cubicBezTo>
                    <a:pt x="1767392" y="1234552"/>
                    <a:pt x="1765488" y="1235504"/>
                    <a:pt x="1762630" y="1236457"/>
                  </a:cubicBezTo>
                  <a:cubicBezTo>
                    <a:pt x="1755010" y="1242172"/>
                    <a:pt x="1737865" y="1238362"/>
                    <a:pt x="1729292" y="1236457"/>
                  </a:cubicBezTo>
                  <a:cubicBezTo>
                    <a:pt x="1724530" y="1228837"/>
                    <a:pt x="1712148" y="1220264"/>
                    <a:pt x="1709290" y="1213597"/>
                  </a:cubicBezTo>
                  <a:cubicBezTo>
                    <a:pt x="1709290" y="1205977"/>
                    <a:pt x="1709290" y="1198357"/>
                    <a:pt x="1709290" y="1190737"/>
                  </a:cubicBezTo>
                  <a:cubicBezTo>
                    <a:pt x="1706432" y="1184069"/>
                    <a:pt x="1696907" y="1171687"/>
                    <a:pt x="1691192" y="1167877"/>
                  </a:cubicBezTo>
                  <a:cubicBezTo>
                    <a:pt x="1684525" y="1163114"/>
                    <a:pt x="1639757" y="1148827"/>
                    <a:pt x="1637852" y="1145017"/>
                  </a:cubicBezTo>
                  <a:cubicBezTo>
                    <a:pt x="1637852" y="1140254"/>
                    <a:pt x="1637852" y="1134539"/>
                    <a:pt x="1637852" y="1129777"/>
                  </a:cubicBezTo>
                  <a:cubicBezTo>
                    <a:pt x="1644520" y="1125014"/>
                    <a:pt x="1646425" y="1114537"/>
                    <a:pt x="1653092" y="1109774"/>
                  </a:cubicBezTo>
                  <a:cubicBezTo>
                    <a:pt x="1660713" y="1108822"/>
                    <a:pt x="1668332" y="1106917"/>
                    <a:pt x="1675952" y="1105012"/>
                  </a:cubicBezTo>
                  <a:cubicBezTo>
                    <a:pt x="1690240" y="1097392"/>
                    <a:pt x="1688335" y="1071674"/>
                    <a:pt x="1688335" y="1048814"/>
                  </a:cubicBezTo>
                  <a:cubicBezTo>
                    <a:pt x="1682620" y="1039289"/>
                    <a:pt x="1682620" y="1024049"/>
                    <a:pt x="1675952" y="1015477"/>
                  </a:cubicBezTo>
                  <a:cubicBezTo>
                    <a:pt x="1673095" y="1013572"/>
                    <a:pt x="1673095" y="1013572"/>
                    <a:pt x="1668332" y="1012619"/>
                  </a:cubicBezTo>
                  <a:cubicBezTo>
                    <a:pt x="1662617" y="1021192"/>
                    <a:pt x="1654045" y="1021192"/>
                    <a:pt x="1645473" y="1027859"/>
                  </a:cubicBezTo>
                  <a:cubicBezTo>
                    <a:pt x="1636900" y="1038337"/>
                    <a:pt x="1627375" y="1047862"/>
                    <a:pt x="1617850" y="1058339"/>
                  </a:cubicBezTo>
                  <a:cubicBezTo>
                    <a:pt x="1614040" y="1061197"/>
                    <a:pt x="1608325" y="1059292"/>
                    <a:pt x="1605467" y="1063102"/>
                  </a:cubicBezTo>
                  <a:cubicBezTo>
                    <a:pt x="1596895" y="1072627"/>
                    <a:pt x="1594990" y="1082152"/>
                    <a:pt x="1587370" y="1093582"/>
                  </a:cubicBezTo>
                  <a:cubicBezTo>
                    <a:pt x="1575940" y="1102154"/>
                    <a:pt x="1565463" y="1111679"/>
                    <a:pt x="1554032" y="1121204"/>
                  </a:cubicBezTo>
                  <a:cubicBezTo>
                    <a:pt x="1523552" y="1163114"/>
                    <a:pt x="1485452" y="1193594"/>
                    <a:pt x="1450210" y="1230742"/>
                  </a:cubicBezTo>
                  <a:cubicBezTo>
                    <a:pt x="1379725" y="1230742"/>
                    <a:pt x="1353055" y="1166924"/>
                    <a:pt x="1355913" y="1104059"/>
                  </a:cubicBezTo>
                  <a:cubicBezTo>
                    <a:pt x="1367342" y="1101202"/>
                    <a:pt x="1377820" y="1089772"/>
                    <a:pt x="1394013" y="1093582"/>
                  </a:cubicBezTo>
                  <a:cubicBezTo>
                    <a:pt x="1400680" y="1095487"/>
                    <a:pt x="1409252" y="1104059"/>
                    <a:pt x="1419730" y="1101202"/>
                  </a:cubicBezTo>
                  <a:cubicBezTo>
                    <a:pt x="1427350" y="1099297"/>
                    <a:pt x="1429255" y="1089772"/>
                    <a:pt x="1434970" y="1085962"/>
                  </a:cubicBezTo>
                  <a:cubicBezTo>
                    <a:pt x="1445448" y="1078342"/>
                    <a:pt x="1457830" y="1078342"/>
                    <a:pt x="1470213" y="1070722"/>
                  </a:cubicBezTo>
                  <a:cubicBezTo>
                    <a:pt x="1476880" y="1065959"/>
                    <a:pt x="1483548" y="1057387"/>
                    <a:pt x="1490215" y="1052624"/>
                  </a:cubicBezTo>
                  <a:cubicBezTo>
                    <a:pt x="1501645" y="1045957"/>
                    <a:pt x="1514027" y="1044052"/>
                    <a:pt x="1525457" y="1037384"/>
                  </a:cubicBezTo>
                  <a:cubicBezTo>
                    <a:pt x="1554985" y="1020239"/>
                    <a:pt x="1584513" y="998332"/>
                    <a:pt x="1612135" y="979282"/>
                  </a:cubicBezTo>
                  <a:cubicBezTo>
                    <a:pt x="1634995" y="963089"/>
                    <a:pt x="1673095" y="955469"/>
                    <a:pt x="1677857" y="921179"/>
                  </a:cubicBezTo>
                  <a:cubicBezTo>
                    <a:pt x="1663570" y="917369"/>
                    <a:pt x="1652140" y="911654"/>
                    <a:pt x="1650235" y="893557"/>
                  </a:cubicBezTo>
                  <a:cubicBezTo>
                    <a:pt x="1654998" y="889747"/>
                    <a:pt x="1682620" y="820214"/>
                    <a:pt x="1683573" y="812594"/>
                  </a:cubicBezTo>
                  <a:cubicBezTo>
                    <a:pt x="1676905" y="808784"/>
                    <a:pt x="1673095" y="807832"/>
                    <a:pt x="1660713" y="807832"/>
                  </a:cubicBezTo>
                  <a:cubicBezTo>
                    <a:pt x="1653092" y="812594"/>
                    <a:pt x="1635948" y="816404"/>
                    <a:pt x="1627375" y="818309"/>
                  </a:cubicBezTo>
                  <a:cubicBezTo>
                    <a:pt x="1627375" y="839264"/>
                    <a:pt x="1627375" y="860219"/>
                    <a:pt x="1627375" y="881174"/>
                  </a:cubicBezTo>
                  <a:lnTo>
                    <a:pt x="1627375" y="882127"/>
                  </a:lnTo>
                  <a:cubicBezTo>
                    <a:pt x="1627375" y="886889"/>
                    <a:pt x="1628327" y="890699"/>
                    <a:pt x="1624517" y="897367"/>
                  </a:cubicBezTo>
                  <a:cubicBezTo>
                    <a:pt x="1607373" y="924989"/>
                    <a:pt x="1568320" y="994522"/>
                    <a:pt x="1546413" y="999284"/>
                  </a:cubicBezTo>
                  <a:cubicBezTo>
                    <a:pt x="1540698" y="983092"/>
                    <a:pt x="1523552" y="979282"/>
                    <a:pt x="1515932" y="965947"/>
                  </a:cubicBezTo>
                  <a:cubicBezTo>
                    <a:pt x="1511170" y="957374"/>
                    <a:pt x="1512123" y="947849"/>
                    <a:pt x="1508313" y="938324"/>
                  </a:cubicBezTo>
                  <a:cubicBezTo>
                    <a:pt x="1505455" y="930704"/>
                    <a:pt x="1495930" y="920227"/>
                    <a:pt x="1493073" y="912607"/>
                  </a:cubicBezTo>
                  <a:cubicBezTo>
                    <a:pt x="1476880" y="863077"/>
                    <a:pt x="1495930" y="786877"/>
                    <a:pt x="1505455" y="744967"/>
                  </a:cubicBezTo>
                  <a:cubicBezTo>
                    <a:pt x="1509265" y="726869"/>
                    <a:pt x="1501645" y="704962"/>
                    <a:pt x="1502598" y="686864"/>
                  </a:cubicBezTo>
                  <a:cubicBezTo>
                    <a:pt x="1507360" y="684959"/>
                    <a:pt x="1507360" y="684007"/>
                    <a:pt x="1513075" y="682102"/>
                  </a:cubicBezTo>
                  <a:cubicBezTo>
                    <a:pt x="1516885" y="679244"/>
                    <a:pt x="1517838" y="680197"/>
                    <a:pt x="1523552" y="679244"/>
                  </a:cubicBezTo>
                  <a:cubicBezTo>
                    <a:pt x="1529267" y="684007"/>
                    <a:pt x="1536888" y="684959"/>
                    <a:pt x="1543555" y="689722"/>
                  </a:cubicBezTo>
                  <a:cubicBezTo>
                    <a:pt x="1553080" y="697342"/>
                    <a:pt x="1570225" y="731632"/>
                    <a:pt x="1584513" y="723059"/>
                  </a:cubicBezTo>
                  <a:cubicBezTo>
                    <a:pt x="1616898" y="704962"/>
                    <a:pt x="1650235" y="686864"/>
                    <a:pt x="1680715" y="664957"/>
                  </a:cubicBezTo>
                  <a:cubicBezTo>
                    <a:pt x="1695002" y="654479"/>
                    <a:pt x="1708338" y="636382"/>
                    <a:pt x="1723577" y="626857"/>
                  </a:cubicBezTo>
                  <a:cubicBezTo>
                    <a:pt x="1735960" y="625904"/>
                    <a:pt x="1749295" y="623999"/>
                    <a:pt x="1761677" y="622094"/>
                  </a:cubicBezTo>
                  <a:cubicBezTo>
                    <a:pt x="1765488" y="615427"/>
                    <a:pt x="1770250" y="609712"/>
                    <a:pt x="1774060" y="603997"/>
                  </a:cubicBezTo>
                  <a:cubicBezTo>
                    <a:pt x="1786442" y="594472"/>
                    <a:pt x="1807398" y="585899"/>
                    <a:pt x="1822638" y="581137"/>
                  </a:cubicBezTo>
                  <a:cubicBezTo>
                    <a:pt x="1830020" y="578756"/>
                    <a:pt x="1840735" y="577684"/>
                    <a:pt x="1852924" y="577625"/>
                  </a:cubicBezTo>
                  <a:close/>
                  <a:moveTo>
                    <a:pt x="3579047" y="530654"/>
                  </a:moveTo>
                  <a:cubicBezTo>
                    <a:pt x="3588572" y="530654"/>
                    <a:pt x="3600002" y="529701"/>
                    <a:pt x="3604764" y="533511"/>
                  </a:cubicBezTo>
                  <a:cubicBezTo>
                    <a:pt x="3624767" y="540179"/>
                    <a:pt x="3686680" y="615426"/>
                    <a:pt x="3680964" y="644954"/>
                  </a:cubicBezTo>
                  <a:cubicBezTo>
                    <a:pt x="3674297" y="679244"/>
                    <a:pt x="3662867" y="698294"/>
                    <a:pt x="3642864" y="718296"/>
                  </a:cubicBezTo>
                  <a:cubicBezTo>
                    <a:pt x="3631434" y="719249"/>
                    <a:pt x="3625719" y="720201"/>
                    <a:pt x="3615242" y="718296"/>
                  </a:cubicBezTo>
                  <a:cubicBezTo>
                    <a:pt x="3610480" y="702104"/>
                    <a:pt x="3594287" y="684959"/>
                    <a:pt x="3587619" y="669719"/>
                  </a:cubicBezTo>
                  <a:cubicBezTo>
                    <a:pt x="3587619" y="652574"/>
                    <a:pt x="3587619" y="635429"/>
                    <a:pt x="3586667" y="619236"/>
                  </a:cubicBezTo>
                  <a:cubicBezTo>
                    <a:pt x="3584762" y="601139"/>
                    <a:pt x="3575237" y="547799"/>
                    <a:pt x="3579047" y="530654"/>
                  </a:cubicBezTo>
                  <a:close/>
                  <a:moveTo>
                    <a:pt x="1938842" y="307769"/>
                  </a:moveTo>
                  <a:cubicBezTo>
                    <a:pt x="1949319" y="307769"/>
                    <a:pt x="1958844" y="307769"/>
                    <a:pt x="1969322" y="307769"/>
                  </a:cubicBezTo>
                  <a:cubicBezTo>
                    <a:pt x="1975989" y="307769"/>
                    <a:pt x="1978847" y="319199"/>
                    <a:pt x="1979799" y="333486"/>
                  </a:cubicBezTo>
                  <a:cubicBezTo>
                    <a:pt x="1968369" y="344916"/>
                    <a:pt x="1957892" y="357299"/>
                    <a:pt x="1946462" y="368729"/>
                  </a:cubicBezTo>
                  <a:cubicBezTo>
                    <a:pt x="1935032" y="369681"/>
                    <a:pt x="1924554" y="371586"/>
                    <a:pt x="1913124" y="373491"/>
                  </a:cubicBezTo>
                  <a:cubicBezTo>
                    <a:pt x="1884549" y="384921"/>
                    <a:pt x="1856926" y="411591"/>
                    <a:pt x="1832162" y="429689"/>
                  </a:cubicBezTo>
                  <a:cubicBezTo>
                    <a:pt x="1795967" y="457311"/>
                    <a:pt x="1751199" y="532559"/>
                    <a:pt x="1708337" y="546846"/>
                  </a:cubicBezTo>
                  <a:cubicBezTo>
                    <a:pt x="1693097" y="552561"/>
                    <a:pt x="1648329" y="562086"/>
                    <a:pt x="1629279" y="557324"/>
                  </a:cubicBezTo>
                  <a:cubicBezTo>
                    <a:pt x="1599751" y="550656"/>
                    <a:pt x="1529267" y="524939"/>
                    <a:pt x="1519742" y="498269"/>
                  </a:cubicBezTo>
                  <a:cubicBezTo>
                    <a:pt x="1508312" y="483981"/>
                    <a:pt x="1518789" y="464931"/>
                    <a:pt x="1524504" y="452549"/>
                  </a:cubicBezTo>
                  <a:cubicBezTo>
                    <a:pt x="1604514" y="419211"/>
                    <a:pt x="1692144" y="383016"/>
                    <a:pt x="1775964" y="351584"/>
                  </a:cubicBezTo>
                  <a:cubicBezTo>
                    <a:pt x="1783584" y="350631"/>
                    <a:pt x="1791204" y="349679"/>
                    <a:pt x="1798824" y="348726"/>
                  </a:cubicBezTo>
                  <a:cubicBezTo>
                    <a:pt x="1826447" y="340154"/>
                    <a:pt x="1856926" y="326819"/>
                    <a:pt x="1885501" y="318246"/>
                  </a:cubicBezTo>
                  <a:cubicBezTo>
                    <a:pt x="1901694" y="313484"/>
                    <a:pt x="1925507" y="316341"/>
                    <a:pt x="1938842" y="307769"/>
                  </a:cubicBezTo>
                  <a:close/>
                  <a:moveTo>
                    <a:pt x="667255" y="301102"/>
                  </a:moveTo>
                  <a:cubicBezTo>
                    <a:pt x="688210" y="308722"/>
                    <a:pt x="700592" y="334439"/>
                    <a:pt x="717738" y="346822"/>
                  </a:cubicBezTo>
                  <a:cubicBezTo>
                    <a:pt x="788222" y="399209"/>
                    <a:pt x="797747" y="484934"/>
                    <a:pt x="819655" y="587804"/>
                  </a:cubicBezTo>
                  <a:cubicBezTo>
                    <a:pt x="829180" y="593519"/>
                    <a:pt x="830132" y="599234"/>
                    <a:pt x="845372" y="600187"/>
                  </a:cubicBezTo>
                  <a:cubicBezTo>
                    <a:pt x="855850" y="588757"/>
                    <a:pt x="865375" y="578279"/>
                    <a:pt x="875852" y="566849"/>
                  </a:cubicBezTo>
                  <a:cubicBezTo>
                    <a:pt x="888235" y="558277"/>
                    <a:pt x="915857" y="549704"/>
                    <a:pt x="921572" y="536369"/>
                  </a:cubicBezTo>
                  <a:cubicBezTo>
                    <a:pt x="921572" y="515414"/>
                    <a:pt x="921572" y="495412"/>
                    <a:pt x="921572" y="474457"/>
                  </a:cubicBezTo>
                  <a:cubicBezTo>
                    <a:pt x="921572" y="471599"/>
                    <a:pt x="920620" y="469694"/>
                    <a:pt x="921572" y="467789"/>
                  </a:cubicBezTo>
                  <a:cubicBezTo>
                    <a:pt x="922525" y="465884"/>
                    <a:pt x="925382" y="464932"/>
                    <a:pt x="927288" y="463027"/>
                  </a:cubicBezTo>
                  <a:cubicBezTo>
                    <a:pt x="933002" y="458264"/>
                    <a:pt x="936813" y="453502"/>
                    <a:pt x="949195" y="452549"/>
                  </a:cubicBezTo>
                  <a:cubicBezTo>
                    <a:pt x="953957" y="457312"/>
                    <a:pt x="956815" y="456359"/>
                    <a:pt x="959672" y="463027"/>
                  </a:cubicBezTo>
                  <a:cubicBezTo>
                    <a:pt x="962530" y="467789"/>
                    <a:pt x="959672" y="474457"/>
                    <a:pt x="962530" y="481124"/>
                  </a:cubicBezTo>
                  <a:cubicBezTo>
                    <a:pt x="965388" y="488744"/>
                    <a:pt x="981580" y="502079"/>
                    <a:pt x="988247" y="506842"/>
                  </a:cubicBezTo>
                  <a:cubicBezTo>
                    <a:pt x="996820" y="512557"/>
                    <a:pt x="1059685" y="533512"/>
                    <a:pt x="1061590" y="537322"/>
                  </a:cubicBezTo>
                  <a:cubicBezTo>
                    <a:pt x="1061590" y="543989"/>
                    <a:pt x="1061590" y="550657"/>
                    <a:pt x="1061590" y="557324"/>
                  </a:cubicBezTo>
                  <a:cubicBezTo>
                    <a:pt x="1055875" y="566849"/>
                    <a:pt x="1060638" y="587804"/>
                    <a:pt x="1056827" y="598282"/>
                  </a:cubicBezTo>
                  <a:cubicBezTo>
                    <a:pt x="1047302" y="623999"/>
                    <a:pt x="1025395" y="653527"/>
                    <a:pt x="1003488" y="666862"/>
                  </a:cubicBezTo>
                  <a:cubicBezTo>
                    <a:pt x="985390" y="679244"/>
                    <a:pt x="957767" y="686864"/>
                    <a:pt x="934907" y="692579"/>
                  </a:cubicBezTo>
                  <a:cubicBezTo>
                    <a:pt x="898713" y="702104"/>
                    <a:pt x="849182" y="681149"/>
                    <a:pt x="846325" y="723059"/>
                  </a:cubicBezTo>
                  <a:cubicBezTo>
                    <a:pt x="860613" y="741157"/>
                    <a:pt x="850135" y="774494"/>
                    <a:pt x="849182" y="802117"/>
                  </a:cubicBezTo>
                  <a:cubicBezTo>
                    <a:pt x="809177" y="821167"/>
                    <a:pt x="810130" y="838312"/>
                    <a:pt x="783460" y="865934"/>
                  </a:cubicBezTo>
                  <a:cubicBezTo>
                    <a:pt x="785365" y="869744"/>
                    <a:pt x="784413" y="867839"/>
                    <a:pt x="786317" y="870697"/>
                  </a:cubicBezTo>
                  <a:cubicBezTo>
                    <a:pt x="815845" y="891652"/>
                    <a:pt x="854897" y="876412"/>
                    <a:pt x="882520" y="867839"/>
                  </a:cubicBezTo>
                  <a:cubicBezTo>
                    <a:pt x="909190" y="858314"/>
                    <a:pt x="934907" y="848789"/>
                    <a:pt x="958720" y="842122"/>
                  </a:cubicBezTo>
                  <a:cubicBezTo>
                    <a:pt x="967292" y="841169"/>
                    <a:pt x="975865" y="840217"/>
                    <a:pt x="984438" y="839264"/>
                  </a:cubicBezTo>
                  <a:cubicBezTo>
                    <a:pt x="1016822" y="826882"/>
                    <a:pt x="1044445" y="812594"/>
                    <a:pt x="1088260" y="808784"/>
                  </a:cubicBezTo>
                  <a:cubicBezTo>
                    <a:pt x="1093975" y="818309"/>
                    <a:pt x="1095880" y="825929"/>
                    <a:pt x="1095880" y="844027"/>
                  </a:cubicBezTo>
                  <a:cubicBezTo>
                    <a:pt x="1079688" y="859267"/>
                    <a:pt x="1078735" y="886889"/>
                    <a:pt x="1065400" y="900224"/>
                  </a:cubicBezTo>
                  <a:cubicBezTo>
                    <a:pt x="1055875" y="910702"/>
                    <a:pt x="1022538" y="927847"/>
                    <a:pt x="1009202" y="933562"/>
                  </a:cubicBezTo>
                  <a:cubicBezTo>
                    <a:pt x="972055" y="944039"/>
                    <a:pt x="934907" y="953564"/>
                    <a:pt x="897760" y="964042"/>
                  </a:cubicBezTo>
                  <a:cubicBezTo>
                    <a:pt x="885377" y="964042"/>
                    <a:pt x="872042" y="964042"/>
                    <a:pt x="859660" y="964042"/>
                  </a:cubicBezTo>
                  <a:cubicBezTo>
                    <a:pt x="852040" y="967852"/>
                    <a:pt x="841563" y="984997"/>
                    <a:pt x="829180" y="989759"/>
                  </a:cubicBezTo>
                  <a:cubicBezTo>
                    <a:pt x="790127" y="1006904"/>
                    <a:pt x="740597" y="997379"/>
                    <a:pt x="710117" y="977377"/>
                  </a:cubicBezTo>
                  <a:cubicBezTo>
                    <a:pt x="682495" y="960232"/>
                    <a:pt x="650110" y="864982"/>
                    <a:pt x="638680" y="827834"/>
                  </a:cubicBezTo>
                  <a:cubicBezTo>
                    <a:pt x="632013" y="807832"/>
                    <a:pt x="636775" y="791639"/>
                    <a:pt x="631060" y="769732"/>
                  </a:cubicBezTo>
                  <a:cubicBezTo>
                    <a:pt x="617725" y="723059"/>
                    <a:pt x="604390" y="658289"/>
                    <a:pt x="592960" y="607807"/>
                  </a:cubicBezTo>
                  <a:cubicBezTo>
                    <a:pt x="591055" y="597329"/>
                    <a:pt x="605342" y="532559"/>
                    <a:pt x="608200" y="521129"/>
                  </a:cubicBezTo>
                  <a:cubicBezTo>
                    <a:pt x="621535" y="471599"/>
                    <a:pt x="631060" y="423022"/>
                    <a:pt x="643442" y="376349"/>
                  </a:cubicBezTo>
                  <a:cubicBezTo>
                    <a:pt x="645347" y="371587"/>
                    <a:pt x="643442" y="367777"/>
                    <a:pt x="644395" y="363014"/>
                  </a:cubicBezTo>
                  <a:cubicBezTo>
                    <a:pt x="650110" y="342059"/>
                    <a:pt x="659635" y="321104"/>
                    <a:pt x="667255" y="301102"/>
                  </a:cubicBezTo>
                  <a:close/>
                  <a:moveTo>
                    <a:pt x="4077204" y="290624"/>
                  </a:moveTo>
                  <a:cubicBezTo>
                    <a:pt x="4050534" y="324914"/>
                    <a:pt x="3998146" y="365871"/>
                    <a:pt x="3993384" y="420164"/>
                  </a:cubicBezTo>
                  <a:cubicBezTo>
                    <a:pt x="4000052" y="424926"/>
                    <a:pt x="4019102" y="453501"/>
                    <a:pt x="4026721" y="445881"/>
                  </a:cubicBezTo>
                  <a:cubicBezTo>
                    <a:pt x="4045771" y="430641"/>
                    <a:pt x="4034342" y="397304"/>
                    <a:pt x="4049582" y="384921"/>
                  </a:cubicBezTo>
                  <a:cubicBezTo>
                    <a:pt x="4056249" y="379206"/>
                    <a:pt x="4061012" y="380159"/>
                    <a:pt x="4069584" y="382064"/>
                  </a:cubicBezTo>
                  <a:cubicBezTo>
                    <a:pt x="4081967" y="410639"/>
                    <a:pt x="4084824" y="439214"/>
                    <a:pt x="4092444" y="476361"/>
                  </a:cubicBezTo>
                  <a:cubicBezTo>
                    <a:pt x="4096254" y="478266"/>
                    <a:pt x="4098159" y="478266"/>
                    <a:pt x="4104827" y="479219"/>
                  </a:cubicBezTo>
                  <a:cubicBezTo>
                    <a:pt x="4113399" y="464931"/>
                    <a:pt x="4121019" y="449691"/>
                    <a:pt x="4130544" y="436356"/>
                  </a:cubicBezTo>
                  <a:cubicBezTo>
                    <a:pt x="4157214" y="400161"/>
                    <a:pt x="4204839" y="379206"/>
                    <a:pt x="4206744" y="318246"/>
                  </a:cubicBezTo>
                  <a:cubicBezTo>
                    <a:pt x="4161024" y="315389"/>
                    <a:pt x="4125782" y="291576"/>
                    <a:pt x="4077204" y="290624"/>
                  </a:cubicBezTo>
                  <a:close/>
                  <a:moveTo>
                    <a:pt x="3600002" y="256334"/>
                  </a:moveTo>
                  <a:cubicBezTo>
                    <a:pt x="3628577" y="267764"/>
                    <a:pt x="3640960" y="289672"/>
                    <a:pt x="3663820" y="304912"/>
                  </a:cubicBezTo>
                  <a:cubicBezTo>
                    <a:pt x="3685727" y="319199"/>
                    <a:pt x="3711445" y="325867"/>
                    <a:pt x="3732400" y="340154"/>
                  </a:cubicBezTo>
                  <a:cubicBezTo>
                    <a:pt x="3769547" y="364919"/>
                    <a:pt x="3834317" y="462074"/>
                    <a:pt x="3834317" y="524939"/>
                  </a:cubicBezTo>
                  <a:cubicBezTo>
                    <a:pt x="3812410" y="550657"/>
                    <a:pt x="3793360" y="590662"/>
                    <a:pt x="3747640" y="590662"/>
                  </a:cubicBezTo>
                  <a:cubicBezTo>
                    <a:pt x="3732400" y="542084"/>
                    <a:pt x="3725732" y="465884"/>
                    <a:pt x="3699062" y="428737"/>
                  </a:cubicBezTo>
                  <a:cubicBezTo>
                    <a:pt x="3691442" y="417307"/>
                    <a:pt x="3676202" y="408734"/>
                    <a:pt x="3668582" y="398257"/>
                  </a:cubicBezTo>
                  <a:cubicBezTo>
                    <a:pt x="3651437" y="374444"/>
                    <a:pt x="3633340" y="353489"/>
                    <a:pt x="3615242" y="330629"/>
                  </a:cubicBezTo>
                  <a:cubicBezTo>
                    <a:pt x="3606670" y="323009"/>
                    <a:pt x="3597145" y="315389"/>
                    <a:pt x="3587620" y="307769"/>
                  </a:cubicBezTo>
                  <a:cubicBezTo>
                    <a:pt x="3587620" y="293482"/>
                    <a:pt x="3587620" y="280147"/>
                    <a:pt x="3587620" y="266812"/>
                  </a:cubicBezTo>
                  <a:cubicBezTo>
                    <a:pt x="3587620" y="263954"/>
                    <a:pt x="3596192" y="255382"/>
                    <a:pt x="3600002" y="256334"/>
                  </a:cubicBezTo>
                  <a:close/>
                  <a:moveTo>
                    <a:pt x="189099" y="169656"/>
                  </a:moveTo>
                  <a:cubicBezTo>
                    <a:pt x="218627" y="175371"/>
                    <a:pt x="218627" y="196326"/>
                    <a:pt x="239582" y="207756"/>
                  </a:cubicBezTo>
                  <a:cubicBezTo>
                    <a:pt x="293874" y="235379"/>
                    <a:pt x="393887" y="283956"/>
                    <a:pt x="416747" y="339201"/>
                  </a:cubicBezTo>
                  <a:cubicBezTo>
                    <a:pt x="424367" y="357299"/>
                    <a:pt x="414842" y="385874"/>
                    <a:pt x="419604" y="407781"/>
                  </a:cubicBezTo>
                  <a:cubicBezTo>
                    <a:pt x="425319" y="434451"/>
                    <a:pt x="424367" y="472551"/>
                    <a:pt x="424367" y="506841"/>
                  </a:cubicBezTo>
                  <a:cubicBezTo>
                    <a:pt x="424367" y="522081"/>
                    <a:pt x="426272" y="537321"/>
                    <a:pt x="429129" y="550656"/>
                  </a:cubicBezTo>
                  <a:cubicBezTo>
                    <a:pt x="428177" y="577326"/>
                    <a:pt x="427224" y="603044"/>
                    <a:pt x="426272" y="629714"/>
                  </a:cubicBezTo>
                  <a:cubicBezTo>
                    <a:pt x="426272" y="694484"/>
                    <a:pt x="428177" y="764969"/>
                    <a:pt x="415794" y="822119"/>
                  </a:cubicBezTo>
                  <a:cubicBezTo>
                    <a:pt x="414842" y="844026"/>
                    <a:pt x="413889" y="864981"/>
                    <a:pt x="412937" y="885936"/>
                  </a:cubicBezTo>
                  <a:cubicBezTo>
                    <a:pt x="398649" y="946896"/>
                    <a:pt x="393887" y="1006904"/>
                    <a:pt x="371979" y="1058339"/>
                  </a:cubicBezTo>
                  <a:cubicBezTo>
                    <a:pt x="363407" y="1078341"/>
                    <a:pt x="353882" y="1111679"/>
                    <a:pt x="333879" y="1119299"/>
                  </a:cubicBezTo>
                  <a:cubicBezTo>
                    <a:pt x="328164" y="1123109"/>
                    <a:pt x="312924" y="1122156"/>
                    <a:pt x="303399" y="1122156"/>
                  </a:cubicBezTo>
                  <a:cubicBezTo>
                    <a:pt x="286254" y="1095486"/>
                    <a:pt x="290064" y="1064054"/>
                    <a:pt x="291017" y="1020239"/>
                  </a:cubicBezTo>
                  <a:cubicBezTo>
                    <a:pt x="296732" y="1012619"/>
                    <a:pt x="292922" y="993569"/>
                    <a:pt x="291017" y="984996"/>
                  </a:cubicBezTo>
                  <a:cubicBezTo>
                    <a:pt x="289112" y="983091"/>
                    <a:pt x="286254" y="984044"/>
                    <a:pt x="283397" y="984996"/>
                  </a:cubicBezTo>
                  <a:cubicBezTo>
                    <a:pt x="263394" y="1005951"/>
                    <a:pt x="240534" y="1024049"/>
                    <a:pt x="217674" y="1041194"/>
                  </a:cubicBezTo>
                  <a:cubicBezTo>
                    <a:pt x="213864" y="1045956"/>
                    <a:pt x="209102" y="1051671"/>
                    <a:pt x="205292" y="1056434"/>
                  </a:cubicBezTo>
                  <a:cubicBezTo>
                    <a:pt x="181479" y="1072626"/>
                    <a:pt x="156714" y="1083104"/>
                    <a:pt x="133854" y="1099296"/>
                  </a:cubicBezTo>
                  <a:cubicBezTo>
                    <a:pt x="118614" y="1110726"/>
                    <a:pt x="93849" y="1145969"/>
                    <a:pt x="80514" y="1152636"/>
                  </a:cubicBezTo>
                  <a:cubicBezTo>
                    <a:pt x="73847" y="1154541"/>
                    <a:pt x="39557" y="1154541"/>
                    <a:pt x="35747" y="1152636"/>
                  </a:cubicBezTo>
                  <a:cubicBezTo>
                    <a:pt x="35747" y="1152636"/>
                    <a:pt x="32889" y="1150731"/>
                    <a:pt x="31937" y="1149779"/>
                  </a:cubicBezTo>
                  <a:cubicBezTo>
                    <a:pt x="-6163" y="1136444"/>
                    <a:pt x="-448" y="1055481"/>
                    <a:pt x="1457" y="1013571"/>
                  </a:cubicBezTo>
                  <a:cubicBezTo>
                    <a:pt x="1457" y="1012619"/>
                    <a:pt x="2409" y="1005951"/>
                    <a:pt x="3362" y="1004046"/>
                  </a:cubicBezTo>
                  <a:cubicBezTo>
                    <a:pt x="5267" y="1001189"/>
                    <a:pt x="7172" y="1000236"/>
                    <a:pt x="9077" y="998331"/>
                  </a:cubicBezTo>
                  <a:cubicBezTo>
                    <a:pt x="66227" y="960231"/>
                    <a:pt x="79562" y="886889"/>
                    <a:pt x="101469" y="814499"/>
                  </a:cubicBezTo>
                  <a:cubicBezTo>
                    <a:pt x="107184" y="796401"/>
                    <a:pt x="126234" y="779256"/>
                    <a:pt x="119567" y="750681"/>
                  </a:cubicBezTo>
                  <a:cubicBezTo>
                    <a:pt x="115757" y="732584"/>
                    <a:pt x="110994" y="710676"/>
                    <a:pt x="107184" y="694484"/>
                  </a:cubicBezTo>
                  <a:cubicBezTo>
                    <a:pt x="107184" y="687816"/>
                    <a:pt x="107184" y="681149"/>
                    <a:pt x="107184" y="674481"/>
                  </a:cubicBezTo>
                  <a:cubicBezTo>
                    <a:pt x="101469" y="656384"/>
                    <a:pt x="83372" y="645906"/>
                    <a:pt x="79562" y="623999"/>
                  </a:cubicBezTo>
                  <a:cubicBezTo>
                    <a:pt x="78609" y="621141"/>
                    <a:pt x="89087" y="612569"/>
                    <a:pt x="94802" y="611616"/>
                  </a:cubicBezTo>
                  <a:cubicBezTo>
                    <a:pt x="122424" y="611616"/>
                    <a:pt x="128139" y="625904"/>
                    <a:pt x="145284" y="631619"/>
                  </a:cubicBezTo>
                  <a:cubicBezTo>
                    <a:pt x="161477" y="637334"/>
                    <a:pt x="175764" y="630666"/>
                    <a:pt x="191004" y="636381"/>
                  </a:cubicBezTo>
                  <a:cubicBezTo>
                    <a:pt x="204339" y="641144"/>
                    <a:pt x="211007" y="652574"/>
                    <a:pt x="221484" y="659241"/>
                  </a:cubicBezTo>
                  <a:cubicBezTo>
                    <a:pt x="232914" y="660194"/>
                    <a:pt x="243392" y="662099"/>
                    <a:pt x="254822" y="664004"/>
                  </a:cubicBezTo>
                  <a:cubicBezTo>
                    <a:pt x="269109" y="670671"/>
                    <a:pt x="278634" y="684006"/>
                    <a:pt x="292922" y="689721"/>
                  </a:cubicBezTo>
                  <a:cubicBezTo>
                    <a:pt x="293874" y="670671"/>
                    <a:pt x="295779" y="650669"/>
                    <a:pt x="297684" y="631619"/>
                  </a:cubicBezTo>
                  <a:cubicBezTo>
                    <a:pt x="297684" y="614474"/>
                    <a:pt x="297684" y="598281"/>
                    <a:pt x="297684" y="581136"/>
                  </a:cubicBezTo>
                  <a:cubicBezTo>
                    <a:pt x="309114" y="530654"/>
                    <a:pt x="308162" y="416354"/>
                    <a:pt x="292922" y="370634"/>
                  </a:cubicBezTo>
                  <a:cubicBezTo>
                    <a:pt x="283397" y="342059"/>
                    <a:pt x="255774" y="323961"/>
                    <a:pt x="239582" y="302054"/>
                  </a:cubicBezTo>
                  <a:cubicBezTo>
                    <a:pt x="229104" y="288719"/>
                    <a:pt x="222437" y="272526"/>
                    <a:pt x="211959" y="259191"/>
                  </a:cubicBezTo>
                  <a:cubicBezTo>
                    <a:pt x="193862" y="236331"/>
                    <a:pt x="168144" y="222996"/>
                    <a:pt x="169097" y="187754"/>
                  </a:cubicBezTo>
                  <a:cubicBezTo>
                    <a:pt x="169097" y="182991"/>
                    <a:pt x="182432" y="168704"/>
                    <a:pt x="189099" y="169656"/>
                  </a:cubicBezTo>
                  <a:close/>
                  <a:moveTo>
                    <a:pt x="2741800" y="161084"/>
                  </a:moveTo>
                  <a:cubicBezTo>
                    <a:pt x="2758945" y="173466"/>
                    <a:pt x="2781805" y="164894"/>
                    <a:pt x="2802760" y="173466"/>
                  </a:cubicBezTo>
                  <a:cubicBezTo>
                    <a:pt x="2816095" y="179181"/>
                    <a:pt x="2824667" y="193469"/>
                    <a:pt x="2836097" y="201089"/>
                  </a:cubicBezTo>
                  <a:cubicBezTo>
                    <a:pt x="2858005" y="215376"/>
                    <a:pt x="2886580" y="222044"/>
                    <a:pt x="2899915" y="243951"/>
                  </a:cubicBezTo>
                  <a:cubicBezTo>
                    <a:pt x="2909440" y="260144"/>
                    <a:pt x="2913250" y="292529"/>
                    <a:pt x="2904677" y="312531"/>
                  </a:cubicBezTo>
                  <a:cubicBezTo>
                    <a:pt x="2902772" y="317294"/>
                    <a:pt x="2894200" y="323009"/>
                    <a:pt x="2892295" y="327771"/>
                  </a:cubicBezTo>
                  <a:cubicBezTo>
                    <a:pt x="2892295" y="349679"/>
                    <a:pt x="2892295" y="371586"/>
                    <a:pt x="2892295" y="393494"/>
                  </a:cubicBezTo>
                  <a:cubicBezTo>
                    <a:pt x="2892295" y="448739"/>
                    <a:pt x="2885627" y="515414"/>
                    <a:pt x="2895152" y="565896"/>
                  </a:cubicBezTo>
                  <a:cubicBezTo>
                    <a:pt x="2896105" y="565896"/>
                    <a:pt x="2898010" y="565896"/>
                    <a:pt x="2899915" y="565896"/>
                  </a:cubicBezTo>
                  <a:cubicBezTo>
                    <a:pt x="2923727" y="548751"/>
                    <a:pt x="2948492" y="537321"/>
                    <a:pt x="2971352" y="520176"/>
                  </a:cubicBezTo>
                  <a:cubicBezTo>
                    <a:pt x="3020882" y="482076"/>
                    <a:pt x="3028502" y="412544"/>
                    <a:pt x="3123752" y="433499"/>
                  </a:cubicBezTo>
                  <a:cubicBezTo>
                    <a:pt x="3128515" y="435404"/>
                    <a:pt x="3138992" y="463026"/>
                    <a:pt x="3131372" y="468741"/>
                  </a:cubicBezTo>
                  <a:cubicBezTo>
                    <a:pt x="3120895" y="476361"/>
                    <a:pt x="3120895" y="485886"/>
                    <a:pt x="3113275" y="496364"/>
                  </a:cubicBezTo>
                  <a:cubicBezTo>
                    <a:pt x="3102797" y="511604"/>
                    <a:pt x="3081842" y="531606"/>
                    <a:pt x="3068507" y="544941"/>
                  </a:cubicBezTo>
                  <a:cubicBezTo>
                    <a:pt x="3041837" y="564944"/>
                    <a:pt x="3014215" y="583041"/>
                    <a:pt x="2987545" y="603044"/>
                  </a:cubicBezTo>
                  <a:cubicBezTo>
                    <a:pt x="2974210" y="612569"/>
                    <a:pt x="2962780" y="628761"/>
                    <a:pt x="2949445" y="638286"/>
                  </a:cubicBezTo>
                  <a:cubicBezTo>
                    <a:pt x="2936110" y="647811"/>
                    <a:pt x="2898962" y="667814"/>
                    <a:pt x="2891342" y="681149"/>
                  </a:cubicBezTo>
                  <a:cubicBezTo>
                    <a:pt x="2888485" y="699246"/>
                    <a:pt x="2886580" y="716391"/>
                    <a:pt x="2883722" y="734489"/>
                  </a:cubicBezTo>
                  <a:cubicBezTo>
                    <a:pt x="2871340" y="779256"/>
                    <a:pt x="2864672" y="831644"/>
                    <a:pt x="2845622" y="873554"/>
                  </a:cubicBezTo>
                  <a:cubicBezTo>
                    <a:pt x="2829430" y="908796"/>
                    <a:pt x="2795140" y="929751"/>
                    <a:pt x="2766565" y="952611"/>
                  </a:cubicBezTo>
                  <a:cubicBezTo>
                    <a:pt x="2691317" y="1014524"/>
                    <a:pt x="2607497" y="1073579"/>
                    <a:pt x="2472242" y="1074531"/>
                  </a:cubicBezTo>
                  <a:cubicBezTo>
                    <a:pt x="2472242" y="1073579"/>
                    <a:pt x="2472242" y="1071674"/>
                    <a:pt x="2472242" y="1069769"/>
                  </a:cubicBezTo>
                  <a:cubicBezTo>
                    <a:pt x="2482720" y="1053576"/>
                    <a:pt x="2480815" y="1041194"/>
                    <a:pt x="2497960" y="1028811"/>
                  </a:cubicBezTo>
                  <a:cubicBezTo>
                    <a:pt x="2510342" y="1020239"/>
                    <a:pt x="2526535" y="1008809"/>
                    <a:pt x="2538917" y="1003094"/>
                  </a:cubicBezTo>
                  <a:cubicBezTo>
                    <a:pt x="2545585" y="1002141"/>
                    <a:pt x="2552252" y="1001189"/>
                    <a:pt x="2558920" y="1000236"/>
                  </a:cubicBezTo>
                  <a:cubicBezTo>
                    <a:pt x="2567492" y="996426"/>
                    <a:pt x="2576065" y="992616"/>
                    <a:pt x="2586542" y="987854"/>
                  </a:cubicBezTo>
                  <a:cubicBezTo>
                    <a:pt x="2596067" y="984044"/>
                    <a:pt x="2604640" y="977376"/>
                    <a:pt x="2612260" y="972614"/>
                  </a:cubicBezTo>
                  <a:cubicBezTo>
                    <a:pt x="2663695" y="939276"/>
                    <a:pt x="2736085" y="853551"/>
                    <a:pt x="2736085" y="769731"/>
                  </a:cubicBezTo>
                  <a:cubicBezTo>
                    <a:pt x="2692270" y="771636"/>
                    <a:pt x="2657980" y="791639"/>
                    <a:pt x="2624642" y="804974"/>
                  </a:cubicBezTo>
                  <a:cubicBezTo>
                    <a:pt x="2617022" y="805926"/>
                    <a:pt x="2609402" y="807831"/>
                    <a:pt x="2601782" y="809736"/>
                  </a:cubicBezTo>
                  <a:cubicBezTo>
                    <a:pt x="2584637" y="820214"/>
                    <a:pt x="2572255" y="839264"/>
                    <a:pt x="2556062" y="850694"/>
                  </a:cubicBezTo>
                  <a:cubicBezTo>
                    <a:pt x="2534155" y="865934"/>
                    <a:pt x="2513200" y="874506"/>
                    <a:pt x="2492245" y="888794"/>
                  </a:cubicBezTo>
                  <a:cubicBezTo>
                    <a:pt x="2444620" y="921179"/>
                    <a:pt x="2391280" y="957374"/>
                    <a:pt x="2316985" y="942134"/>
                  </a:cubicBezTo>
                  <a:cubicBezTo>
                    <a:pt x="2281742" y="887841"/>
                    <a:pt x="2287457" y="871649"/>
                    <a:pt x="2289362" y="792591"/>
                  </a:cubicBezTo>
                  <a:cubicBezTo>
                    <a:pt x="2290315" y="786876"/>
                    <a:pt x="2292220" y="784971"/>
                    <a:pt x="2294125" y="784971"/>
                  </a:cubicBezTo>
                  <a:cubicBezTo>
                    <a:pt x="2296982" y="783066"/>
                    <a:pt x="2300792" y="785924"/>
                    <a:pt x="2304602" y="790686"/>
                  </a:cubicBezTo>
                  <a:cubicBezTo>
                    <a:pt x="2311270" y="802116"/>
                    <a:pt x="2322700" y="815451"/>
                    <a:pt x="2332225" y="824024"/>
                  </a:cubicBezTo>
                  <a:cubicBezTo>
                    <a:pt x="2334130" y="824024"/>
                    <a:pt x="2344607" y="823071"/>
                    <a:pt x="2352227" y="821166"/>
                  </a:cubicBezTo>
                  <a:cubicBezTo>
                    <a:pt x="2365562" y="817356"/>
                    <a:pt x="2381755" y="809736"/>
                    <a:pt x="2395090" y="805926"/>
                  </a:cubicBezTo>
                  <a:cubicBezTo>
                    <a:pt x="2403662" y="804974"/>
                    <a:pt x="2413187" y="804021"/>
                    <a:pt x="2422712" y="803069"/>
                  </a:cubicBezTo>
                  <a:cubicBezTo>
                    <a:pt x="2453192" y="792591"/>
                    <a:pt x="2497960" y="762111"/>
                    <a:pt x="2526535" y="744966"/>
                  </a:cubicBezTo>
                  <a:cubicBezTo>
                    <a:pt x="2544632" y="734489"/>
                    <a:pt x="2565587" y="732584"/>
                    <a:pt x="2587495" y="724964"/>
                  </a:cubicBezTo>
                  <a:cubicBezTo>
                    <a:pt x="2606545" y="718296"/>
                    <a:pt x="2627500" y="706866"/>
                    <a:pt x="2645597" y="699246"/>
                  </a:cubicBezTo>
                  <a:cubicBezTo>
                    <a:pt x="2667505" y="689721"/>
                    <a:pt x="2750372" y="662099"/>
                    <a:pt x="2759897" y="648764"/>
                  </a:cubicBezTo>
                  <a:cubicBezTo>
                    <a:pt x="2776090" y="625904"/>
                    <a:pt x="2765612" y="578279"/>
                    <a:pt x="2772280" y="546846"/>
                  </a:cubicBezTo>
                  <a:cubicBezTo>
                    <a:pt x="2781805" y="504936"/>
                    <a:pt x="2780852" y="390636"/>
                    <a:pt x="2767517" y="354441"/>
                  </a:cubicBezTo>
                  <a:cubicBezTo>
                    <a:pt x="2751325" y="311579"/>
                    <a:pt x="2697032" y="229664"/>
                    <a:pt x="2718940" y="171561"/>
                  </a:cubicBezTo>
                  <a:cubicBezTo>
                    <a:pt x="2726560" y="166799"/>
                    <a:pt x="2730370" y="162989"/>
                    <a:pt x="2741800" y="161084"/>
                  </a:cubicBezTo>
                  <a:close/>
                  <a:moveTo>
                    <a:pt x="4109589" y="20114"/>
                  </a:moveTo>
                  <a:cubicBezTo>
                    <a:pt x="4122924" y="32496"/>
                    <a:pt x="4146737" y="47736"/>
                    <a:pt x="4147689" y="70596"/>
                  </a:cubicBezTo>
                  <a:cubicBezTo>
                    <a:pt x="4156262" y="84884"/>
                    <a:pt x="4141974" y="115364"/>
                    <a:pt x="4137212" y="126794"/>
                  </a:cubicBezTo>
                  <a:cubicBezTo>
                    <a:pt x="4121019" y="166799"/>
                    <a:pt x="4086729" y="195374"/>
                    <a:pt x="4083871" y="243951"/>
                  </a:cubicBezTo>
                  <a:cubicBezTo>
                    <a:pt x="4086729" y="244904"/>
                    <a:pt x="4088634" y="245856"/>
                    <a:pt x="4091492" y="246809"/>
                  </a:cubicBezTo>
                  <a:cubicBezTo>
                    <a:pt x="4106732" y="256334"/>
                    <a:pt x="4143879" y="234426"/>
                    <a:pt x="4157214" y="228711"/>
                  </a:cubicBezTo>
                  <a:cubicBezTo>
                    <a:pt x="4185789" y="216329"/>
                    <a:pt x="4213412" y="213471"/>
                    <a:pt x="4245796" y="202994"/>
                  </a:cubicBezTo>
                  <a:cubicBezTo>
                    <a:pt x="4252464" y="201089"/>
                    <a:pt x="4264846" y="191564"/>
                    <a:pt x="4276277" y="195374"/>
                  </a:cubicBezTo>
                  <a:cubicBezTo>
                    <a:pt x="4282944" y="197279"/>
                    <a:pt x="4288659" y="205851"/>
                    <a:pt x="4296279" y="207756"/>
                  </a:cubicBezTo>
                  <a:cubicBezTo>
                    <a:pt x="4313424" y="212519"/>
                    <a:pt x="4338189" y="204899"/>
                    <a:pt x="4346762" y="218234"/>
                  </a:cubicBezTo>
                  <a:cubicBezTo>
                    <a:pt x="4365812" y="243951"/>
                    <a:pt x="4335332" y="288719"/>
                    <a:pt x="4328664" y="306816"/>
                  </a:cubicBezTo>
                  <a:cubicBezTo>
                    <a:pt x="4303899" y="370634"/>
                    <a:pt x="4250559" y="417306"/>
                    <a:pt x="4211507" y="468741"/>
                  </a:cubicBezTo>
                  <a:cubicBezTo>
                    <a:pt x="4195314" y="489696"/>
                    <a:pt x="4166739" y="489696"/>
                    <a:pt x="4157214" y="521129"/>
                  </a:cubicBezTo>
                  <a:cubicBezTo>
                    <a:pt x="4175312" y="521129"/>
                    <a:pt x="4192457" y="521129"/>
                    <a:pt x="4210554" y="521129"/>
                  </a:cubicBezTo>
                  <a:cubicBezTo>
                    <a:pt x="4221032" y="528749"/>
                    <a:pt x="4239129" y="528749"/>
                    <a:pt x="4251512" y="533511"/>
                  </a:cubicBezTo>
                  <a:cubicBezTo>
                    <a:pt x="4261989" y="623999"/>
                    <a:pt x="4217221" y="652574"/>
                    <a:pt x="4167692" y="688769"/>
                  </a:cubicBezTo>
                  <a:cubicBezTo>
                    <a:pt x="4158167" y="696389"/>
                    <a:pt x="4151499" y="709724"/>
                    <a:pt x="4140069" y="716391"/>
                  </a:cubicBezTo>
                  <a:cubicBezTo>
                    <a:pt x="4121971" y="725916"/>
                    <a:pt x="4101969" y="727821"/>
                    <a:pt x="4083871" y="736394"/>
                  </a:cubicBezTo>
                  <a:cubicBezTo>
                    <a:pt x="4053392" y="749729"/>
                    <a:pt x="4029579" y="776399"/>
                    <a:pt x="3989574" y="779256"/>
                  </a:cubicBezTo>
                  <a:cubicBezTo>
                    <a:pt x="3987669" y="770684"/>
                    <a:pt x="3984812" y="757349"/>
                    <a:pt x="3986717" y="753539"/>
                  </a:cubicBezTo>
                  <a:cubicBezTo>
                    <a:pt x="4001957" y="733536"/>
                    <a:pt x="4024817" y="718296"/>
                    <a:pt x="4044819" y="703056"/>
                  </a:cubicBezTo>
                  <a:cubicBezTo>
                    <a:pt x="4052439" y="697341"/>
                    <a:pt x="4058154" y="684006"/>
                    <a:pt x="4064821" y="675434"/>
                  </a:cubicBezTo>
                  <a:cubicBezTo>
                    <a:pt x="4079109" y="663051"/>
                    <a:pt x="4092444" y="649716"/>
                    <a:pt x="4105779" y="637334"/>
                  </a:cubicBezTo>
                  <a:cubicBezTo>
                    <a:pt x="4108637" y="630666"/>
                    <a:pt x="4110542" y="623999"/>
                    <a:pt x="4113399" y="617331"/>
                  </a:cubicBezTo>
                  <a:cubicBezTo>
                    <a:pt x="4121019" y="605901"/>
                    <a:pt x="4131496" y="599234"/>
                    <a:pt x="4136259" y="583994"/>
                  </a:cubicBezTo>
                  <a:cubicBezTo>
                    <a:pt x="4132449" y="583994"/>
                    <a:pt x="4127687" y="583994"/>
                    <a:pt x="4123877" y="583994"/>
                  </a:cubicBezTo>
                  <a:cubicBezTo>
                    <a:pt x="4110542" y="595424"/>
                    <a:pt x="4096254" y="599234"/>
                    <a:pt x="4081014" y="609711"/>
                  </a:cubicBezTo>
                  <a:cubicBezTo>
                    <a:pt x="4061012" y="622094"/>
                    <a:pt x="4046724" y="645906"/>
                    <a:pt x="4027674" y="660194"/>
                  </a:cubicBezTo>
                  <a:cubicBezTo>
                    <a:pt x="3968619" y="704009"/>
                    <a:pt x="3900039" y="750681"/>
                    <a:pt x="3827649" y="779256"/>
                  </a:cubicBezTo>
                  <a:cubicBezTo>
                    <a:pt x="3774309" y="801164"/>
                    <a:pt x="3712396" y="836406"/>
                    <a:pt x="3635244" y="820214"/>
                  </a:cubicBezTo>
                  <a:cubicBezTo>
                    <a:pt x="3633339" y="815451"/>
                    <a:pt x="3632387" y="809736"/>
                    <a:pt x="3632387" y="802116"/>
                  </a:cubicBezTo>
                  <a:cubicBezTo>
                    <a:pt x="3634292" y="800211"/>
                    <a:pt x="3633339" y="802116"/>
                    <a:pt x="3635244" y="797354"/>
                  </a:cubicBezTo>
                  <a:cubicBezTo>
                    <a:pt x="3697157" y="763064"/>
                    <a:pt x="3755259" y="719249"/>
                    <a:pt x="3815267" y="683054"/>
                  </a:cubicBezTo>
                  <a:cubicBezTo>
                    <a:pt x="3826696" y="679244"/>
                    <a:pt x="3837174" y="676386"/>
                    <a:pt x="3848604" y="672576"/>
                  </a:cubicBezTo>
                  <a:cubicBezTo>
                    <a:pt x="3885752" y="648764"/>
                    <a:pt x="3930519" y="624951"/>
                    <a:pt x="3970524" y="603996"/>
                  </a:cubicBezTo>
                  <a:cubicBezTo>
                    <a:pt x="4000052" y="588756"/>
                    <a:pt x="4032437" y="578279"/>
                    <a:pt x="4059107" y="561134"/>
                  </a:cubicBezTo>
                  <a:cubicBezTo>
                    <a:pt x="4071489" y="552561"/>
                    <a:pt x="4090539" y="552561"/>
                    <a:pt x="4094349" y="535416"/>
                  </a:cubicBezTo>
                  <a:cubicBezTo>
                    <a:pt x="4093396" y="535416"/>
                    <a:pt x="4091492" y="535416"/>
                    <a:pt x="4089587" y="535416"/>
                  </a:cubicBezTo>
                  <a:cubicBezTo>
                    <a:pt x="4068632" y="522081"/>
                    <a:pt x="4023864" y="562086"/>
                    <a:pt x="3993384" y="563039"/>
                  </a:cubicBezTo>
                  <a:cubicBezTo>
                    <a:pt x="3990527" y="556371"/>
                    <a:pt x="3990527" y="546846"/>
                    <a:pt x="3990527" y="537321"/>
                  </a:cubicBezTo>
                  <a:cubicBezTo>
                    <a:pt x="3998146" y="527796"/>
                    <a:pt x="4004814" y="513509"/>
                    <a:pt x="4005767" y="499221"/>
                  </a:cubicBezTo>
                  <a:cubicBezTo>
                    <a:pt x="3981954" y="483981"/>
                    <a:pt x="3981954" y="474456"/>
                    <a:pt x="3941949" y="471599"/>
                  </a:cubicBezTo>
                  <a:cubicBezTo>
                    <a:pt x="3929567" y="508746"/>
                    <a:pt x="3886704" y="520176"/>
                    <a:pt x="3860987" y="544941"/>
                  </a:cubicBezTo>
                  <a:cubicBezTo>
                    <a:pt x="3853367" y="543989"/>
                    <a:pt x="3849557" y="543036"/>
                    <a:pt x="3845746" y="537321"/>
                  </a:cubicBezTo>
                  <a:cubicBezTo>
                    <a:pt x="3835269" y="521129"/>
                    <a:pt x="3852414" y="510651"/>
                    <a:pt x="3858129" y="502079"/>
                  </a:cubicBezTo>
                  <a:cubicBezTo>
                    <a:pt x="3872417" y="481124"/>
                    <a:pt x="3894324" y="463026"/>
                    <a:pt x="3900992" y="436356"/>
                  </a:cubicBezTo>
                  <a:cubicBezTo>
                    <a:pt x="3888609" y="428736"/>
                    <a:pt x="3880989" y="422069"/>
                    <a:pt x="3880989" y="403019"/>
                  </a:cubicBezTo>
                  <a:cubicBezTo>
                    <a:pt x="3880989" y="402066"/>
                    <a:pt x="3882894" y="400161"/>
                    <a:pt x="3883846" y="400161"/>
                  </a:cubicBezTo>
                  <a:cubicBezTo>
                    <a:pt x="3899087" y="398256"/>
                    <a:pt x="3924804" y="396351"/>
                    <a:pt x="3941949" y="392541"/>
                  </a:cubicBezTo>
                  <a:cubicBezTo>
                    <a:pt x="3955284" y="371586"/>
                    <a:pt x="3979096" y="357299"/>
                    <a:pt x="3982907" y="328724"/>
                  </a:cubicBezTo>
                  <a:cubicBezTo>
                    <a:pt x="3957189" y="329676"/>
                    <a:pt x="3952427" y="343964"/>
                    <a:pt x="3924804" y="339201"/>
                  </a:cubicBezTo>
                  <a:cubicBezTo>
                    <a:pt x="3922899" y="334439"/>
                    <a:pt x="3921946" y="327771"/>
                    <a:pt x="3921946" y="319199"/>
                  </a:cubicBezTo>
                  <a:cubicBezTo>
                    <a:pt x="3933377" y="310626"/>
                    <a:pt x="3949569" y="293481"/>
                    <a:pt x="3949569" y="273479"/>
                  </a:cubicBezTo>
                  <a:cubicBezTo>
                    <a:pt x="3938139" y="273479"/>
                    <a:pt x="3919089" y="276336"/>
                    <a:pt x="3914327" y="273479"/>
                  </a:cubicBezTo>
                  <a:cubicBezTo>
                    <a:pt x="3893371" y="266811"/>
                    <a:pt x="3879084" y="245856"/>
                    <a:pt x="3876227" y="220139"/>
                  </a:cubicBezTo>
                  <a:cubicBezTo>
                    <a:pt x="3884799" y="215376"/>
                    <a:pt x="3886704" y="212519"/>
                    <a:pt x="3901944" y="212519"/>
                  </a:cubicBezTo>
                  <a:cubicBezTo>
                    <a:pt x="3931471" y="234426"/>
                    <a:pt x="3958142" y="208709"/>
                    <a:pt x="3982907" y="200136"/>
                  </a:cubicBezTo>
                  <a:cubicBezTo>
                    <a:pt x="3999099" y="194421"/>
                    <a:pt x="4009577" y="197279"/>
                    <a:pt x="4021007" y="189659"/>
                  </a:cubicBezTo>
                  <a:cubicBezTo>
                    <a:pt x="4059107" y="164894"/>
                    <a:pt x="4085777" y="94409"/>
                    <a:pt x="4086729" y="30591"/>
                  </a:cubicBezTo>
                  <a:cubicBezTo>
                    <a:pt x="4086729" y="22971"/>
                    <a:pt x="4105779" y="16304"/>
                    <a:pt x="4109589" y="20114"/>
                  </a:cubicBezTo>
                  <a:close/>
                  <a:moveTo>
                    <a:pt x="1675952" y="111"/>
                  </a:moveTo>
                  <a:cubicBezTo>
                    <a:pt x="1735959" y="-1794"/>
                    <a:pt x="1764534" y="21066"/>
                    <a:pt x="1800729" y="42974"/>
                  </a:cubicBezTo>
                  <a:cubicBezTo>
                    <a:pt x="1811207" y="48689"/>
                    <a:pt x="1824542" y="48689"/>
                    <a:pt x="1834067" y="55356"/>
                  </a:cubicBezTo>
                  <a:cubicBezTo>
                    <a:pt x="1855022" y="69644"/>
                    <a:pt x="1878834" y="84884"/>
                    <a:pt x="1899789" y="101076"/>
                  </a:cubicBezTo>
                  <a:cubicBezTo>
                    <a:pt x="1908362" y="107744"/>
                    <a:pt x="1911219" y="119174"/>
                    <a:pt x="1917887" y="126794"/>
                  </a:cubicBezTo>
                  <a:cubicBezTo>
                    <a:pt x="1922649" y="197279"/>
                    <a:pt x="1884549" y="217281"/>
                    <a:pt x="1814064" y="215376"/>
                  </a:cubicBezTo>
                  <a:cubicBezTo>
                    <a:pt x="1798824" y="245856"/>
                    <a:pt x="1757867" y="274431"/>
                    <a:pt x="1717862" y="279194"/>
                  </a:cubicBezTo>
                  <a:cubicBezTo>
                    <a:pt x="1709289" y="279194"/>
                    <a:pt x="1706432" y="255381"/>
                    <a:pt x="1710242" y="253476"/>
                  </a:cubicBezTo>
                  <a:cubicBezTo>
                    <a:pt x="1734054" y="237284"/>
                    <a:pt x="1731197" y="183944"/>
                    <a:pt x="1720719" y="151559"/>
                  </a:cubicBezTo>
                  <a:cubicBezTo>
                    <a:pt x="1715004" y="136319"/>
                    <a:pt x="1704527" y="114411"/>
                    <a:pt x="1695002" y="101076"/>
                  </a:cubicBezTo>
                  <a:cubicBezTo>
                    <a:pt x="1691192" y="98219"/>
                    <a:pt x="1688334" y="96314"/>
                    <a:pt x="1684524" y="93456"/>
                  </a:cubicBezTo>
                  <a:cubicBezTo>
                    <a:pt x="1683572" y="82979"/>
                    <a:pt x="1681667" y="73454"/>
                    <a:pt x="1678809" y="63929"/>
                  </a:cubicBezTo>
                  <a:cubicBezTo>
                    <a:pt x="1664522" y="34401"/>
                    <a:pt x="1646424" y="34401"/>
                    <a:pt x="1675952" y="1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10" name="矩形 8">
            <a:extLst>
              <a:ext uri="{FF2B5EF4-FFF2-40B4-BE49-F238E27FC236}">
                <a16:creationId xmlns:a16="http://schemas.microsoft.com/office/drawing/2014/main" id="{71B807FA-73C0-9544-AF96-047C3F1268F7}"/>
              </a:ext>
            </a:extLst>
          </p:cNvPr>
          <p:cNvSpPr/>
          <p:nvPr/>
        </p:nvSpPr>
        <p:spPr>
          <a:xfrm>
            <a:off x="574698" y="244318"/>
            <a:ext cx="5485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rgbClr val="C00000"/>
                </a:solidFill>
                <a:latin typeface="微软雅黑" panose="020B0503020204020204" pitchFamily="34" charset="-122"/>
              </a:rPr>
              <a:t>3.2</a:t>
            </a:r>
            <a:endParaRPr lang="zh-CN" altLang="en-US" sz="2000" dirty="0">
              <a:solidFill>
                <a:srgbClr val="C00000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8112984-3940-FD42-94B3-FFFAB6B1D44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5585"/>
          <a:stretch/>
        </p:blipFill>
        <p:spPr>
          <a:xfrm>
            <a:off x="9251354" y="209857"/>
            <a:ext cx="1440270" cy="461915"/>
          </a:xfrm>
          <a:prstGeom prst="rect">
            <a:avLst/>
          </a:prstGeom>
        </p:spPr>
      </p:pic>
      <p:sp>
        <p:nvSpPr>
          <p:cNvPr id="12" name="矩形 8">
            <a:extLst>
              <a:ext uri="{FF2B5EF4-FFF2-40B4-BE49-F238E27FC236}">
                <a16:creationId xmlns:a16="http://schemas.microsoft.com/office/drawing/2014/main" id="{7A5BDCDD-E15C-D848-A66B-565405E24190}"/>
              </a:ext>
            </a:extLst>
          </p:cNvPr>
          <p:cNvSpPr/>
          <p:nvPr/>
        </p:nvSpPr>
        <p:spPr>
          <a:xfrm>
            <a:off x="1128952" y="238169"/>
            <a:ext cx="28310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</a:rPr>
              <a:t>Relative Chorography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3" name="Can 12">
            <a:extLst>
              <a:ext uri="{FF2B5EF4-FFF2-40B4-BE49-F238E27FC236}">
                <a16:creationId xmlns:a16="http://schemas.microsoft.com/office/drawing/2014/main" id="{AD9A22FC-43FE-AE49-9284-1CE640FFC87E}"/>
              </a:ext>
            </a:extLst>
          </p:cNvPr>
          <p:cNvSpPr/>
          <p:nvPr/>
        </p:nvSpPr>
        <p:spPr>
          <a:xfrm>
            <a:off x="1424587" y="1671155"/>
            <a:ext cx="693683" cy="977462"/>
          </a:xfrm>
          <a:prstGeom prst="can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4701B1A-9830-C94F-B40D-29175A5A8B4F}"/>
              </a:ext>
            </a:extLst>
          </p:cNvPr>
          <p:cNvSpPr/>
          <p:nvPr/>
        </p:nvSpPr>
        <p:spPr>
          <a:xfrm>
            <a:off x="1235401" y="2002232"/>
            <a:ext cx="1072055" cy="677917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n 14">
            <a:extLst>
              <a:ext uri="{FF2B5EF4-FFF2-40B4-BE49-F238E27FC236}">
                <a16:creationId xmlns:a16="http://schemas.microsoft.com/office/drawing/2014/main" id="{D4C73F21-A531-264A-B7F5-F6FF17C921B9}"/>
              </a:ext>
            </a:extLst>
          </p:cNvPr>
          <p:cNvSpPr/>
          <p:nvPr/>
        </p:nvSpPr>
        <p:spPr>
          <a:xfrm>
            <a:off x="1424588" y="4895199"/>
            <a:ext cx="693683" cy="977462"/>
          </a:xfrm>
          <a:prstGeom prst="ca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075BE8E-8BA4-B745-9B03-5189FEE1F679}"/>
              </a:ext>
            </a:extLst>
          </p:cNvPr>
          <p:cNvSpPr/>
          <p:nvPr/>
        </p:nvSpPr>
        <p:spPr>
          <a:xfrm>
            <a:off x="1235402" y="5226276"/>
            <a:ext cx="1072055" cy="67791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an 16">
            <a:extLst>
              <a:ext uri="{FF2B5EF4-FFF2-40B4-BE49-F238E27FC236}">
                <a16:creationId xmlns:a16="http://schemas.microsoft.com/office/drawing/2014/main" id="{F7164096-2E85-FC4E-9299-7325F0D41E82}"/>
              </a:ext>
            </a:extLst>
          </p:cNvPr>
          <p:cNvSpPr/>
          <p:nvPr/>
        </p:nvSpPr>
        <p:spPr>
          <a:xfrm>
            <a:off x="1424587" y="3236316"/>
            <a:ext cx="693683" cy="977462"/>
          </a:xfrm>
          <a:prstGeom prst="ca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C13261A-351F-6C42-BFC6-6282F7257122}"/>
              </a:ext>
            </a:extLst>
          </p:cNvPr>
          <p:cNvSpPr/>
          <p:nvPr/>
        </p:nvSpPr>
        <p:spPr>
          <a:xfrm>
            <a:off x="1235401" y="3567393"/>
            <a:ext cx="1072055" cy="67791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0D3099F-CF01-604B-98ED-B796E371F96A}"/>
              </a:ext>
            </a:extLst>
          </p:cNvPr>
          <p:cNvCxnSpPr>
            <a:cxnSpLocks/>
          </p:cNvCxnSpPr>
          <p:nvPr/>
        </p:nvCxnSpPr>
        <p:spPr>
          <a:xfrm>
            <a:off x="366946" y="2955160"/>
            <a:ext cx="6943444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82094CB-8337-5344-ACB6-5E0F45C538B7}"/>
              </a:ext>
            </a:extLst>
          </p:cNvPr>
          <p:cNvCxnSpPr>
            <a:cxnSpLocks/>
          </p:cNvCxnSpPr>
          <p:nvPr/>
        </p:nvCxnSpPr>
        <p:spPr>
          <a:xfrm>
            <a:off x="366946" y="4586015"/>
            <a:ext cx="6943444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A5B571B-EBA6-B040-B23E-7B190E516136}"/>
              </a:ext>
            </a:extLst>
          </p:cNvPr>
          <p:cNvCxnSpPr>
            <a:cxnSpLocks/>
          </p:cNvCxnSpPr>
          <p:nvPr/>
        </p:nvCxnSpPr>
        <p:spPr>
          <a:xfrm>
            <a:off x="366946" y="6216870"/>
            <a:ext cx="6943444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50C4EB4-EA8A-C740-B957-FAFC98ECF34C}"/>
              </a:ext>
            </a:extLst>
          </p:cNvPr>
          <p:cNvCxnSpPr>
            <a:cxnSpLocks/>
          </p:cNvCxnSpPr>
          <p:nvPr/>
        </p:nvCxnSpPr>
        <p:spPr>
          <a:xfrm>
            <a:off x="366946" y="1324305"/>
            <a:ext cx="6943444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Can 23">
            <a:extLst>
              <a:ext uri="{FF2B5EF4-FFF2-40B4-BE49-F238E27FC236}">
                <a16:creationId xmlns:a16="http://schemas.microsoft.com/office/drawing/2014/main" id="{3138BD07-AFB8-A245-A216-E142A85DE577}"/>
              </a:ext>
            </a:extLst>
          </p:cNvPr>
          <p:cNvSpPr/>
          <p:nvPr/>
        </p:nvSpPr>
        <p:spPr>
          <a:xfrm>
            <a:off x="3479194" y="3205667"/>
            <a:ext cx="693683" cy="977462"/>
          </a:xfrm>
          <a:prstGeom prst="ca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83D95DF-8F4B-6B42-B309-F1F1EBBDAF4A}"/>
              </a:ext>
            </a:extLst>
          </p:cNvPr>
          <p:cNvSpPr/>
          <p:nvPr/>
        </p:nvSpPr>
        <p:spPr>
          <a:xfrm>
            <a:off x="3290008" y="3536744"/>
            <a:ext cx="1072055" cy="67791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an 25">
            <a:extLst>
              <a:ext uri="{FF2B5EF4-FFF2-40B4-BE49-F238E27FC236}">
                <a16:creationId xmlns:a16="http://schemas.microsoft.com/office/drawing/2014/main" id="{694EE7D2-D6A4-0F4A-BF1D-DCD77904F9F4}"/>
              </a:ext>
            </a:extLst>
          </p:cNvPr>
          <p:cNvSpPr/>
          <p:nvPr/>
        </p:nvSpPr>
        <p:spPr>
          <a:xfrm>
            <a:off x="4856220" y="4887322"/>
            <a:ext cx="693683" cy="977462"/>
          </a:xfrm>
          <a:prstGeom prst="ca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A1DBB26-78E5-8A4B-B2B3-3638D37B1F36}"/>
              </a:ext>
            </a:extLst>
          </p:cNvPr>
          <p:cNvSpPr/>
          <p:nvPr/>
        </p:nvSpPr>
        <p:spPr>
          <a:xfrm>
            <a:off x="4667034" y="5218399"/>
            <a:ext cx="1072055" cy="67791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an 27">
            <a:extLst>
              <a:ext uri="{FF2B5EF4-FFF2-40B4-BE49-F238E27FC236}">
                <a16:creationId xmlns:a16="http://schemas.microsoft.com/office/drawing/2014/main" id="{5FBA2CC7-15D6-E14D-BDBC-D8F9A5B940DA}"/>
              </a:ext>
            </a:extLst>
          </p:cNvPr>
          <p:cNvSpPr/>
          <p:nvPr/>
        </p:nvSpPr>
        <p:spPr>
          <a:xfrm>
            <a:off x="6075424" y="1665011"/>
            <a:ext cx="693683" cy="977462"/>
          </a:xfrm>
          <a:prstGeom prst="can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950DDAB-2E5A-D54B-89B4-AE761577F22C}"/>
              </a:ext>
            </a:extLst>
          </p:cNvPr>
          <p:cNvSpPr/>
          <p:nvPr/>
        </p:nvSpPr>
        <p:spPr>
          <a:xfrm>
            <a:off x="5886238" y="1996088"/>
            <a:ext cx="1072055" cy="677917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2046762-4F2A-D749-B5B9-C967A4A6D31F}"/>
              </a:ext>
            </a:extLst>
          </p:cNvPr>
          <p:cNvCxnSpPr/>
          <p:nvPr/>
        </p:nvCxnSpPr>
        <p:spPr>
          <a:xfrm>
            <a:off x="1776690" y="1349702"/>
            <a:ext cx="0" cy="1630855"/>
          </a:xfrm>
          <a:prstGeom prst="straightConnector1">
            <a:avLst/>
          </a:prstGeom>
          <a:ln w="38100">
            <a:headEnd type="diamon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7C38D81-17D9-3449-9C35-DEF653104E0B}"/>
              </a:ext>
            </a:extLst>
          </p:cNvPr>
          <p:cNvCxnSpPr/>
          <p:nvPr/>
        </p:nvCxnSpPr>
        <p:spPr>
          <a:xfrm>
            <a:off x="1776690" y="2980557"/>
            <a:ext cx="0" cy="1630855"/>
          </a:xfrm>
          <a:prstGeom prst="straightConnector1">
            <a:avLst/>
          </a:prstGeom>
          <a:ln w="38100">
            <a:headEnd type="diamon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35E40A1-2203-3046-97A9-9A73E17B1636}"/>
              </a:ext>
            </a:extLst>
          </p:cNvPr>
          <p:cNvCxnSpPr/>
          <p:nvPr/>
        </p:nvCxnSpPr>
        <p:spPr>
          <a:xfrm>
            <a:off x="1776690" y="4611412"/>
            <a:ext cx="0" cy="1630855"/>
          </a:xfrm>
          <a:prstGeom prst="straightConnector1">
            <a:avLst/>
          </a:prstGeom>
          <a:ln w="38100">
            <a:headEnd type="diamon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EAE8263-258B-2E4A-BEFC-B18AE412201E}"/>
              </a:ext>
            </a:extLst>
          </p:cNvPr>
          <p:cNvCxnSpPr>
            <a:cxnSpLocks/>
          </p:cNvCxnSpPr>
          <p:nvPr/>
        </p:nvCxnSpPr>
        <p:spPr>
          <a:xfrm>
            <a:off x="3836547" y="2674005"/>
            <a:ext cx="1" cy="1937407"/>
          </a:xfrm>
          <a:prstGeom prst="straightConnector1">
            <a:avLst/>
          </a:prstGeom>
          <a:ln w="38100">
            <a:headEnd type="diamon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0A3D0D3-37DF-C64D-AC37-9ED083F5B318}"/>
              </a:ext>
            </a:extLst>
          </p:cNvPr>
          <p:cNvCxnSpPr>
            <a:cxnSpLocks/>
          </p:cNvCxnSpPr>
          <p:nvPr/>
        </p:nvCxnSpPr>
        <p:spPr>
          <a:xfrm>
            <a:off x="6464133" y="1354080"/>
            <a:ext cx="0" cy="3261710"/>
          </a:xfrm>
          <a:prstGeom prst="straightConnector1">
            <a:avLst/>
          </a:prstGeom>
          <a:ln w="38100">
            <a:headEnd type="diamon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369A585-4649-254C-8BD6-0D5F3CFA3783}"/>
              </a:ext>
            </a:extLst>
          </p:cNvPr>
          <p:cNvCxnSpPr>
            <a:cxnSpLocks/>
          </p:cNvCxnSpPr>
          <p:nvPr/>
        </p:nvCxnSpPr>
        <p:spPr>
          <a:xfrm flipH="1">
            <a:off x="5197637" y="3795984"/>
            <a:ext cx="1358" cy="2446283"/>
          </a:xfrm>
          <a:prstGeom prst="straightConnector1">
            <a:avLst/>
          </a:prstGeom>
          <a:ln w="38100">
            <a:headEnd type="diamon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683111E8-0F29-5F44-8113-8611BEBE1596}"/>
              </a:ext>
            </a:extLst>
          </p:cNvPr>
          <p:cNvSpPr txBox="1"/>
          <p:nvPr/>
        </p:nvSpPr>
        <p:spPr>
          <a:xfrm>
            <a:off x="538408" y="898762"/>
            <a:ext cx="3065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Consecutive range zone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9A4A3C9-54A5-4244-9641-10B596690C9F}"/>
              </a:ext>
            </a:extLst>
          </p:cNvPr>
          <p:cNvSpPr txBox="1"/>
          <p:nvPr/>
        </p:nvSpPr>
        <p:spPr>
          <a:xfrm>
            <a:off x="3952740" y="898762"/>
            <a:ext cx="3065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Assemblage range zone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F945890-D4DE-5F44-AC7D-FFEE2FD56F91}"/>
              </a:ext>
            </a:extLst>
          </p:cNvPr>
          <p:cNvCxnSpPr>
            <a:cxnSpLocks/>
          </p:cNvCxnSpPr>
          <p:nvPr/>
        </p:nvCxnSpPr>
        <p:spPr>
          <a:xfrm>
            <a:off x="3041828" y="1349702"/>
            <a:ext cx="0" cy="4892565"/>
          </a:xfrm>
          <a:prstGeom prst="line">
            <a:avLst/>
          </a:prstGeom>
          <a:ln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68CD53E4-858B-F84B-BAE7-5369D3F5634F}"/>
              </a:ext>
            </a:extLst>
          </p:cNvPr>
          <p:cNvSpPr/>
          <p:nvPr/>
        </p:nvSpPr>
        <p:spPr>
          <a:xfrm>
            <a:off x="3041828" y="3792511"/>
            <a:ext cx="4268562" cy="81542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4" name="Table 53">
            <a:extLst>
              <a:ext uri="{FF2B5EF4-FFF2-40B4-BE49-F238E27FC236}">
                <a16:creationId xmlns:a16="http://schemas.microsoft.com/office/drawing/2014/main" id="{8DE9407E-912C-1D42-95D7-D2BA37A315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8958273"/>
              </p:ext>
            </p:extLst>
          </p:nvPr>
        </p:nvGraphicFramePr>
        <p:xfrm>
          <a:off x="7479915" y="1277007"/>
          <a:ext cx="3957834" cy="504187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75149">
                  <a:extLst>
                    <a:ext uri="{9D8B030D-6E8A-4147-A177-3AD203B41FA5}">
                      <a16:colId xmlns:a16="http://schemas.microsoft.com/office/drawing/2014/main" val="369541322"/>
                    </a:ext>
                  </a:extLst>
                </a:gridCol>
                <a:gridCol w="1487838">
                  <a:extLst>
                    <a:ext uri="{9D8B030D-6E8A-4147-A177-3AD203B41FA5}">
                      <a16:colId xmlns:a16="http://schemas.microsoft.com/office/drawing/2014/main" val="1205631573"/>
                    </a:ext>
                  </a:extLst>
                </a:gridCol>
                <a:gridCol w="1394847">
                  <a:extLst>
                    <a:ext uri="{9D8B030D-6E8A-4147-A177-3AD203B41FA5}">
                      <a16:colId xmlns:a16="http://schemas.microsoft.com/office/drawing/2014/main" val="2783520103"/>
                    </a:ext>
                  </a:extLst>
                </a:gridCol>
              </a:tblGrid>
              <a:tr h="613825">
                <a:tc>
                  <a:txBody>
                    <a:bodyPr/>
                    <a:lstStyle/>
                    <a:p>
                      <a:r>
                        <a:rPr lang="en-US" dirty="0"/>
                        <a:t>Time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BCE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Relative Chorography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Feature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4047599"/>
                  </a:ext>
                </a:extLst>
              </a:tr>
              <a:tr h="613825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Late Neolithic</a:t>
                      </a:r>
                      <a:r>
                        <a:rPr lang="zh-CN" altLang="en-US" sz="1800" dirty="0"/>
                        <a:t> </a:t>
                      </a:r>
                      <a:r>
                        <a:rPr lang="en-US" altLang="zh-CN" sz="1800" dirty="0"/>
                        <a:t>Age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Qijia</a:t>
                      </a:r>
                      <a:r>
                        <a:rPr lang="en-US" dirty="0"/>
                        <a:t> Culture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US" b="0" dirty="0"/>
                        <a:t>The</a:t>
                      </a:r>
                      <a:r>
                        <a:rPr lang="zh-CN" altLang="en-US" b="0" dirty="0"/>
                        <a:t> </a:t>
                      </a:r>
                      <a:r>
                        <a:rPr lang="en-US" altLang="zh-CN" b="0" dirty="0"/>
                        <a:t>extend</a:t>
                      </a:r>
                      <a:r>
                        <a:rPr lang="zh-CN" altLang="en-US" b="0" dirty="0"/>
                        <a:t> </a:t>
                      </a:r>
                      <a:r>
                        <a:rPr lang="en-US" altLang="zh-CN" b="0" dirty="0"/>
                        <a:t>of</a:t>
                      </a:r>
                      <a:r>
                        <a:rPr lang="zh-CN" altLang="en-US" b="0" dirty="0"/>
                        <a:t> </a:t>
                      </a:r>
                      <a:r>
                        <a:rPr lang="en-US" altLang="zh-CN" b="0" dirty="0"/>
                        <a:t>pattern</a:t>
                      </a:r>
                      <a:r>
                        <a:rPr lang="zh-CN" altLang="en-US" b="0" dirty="0"/>
                        <a:t> </a:t>
                      </a:r>
                      <a:r>
                        <a:rPr lang="en-US" altLang="zh-CN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omplexity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000616"/>
                  </a:ext>
                </a:extLst>
              </a:tr>
              <a:tr h="61382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/>
                        <a:t>Yangshao</a:t>
                      </a:r>
                      <a:r>
                        <a:rPr lang="en-US" b="1" dirty="0"/>
                        <a:t> Culture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6539560"/>
                  </a:ext>
                </a:extLst>
              </a:tr>
              <a:tr h="61382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Machang</a:t>
                      </a:r>
                      <a:r>
                        <a:rPr lang="en-US" dirty="0"/>
                        <a:t> Culture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297411"/>
                  </a:ext>
                </a:extLst>
              </a:tr>
              <a:tr h="613825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Bronze Age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Xindian</a:t>
                      </a:r>
                      <a:r>
                        <a:rPr lang="en-US" dirty="0"/>
                        <a:t> Culture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zh-CN" altLang="en-US" sz="18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8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</a:t>
                      </a:r>
                      <a:r>
                        <a:rPr lang="zh-CN" altLang="en-US" sz="18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8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zh-CN" altLang="en-US" sz="18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8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bronzeware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8444928"/>
                  </a:ext>
                </a:extLst>
              </a:tr>
              <a:tr h="61382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Siwa</a:t>
                      </a:r>
                      <a:r>
                        <a:rPr lang="en-US" dirty="0"/>
                        <a:t> Culture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9268175"/>
                  </a:ext>
                </a:extLst>
              </a:tr>
              <a:tr h="61382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Shajiang</a:t>
                      </a:r>
                      <a:r>
                        <a:rPr lang="en-US" dirty="0"/>
                        <a:t> Culture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9536156"/>
                  </a:ext>
                </a:extLst>
              </a:tr>
              <a:tr h="6138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Age Gap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0102110"/>
                  </a:ext>
                </a:extLst>
              </a:tr>
            </a:tbl>
          </a:graphicData>
        </a:graphic>
      </p:graphicFrame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44564DA-1FA6-7F48-AC29-C8F026E85ABF}"/>
              </a:ext>
            </a:extLst>
          </p:cNvPr>
          <p:cNvCxnSpPr/>
          <p:nvPr/>
        </p:nvCxnSpPr>
        <p:spPr>
          <a:xfrm>
            <a:off x="10029636" y="3895907"/>
            <a:ext cx="0" cy="17989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Right Bracket 57">
            <a:extLst>
              <a:ext uri="{FF2B5EF4-FFF2-40B4-BE49-F238E27FC236}">
                <a16:creationId xmlns:a16="http://schemas.microsoft.com/office/drawing/2014/main" id="{75F85C82-E1A0-9B43-84E6-23F5A79CF698}"/>
              </a:ext>
            </a:extLst>
          </p:cNvPr>
          <p:cNvSpPr/>
          <p:nvPr/>
        </p:nvSpPr>
        <p:spPr>
          <a:xfrm>
            <a:off x="11344759" y="2736186"/>
            <a:ext cx="92990" cy="1509124"/>
          </a:xfrm>
          <a:prstGeom prst="rightBracket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5364EB51-8021-C947-B761-9E78AC7B80AE}"/>
              </a:ext>
            </a:extLst>
          </p:cNvPr>
          <p:cNvCxnSpPr/>
          <p:nvPr/>
        </p:nvCxnSpPr>
        <p:spPr>
          <a:xfrm>
            <a:off x="10029636" y="1942392"/>
            <a:ext cx="0" cy="17989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7C3D46AD-0C8E-5C4C-9B70-A2569F5B9994}"/>
              </a:ext>
            </a:extLst>
          </p:cNvPr>
          <p:cNvSpPr txBox="1"/>
          <p:nvPr/>
        </p:nvSpPr>
        <p:spPr>
          <a:xfrm>
            <a:off x="10191590" y="3598443"/>
            <a:ext cx="1410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0" dirty="0"/>
              <a:t>Stratigraphy</a:t>
            </a:r>
            <a:endParaRPr lang="en-US" b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03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1">
            <a:extLst>
              <a:ext uri="{FF2B5EF4-FFF2-40B4-BE49-F238E27FC236}">
                <a16:creationId xmlns:a16="http://schemas.microsoft.com/office/drawing/2014/main" id="{4C6FA010-56D7-8A43-B3EF-94863FCEB1E4}"/>
              </a:ext>
            </a:extLst>
          </p:cNvPr>
          <p:cNvSpPr/>
          <p:nvPr/>
        </p:nvSpPr>
        <p:spPr>
          <a:xfrm>
            <a:off x="-340400" y="216577"/>
            <a:ext cx="917916" cy="445159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2">
            <a:extLst>
              <a:ext uri="{FF2B5EF4-FFF2-40B4-BE49-F238E27FC236}">
                <a16:creationId xmlns:a16="http://schemas.microsoft.com/office/drawing/2014/main" id="{5DEF2420-D7B5-814E-9077-5EE084A62354}"/>
              </a:ext>
            </a:extLst>
          </p:cNvPr>
          <p:cNvSpPr/>
          <p:nvPr/>
        </p:nvSpPr>
        <p:spPr>
          <a:xfrm>
            <a:off x="1123246" y="216577"/>
            <a:ext cx="11185060" cy="445159"/>
          </a:xfrm>
          <a:prstGeom prst="roundRect">
            <a:avLst/>
          </a:prstGeom>
          <a:gradFill flip="none" rotWithShape="1">
            <a:gsLst>
              <a:gs pos="0">
                <a:srgbClr val="C00000"/>
              </a:gs>
              <a:gs pos="78000">
                <a:srgbClr val="C00000"/>
              </a:gs>
              <a:gs pos="100000">
                <a:srgbClr val="C00000">
                  <a:alpha val="52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675965cf-ac6f-497e-b57c-73e50b9e96a7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6FBF53B7-8515-8348-8EE9-0F786CC4DAD3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0904621" y="279881"/>
            <a:ext cx="1132714" cy="318550"/>
            <a:chOff x="2805112" y="2505075"/>
            <a:chExt cx="6580821" cy="1850707"/>
          </a:xfrm>
          <a:solidFill>
            <a:schemeClr val="bg1"/>
          </a:solidFill>
        </p:grpSpPr>
        <p:sp>
          <p:nvSpPr>
            <p:cNvPr id="7" name="išļîde">
              <a:extLst>
                <a:ext uri="{FF2B5EF4-FFF2-40B4-BE49-F238E27FC236}">
                  <a16:creationId xmlns:a16="http://schemas.microsoft.com/office/drawing/2014/main" id="{28E7F047-724B-1041-98D3-1B3277513291}"/>
                </a:ext>
              </a:extLst>
            </p:cNvPr>
            <p:cNvSpPr/>
            <p:nvPr/>
          </p:nvSpPr>
          <p:spPr>
            <a:xfrm>
              <a:off x="2805112" y="2505075"/>
              <a:ext cx="1849755" cy="1850707"/>
            </a:xfrm>
            <a:custGeom>
              <a:avLst/>
              <a:gdLst>
                <a:gd name="connsiteX0" fmla="*/ 807720 w 1849755"/>
                <a:gd name="connsiteY0" fmla="*/ 1710690 h 1850707"/>
                <a:gd name="connsiteX1" fmla="*/ 789622 w 1849755"/>
                <a:gd name="connsiteY1" fmla="*/ 1733550 h 1850707"/>
                <a:gd name="connsiteX2" fmla="*/ 791527 w 1849755"/>
                <a:gd name="connsiteY2" fmla="*/ 1747837 h 1850707"/>
                <a:gd name="connsiteX3" fmla="*/ 812482 w 1849755"/>
                <a:gd name="connsiteY3" fmla="*/ 1763077 h 1850707"/>
                <a:gd name="connsiteX4" fmla="*/ 829627 w 1849755"/>
                <a:gd name="connsiteY4" fmla="*/ 1759267 h 1850707"/>
                <a:gd name="connsiteX5" fmla="*/ 838200 w 1849755"/>
                <a:gd name="connsiteY5" fmla="*/ 1744027 h 1850707"/>
                <a:gd name="connsiteX6" fmla="*/ 827722 w 1849755"/>
                <a:gd name="connsiteY6" fmla="*/ 1722120 h 1850707"/>
                <a:gd name="connsiteX7" fmla="*/ 810577 w 1849755"/>
                <a:gd name="connsiteY7" fmla="*/ 1711642 h 1850707"/>
                <a:gd name="connsiteX8" fmla="*/ 1232535 w 1849755"/>
                <a:gd name="connsiteY8" fmla="*/ 1657350 h 1850707"/>
                <a:gd name="connsiteX9" fmla="*/ 1229678 w 1849755"/>
                <a:gd name="connsiteY9" fmla="*/ 1685925 h 1850707"/>
                <a:gd name="connsiteX10" fmla="*/ 1238250 w 1849755"/>
                <a:gd name="connsiteY10" fmla="*/ 1697355 h 1850707"/>
                <a:gd name="connsiteX11" fmla="*/ 1263968 w 1849755"/>
                <a:gd name="connsiteY11" fmla="*/ 1699260 h 1850707"/>
                <a:gd name="connsiteX12" fmla="*/ 1276350 w 1849755"/>
                <a:gd name="connsiteY12" fmla="*/ 1686878 h 1850707"/>
                <a:gd name="connsiteX13" fmla="*/ 1275397 w 1849755"/>
                <a:gd name="connsiteY13" fmla="*/ 1670685 h 1850707"/>
                <a:gd name="connsiteX14" fmla="*/ 1255395 w 1849755"/>
                <a:gd name="connsiteY14" fmla="*/ 1657350 h 1850707"/>
                <a:gd name="connsiteX15" fmla="*/ 1235393 w 1849755"/>
                <a:gd name="connsiteY15" fmla="*/ 1657350 h 1850707"/>
                <a:gd name="connsiteX16" fmla="*/ 1024890 w 1849755"/>
                <a:gd name="connsiteY16" fmla="*/ 1654493 h 1850707"/>
                <a:gd name="connsiteX17" fmla="*/ 1010602 w 1849755"/>
                <a:gd name="connsiteY17" fmla="*/ 1667828 h 1850707"/>
                <a:gd name="connsiteX18" fmla="*/ 1010602 w 1849755"/>
                <a:gd name="connsiteY18" fmla="*/ 1683068 h 1850707"/>
                <a:gd name="connsiteX19" fmla="*/ 1019175 w 1849755"/>
                <a:gd name="connsiteY19" fmla="*/ 1704023 h 1850707"/>
                <a:gd name="connsiteX20" fmla="*/ 1035367 w 1849755"/>
                <a:gd name="connsiteY20" fmla="*/ 1708785 h 1850707"/>
                <a:gd name="connsiteX21" fmla="*/ 1049655 w 1849755"/>
                <a:gd name="connsiteY21" fmla="*/ 1697355 h 1850707"/>
                <a:gd name="connsiteX22" fmla="*/ 1049655 w 1849755"/>
                <a:gd name="connsiteY22" fmla="*/ 1684020 h 1850707"/>
                <a:gd name="connsiteX23" fmla="*/ 1041082 w 1849755"/>
                <a:gd name="connsiteY23" fmla="*/ 1660208 h 1850707"/>
                <a:gd name="connsiteX24" fmla="*/ 1024890 w 1849755"/>
                <a:gd name="connsiteY24" fmla="*/ 1654493 h 1850707"/>
                <a:gd name="connsiteX25" fmla="*/ 827722 w 1849755"/>
                <a:gd name="connsiteY25" fmla="*/ 1653540 h 1850707"/>
                <a:gd name="connsiteX26" fmla="*/ 812482 w 1849755"/>
                <a:gd name="connsiteY26" fmla="*/ 1656397 h 1850707"/>
                <a:gd name="connsiteX27" fmla="*/ 805815 w 1849755"/>
                <a:gd name="connsiteY27" fmla="*/ 1667827 h 1850707"/>
                <a:gd name="connsiteX28" fmla="*/ 810577 w 1849755"/>
                <a:gd name="connsiteY28" fmla="*/ 1681162 h 1850707"/>
                <a:gd name="connsiteX29" fmla="*/ 820102 w 1849755"/>
                <a:gd name="connsiteY29" fmla="*/ 1688782 h 1850707"/>
                <a:gd name="connsiteX30" fmla="*/ 826770 w 1849755"/>
                <a:gd name="connsiteY30" fmla="*/ 1692592 h 1850707"/>
                <a:gd name="connsiteX31" fmla="*/ 831532 w 1849755"/>
                <a:gd name="connsiteY31" fmla="*/ 1695450 h 1850707"/>
                <a:gd name="connsiteX32" fmla="*/ 846772 w 1849755"/>
                <a:gd name="connsiteY32" fmla="*/ 1676400 h 1850707"/>
                <a:gd name="connsiteX33" fmla="*/ 842962 w 1849755"/>
                <a:gd name="connsiteY33" fmla="*/ 1661160 h 1850707"/>
                <a:gd name="connsiteX34" fmla="*/ 827722 w 1849755"/>
                <a:gd name="connsiteY34" fmla="*/ 1653540 h 1850707"/>
                <a:gd name="connsiteX35" fmla="*/ 831532 w 1849755"/>
                <a:gd name="connsiteY35" fmla="*/ 1644967 h 1850707"/>
                <a:gd name="connsiteX36" fmla="*/ 858202 w 1849755"/>
                <a:gd name="connsiteY36" fmla="*/ 1656397 h 1850707"/>
                <a:gd name="connsiteX37" fmla="*/ 864870 w 1849755"/>
                <a:gd name="connsiteY37" fmla="*/ 1677352 h 1850707"/>
                <a:gd name="connsiteX38" fmla="*/ 842010 w 1849755"/>
                <a:gd name="connsiteY38" fmla="*/ 1701165 h 1850707"/>
                <a:gd name="connsiteX39" fmla="*/ 860107 w 1849755"/>
                <a:gd name="connsiteY39" fmla="*/ 1717357 h 1850707"/>
                <a:gd name="connsiteX40" fmla="*/ 862012 w 1849755"/>
                <a:gd name="connsiteY40" fmla="*/ 1736407 h 1850707"/>
                <a:gd name="connsiteX41" fmla="*/ 855345 w 1849755"/>
                <a:gd name="connsiteY41" fmla="*/ 1754505 h 1850707"/>
                <a:gd name="connsiteX42" fmla="*/ 825817 w 1849755"/>
                <a:gd name="connsiteY42" fmla="*/ 1772602 h 1850707"/>
                <a:gd name="connsiteX43" fmla="*/ 807720 w 1849755"/>
                <a:gd name="connsiteY43" fmla="*/ 1772602 h 1850707"/>
                <a:gd name="connsiteX44" fmla="*/ 774382 w 1849755"/>
                <a:gd name="connsiteY44" fmla="*/ 1752600 h 1850707"/>
                <a:gd name="connsiteX45" fmla="*/ 771525 w 1849755"/>
                <a:gd name="connsiteY45" fmla="*/ 1733550 h 1850707"/>
                <a:gd name="connsiteX46" fmla="*/ 784860 w 1849755"/>
                <a:gd name="connsiteY46" fmla="*/ 1712595 h 1850707"/>
                <a:gd name="connsiteX47" fmla="*/ 800100 w 1849755"/>
                <a:gd name="connsiteY47" fmla="*/ 1705927 h 1850707"/>
                <a:gd name="connsiteX48" fmla="*/ 783907 w 1849755"/>
                <a:gd name="connsiteY48" fmla="*/ 1674495 h 1850707"/>
                <a:gd name="connsiteX49" fmla="*/ 809625 w 1849755"/>
                <a:gd name="connsiteY49" fmla="*/ 1645920 h 1850707"/>
                <a:gd name="connsiteX50" fmla="*/ 831532 w 1849755"/>
                <a:gd name="connsiteY50" fmla="*/ 1644967 h 1850707"/>
                <a:gd name="connsiteX51" fmla="*/ 1028700 w 1849755"/>
                <a:gd name="connsiteY51" fmla="*/ 1644015 h 1850707"/>
                <a:gd name="connsiteX52" fmla="*/ 1070610 w 1849755"/>
                <a:gd name="connsiteY52" fmla="*/ 1661160 h 1850707"/>
                <a:gd name="connsiteX53" fmla="*/ 1077277 w 1849755"/>
                <a:gd name="connsiteY53" fmla="*/ 1689735 h 1850707"/>
                <a:gd name="connsiteX54" fmla="*/ 1073467 w 1849755"/>
                <a:gd name="connsiteY54" fmla="*/ 1730693 h 1850707"/>
                <a:gd name="connsiteX55" fmla="*/ 1050607 w 1849755"/>
                <a:gd name="connsiteY55" fmla="*/ 1761173 h 1850707"/>
                <a:gd name="connsiteX56" fmla="*/ 1014412 w 1849755"/>
                <a:gd name="connsiteY56" fmla="*/ 1776413 h 1850707"/>
                <a:gd name="connsiteX57" fmla="*/ 1005840 w 1849755"/>
                <a:gd name="connsiteY57" fmla="*/ 1771650 h 1850707"/>
                <a:gd name="connsiteX58" fmla="*/ 1007745 w 1849755"/>
                <a:gd name="connsiteY58" fmla="*/ 1767840 h 1850707"/>
                <a:gd name="connsiteX59" fmla="*/ 1015365 w 1849755"/>
                <a:gd name="connsiteY59" fmla="*/ 1767840 h 1850707"/>
                <a:gd name="connsiteX60" fmla="*/ 1042035 w 1849755"/>
                <a:gd name="connsiteY60" fmla="*/ 1753553 h 1850707"/>
                <a:gd name="connsiteX61" fmla="*/ 1049655 w 1849755"/>
                <a:gd name="connsiteY61" fmla="*/ 1741170 h 1850707"/>
                <a:gd name="connsiteX62" fmla="*/ 1054417 w 1849755"/>
                <a:gd name="connsiteY62" fmla="*/ 1706880 h 1850707"/>
                <a:gd name="connsiteX63" fmla="*/ 1039177 w 1849755"/>
                <a:gd name="connsiteY63" fmla="*/ 1722120 h 1850707"/>
                <a:gd name="connsiteX64" fmla="*/ 1024890 w 1849755"/>
                <a:gd name="connsiteY64" fmla="*/ 1725930 h 1850707"/>
                <a:gd name="connsiteX65" fmla="*/ 1002030 w 1849755"/>
                <a:gd name="connsiteY65" fmla="*/ 1720215 h 1850707"/>
                <a:gd name="connsiteX66" fmla="*/ 989647 w 1849755"/>
                <a:gd name="connsiteY66" fmla="*/ 1695450 h 1850707"/>
                <a:gd name="connsiteX67" fmla="*/ 1004887 w 1849755"/>
                <a:gd name="connsiteY67" fmla="*/ 1653540 h 1850707"/>
                <a:gd name="connsiteX68" fmla="*/ 1028700 w 1849755"/>
                <a:gd name="connsiteY68" fmla="*/ 1644015 h 1850707"/>
                <a:gd name="connsiteX69" fmla="*/ 1236345 w 1849755"/>
                <a:gd name="connsiteY69" fmla="*/ 1598295 h 1850707"/>
                <a:gd name="connsiteX70" fmla="*/ 1219200 w 1849755"/>
                <a:gd name="connsiteY70" fmla="*/ 1600200 h 1850707"/>
                <a:gd name="connsiteX71" fmla="*/ 1207770 w 1849755"/>
                <a:gd name="connsiteY71" fmla="*/ 1610678 h 1850707"/>
                <a:gd name="connsiteX72" fmla="*/ 1207770 w 1849755"/>
                <a:gd name="connsiteY72" fmla="*/ 1624013 h 1850707"/>
                <a:gd name="connsiteX73" fmla="*/ 1219200 w 1849755"/>
                <a:gd name="connsiteY73" fmla="*/ 1633538 h 1850707"/>
                <a:gd name="connsiteX74" fmla="*/ 1230630 w 1849755"/>
                <a:gd name="connsiteY74" fmla="*/ 1634490 h 1850707"/>
                <a:gd name="connsiteX75" fmla="*/ 1238250 w 1849755"/>
                <a:gd name="connsiteY75" fmla="*/ 1634490 h 1850707"/>
                <a:gd name="connsiteX76" fmla="*/ 1243965 w 1849755"/>
                <a:gd name="connsiteY76" fmla="*/ 1634490 h 1850707"/>
                <a:gd name="connsiteX77" fmla="*/ 1247775 w 1849755"/>
                <a:gd name="connsiteY77" fmla="*/ 1608773 h 1850707"/>
                <a:gd name="connsiteX78" fmla="*/ 1236345 w 1849755"/>
                <a:gd name="connsiteY78" fmla="*/ 1598295 h 1850707"/>
                <a:gd name="connsiteX79" fmla="*/ 580073 w 1849755"/>
                <a:gd name="connsiteY79" fmla="*/ 1586865 h 1850707"/>
                <a:gd name="connsiteX80" fmla="*/ 639128 w 1849755"/>
                <a:gd name="connsiteY80" fmla="*/ 1592580 h 1850707"/>
                <a:gd name="connsiteX81" fmla="*/ 640080 w 1849755"/>
                <a:gd name="connsiteY81" fmla="*/ 1594485 h 1850707"/>
                <a:gd name="connsiteX82" fmla="*/ 632460 w 1849755"/>
                <a:gd name="connsiteY82" fmla="*/ 1608772 h 1850707"/>
                <a:gd name="connsiteX83" fmla="*/ 622935 w 1849755"/>
                <a:gd name="connsiteY83" fmla="*/ 1627822 h 1850707"/>
                <a:gd name="connsiteX84" fmla="*/ 607695 w 1849755"/>
                <a:gd name="connsiteY84" fmla="*/ 1660207 h 1850707"/>
                <a:gd name="connsiteX85" fmla="*/ 591503 w 1849755"/>
                <a:gd name="connsiteY85" fmla="*/ 1698307 h 1850707"/>
                <a:gd name="connsiteX86" fmla="*/ 593408 w 1849755"/>
                <a:gd name="connsiteY86" fmla="*/ 1702117 h 1850707"/>
                <a:gd name="connsiteX87" fmla="*/ 608648 w 1849755"/>
                <a:gd name="connsiteY87" fmla="*/ 1710690 h 1850707"/>
                <a:gd name="connsiteX88" fmla="*/ 609600 w 1849755"/>
                <a:gd name="connsiteY88" fmla="*/ 1711642 h 1850707"/>
                <a:gd name="connsiteX89" fmla="*/ 609600 w 1849755"/>
                <a:gd name="connsiteY89" fmla="*/ 1717357 h 1850707"/>
                <a:gd name="connsiteX90" fmla="*/ 608648 w 1849755"/>
                <a:gd name="connsiteY90" fmla="*/ 1718310 h 1850707"/>
                <a:gd name="connsiteX91" fmla="*/ 580073 w 1849755"/>
                <a:gd name="connsiteY91" fmla="*/ 1704975 h 1850707"/>
                <a:gd name="connsiteX92" fmla="*/ 544830 w 1849755"/>
                <a:gd name="connsiteY92" fmla="*/ 1689735 h 1850707"/>
                <a:gd name="connsiteX93" fmla="*/ 543878 w 1849755"/>
                <a:gd name="connsiteY93" fmla="*/ 1688782 h 1850707"/>
                <a:gd name="connsiteX94" fmla="*/ 545783 w 1849755"/>
                <a:gd name="connsiteY94" fmla="*/ 1684020 h 1850707"/>
                <a:gd name="connsiteX95" fmla="*/ 546735 w 1849755"/>
                <a:gd name="connsiteY95" fmla="*/ 1684020 h 1850707"/>
                <a:gd name="connsiteX96" fmla="*/ 555308 w 1849755"/>
                <a:gd name="connsiteY96" fmla="*/ 1686877 h 1850707"/>
                <a:gd name="connsiteX97" fmla="*/ 564833 w 1849755"/>
                <a:gd name="connsiteY97" fmla="*/ 1689735 h 1850707"/>
                <a:gd name="connsiteX98" fmla="*/ 568643 w 1849755"/>
                <a:gd name="connsiteY98" fmla="*/ 1687830 h 1850707"/>
                <a:gd name="connsiteX99" fmla="*/ 584835 w 1849755"/>
                <a:gd name="connsiteY99" fmla="*/ 1656397 h 1850707"/>
                <a:gd name="connsiteX100" fmla="*/ 594360 w 1849755"/>
                <a:gd name="connsiteY100" fmla="*/ 1635442 h 1850707"/>
                <a:gd name="connsiteX101" fmla="*/ 604838 w 1849755"/>
                <a:gd name="connsiteY101" fmla="*/ 1611630 h 1850707"/>
                <a:gd name="connsiteX102" fmla="*/ 607695 w 1849755"/>
                <a:gd name="connsiteY102" fmla="*/ 1604962 h 1850707"/>
                <a:gd name="connsiteX103" fmla="*/ 607695 w 1849755"/>
                <a:gd name="connsiteY103" fmla="*/ 1600200 h 1850707"/>
                <a:gd name="connsiteX104" fmla="*/ 601980 w 1849755"/>
                <a:gd name="connsiteY104" fmla="*/ 1600200 h 1850707"/>
                <a:gd name="connsiteX105" fmla="*/ 578168 w 1849755"/>
                <a:gd name="connsiteY105" fmla="*/ 1600200 h 1850707"/>
                <a:gd name="connsiteX106" fmla="*/ 577215 w 1849755"/>
                <a:gd name="connsiteY106" fmla="*/ 1599247 h 1850707"/>
                <a:gd name="connsiteX107" fmla="*/ 580073 w 1849755"/>
                <a:gd name="connsiteY107" fmla="*/ 1587817 h 1850707"/>
                <a:gd name="connsiteX108" fmla="*/ 1245870 w 1849755"/>
                <a:gd name="connsiteY108" fmla="*/ 1585913 h 1850707"/>
                <a:gd name="connsiteX109" fmla="*/ 1263015 w 1849755"/>
                <a:gd name="connsiteY109" fmla="*/ 1600200 h 1850707"/>
                <a:gd name="connsiteX110" fmla="*/ 1256347 w 1849755"/>
                <a:gd name="connsiteY110" fmla="*/ 1632585 h 1850707"/>
                <a:gd name="connsiteX111" fmla="*/ 1280160 w 1849755"/>
                <a:gd name="connsiteY111" fmla="*/ 1636395 h 1850707"/>
                <a:gd name="connsiteX112" fmla="*/ 1292543 w 1849755"/>
                <a:gd name="connsiteY112" fmla="*/ 1651635 h 1850707"/>
                <a:gd name="connsiteX113" fmla="*/ 1296353 w 1849755"/>
                <a:gd name="connsiteY113" fmla="*/ 1670685 h 1850707"/>
                <a:gd name="connsiteX114" fmla="*/ 1280160 w 1849755"/>
                <a:gd name="connsiteY114" fmla="*/ 1701165 h 1850707"/>
                <a:gd name="connsiteX115" fmla="*/ 1263968 w 1849755"/>
                <a:gd name="connsiteY115" fmla="*/ 1710690 h 1850707"/>
                <a:gd name="connsiteX116" fmla="*/ 1224915 w 1849755"/>
                <a:gd name="connsiteY116" fmla="*/ 1710690 h 1850707"/>
                <a:gd name="connsiteX117" fmla="*/ 1212533 w 1849755"/>
                <a:gd name="connsiteY117" fmla="*/ 1696403 h 1850707"/>
                <a:gd name="connsiteX118" fmla="*/ 1212533 w 1849755"/>
                <a:gd name="connsiteY118" fmla="*/ 1671638 h 1850707"/>
                <a:gd name="connsiteX119" fmla="*/ 1222058 w 1849755"/>
                <a:gd name="connsiteY119" fmla="*/ 1658303 h 1850707"/>
                <a:gd name="connsiteX120" fmla="*/ 1191578 w 1849755"/>
                <a:gd name="connsiteY120" fmla="*/ 1639253 h 1850707"/>
                <a:gd name="connsiteX121" fmla="*/ 1199198 w 1849755"/>
                <a:gd name="connsiteY121" fmla="*/ 1602105 h 1850707"/>
                <a:gd name="connsiteX122" fmla="*/ 1217295 w 1849755"/>
                <a:gd name="connsiteY122" fmla="*/ 1589723 h 1850707"/>
                <a:gd name="connsiteX123" fmla="*/ 1245870 w 1849755"/>
                <a:gd name="connsiteY123" fmla="*/ 1585913 h 1850707"/>
                <a:gd name="connsiteX124" fmla="*/ 156210 w 1849755"/>
                <a:gd name="connsiteY124" fmla="*/ 1192530 h 1850707"/>
                <a:gd name="connsiteX125" fmla="*/ 139065 w 1849755"/>
                <a:gd name="connsiteY125" fmla="*/ 1204912 h 1850707"/>
                <a:gd name="connsiteX126" fmla="*/ 140018 w 1849755"/>
                <a:gd name="connsiteY126" fmla="*/ 1225867 h 1850707"/>
                <a:gd name="connsiteX127" fmla="*/ 142875 w 1849755"/>
                <a:gd name="connsiteY127" fmla="*/ 1232535 h 1850707"/>
                <a:gd name="connsiteX128" fmla="*/ 193358 w 1849755"/>
                <a:gd name="connsiteY128" fmla="*/ 1213485 h 1850707"/>
                <a:gd name="connsiteX129" fmla="*/ 192405 w 1849755"/>
                <a:gd name="connsiteY129" fmla="*/ 1209675 h 1850707"/>
                <a:gd name="connsiteX130" fmla="*/ 179070 w 1849755"/>
                <a:gd name="connsiteY130" fmla="*/ 1192530 h 1850707"/>
                <a:gd name="connsiteX131" fmla="*/ 156210 w 1849755"/>
                <a:gd name="connsiteY131" fmla="*/ 1192530 h 1850707"/>
                <a:gd name="connsiteX132" fmla="*/ 159068 w 1849755"/>
                <a:gd name="connsiteY132" fmla="*/ 1161097 h 1850707"/>
                <a:gd name="connsiteX133" fmla="*/ 174308 w 1849755"/>
                <a:gd name="connsiteY133" fmla="*/ 1167765 h 1850707"/>
                <a:gd name="connsiteX134" fmla="*/ 186690 w 1849755"/>
                <a:gd name="connsiteY134" fmla="*/ 1182052 h 1850707"/>
                <a:gd name="connsiteX135" fmla="*/ 196215 w 1849755"/>
                <a:gd name="connsiteY135" fmla="*/ 1202055 h 1850707"/>
                <a:gd name="connsiteX136" fmla="*/ 200025 w 1849755"/>
                <a:gd name="connsiteY136" fmla="*/ 1211580 h 1850707"/>
                <a:gd name="connsiteX137" fmla="*/ 232410 w 1849755"/>
                <a:gd name="connsiteY137" fmla="*/ 1199197 h 1850707"/>
                <a:gd name="connsiteX138" fmla="*/ 237173 w 1849755"/>
                <a:gd name="connsiteY138" fmla="*/ 1196340 h 1850707"/>
                <a:gd name="connsiteX139" fmla="*/ 239078 w 1849755"/>
                <a:gd name="connsiteY139" fmla="*/ 1190625 h 1850707"/>
                <a:gd name="connsiteX140" fmla="*/ 238125 w 1849755"/>
                <a:gd name="connsiteY140" fmla="*/ 1184910 h 1850707"/>
                <a:gd name="connsiteX141" fmla="*/ 237173 w 1849755"/>
                <a:gd name="connsiteY141" fmla="*/ 1178242 h 1850707"/>
                <a:gd name="connsiteX142" fmla="*/ 243840 w 1849755"/>
                <a:gd name="connsiteY142" fmla="*/ 1175385 h 1850707"/>
                <a:gd name="connsiteX143" fmla="*/ 267653 w 1849755"/>
                <a:gd name="connsiteY143" fmla="*/ 1237297 h 1850707"/>
                <a:gd name="connsiteX144" fmla="*/ 260985 w 1849755"/>
                <a:gd name="connsiteY144" fmla="*/ 1239202 h 1850707"/>
                <a:gd name="connsiteX145" fmla="*/ 258128 w 1849755"/>
                <a:gd name="connsiteY145" fmla="*/ 1233487 h 1850707"/>
                <a:gd name="connsiteX146" fmla="*/ 255270 w 1849755"/>
                <a:gd name="connsiteY146" fmla="*/ 1228725 h 1850707"/>
                <a:gd name="connsiteX147" fmla="*/ 250508 w 1849755"/>
                <a:gd name="connsiteY147" fmla="*/ 1225867 h 1850707"/>
                <a:gd name="connsiteX148" fmla="*/ 244793 w 1849755"/>
                <a:gd name="connsiteY148" fmla="*/ 1226820 h 1850707"/>
                <a:gd name="connsiteX149" fmla="*/ 164783 w 1849755"/>
                <a:gd name="connsiteY149" fmla="*/ 1257300 h 1850707"/>
                <a:gd name="connsiteX150" fmla="*/ 160020 w 1849755"/>
                <a:gd name="connsiteY150" fmla="*/ 1260157 h 1850707"/>
                <a:gd name="connsiteX151" fmla="*/ 158115 w 1849755"/>
                <a:gd name="connsiteY151" fmla="*/ 1265872 h 1850707"/>
                <a:gd name="connsiteX152" fmla="*/ 159068 w 1849755"/>
                <a:gd name="connsiteY152" fmla="*/ 1272540 h 1850707"/>
                <a:gd name="connsiteX153" fmla="*/ 160020 w 1849755"/>
                <a:gd name="connsiteY153" fmla="*/ 1278255 h 1850707"/>
                <a:gd name="connsiteX154" fmla="*/ 153353 w 1849755"/>
                <a:gd name="connsiteY154" fmla="*/ 1281112 h 1850707"/>
                <a:gd name="connsiteX155" fmla="*/ 129540 w 1849755"/>
                <a:gd name="connsiteY155" fmla="*/ 1218247 h 1850707"/>
                <a:gd name="connsiteX156" fmla="*/ 123825 w 1849755"/>
                <a:gd name="connsiteY156" fmla="*/ 1183005 h 1850707"/>
                <a:gd name="connsiteX157" fmla="*/ 140970 w 1849755"/>
                <a:gd name="connsiteY157" fmla="*/ 1163002 h 1850707"/>
                <a:gd name="connsiteX158" fmla="*/ 159068 w 1849755"/>
                <a:gd name="connsiteY158" fmla="*/ 1161097 h 1850707"/>
                <a:gd name="connsiteX159" fmla="*/ 1615440 w 1849755"/>
                <a:gd name="connsiteY159" fmla="*/ 1152525 h 1850707"/>
                <a:gd name="connsiteX160" fmla="*/ 1622107 w 1849755"/>
                <a:gd name="connsiteY160" fmla="*/ 1154430 h 1850707"/>
                <a:gd name="connsiteX161" fmla="*/ 1620202 w 1849755"/>
                <a:gd name="connsiteY161" fmla="*/ 1161097 h 1850707"/>
                <a:gd name="connsiteX162" fmla="*/ 1619250 w 1849755"/>
                <a:gd name="connsiteY162" fmla="*/ 1167765 h 1850707"/>
                <a:gd name="connsiteX163" fmla="*/ 1621155 w 1849755"/>
                <a:gd name="connsiteY163" fmla="*/ 1173480 h 1850707"/>
                <a:gd name="connsiteX164" fmla="*/ 1625917 w 1849755"/>
                <a:gd name="connsiteY164" fmla="*/ 1176337 h 1850707"/>
                <a:gd name="connsiteX165" fmla="*/ 1645920 w 1849755"/>
                <a:gd name="connsiteY165" fmla="*/ 1183957 h 1850707"/>
                <a:gd name="connsiteX166" fmla="*/ 1650682 w 1849755"/>
                <a:gd name="connsiteY166" fmla="*/ 1185862 h 1850707"/>
                <a:gd name="connsiteX167" fmla="*/ 1654492 w 1849755"/>
                <a:gd name="connsiteY167" fmla="*/ 1186815 h 1850707"/>
                <a:gd name="connsiteX168" fmla="*/ 1659255 w 1849755"/>
                <a:gd name="connsiteY168" fmla="*/ 1186815 h 1850707"/>
                <a:gd name="connsiteX169" fmla="*/ 1666875 w 1849755"/>
                <a:gd name="connsiteY169" fmla="*/ 1185862 h 1850707"/>
                <a:gd name="connsiteX170" fmla="*/ 1691640 w 1849755"/>
                <a:gd name="connsiteY170" fmla="*/ 1182052 h 1850707"/>
                <a:gd name="connsiteX171" fmla="*/ 1714500 w 1849755"/>
                <a:gd name="connsiteY171" fmla="*/ 1178242 h 1850707"/>
                <a:gd name="connsiteX172" fmla="*/ 1724025 w 1849755"/>
                <a:gd name="connsiteY172" fmla="*/ 1175385 h 1850707"/>
                <a:gd name="connsiteX173" fmla="*/ 1730692 w 1849755"/>
                <a:gd name="connsiteY173" fmla="*/ 1171575 h 1850707"/>
                <a:gd name="connsiteX174" fmla="*/ 1734502 w 1849755"/>
                <a:gd name="connsiteY174" fmla="*/ 1166812 h 1850707"/>
                <a:gd name="connsiteX175" fmla="*/ 1737360 w 1849755"/>
                <a:gd name="connsiteY175" fmla="*/ 1162050 h 1850707"/>
                <a:gd name="connsiteX176" fmla="*/ 1744027 w 1849755"/>
                <a:gd name="connsiteY176" fmla="*/ 1164907 h 1850707"/>
                <a:gd name="connsiteX177" fmla="*/ 1719262 w 1849755"/>
                <a:gd name="connsiteY177" fmla="*/ 1229677 h 1850707"/>
                <a:gd name="connsiteX178" fmla="*/ 1712595 w 1849755"/>
                <a:gd name="connsiteY178" fmla="*/ 1226820 h 1850707"/>
                <a:gd name="connsiteX179" fmla="*/ 1716405 w 1849755"/>
                <a:gd name="connsiteY179" fmla="*/ 1214437 h 1850707"/>
                <a:gd name="connsiteX180" fmla="*/ 1714500 w 1849755"/>
                <a:gd name="connsiteY180" fmla="*/ 1210627 h 1850707"/>
                <a:gd name="connsiteX181" fmla="*/ 1710690 w 1849755"/>
                <a:gd name="connsiteY181" fmla="*/ 1210627 h 1850707"/>
                <a:gd name="connsiteX182" fmla="*/ 1701165 w 1849755"/>
                <a:gd name="connsiteY182" fmla="*/ 1211580 h 1850707"/>
                <a:gd name="connsiteX183" fmla="*/ 1684020 w 1849755"/>
                <a:gd name="connsiteY183" fmla="*/ 1214437 h 1850707"/>
                <a:gd name="connsiteX184" fmla="*/ 1657350 w 1849755"/>
                <a:gd name="connsiteY184" fmla="*/ 1219200 h 1850707"/>
                <a:gd name="connsiteX185" fmla="*/ 1683067 w 1849755"/>
                <a:gd name="connsiteY185" fmla="*/ 1253490 h 1850707"/>
                <a:gd name="connsiteX186" fmla="*/ 1692592 w 1849755"/>
                <a:gd name="connsiteY186" fmla="*/ 1263967 h 1850707"/>
                <a:gd name="connsiteX187" fmla="*/ 1698307 w 1849755"/>
                <a:gd name="connsiteY187" fmla="*/ 1262062 h 1850707"/>
                <a:gd name="connsiteX188" fmla="*/ 1704022 w 1849755"/>
                <a:gd name="connsiteY188" fmla="*/ 1251585 h 1850707"/>
                <a:gd name="connsiteX189" fmla="*/ 1710690 w 1849755"/>
                <a:gd name="connsiteY189" fmla="*/ 1253490 h 1850707"/>
                <a:gd name="connsiteX190" fmla="*/ 1694497 w 1849755"/>
                <a:gd name="connsiteY190" fmla="*/ 1295400 h 1850707"/>
                <a:gd name="connsiteX191" fmla="*/ 1686877 w 1849755"/>
                <a:gd name="connsiteY191" fmla="*/ 1292542 h 1850707"/>
                <a:gd name="connsiteX192" fmla="*/ 1687830 w 1849755"/>
                <a:gd name="connsiteY192" fmla="*/ 1286827 h 1850707"/>
                <a:gd name="connsiteX193" fmla="*/ 1687830 w 1849755"/>
                <a:gd name="connsiteY193" fmla="*/ 1281112 h 1850707"/>
                <a:gd name="connsiteX194" fmla="*/ 1684972 w 1849755"/>
                <a:gd name="connsiteY194" fmla="*/ 1273492 h 1850707"/>
                <a:gd name="connsiteX195" fmla="*/ 1680210 w 1849755"/>
                <a:gd name="connsiteY195" fmla="*/ 1265872 h 1850707"/>
                <a:gd name="connsiteX196" fmla="*/ 1667827 w 1849755"/>
                <a:gd name="connsiteY196" fmla="*/ 1248727 h 1850707"/>
                <a:gd name="connsiteX197" fmla="*/ 1652587 w 1849755"/>
                <a:gd name="connsiteY197" fmla="*/ 1228725 h 1850707"/>
                <a:gd name="connsiteX198" fmla="*/ 1644015 w 1849755"/>
                <a:gd name="connsiteY198" fmla="*/ 1219200 h 1850707"/>
                <a:gd name="connsiteX199" fmla="*/ 1631632 w 1849755"/>
                <a:gd name="connsiteY199" fmla="*/ 1213485 h 1850707"/>
                <a:gd name="connsiteX200" fmla="*/ 1615440 w 1849755"/>
                <a:gd name="connsiteY200" fmla="*/ 1206817 h 1850707"/>
                <a:gd name="connsiteX201" fmla="*/ 1609725 w 1849755"/>
                <a:gd name="connsiteY201" fmla="*/ 1205865 h 1850707"/>
                <a:gd name="connsiteX202" fmla="*/ 1604962 w 1849755"/>
                <a:gd name="connsiteY202" fmla="*/ 1208722 h 1850707"/>
                <a:gd name="connsiteX203" fmla="*/ 1601152 w 1849755"/>
                <a:gd name="connsiteY203" fmla="*/ 1213485 h 1850707"/>
                <a:gd name="connsiteX204" fmla="*/ 1597342 w 1849755"/>
                <a:gd name="connsiteY204" fmla="*/ 1219200 h 1850707"/>
                <a:gd name="connsiteX205" fmla="*/ 1590675 w 1849755"/>
                <a:gd name="connsiteY205" fmla="*/ 1216342 h 1850707"/>
                <a:gd name="connsiteX206" fmla="*/ 1739265 w 1849755"/>
                <a:gd name="connsiteY206" fmla="*/ 964883 h 1850707"/>
                <a:gd name="connsiteX207" fmla="*/ 1773555 w 1849755"/>
                <a:gd name="connsiteY207" fmla="*/ 968693 h 1850707"/>
                <a:gd name="connsiteX208" fmla="*/ 1759267 w 1849755"/>
                <a:gd name="connsiteY208" fmla="*/ 1085850 h 1850707"/>
                <a:gd name="connsiteX209" fmla="*/ 1726882 w 1849755"/>
                <a:gd name="connsiteY209" fmla="*/ 1081088 h 1850707"/>
                <a:gd name="connsiteX210" fmla="*/ 1727835 w 1849755"/>
                <a:gd name="connsiteY210" fmla="*/ 1074420 h 1850707"/>
                <a:gd name="connsiteX211" fmla="*/ 1744980 w 1849755"/>
                <a:gd name="connsiteY211" fmla="*/ 1067753 h 1850707"/>
                <a:gd name="connsiteX212" fmla="*/ 1755457 w 1849755"/>
                <a:gd name="connsiteY212" fmla="*/ 1058228 h 1850707"/>
                <a:gd name="connsiteX213" fmla="*/ 1756410 w 1849755"/>
                <a:gd name="connsiteY213" fmla="*/ 1051560 h 1850707"/>
                <a:gd name="connsiteX214" fmla="*/ 1757362 w 1849755"/>
                <a:gd name="connsiteY214" fmla="*/ 1044893 h 1850707"/>
                <a:gd name="connsiteX215" fmla="*/ 1757362 w 1849755"/>
                <a:gd name="connsiteY215" fmla="*/ 1041083 h 1850707"/>
                <a:gd name="connsiteX216" fmla="*/ 1662112 w 1849755"/>
                <a:gd name="connsiteY216" fmla="*/ 1029653 h 1850707"/>
                <a:gd name="connsiteX217" fmla="*/ 1656397 w 1849755"/>
                <a:gd name="connsiteY217" fmla="*/ 1030605 h 1850707"/>
                <a:gd name="connsiteX218" fmla="*/ 1652587 w 1849755"/>
                <a:gd name="connsiteY218" fmla="*/ 1034415 h 1850707"/>
                <a:gd name="connsiteX219" fmla="*/ 1650682 w 1849755"/>
                <a:gd name="connsiteY219" fmla="*/ 1040130 h 1850707"/>
                <a:gd name="connsiteX220" fmla="*/ 1648777 w 1849755"/>
                <a:gd name="connsiteY220" fmla="*/ 1046798 h 1850707"/>
                <a:gd name="connsiteX221" fmla="*/ 1642110 w 1849755"/>
                <a:gd name="connsiteY221" fmla="*/ 1045845 h 1850707"/>
                <a:gd name="connsiteX222" fmla="*/ 1649730 w 1849755"/>
                <a:gd name="connsiteY222" fmla="*/ 978218 h 1850707"/>
                <a:gd name="connsiteX223" fmla="*/ 1656397 w 1849755"/>
                <a:gd name="connsiteY223" fmla="*/ 979170 h 1850707"/>
                <a:gd name="connsiteX224" fmla="*/ 1656397 w 1849755"/>
                <a:gd name="connsiteY224" fmla="*/ 985838 h 1850707"/>
                <a:gd name="connsiteX225" fmla="*/ 1656397 w 1849755"/>
                <a:gd name="connsiteY225" fmla="*/ 992505 h 1850707"/>
                <a:gd name="connsiteX226" fmla="*/ 1659255 w 1849755"/>
                <a:gd name="connsiteY226" fmla="*/ 997268 h 1850707"/>
                <a:gd name="connsiteX227" fmla="*/ 1664970 w 1849755"/>
                <a:gd name="connsiteY227" fmla="*/ 999173 h 1850707"/>
                <a:gd name="connsiteX228" fmla="*/ 1761172 w 1849755"/>
                <a:gd name="connsiteY228" fmla="*/ 1010603 h 1850707"/>
                <a:gd name="connsiteX229" fmla="*/ 1761172 w 1849755"/>
                <a:gd name="connsiteY229" fmla="*/ 1006793 h 1850707"/>
                <a:gd name="connsiteX230" fmla="*/ 1762125 w 1849755"/>
                <a:gd name="connsiteY230" fmla="*/ 1000125 h 1850707"/>
                <a:gd name="connsiteX231" fmla="*/ 1762125 w 1849755"/>
                <a:gd name="connsiteY231" fmla="*/ 993458 h 1850707"/>
                <a:gd name="connsiteX232" fmla="*/ 1753552 w 1849755"/>
                <a:gd name="connsiteY232" fmla="*/ 982028 h 1850707"/>
                <a:gd name="connsiteX233" fmla="*/ 1738312 w 1849755"/>
                <a:gd name="connsiteY233" fmla="*/ 971550 h 1850707"/>
                <a:gd name="connsiteX234" fmla="*/ 199073 w 1849755"/>
                <a:gd name="connsiteY234" fmla="*/ 952500 h 1850707"/>
                <a:gd name="connsiteX235" fmla="*/ 212408 w 1849755"/>
                <a:gd name="connsiteY235" fmla="*/ 1065847 h 1850707"/>
                <a:gd name="connsiteX236" fmla="*/ 205740 w 1849755"/>
                <a:gd name="connsiteY236" fmla="*/ 1066800 h 1850707"/>
                <a:gd name="connsiteX237" fmla="*/ 203835 w 1849755"/>
                <a:gd name="connsiteY237" fmla="*/ 1060132 h 1850707"/>
                <a:gd name="connsiteX238" fmla="*/ 201930 w 1849755"/>
                <a:gd name="connsiteY238" fmla="*/ 1054417 h 1850707"/>
                <a:gd name="connsiteX239" fmla="*/ 198120 w 1849755"/>
                <a:gd name="connsiteY239" fmla="*/ 1050607 h 1850707"/>
                <a:gd name="connsiteX240" fmla="*/ 192405 w 1849755"/>
                <a:gd name="connsiteY240" fmla="*/ 1050607 h 1850707"/>
                <a:gd name="connsiteX241" fmla="*/ 106680 w 1849755"/>
                <a:gd name="connsiteY241" fmla="*/ 1060132 h 1850707"/>
                <a:gd name="connsiteX242" fmla="*/ 101918 w 1849755"/>
                <a:gd name="connsiteY242" fmla="*/ 1062037 h 1850707"/>
                <a:gd name="connsiteX243" fmla="*/ 99060 w 1849755"/>
                <a:gd name="connsiteY243" fmla="*/ 1066800 h 1850707"/>
                <a:gd name="connsiteX244" fmla="*/ 98108 w 1849755"/>
                <a:gd name="connsiteY244" fmla="*/ 1073467 h 1850707"/>
                <a:gd name="connsiteX245" fmla="*/ 98108 w 1849755"/>
                <a:gd name="connsiteY245" fmla="*/ 1080135 h 1850707"/>
                <a:gd name="connsiteX246" fmla="*/ 91440 w 1849755"/>
                <a:gd name="connsiteY246" fmla="*/ 1081087 h 1850707"/>
                <a:gd name="connsiteX247" fmla="*/ 79058 w 1849755"/>
                <a:gd name="connsiteY247" fmla="*/ 973455 h 1850707"/>
                <a:gd name="connsiteX248" fmla="*/ 108585 w 1849755"/>
                <a:gd name="connsiteY248" fmla="*/ 971550 h 1850707"/>
                <a:gd name="connsiteX249" fmla="*/ 109538 w 1849755"/>
                <a:gd name="connsiteY249" fmla="*/ 978217 h 1850707"/>
                <a:gd name="connsiteX250" fmla="*/ 96203 w 1849755"/>
                <a:gd name="connsiteY250" fmla="*/ 988695 h 1850707"/>
                <a:gd name="connsiteX251" fmla="*/ 89535 w 1849755"/>
                <a:gd name="connsiteY251" fmla="*/ 1002030 h 1850707"/>
                <a:gd name="connsiteX252" fmla="*/ 89535 w 1849755"/>
                <a:gd name="connsiteY252" fmla="*/ 1008697 h 1850707"/>
                <a:gd name="connsiteX253" fmla="*/ 90488 w 1849755"/>
                <a:gd name="connsiteY253" fmla="*/ 1016317 h 1850707"/>
                <a:gd name="connsiteX254" fmla="*/ 92393 w 1849755"/>
                <a:gd name="connsiteY254" fmla="*/ 1033462 h 1850707"/>
                <a:gd name="connsiteX255" fmla="*/ 139065 w 1849755"/>
                <a:gd name="connsiteY255" fmla="*/ 1027747 h 1850707"/>
                <a:gd name="connsiteX256" fmla="*/ 137160 w 1849755"/>
                <a:gd name="connsiteY256" fmla="*/ 1015365 h 1850707"/>
                <a:gd name="connsiteX257" fmla="*/ 135255 w 1849755"/>
                <a:gd name="connsiteY257" fmla="*/ 1006792 h 1850707"/>
                <a:gd name="connsiteX258" fmla="*/ 130493 w 1849755"/>
                <a:gd name="connsiteY258" fmla="*/ 1000125 h 1850707"/>
                <a:gd name="connsiteX259" fmla="*/ 122873 w 1849755"/>
                <a:gd name="connsiteY259" fmla="*/ 997267 h 1850707"/>
                <a:gd name="connsiteX260" fmla="*/ 114300 w 1849755"/>
                <a:gd name="connsiteY260" fmla="*/ 995362 h 1850707"/>
                <a:gd name="connsiteX261" fmla="*/ 113348 w 1849755"/>
                <a:gd name="connsiteY261" fmla="*/ 988695 h 1850707"/>
                <a:gd name="connsiteX262" fmla="*/ 163830 w 1849755"/>
                <a:gd name="connsiteY262" fmla="*/ 982980 h 1850707"/>
                <a:gd name="connsiteX263" fmla="*/ 164783 w 1849755"/>
                <a:gd name="connsiteY263" fmla="*/ 989647 h 1850707"/>
                <a:gd name="connsiteX264" fmla="*/ 156210 w 1849755"/>
                <a:gd name="connsiteY264" fmla="*/ 993457 h 1850707"/>
                <a:gd name="connsiteX265" fmla="*/ 149543 w 1849755"/>
                <a:gd name="connsiteY265" fmla="*/ 998220 h 1850707"/>
                <a:gd name="connsiteX266" fmla="*/ 145733 w 1849755"/>
                <a:gd name="connsiteY266" fmla="*/ 1004887 h 1850707"/>
                <a:gd name="connsiteX267" fmla="*/ 145733 w 1849755"/>
                <a:gd name="connsiteY267" fmla="*/ 1013460 h 1850707"/>
                <a:gd name="connsiteX268" fmla="*/ 146685 w 1849755"/>
                <a:gd name="connsiteY268" fmla="*/ 1025842 h 1850707"/>
                <a:gd name="connsiteX269" fmla="*/ 181928 w 1849755"/>
                <a:gd name="connsiteY269" fmla="*/ 1022032 h 1850707"/>
                <a:gd name="connsiteX270" fmla="*/ 190500 w 1849755"/>
                <a:gd name="connsiteY270" fmla="*/ 1020127 h 1850707"/>
                <a:gd name="connsiteX271" fmla="*/ 195263 w 1849755"/>
                <a:gd name="connsiteY271" fmla="*/ 1016317 h 1850707"/>
                <a:gd name="connsiteX272" fmla="*/ 196215 w 1849755"/>
                <a:gd name="connsiteY272" fmla="*/ 1010602 h 1850707"/>
                <a:gd name="connsiteX273" fmla="*/ 195263 w 1849755"/>
                <a:gd name="connsiteY273" fmla="*/ 1000125 h 1850707"/>
                <a:gd name="connsiteX274" fmla="*/ 194310 w 1849755"/>
                <a:gd name="connsiteY274" fmla="*/ 992505 h 1850707"/>
                <a:gd name="connsiteX275" fmla="*/ 193358 w 1849755"/>
                <a:gd name="connsiteY275" fmla="*/ 984885 h 1850707"/>
                <a:gd name="connsiteX276" fmla="*/ 191453 w 1849755"/>
                <a:gd name="connsiteY276" fmla="*/ 978217 h 1850707"/>
                <a:gd name="connsiteX277" fmla="*/ 188595 w 1849755"/>
                <a:gd name="connsiteY277" fmla="*/ 973455 h 1850707"/>
                <a:gd name="connsiteX278" fmla="*/ 175260 w 1849755"/>
                <a:gd name="connsiteY278" fmla="*/ 965835 h 1850707"/>
                <a:gd name="connsiteX279" fmla="*/ 161925 w 1849755"/>
                <a:gd name="connsiteY279" fmla="*/ 961072 h 1850707"/>
                <a:gd name="connsiteX280" fmla="*/ 160973 w 1849755"/>
                <a:gd name="connsiteY280" fmla="*/ 954405 h 1850707"/>
                <a:gd name="connsiteX281" fmla="*/ 925830 w 1849755"/>
                <a:gd name="connsiteY281" fmla="*/ 826770 h 1850707"/>
                <a:gd name="connsiteX282" fmla="*/ 876300 w 1849755"/>
                <a:gd name="connsiteY282" fmla="*/ 876300 h 1850707"/>
                <a:gd name="connsiteX283" fmla="*/ 876300 w 1849755"/>
                <a:gd name="connsiteY283" fmla="*/ 905828 h 1850707"/>
                <a:gd name="connsiteX284" fmla="*/ 801053 w 1849755"/>
                <a:gd name="connsiteY284" fmla="*/ 929640 h 1850707"/>
                <a:gd name="connsiteX285" fmla="*/ 693420 w 1849755"/>
                <a:gd name="connsiteY285" fmla="*/ 1003935 h 1850707"/>
                <a:gd name="connsiteX286" fmla="*/ 604838 w 1849755"/>
                <a:gd name="connsiteY286" fmla="*/ 1112520 h 1850707"/>
                <a:gd name="connsiteX287" fmla="*/ 534353 w 1849755"/>
                <a:gd name="connsiteY287" fmla="*/ 1245870 h 1850707"/>
                <a:gd name="connsiteX288" fmla="*/ 559118 w 1849755"/>
                <a:gd name="connsiteY288" fmla="*/ 1308735 h 1850707"/>
                <a:gd name="connsiteX289" fmla="*/ 621983 w 1849755"/>
                <a:gd name="connsiteY289" fmla="*/ 1283018 h 1850707"/>
                <a:gd name="connsiteX290" fmla="*/ 759143 w 1849755"/>
                <a:gd name="connsiteY290" fmla="*/ 1072515 h 1850707"/>
                <a:gd name="connsiteX291" fmla="*/ 875348 w 1849755"/>
                <a:gd name="connsiteY291" fmla="*/ 1002983 h 1850707"/>
                <a:gd name="connsiteX292" fmla="*/ 875348 w 1849755"/>
                <a:gd name="connsiteY292" fmla="*/ 1081088 h 1850707"/>
                <a:gd name="connsiteX293" fmla="*/ 846773 w 1849755"/>
                <a:gd name="connsiteY293" fmla="*/ 1123950 h 1850707"/>
                <a:gd name="connsiteX294" fmla="*/ 834390 w 1849755"/>
                <a:gd name="connsiteY294" fmla="*/ 1131570 h 1850707"/>
                <a:gd name="connsiteX295" fmla="*/ 775335 w 1849755"/>
                <a:gd name="connsiteY295" fmla="*/ 1187768 h 1850707"/>
                <a:gd name="connsiteX296" fmla="*/ 697230 w 1849755"/>
                <a:gd name="connsiteY296" fmla="*/ 1363980 h 1850707"/>
                <a:gd name="connsiteX297" fmla="*/ 734378 w 1849755"/>
                <a:gd name="connsiteY297" fmla="*/ 1421130 h 1850707"/>
                <a:gd name="connsiteX298" fmla="*/ 791528 w 1849755"/>
                <a:gd name="connsiteY298" fmla="*/ 1383983 h 1850707"/>
                <a:gd name="connsiteX299" fmla="*/ 851535 w 1849755"/>
                <a:gd name="connsiteY299" fmla="*/ 1246823 h 1850707"/>
                <a:gd name="connsiteX300" fmla="*/ 925830 w 1849755"/>
                <a:gd name="connsiteY300" fmla="*/ 1199198 h 1850707"/>
                <a:gd name="connsiteX301" fmla="*/ 1000125 w 1849755"/>
                <a:gd name="connsiteY301" fmla="*/ 1246823 h 1850707"/>
                <a:gd name="connsiteX302" fmla="*/ 1060133 w 1849755"/>
                <a:gd name="connsiteY302" fmla="*/ 1383983 h 1850707"/>
                <a:gd name="connsiteX303" fmla="*/ 1117283 w 1849755"/>
                <a:gd name="connsiteY303" fmla="*/ 1421130 h 1850707"/>
                <a:gd name="connsiteX304" fmla="*/ 1154430 w 1849755"/>
                <a:gd name="connsiteY304" fmla="*/ 1363980 h 1850707"/>
                <a:gd name="connsiteX305" fmla="*/ 1076325 w 1849755"/>
                <a:gd name="connsiteY305" fmla="*/ 1187768 h 1850707"/>
                <a:gd name="connsiteX306" fmla="*/ 1017270 w 1849755"/>
                <a:gd name="connsiteY306" fmla="*/ 1131570 h 1850707"/>
                <a:gd name="connsiteX307" fmla="*/ 1004888 w 1849755"/>
                <a:gd name="connsiteY307" fmla="*/ 1123950 h 1850707"/>
                <a:gd name="connsiteX308" fmla="*/ 976313 w 1849755"/>
                <a:gd name="connsiteY308" fmla="*/ 1081088 h 1850707"/>
                <a:gd name="connsiteX309" fmla="*/ 976313 w 1849755"/>
                <a:gd name="connsiteY309" fmla="*/ 1002983 h 1850707"/>
                <a:gd name="connsiteX310" fmla="*/ 1092518 w 1849755"/>
                <a:gd name="connsiteY310" fmla="*/ 1072515 h 1850707"/>
                <a:gd name="connsiteX311" fmla="*/ 1229678 w 1849755"/>
                <a:gd name="connsiteY311" fmla="*/ 1283018 h 1850707"/>
                <a:gd name="connsiteX312" fmla="*/ 1292543 w 1849755"/>
                <a:gd name="connsiteY312" fmla="*/ 1308735 h 1850707"/>
                <a:gd name="connsiteX313" fmla="*/ 1317308 w 1849755"/>
                <a:gd name="connsiteY313" fmla="*/ 1245870 h 1850707"/>
                <a:gd name="connsiteX314" fmla="*/ 1246823 w 1849755"/>
                <a:gd name="connsiteY314" fmla="*/ 1112520 h 1850707"/>
                <a:gd name="connsiteX315" fmla="*/ 1158240 w 1849755"/>
                <a:gd name="connsiteY315" fmla="*/ 1003935 h 1850707"/>
                <a:gd name="connsiteX316" fmla="*/ 1050608 w 1849755"/>
                <a:gd name="connsiteY316" fmla="*/ 929640 h 1850707"/>
                <a:gd name="connsiteX317" fmla="*/ 975360 w 1849755"/>
                <a:gd name="connsiteY317" fmla="*/ 905828 h 1850707"/>
                <a:gd name="connsiteX318" fmla="*/ 975360 w 1849755"/>
                <a:gd name="connsiteY318" fmla="*/ 876300 h 1850707"/>
                <a:gd name="connsiteX319" fmla="*/ 925830 w 1849755"/>
                <a:gd name="connsiteY319" fmla="*/ 826770 h 1850707"/>
                <a:gd name="connsiteX320" fmla="*/ 1765935 w 1849755"/>
                <a:gd name="connsiteY320" fmla="*/ 802958 h 1850707"/>
                <a:gd name="connsiteX321" fmla="*/ 1772603 w 1849755"/>
                <a:gd name="connsiteY321" fmla="*/ 870585 h 1850707"/>
                <a:gd name="connsiteX322" fmla="*/ 1765935 w 1849755"/>
                <a:gd name="connsiteY322" fmla="*/ 871538 h 1850707"/>
                <a:gd name="connsiteX323" fmla="*/ 1764983 w 1849755"/>
                <a:gd name="connsiteY323" fmla="*/ 864870 h 1850707"/>
                <a:gd name="connsiteX324" fmla="*/ 1763078 w 1849755"/>
                <a:gd name="connsiteY324" fmla="*/ 858203 h 1850707"/>
                <a:gd name="connsiteX325" fmla="*/ 1759268 w 1849755"/>
                <a:gd name="connsiteY325" fmla="*/ 854393 h 1850707"/>
                <a:gd name="connsiteX326" fmla="*/ 1753553 w 1849755"/>
                <a:gd name="connsiteY326" fmla="*/ 853440 h 1850707"/>
                <a:gd name="connsiteX327" fmla="*/ 1667828 w 1849755"/>
                <a:gd name="connsiteY327" fmla="*/ 862013 h 1850707"/>
                <a:gd name="connsiteX328" fmla="*/ 1662113 w 1849755"/>
                <a:gd name="connsiteY328" fmla="*/ 863918 h 1850707"/>
                <a:gd name="connsiteX329" fmla="*/ 1659255 w 1849755"/>
                <a:gd name="connsiteY329" fmla="*/ 868680 h 1850707"/>
                <a:gd name="connsiteX330" fmla="*/ 1658303 w 1849755"/>
                <a:gd name="connsiteY330" fmla="*/ 874395 h 1850707"/>
                <a:gd name="connsiteX331" fmla="*/ 1658303 w 1849755"/>
                <a:gd name="connsiteY331" fmla="*/ 881063 h 1850707"/>
                <a:gd name="connsiteX332" fmla="*/ 1651635 w 1849755"/>
                <a:gd name="connsiteY332" fmla="*/ 883920 h 1850707"/>
                <a:gd name="connsiteX333" fmla="*/ 1644968 w 1849755"/>
                <a:gd name="connsiteY333" fmla="*/ 816293 h 1850707"/>
                <a:gd name="connsiteX334" fmla="*/ 1651635 w 1849755"/>
                <a:gd name="connsiteY334" fmla="*/ 815340 h 1850707"/>
                <a:gd name="connsiteX335" fmla="*/ 1652588 w 1849755"/>
                <a:gd name="connsiteY335" fmla="*/ 822008 h 1850707"/>
                <a:gd name="connsiteX336" fmla="*/ 1654493 w 1849755"/>
                <a:gd name="connsiteY336" fmla="*/ 827723 h 1850707"/>
                <a:gd name="connsiteX337" fmla="*/ 1658303 w 1849755"/>
                <a:gd name="connsiteY337" fmla="*/ 831533 h 1850707"/>
                <a:gd name="connsiteX338" fmla="*/ 1664018 w 1849755"/>
                <a:gd name="connsiteY338" fmla="*/ 832485 h 1850707"/>
                <a:gd name="connsiteX339" fmla="*/ 1749743 w 1849755"/>
                <a:gd name="connsiteY339" fmla="*/ 823913 h 1850707"/>
                <a:gd name="connsiteX340" fmla="*/ 1754505 w 1849755"/>
                <a:gd name="connsiteY340" fmla="*/ 822008 h 1850707"/>
                <a:gd name="connsiteX341" fmla="*/ 1757363 w 1849755"/>
                <a:gd name="connsiteY341" fmla="*/ 817245 h 1850707"/>
                <a:gd name="connsiteX342" fmla="*/ 1758315 w 1849755"/>
                <a:gd name="connsiteY342" fmla="*/ 810578 h 1850707"/>
                <a:gd name="connsiteX343" fmla="*/ 1759268 w 1849755"/>
                <a:gd name="connsiteY343" fmla="*/ 803910 h 1850707"/>
                <a:gd name="connsiteX344" fmla="*/ 94297 w 1849755"/>
                <a:gd name="connsiteY344" fmla="*/ 735330 h 1850707"/>
                <a:gd name="connsiteX345" fmla="*/ 100965 w 1849755"/>
                <a:gd name="connsiteY345" fmla="*/ 736282 h 1850707"/>
                <a:gd name="connsiteX346" fmla="*/ 101917 w 1849755"/>
                <a:gd name="connsiteY346" fmla="*/ 752475 h 1850707"/>
                <a:gd name="connsiteX347" fmla="*/ 108585 w 1849755"/>
                <a:gd name="connsiteY347" fmla="*/ 766762 h 1850707"/>
                <a:gd name="connsiteX348" fmla="*/ 120967 w 1849755"/>
                <a:gd name="connsiteY348" fmla="*/ 783907 h 1850707"/>
                <a:gd name="connsiteX349" fmla="*/ 134302 w 1849755"/>
                <a:gd name="connsiteY349" fmla="*/ 801052 h 1850707"/>
                <a:gd name="connsiteX350" fmla="*/ 161925 w 1849755"/>
                <a:gd name="connsiteY350" fmla="*/ 784860 h 1850707"/>
                <a:gd name="connsiteX351" fmla="*/ 193357 w 1849755"/>
                <a:gd name="connsiteY351" fmla="*/ 765810 h 1850707"/>
                <a:gd name="connsiteX352" fmla="*/ 200977 w 1849755"/>
                <a:gd name="connsiteY352" fmla="*/ 760095 h 1850707"/>
                <a:gd name="connsiteX353" fmla="*/ 207645 w 1849755"/>
                <a:gd name="connsiteY353" fmla="*/ 752475 h 1850707"/>
                <a:gd name="connsiteX354" fmla="*/ 209550 w 1849755"/>
                <a:gd name="connsiteY354" fmla="*/ 747712 h 1850707"/>
                <a:gd name="connsiteX355" fmla="*/ 210502 w 1849755"/>
                <a:gd name="connsiteY355" fmla="*/ 742950 h 1850707"/>
                <a:gd name="connsiteX356" fmla="*/ 218122 w 1849755"/>
                <a:gd name="connsiteY356" fmla="*/ 745807 h 1850707"/>
                <a:gd name="connsiteX357" fmla="*/ 211455 w 1849755"/>
                <a:gd name="connsiteY357" fmla="*/ 793432 h 1850707"/>
                <a:gd name="connsiteX358" fmla="*/ 180975 w 1849755"/>
                <a:gd name="connsiteY358" fmla="*/ 808672 h 1850707"/>
                <a:gd name="connsiteX359" fmla="*/ 149542 w 1849755"/>
                <a:gd name="connsiteY359" fmla="*/ 826770 h 1850707"/>
                <a:gd name="connsiteX360" fmla="*/ 148590 w 1849755"/>
                <a:gd name="connsiteY360" fmla="*/ 831532 h 1850707"/>
                <a:gd name="connsiteX361" fmla="*/ 186690 w 1849755"/>
                <a:gd name="connsiteY361" fmla="*/ 837247 h 1850707"/>
                <a:gd name="connsiteX362" fmla="*/ 192405 w 1849755"/>
                <a:gd name="connsiteY362" fmla="*/ 837247 h 1850707"/>
                <a:gd name="connsiteX363" fmla="*/ 196215 w 1849755"/>
                <a:gd name="connsiteY363" fmla="*/ 833437 h 1850707"/>
                <a:gd name="connsiteX364" fmla="*/ 198120 w 1849755"/>
                <a:gd name="connsiteY364" fmla="*/ 829627 h 1850707"/>
                <a:gd name="connsiteX365" fmla="*/ 200025 w 1849755"/>
                <a:gd name="connsiteY365" fmla="*/ 823912 h 1850707"/>
                <a:gd name="connsiteX366" fmla="*/ 206692 w 1849755"/>
                <a:gd name="connsiteY366" fmla="*/ 824865 h 1850707"/>
                <a:gd name="connsiteX367" fmla="*/ 197167 w 1849755"/>
                <a:gd name="connsiteY367" fmla="*/ 888682 h 1850707"/>
                <a:gd name="connsiteX368" fmla="*/ 190500 w 1849755"/>
                <a:gd name="connsiteY368" fmla="*/ 886777 h 1850707"/>
                <a:gd name="connsiteX369" fmla="*/ 190500 w 1849755"/>
                <a:gd name="connsiteY369" fmla="*/ 880110 h 1850707"/>
                <a:gd name="connsiteX370" fmla="*/ 190500 w 1849755"/>
                <a:gd name="connsiteY370" fmla="*/ 874395 h 1850707"/>
                <a:gd name="connsiteX371" fmla="*/ 187642 w 1849755"/>
                <a:gd name="connsiteY371" fmla="*/ 869632 h 1850707"/>
                <a:gd name="connsiteX372" fmla="*/ 182880 w 1849755"/>
                <a:gd name="connsiteY372" fmla="*/ 867727 h 1850707"/>
                <a:gd name="connsiteX373" fmla="*/ 97155 w 1849755"/>
                <a:gd name="connsiteY373" fmla="*/ 855345 h 1850707"/>
                <a:gd name="connsiteX374" fmla="*/ 92392 w 1849755"/>
                <a:gd name="connsiteY374" fmla="*/ 855345 h 1850707"/>
                <a:gd name="connsiteX375" fmla="*/ 88582 w 1849755"/>
                <a:gd name="connsiteY375" fmla="*/ 859155 h 1850707"/>
                <a:gd name="connsiteX376" fmla="*/ 85725 w 1849755"/>
                <a:gd name="connsiteY376" fmla="*/ 864870 h 1850707"/>
                <a:gd name="connsiteX377" fmla="*/ 83820 w 1849755"/>
                <a:gd name="connsiteY377" fmla="*/ 870585 h 1850707"/>
                <a:gd name="connsiteX378" fmla="*/ 76200 w 1849755"/>
                <a:gd name="connsiteY378" fmla="*/ 869632 h 1850707"/>
                <a:gd name="connsiteX379" fmla="*/ 85725 w 1849755"/>
                <a:gd name="connsiteY379" fmla="*/ 802957 h 1850707"/>
                <a:gd name="connsiteX380" fmla="*/ 92392 w 1849755"/>
                <a:gd name="connsiteY380" fmla="*/ 803910 h 1850707"/>
                <a:gd name="connsiteX381" fmla="*/ 92392 w 1849755"/>
                <a:gd name="connsiteY381" fmla="*/ 810577 h 1850707"/>
                <a:gd name="connsiteX382" fmla="*/ 92392 w 1849755"/>
                <a:gd name="connsiteY382" fmla="*/ 817245 h 1850707"/>
                <a:gd name="connsiteX383" fmla="*/ 95250 w 1849755"/>
                <a:gd name="connsiteY383" fmla="*/ 822007 h 1850707"/>
                <a:gd name="connsiteX384" fmla="*/ 100012 w 1849755"/>
                <a:gd name="connsiteY384" fmla="*/ 823912 h 1850707"/>
                <a:gd name="connsiteX385" fmla="*/ 140970 w 1849755"/>
                <a:gd name="connsiteY385" fmla="*/ 829627 h 1850707"/>
                <a:gd name="connsiteX386" fmla="*/ 141922 w 1849755"/>
                <a:gd name="connsiteY386" fmla="*/ 825817 h 1850707"/>
                <a:gd name="connsiteX387" fmla="*/ 129540 w 1849755"/>
                <a:gd name="connsiteY387" fmla="*/ 808672 h 1850707"/>
                <a:gd name="connsiteX388" fmla="*/ 117157 w 1849755"/>
                <a:gd name="connsiteY388" fmla="*/ 792480 h 1850707"/>
                <a:gd name="connsiteX389" fmla="*/ 106680 w 1849755"/>
                <a:gd name="connsiteY389" fmla="*/ 781050 h 1850707"/>
                <a:gd name="connsiteX390" fmla="*/ 99060 w 1849755"/>
                <a:gd name="connsiteY390" fmla="*/ 776287 h 1850707"/>
                <a:gd name="connsiteX391" fmla="*/ 96202 w 1849755"/>
                <a:gd name="connsiteY391" fmla="*/ 779145 h 1850707"/>
                <a:gd name="connsiteX392" fmla="*/ 93345 w 1849755"/>
                <a:gd name="connsiteY392" fmla="*/ 788670 h 1850707"/>
                <a:gd name="connsiteX393" fmla="*/ 86677 w 1849755"/>
                <a:gd name="connsiteY393" fmla="*/ 787717 h 1850707"/>
                <a:gd name="connsiteX394" fmla="*/ 1698308 w 1849755"/>
                <a:gd name="connsiteY394" fmla="*/ 618173 h 1850707"/>
                <a:gd name="connsiteX395" fmla="*/ 1712595 w 1849755"/>
                <a:gd name="connsiteY395" fmla="*/ 622935 h 1850707"/>
                <a:gd name="connsiteX396" fmla="*/ 1724978 w 1849755"/>
                <a:gd name="connsiteY396" fmla="*/ 634365 h 1850707"/>
                <a:gd name="connsiteX397" fmla="*/ 1734503 w 1849755"/>
                <a:gd name="connsiteY397" fmla="*/ 651510 h 1850707"/>
                <a:gd name="connsiteX398" fmla="*/ 1738313 w 1849755"/>
                <a:gd name="connsiteY398" fmla="*/ 670560 h 1850707"/>
                <a:gd name="connsiteX399" fmla="*/ 1737360 w 1849755"/>
                <a:gd name="connsiteY399" fmla="*/ 685800 h 1850707"/>
                <a:gd name="connsiteX400" fmla="*/ 1744028 w 1849755"/>
                <a:gd name="connsiteY400" fmla="*/ 688658 h 1850707"/>
                <a:gd name="connsiteX401" fmla="*/ 1746885 w 1849755"/>
                <a:gd name="connsiteY401" fmla="*/ 695325 h 1850707"/>
                <a:gd name="connsiteX402" fmla="*/ 1707833 w 1849755"/>
                <a:gd name="connsiteY402" fmla="*/ 709613 h 1850707"/>
                <a:gd name="connsiteX403" fmla="*/ 1705928 w 1849755"/>
                <a:gd name="connsiteY403" fmla="*/ 702945 h 1850707"/>
                <a:gd name="connsiteX404" fmla="*/ 1717358 w 1849755"/>
                <a:gd name="connsiteY404" fmla="*/ 692468 h 1850707"/>
                <a:gd name="connsiteX405" fmla="*/ 1725930 w 1849755"/>
                <a:gd name="connsiteY405" fmla="*/ 681990 h 1850707"/>
                <a:gd name="connsiteX406" fmla="*/ 1730693 w 1849755"/>
                <a:gd name="connsiteY406" fmla="*/ 670560 h 1850707"/>
                <a:gd name="connsiteX407" fmla="*/ 1729740 w 1849755"/>
                <a:gd name="connsiteY407" fmla="*/ 657225 h 1850707"/>
                <a:gd name="connsiteX408" fmla="*/ 1720215 w 1849755"/>
                <a:gd name="connsiteY408" fmla="*/ 644843 h 1850707"/>
                <a:gd name="connsiteX409" fmla="*/ 1705928 w 1849755"/>
                <a:gd name="connsiteY409" fmla="*/ 642938 h 1850707"/>
                <a:gd name="connsiteX410" fmla="*/ 1696403 w 1849755"/>
                <a:gd name="connsiteY410" fmla="*/ 651510 h 1850707"/>
                <a:gd name="connsiteX411" fmla="*/ 1693545 w 1849755"/>
                <a:gd name="connsiteY411" fmla="*/ 669608 h 1850707"/>
                <a:gd name="connsiteX412" fmla="*/ 1693545 w 1849755"/>
                <a:gd name="connsiteY412" fmla="*/ 682943 h 1850707"/>
                <a:gd name="connsiteX413" fmla="*/ 1693545 w 1849755"/>
                <a:gd name="connsiteY413" fmla="*/ 695325 h 1850707"/>
                <a:gd name="connsiteX414" fmla="*/ 1686878 w 1849755"/>
                <a:gd name="connsiteY414" fmla="*/ 717233 h 1850707"/>
                <a:gd name="connsiteX415" fmla="*/ 1668780 w 1849755"/>
                <a:gd name="connsiteY415" fmla="*/ 730568 h 1850707"/>
                <a:gd name="connsiteX416" fmla="*/ 1653540 w 1849755"/>
                <a:gd name="connsiteY416" fmla="*/ 731520 h 1850707"/>
                <a:gd name="connsiteX417" fmla="*/ 1638300 w 1849755"/>
                <a:gd name="connsiteY417" fmla="*/ 725805 h 1850707"/>
                <a:gd name="connsiteX418" fmla="*/ 1624965 w 1849755"/>
                <a:gd name="connsiteY418" fmla="*/ 713423 h 1850707"/>
                <a:gd name="connsiteX419" fmla="*/ 1611630 w 1849755"/>
                <a:gd name="connsiteY419" fmla="*/ 696278 h 1850707"/>
                <a:gd name="connsiteX420" fmla="*/ 1607820 w 1849755"/>
                <a:gd name="connsiteY420" fmla="*/ 675323 h 1850707"/>
                <a:gd name="connsiteX421" fmla="*/ 1608773 w 1849755"/>
                <a:gd name="connsiteY421" fmla="*/ 658178 h 1850707"/>
                <a:gd name="connsiteX422" fmla="*/ 1601153 w 1849755"/>
                <a:gd name="connsiteY422" fmla="*/ 654368 h 1850707"/>
                <a:gd name="connsiteX423" fmla="*/ 1599248 w 1849755"/>
                <a:gd name="connsiteY423" fmla="*/ 647700 h 1850707"/>
                <a:gd name="connsiteX424" fmla="*/ 1641158 w 1849755"/>
                <a:gd name="connsiteY424" fmla="*/ 632460 h 1850707"/>
                <a:gd name="connsiteX425" fmla="*/ 1643063 w 1849755"/>
                <a:gd name="connsiteY425" fmla="*/ 639128 h 1850707"/>
                <a:gd name="connsiteX426" fmla="*/ 1632585 w 1849755"/>
                <a:gd name="connsiteY426" fmla="*/ 649605 h 1850707"/>
                <a:gd name="connsiteX427" fmla="*/ 1624013 w 1849755"/>
                <a:gd name="connsiteY427" fmla="*/ 661988 h 1850707"/>
                <a:gd name="connsiteX428" fmla="*/ 1619250 w 1849755"/>
                <a:gd name="connsiteY428" fmla="*/ 676275 h 1850707"/>
                <a:gd name="connsiteX429" fmla="*/ 1620203 w 1849755"/>
                <a:gd name="connsiteY429" fmla="*/ 691515 h 1850707"/>
                <a:gd name="connsiteX430" fmla="*/ 1631633 w 1849755"/>
                <a:gd name="connsiteY430" fmla="*/ 706755 h 1850707"/>
                <a:gd name="connsiteX431" fmla="*/ 1646873 w 1849755"/>
                <a:gd name="connsiteY431" fmla="*/ 707708 h 1850707"/>
                <a:gd name="connsiteX432" fmla="*/ 1656398 w 1849755"/>
                <a:gd name="connsiteY432" fmla="*/ 699135 h 1850707"/>
                <a:gd name="connsiteX433" fmla="*/ 1659255 w 1849755"/>
                <a:gd name="connsiteY433" fmla="*/ 681038 h 1850707"/>
                <a:gd name="connsiteX434" fmla="*/ 1659255 w 1849755"/>
                <a:gd name="connsiteY434" fmla="*/ 666750 h 1850707"/>
                <a:gd name="connsiteX435" fmla="*/ 1659255 w 1849755"/>
                <a:gd name="connsiteY435" fmla="*/ 654368 h 1850707"/>
                <a:gd name="connsiteX436" fmla="*/ 1666875 w 1849755"/>
                <a:gd name="connsiteY436" fmla="*/ 632460 h 1850707"/>
                <a:gd name="connsiteX437" fmla="*/ 1684020 w 1849755"/>
                <a:gd name="connsiteY437" fmla="*/ 620078 h 1850707"/>
                <a:gd name="connsiteX438" fmla="*/ 1698308 w 1849755"/>
                <a:gd name="connsiteY438" fmla="*/ 618173 h 1850707"/>
                <a:gd name="connsiteX439" fmla="*/ 148590 w 1849755"/>
                <a:gd name="connsiteY439" fmla="*/ 579120 h 1850707"/>
                <a:gd name="connsiteX440" fmla="*/ 155257 w 1849755"/>
                <a:gd name="connsiteY440" fmla="*/ 581977 h 1850707"/>
                <a:gd name="connsiteX441" fmla="*/ 153352 w 1849755"/>
                <a:gd name="connsiteY441" fmla="*/ 588645 h 1850707"/>
                <a:gd name="connsiteX442" fmla="*/ 152400 w 1849755"/>
                <a:gd name="connsiteY442" fmla="*/ 595312 h 1850707"/>
                <a:gd name="connsiteX443" fmla="*/ 154305 w 1849755"/>
                <a:gd name="connsiteY443" fmla="*/ 601027 h 1850707"/>
                <a:gd name="connsiteX444" fmla="*/ 159067 w 1849755"/>
                <a:gd name="connsiteY444" fmla="*/ 603885 h 1850707"/>
                <a:gd name="connsiteX445" fmla="*/ 239077 w 1849755"/>
                <a:gd name="connsiteY445" fmla="*/ 636270 h 1850707"/>
                <a:gd name="connsiteX446" fmla="*/ 243840 w 1849755"/>
                <a:gd name="connsiteY446" fmla="*/ 637222 h 1850707"/>
                <a:gd name="connsiteX447" fmla="*/ 248602 w 1849755"/>
                <a:gd name="connsiteY447" fmla="*/ 634365 h 1850707"/>
                <a:gd name="connsiteX448" fmla="*/ 252412 w 1849755"/>
                <a:gd name="connsiteY448" fmla="*/ 629602 h 1850707"/>
                <a:gd name="connsiteX449" fmla="*/ 256222 w 1849755"/>
                <a:gd name="connsiteY449" fmla="*/ 622935 h 1850707"/>
                <a:gd name="connsiteX450" fmla="*/ 263842 w 1849755"/>
                <a:gd name="connsiteY450" fmla="*/ 624840 h 1850707"/>
                <a:gd name="connsiteX451" fmla="*/ 238125 w 1849755"/>
                <a:gd name="connsiteY451" fmla="*/ 687705 h 1850707"/>
                <a:gd name="connsiteX452" fmla="*/ 231457 w 1849755"/>
                <a:gd name="connsiteY452" fmla="*/ 684847 h 1850707"/>
                <a:gd name="connsiteX453" fmla="*/ 233362 w 1849755"/>
                <a:gd name="connsiteY453" fmla="*/ 678180 h 1850707"/>
                <a:gd name="connsiteX454" fmla="*/ 234315 w 1849755"/>
                <a:gd name="connsiteY454" fmla="*/ 672465 h 1850707"/>
                <a:gd name="connsiteX455" fmla="*/ 232410 w 1849755"/>
                <a:gd name="connsiteY455" fmla="*/ 667702 h 1850707"/>
                <a:gd name="connsiteX456" fmla="*/ 227647 w 1849755"/>
                <a:gd name="connsiteY456" fmla="*/ 664845 h 1850707"/>
                <a:gd name="connsiteX457" fmla="*/ 147637 w 1849755"/>
                <a:gd name="connsiteY457" fmla="*/ 632460 h 1850707"/>
                <a:gd name="connsiteX458" fmla="*/ 142875 w 1849755"/>
                <a:gd name="connsiteY458" fmla="*/ 631507 h 1850707"/>
                <a:gd name="connsiteX459" fmla="*/ 138112 w 1849755"/>
                <a:gd name="connsiteY459" fmla="*/ 634365 h 1850707"/>
                <a:gd name="connsiteX460" fmla="*/ 134302 w 1849755"/>
                <a:gd name="connsiteY460" fmla="*/ 639127 h 1850707"/>
                <a:gd name="connsiteX461" fmla="*/ 130492 w 1849755"/>
                <a:gd name="connsiteY461" fmla="*/ 644842 h 1850707"/>
                <a:gd name="connsiteX462" fmla="*/ 123825 w 1849755"/>
                <a:gd name="connsiteY462" fmla="*/ 641985 h 1850707"/>
                <a:gd name="connsiteX463" fmla="*/ 1624013 w 1849755"/>
                <a:gd name="connsiteY463" fmla="*/ 458153 h 1850707"/>
                <a:gd name="connsiteX464" fmla="*/ 1581150 w 1849755"/>
                <a:gd name="connsiteY464" fmla="*/ 485775 h 1850707"/>
                <a:gd name="connsiteX465" fmla="*/ 1584960 w 1849755"/>
                <a:gd name="connsiteY465" fmla="*/ 491490 h 1850707"/>
                <a:gd name="connsiteX466" fmla="*/ 1601153 w 1849755"/>
                <a:gd name="connsiteY466" fmla="*/ 503873 h 1850707"/>
                <a:gd name="connsiteX467" fmla="*/ 1622108 w 1849755"/>
                <a:gd name="connsiteY467" fmla="*/ 498158 h 1850707"/>
                <a:gd name="connsiteX468" fmla="*/ 1633538 w 1849755"/>
                <a:gd name="connsiteY468" fmla="*/ 482918 h 1850707"/>
                <a:gd name="connsiteX469" fmla="*/ 1627823 w 1849755"/>
                <a:gd name="connsiteY469" fmla="*/ 463868 h 1850707"/>
                <a:gd name="connsiteX470" fmla="*/ 1603058 w 1849755"/>
                <a:gd name="connsiteY470" fmla="*/ 412433 h 1850707"/>
                <a:gd name="connsiteX471" fmla="*/ 1640205 w 1849755"/>
                <a:gd name="connsiteY471" fmla="*/ 469583 h 1850707"/>
                <a:gd name="connsiteX472" fmla="*/ 1653540 w 1849755"/>
                <a:gd name="connsiteY472" fmla="*/ 502920 h 1850707"/>
                <a:gd name="connsiteX473" fmla="*/ 1642110 w 1849755"/>
                <a:gd name="connsiteY473" fmla="*/ 524828 h 1850707"/>
                <a:gd name="connsiteX474" fmla="*/ 1621155 w 1849755"/>
                <a:gd name="connsiteY474" fmla="*/ 529590 h 1850707"/>
                <a:gd name="connsiteX475" fmla="*/ 1599248 w 1849755"/>
                <a:gd name="connsiteY475" fmla="*/ 517208 h 1850707"/>
                <a:gd name="connsiteX476" fmla="*/ 1591628 w 1849755"/>
                <a:gd name="connsiteY476" fmla="*/ 538163 h 1850707"/>
                <a:gd name="connsiteX477" fmla="*/ 1583055 w 1849755"/>
                <a:gd name="connsiteY477" fmla="*/ 562928 h 1850707"/>
                <a:gd name="connsiteX478" fmla="*/ 1580198 w 1849755"/>
                <a:gd name="connsiteY478" fmla="*/ 573405 h 1850707"/>
                <a:gd name="connsiteX479" fmla="*/ 1579245 w 1849755"/>
                <a:gd name="connsiteY479" fmla="*/ 583883 h 1850707"/>
                <a:gd name="connsiteX480" fmla="*/ 1581150 w 1849755"/>
                <a:gd name="connsiteY480" fmla="*/ 588645 h 1850707"/>
                <a:gd name="connsiteX481" fmla="*/ 1583055 w 1849755"/>
                <a:gd name="connsiteY481" fmla="*/ 592455 h 1850707"/>
                <a:gd name="connsiteX482" fmla="*/ 1577340 w 1849755"/>
                <a:gd name="connsiteY482" fmla="*/ 596265 h 1850707"/>
                <a:gd name="connsiteX483" fmla="*/ 1551623 w 1849755"/>
                <a:gd name="connsiteY483" fmla="*/ 557213 h 1850707"/>
                <a:gd name="connsiteX484" fmla="*/ 1565910 w 1849755"/>
                <a:gd name="connsiteY484" fmla="*/ 524828 h 1850707"/>
                <a:gd name="connsiteX485" fmla="*/ 1576388 w 1849755"/>
                <a:gd name="connsiteY485" fmla="*/ 494348 h 1850707"/>
                <a:gd name="connsiteX486" fmla="*/ 1573530 w 1849755"/>
                <a:gd name="connsiteY486" fmla="*/ 490538 h 1850707"/>
                <a:gd name="connsiteX487" fmla="*/ 1542098 w 1849755"/>
                <a:gd name="connsiteY487" fmla="*/ 510540 h 1850707"/>
                <a:gd name="connsiteX488" fmla="*/ 1538288 w 1849755"/>
                <a:gd name="connsiteY488" fmla="*/ 514350 h 1850707"/>
                <a:gd name="connsiteX489" fmla="*/ 1537335 w 1849755"/>
                <a:gd name="connsiteY489" fmla="*/ 520065 h 1850707"/>
                <a:gd name="connsiteX490" fmla="*/ 1539240 w 1849755"/>
                <a:gd name="connsiteY490" fmla="*/ 524828 h 1850707"/>
                <a:gd name="connsiteX491" fmla="*/ 1541145 w 1849755"/>
                <a:gd name="connsiteY491" fmla="*/ 530543 h 1850707"/>
                <a:gd name="connsiteX492" fmla="*/ 1535430 w 1849755"/>
                <a:gd name="connsiteY492" fmla="*/ 534353 h 1850707"/>
                <a:gd name="connsiteX493" fmla="*/ 1500188 w 1849755"/>
                <a:gd name="connsiteY493" fmla="*/ 479108 h 1850707"/>
                <a:gd name="connsiteX494" fmla="*/ 1505903 w 1849755"/>
                <a:gd name="connsiteY494" fmla="*/ 475298 h 1850707"/>
                <a:gd name="connsiteX495" fmla="*/ 1509713 w 1849755"/>
                <a:gd name="connsiteY495" fmla="*/ 481013 h 1850707"/>
                <a:gd name="connsiteX496" fmla="*/ 1513523 w 1849755"/>
                <a:gd name="connsiteY496" fmla="*/ 484823 h 1850707"/>
                <a:gd name="connsiteX497" fmla="*/ 1519238 w 1849755"/>
                <a:gd name="connsiteY497" fmla="*/ 486728 h 1850707"/>
                <a:gd name="connsiteX498" fmla="*/ 1524000 w 1849755"/>
                <a:gd name="connsiteY498" fmla="*/ 484823 h 1850707"/>
                <a:gd name="connsiteX499" fmla="*/ 1596390 w 1849755"/>
                <a:gd name="connsiteY499" fmla="*/ 438150 h 1850707"/>
                <a:gd name="connsiteX500" fmla="*/ 1600200 w 1849755"/>
                <a:gd name="connsiteY500" fmla="*/ 434340 h 1850707"/>
                <a:gd name="connsiteX501" fmla="*/ 1601153 w 1849755"/>
                <a:gd name="connsiteY501" fmla="*/ 428625 h 1850707"/>
                <a:gd name="connsiteX502" fmla="*/ 1599248 w 1849755"/>
                <a:gd name="connsiteY502" fmla="*/ 421958 h 1850707"/>
                <a:gd name="connsiteX503" fmla="*/ 1597343 w 1849755"/>
                <a:gd name="connsiteY503" fmla="*/ 416243 h 1850707"/>
                <a:gd name="connsiteX504" fmla="*/ 1016318 w 1849755"/>
                <a:gd name="connsiteY504" fmla="*/ 398145 h 1850707"/>
                <a:gd name="connsiteX505" fmla="*/ 968693 w 1849755"/>
                <a:gd name="connsiteY505" fmla="*/ 447675 h 1850707"/>
                <a:gd name="connsiteX506" fmla="*/ 968693 w 1849755"/>
                <a:gd name="connsiteY506" fmla="*/ 449580 h 1850707"/>
                <a:gd name="connsiteX507" fmla="*/ 968693 w 1849755"/>
                <a:gd name="connsiteY507" fmla="*/ 733425 h 1850707"/>
                <a:gd name="connsiteX508" fmla="*/ 968693 w 1849755"/>
                <a:gd name="connsiteY508" fmla="*/ 758190 h 1850707"/>
                <a:gd name="connsiteX509" fmla="*/ 1005840 w 1849755"/>
                <a:gd name="connsiteY509" fmla="*/ 803910 h 1850707"/>
                <a:gd name="connsiteX510" fmla="*/ 1188720 w 1849755"/>
                <a:gd name="connsiteY510" fmla="*/ 899160 h 1850707"/>
                <a:gd name="connsiteX511" fmla="*/ 1351598 w 1849755"/>
                <a:gd name="connsiteY511" fmla="*/ 1087755 h 1850707"/>
                <a:gd name="connsiteX512" fmla="*/ 1418273 w 1849755"/>
                <a:gd name="connsiteY512" fmla="*/ 1102043 h 1850707"/>
                <a:gd name="connsiteX513" fmla="*/ 1440180 w 1849755"/>
                <a:gd name="connsiteY513" fmla="*/ 1062038 h 1850707"/>
                <a:gd name="connsiteX514" fmla="*/ 1432560 w 1849755"/>
                <a:gd name="connsiteY514" fmla="*/ 1035368 h 1850707"/>
                <a:gd name="connsiteX515" fmla="*/ 1249680 w 1849755"/>
                <a:gd name="connsiteY515" fmla="*/ 825818 h 1850707"/>
                <a:gd name="connsiteX516" fmla="*/ 1066800 w 1849755"/>
                <a:gd name="connsiteY516" fmla="*/ 721995 h 1850707"/>
                <a:gd name="connsiteX517" fmla="*/ 1066800 w 1849755"/>
                <a:gd name="connsiteY517" fmla="*/ 611505 h 1850707"/>
                <a:gd name="connsiteX518" fmla="*/ 1331595 w 1849755"/>
                <a:gd name="connsiteY518" fmla="*/ 757238 h 1850707"/>
                <a:gd name="connsiteX519" fmla="*/ 1399223 w 1849755"/>
                <a:gd name="connsiteY519" fmla="*/ 751523 h 1850707"/>
                <a:gd name="connsiteX520" fmla="*/ 1393508 w 1849755"/>
                <a:gd name="connsiteY520" fmla="*/ 683895 h 1850707"/>
                <a:gd name="connsiteX521" fmla="*/ 1223010 w 1849755"/>
                <a:gd name="connsiteY521" fmla="*/ 570548 h 1850707"/>
                <a:gd name="connsiteX522" fmla="*/ 1065848 w 1849755"/>
                <a:gd name="connsiteY522" fmla="*/ 512445 h 1850707"/>
                <a:gd name="connsiteX523" fmla="*/ 1065848 w 1849755"/>
                <a:gd name="connsiteY523" fmla="*/ 447675 h 1850707"/>
                <a:gd name="connsiteX524" fmla="*/ 1016318 w 1849755"/>
                <a:gd name="connsiteY524" fmla="*/ 398145 h 1850707"/>
                <a:gd name="connsiteX525" fmla="*/ 833438 w 1849755"/>
                <a:gd name="connsiteY525" fmla="*/ 398145 h 1850707"/>
                <a:gd name="connsiteX526" fmla="*/ 783908 w 1849755"/>
                <a:gd name="connsiteY526" fmla="*/ 447675 h 1850707"/>
                <a:gd name="connsiteX527" fmla="*/ 783908 w 1849755"/>
                <a:gd name="connsiteY527" fmla="*/ 512445 h 1850707"/>
                <a:gd name="connsiteX528" fmla="*/ 626745 w 1849755"/>
                <a:gd name="connsiteY528" fmla="*/ 570548 h 1850707"/>
                <a:gd name="connsiteX529" fmla="*/ 456248 w 1849755"/>
                <a:gd name="connsiteY529" fmla="*/ 683895 h 1850707"/>
                <a:gd name="connsiteX530" fmla="*/ 451485 w 1849755"/>
                <a:gd name="connsiteY530" fmla="*/ 751523 h 1850707"/>
                <a:gd name="connsiteX531" fmla="*/ 519113 w 1849755"/>
                <a:gd name="connsiteY531" fmla="*/ 757238 h 1850707"/>
                <a:gd name="connsiteX532" fmla="*/ 783908 w 1849755"/>
                <a:gd name="connsiteY532" fmla="*/ 611505 h 1850707"/>
                <a:gd name="connsiteX533" fmla="*/ 783908 w 1849755"/>
                <a:gd name="connsiteY533" fmla="*/ 721995 h 1850707"/>
                <a:gd name="connsiteX534" fmla="*/ 601028 w 1849755"/>
                <a:gd name="connsiteY534" fmla="*/ 825818 h 1850707"/>
                <a:gd name="connsiteX535" fmla="*/ 418148 w 1849755"/>
                <a:gd name="connsiteY535" fmla="*/ 1035368 h 1850707"/>
                <a:gd name="connsiteX536" fmla="*/ 410528 w 1849755"/>
                <a:gd name="connsiteY536" fmla="*/ 1062038 h 1850707"/>
                <a:gd name="connsiteX537" fmla="*/ 432435 w 1849755"/>
                <a:gd name="connsiteY537" fmla="*/ 1102043 h 1850707"/>
                <a:gd name="connsiteX538" fmla="*/ 499110 w 1849755"/>
                <a:gd name="connsiteY538" fmla="*/ 1087755 h 1850707"/>
                <a:gd name="connsiteX539" fmla="*/ 661988 w 1849755"/>
                <a:gd name="connsiteY539" fmla="*/ 899160 h 1850707"/>
                <a:gd name="connsiteX540" fmla="*/ 844868 w 1849755"/>
                <a:gd name="connsiteY540" fmla="*/ 803910 h 1850707"/>
                <a:gd name="connsiteX541" fmla="*/ 882015 w 1849755"/>
                <a:gd name="connsiteY541" fmla="*/ 758190 h 1850707"/>
                <a:gd name="connsiteX542" fmla="*/ 882015 w 1849755"/>
                <a:gd name="connsiteY542" fmla="*/ 733425 h 1850707"/>
                <a:gd name="connsiteX543" fmla="*/ 882015 w 1849755"/>
                <a:gd name="connsiteY543" fmla="*/ 449580 h 1850707"/>
                <a:gd name="connsiteX544" fmla="*/ 882015 w 1849755"/>
                <a:gd name="connsiteY544" fmla="*/ 447675 h 1850707"/>
                <a:gd name="connsiteX545" fmla="*/ 833438 w 1849755"/>
                <a:gd name="connsiteY545" fmla="*/ 398145 h 1850707"/>
                <a:gd name="connsiteX546" fmla="*/ 278130 w 1849755"/>
                <a:gd name="connsiteY546" fmla="*/ 373380 h 1850707"/>
                <a:gd name="connsiteX547" fmla="*/ 283845 w 1849755"/>
                <a:gd name="connsiteY547" fmla="*/ 377190 h 1850707"/>
                <a:gd name="connsiteX548" fmla="*/ 280987 w 1849755"/>
                <a:gd name="connsiteY548" fmla="*/ 382905 h 1850707"/>
                <a:gd name="connsiteX549" fmla="*/ 279082 w 1849755"/>
                <a:gd name="connsiteY549" fmla="*/ 391477 h 1850707"/>
                <a:gd name="connsiteX550" fmla="*/ 282892 w 1849755"/>
                <a:gd name="connsiteY550" fmla="*/ 400050 h 1850707"/>
                <a:gd name="connsiteX551" fmla="*/ 295275 w 1849755"/>
                <a:gd name="connsiteY551" fmla="*/ 410527 h 1850707"/>
                <a:gd name="connsiteX552" fmla="*/ 366712 w 1849755"/>
                <a:gd name="connsiteY552" fmla="*/ 461962 h 1850707"/>
                <a:gd name="connsiteX553" fmla="*/ 358140 w 1849755"/>
                <a:gd name="connsiteY553" fmla="*/ 474345 h 1850707"/>
                <a:gd name="connsiteX554" fmla="*/ 237172 w 1849755"/>
                <a:gd name="connsiteY554" fmla="*/ 481012 h 1850707"/>
                <a:gd name="connsiteX555" fmla="*/ 283845 w 1849755"/>
                <a:gd name="connsiteY555" fmla="*/ 514350 h 1850707"/>
                <a:gd name="connsiteX556" fmla="*/ 298132 w 1849755"/>
                <a:gd name="connsiteY556" fmla="*/ 522922 h 1850707"/>
                <a:gd name="connsiteX557" fmla="*/ 307657 w 1849755"/>
                <a:gd name="connsiteY557" fmla="*/ 523875 h 1850707"/>
                <a:gd name="connsiteX558" fmla="*/ 314325 w 1849755"/>
                <a:gd name="connsiteY558" fmla="*/ 520065 h 1850707"/>
                <a:gd name="connsiteX559" fmla="*/ 320992 w 1849755"/>
                <a:gd name="connsiteY559" fmla="*/ 514350 h 1850707"/>
                <a:gd name="connsiteX560" fmla="*/ 326707 w 1849755"/>
                <a:gd name="connsiteY560" fmla="*/ 518160 h 1850707"/>
                <a:gd name="connsiteX561" fmla="*/ 296227 w 1849755"/>
                <a:gd name="connsiteY561" fmla="*/ 561022 h 1850707"/>
                <a:gd name="connsiteX562" fmla="*/ 290512 w 1849755"/>
                <a:gd name="connsiteY562" fmla="*/ 557212 h 1850707"/>
                <a:gd name="connsiteX563" fmla="*/ 294322 w 1849755"/>
                <a:gd name="connsiteY563" fmla="*/ 550545 h 1850707"/>
                <a:gd name="connsiteX564" fmla="*/ 296227 w 1849755"/>
                <a:gd name="connsiteY564" fmla="*/ 542925 h 1850707"/>
                <a:gd name="connsiteX565" fmla="*/ 292417 w 1849755"/>
                <a:gd name="connsiteY565" fmla="*/ 534352 h 1850707"/>
                <a:gd name="connsiteX566" fmla="*/ 279082 w 1849755"/>
                <a:gd name="connsiteY566" fmla="*/ 523875 h 1850707"/>
                <a:gd name="connsiteX567" fmla="*/ 232410 w 1849755"/>
                <a:gd name="connsiteY567" fmla="*/ 490537 h 1850707"/>
                <a:gd name="connsiteX568" fmla="*/ 224790 w 1849755"/>
                <a:gd name="connsiteY568" fmla="*/ 486727 h 1850707"/>
                <a:gd name="connsiteX569" fmla="*/ 217170 w 1849755"/>
                <a:gd name="connsiteY569" fmla="*/ 485775 h 1850707"/>
                <a:gd name="connsiteX570" fmla="*/ 209550 w 1849755"/>
                <a:gd name="connsiteY570" fmla="*/ 488632 h 1850707"/>
                <a:gd name="connsiteX571" fmla="*/ 201930 w 1849755"/>
                <a:gd name="connsiteY571" fmla="*/ 494347 h 1850707"/>
                <a:gd name="connsiteX572" fmla="*/ 196215 w 1849755"/>
                <a:gd name="connsiteY572" fmla="*/ 490537 h 1850707"/>
                <a:gd name="connsiteX573" fmla="*/ 222885 w 1849755"/>
                <a:gd name="connsiteY573" fmla="*/ 453390 h 1850707"/>
                <a:gd name="connsiteX574" fmla="*/ 328612 w 1849755"/>
                <a:gd name="connsiteY574" fmla="*/ 447675 h 1850707"/>
                <a:gd name="connsiteX575" fmla="*/ 290512 w 1849755"/>
                <a:gd name="connsiteY575" fmla="*/ 421005 h 1850707"/>
                <a:gd name="connsiteX576" fmla="*/ 276225 w 1849755"/>
                <a:gd name="connsiteY576" fmla="*/ 412432 h 1850707"/>
                <a:gd name="connsiteX577" fmla="*/ 266700 w 1849755"/>
                <a:gd name="connsiteY577" fmla="*/ 411480 h 1850707"/>
                <a:gd name="connsiteX578" fmla="*/ 260032 w 1849755"/>
                <a:gd name="connsiteY578" fmla="*/ 415290 h 1850707"/>
                <a:gd name="connsiteX579" fmla="*/ 253365 w 1849755"/>
                <a:gd name="connsiteY579" fmla="*/ 420052 h 1850707"/>
                <a:gd name="connsiteX580" fmla="*/ 247650 w 1849755"/>
                <a:gd name="connsiteY580" fmla="*/ 415290 h 1850707"/>
                <a:gd name="connsiteX581" fmla="*/ 925830 w 1849755"/>
                <a:gd name="connsiteY581" fmla="*/ 296228 h 1850707"/>
                <a:gd name="connsiteX582" fmla="*/ 1555433 w 1849755"/>
                <a:gd name="connsiteY582" fmla="*/ 925830 h 1850707"/>
                <a:gd name="connsiteX583" fmla="*/ 925830 w 1849755"/>
                <a:gd name="connsiteY583" fmla="*/ 1555433 h 1850707"/>
                <a:gd name="connsiteX584" fmla="*/ 296228 w 1849755"/>
                <a:gd name="connsiteY584" fmla="*/ 925830 h 1850707"/>
                <a:gd name="connsiteX585" fmla="*/ 925830 w 1849755"/>
                <a:gd name="connsiteY585" fmla="*/ 296228 h 1850707"/>
                <a:gd name="connsiteX586" fmla="*/ 925830 w 1849755"/>
                <a:gd name="connsiteY586" fmla="*/ 261937 h 1850707"/>
                <a:gd name="connsiteX587" fmla="*/ 667702 w 1849755"/>
                <a:gd name="connsiteY587" fmla="*/ 314325 h 1850707"/>
                <a:gd name="connsiteX588" fmla="*/ 456247 w 1849755"/>
                <a:gd name="connsiteY588" fmla="*/ 456247 h 1850707"/>
                <a:gd name="connsiteX589" fmla="*/ 314325 w 1849755"/>
                <a:gd name="connsiteY589" fmla="*/ 667702 h 1850707"/>
                <a:gd name="connsiteX590" fmla="*/ 261937 w 1849755"/>
                <a:gd name="connsiteY590" fmla="*/ 925830 h 1850707"/>
                <a:gd name="connsiteX591" fmla="*/ 314325 w 1849755"/>
                <a:gd name="connsiteY591" fmla="*/ 1183957 h 1850707"/>
                <a:gd name="connsiteX592" fmla="*/ 456247 w 1849755"/>
                <a:gd name="connsiteY592" fmla="*/ 1395412 h 1850707"/>
                <a:gd name="connsiteX593" fmla="*/ 667702 w 1849755"/>
                <a:gd name="connsiteY593" fmla="*/ 1537335 h 1850707"/>
                <a:gd name="connsiteX594" fmla="*/ 925830 w 1849755"/>
                <a:gd name="connsiteY594" fmla="*/ 1589722 h 1850707"/>
                <a:gd name="connsiteX595" fmla="*/ 1183957 w 1849755"/>
                <a:gd name="connsiteY595" fmla="*/ 1537335 h 1850707"/>
                <a:gd name="connsiteX596" fmla="*/ 1395412 w 1849755"/>
                <a:gd name="connsiteY596" fmla="*/ 1395412 h 1850707"/>
                <a:gd name="connsiteX597" fmla="*/ 1537335 w 1849755"/>
                <a:gd name="connsiteY597" fmla="*/ 1183957 h 1850707"/>
                <a:gd name="connsiteX598" fmla="*/ 1589722 w 1849755"/>
                <a:gd name="connsiteY598" fmla="*/ 925830 h 1850707"/>
                <a:gd name="connsiteX599" fmla="*/ 1537335 w 1849755"/>
                <a:gd name="connsiteY599" fmla="*/ 667702 h 1850707"/>
                <a:gd name="connsiteX600" fmla="*/ 1395412 w 1849755"/>
                <a:gd name="connsiteY600" fmla="*/ 456247 h 1850707"/>
                <a:gd name="connsiteX601" fmla="*/ 1183957 w 1849755"/>
                <a:gd name="connsiteY601" fmla="*/ 314325 h 1850707"/>
                <a:gd name="connsiteX602" fmla="*/ 925830 w 1849755"/>
                <a:gd name="connsiteY602" fmla="*/ 261937 h 1850707"/>
                <a:gd name="connsiteX603" fmla="*/ 1454467 w 1849755"/>
                <a:gd name="connsiteY603" fmla="*/ 259080 h 1850707"/>
                <a:gd name="connsiteX604" fmla="*/ 1534477 w 1849755"/>
                <a:gd name="connsiteY604" fmla="*/ 331470 h 1850707"/>
                <a:gd name="connsiteX605" fmla="*/ 1514475 w 1849755"/>
                <a:gd name="connsiteY605" fmla="*/ 356235 h 1850707"/>
                <a:gd name="connsiteX606" fmla="*/ 1509712 w 1849755"/>
                <a:gd name="connsiteY606" fmla="*/ 351472 h 1850707"/>
                <a:gd name="connsiteX607" fmla="*/ 1512570 w 1849755"/>
                <a:gd name="connsiteY607" fmla="*/ 335280 h 1850707"/>
                <a:gd name="connsiteX608" fmla="*/ 1509712 w 1849755"/>
                <a:gd name="connsiteY608" fmla="*/ 320992 h 1850707"/>
                <a:gd name="connsiteX609" fmla="*/ 1504950 w 1849755"/>
                <a:gd name="connsiteY609" fmla="*/ 315277 h 1850707"/>
                <a:gd name="connsiteX610" fmla="*/ 1499235 w 1849755"/>
                <a:gd name="connsiteY610" fmla="*/ 309562 h 1850707"/>
                <a:gd name="connsiteX611" fmla="*/ 1485900 w 1849755"/>
                <a:gd name="connsiteY611" fmla="*/ 298132 h 1850707"/>
                <a:gd name="connsiteX612" fmla="*/ 1454467 w 1849755"/>
                <a:gd name="connsiteY612" fmla="*/ 332422 h 1850707"/>
                <a:gd name="connsiteX613" fmla="*/ 1463992 w 1849755"/>
                <a:gd name="connsiteY613" fmla="*/ 340995 h 1850707"/>
                <a:gd name="connsiteX614" fmla="*/ 1470660 w 1849755"/>
                <a:gd name="connsiteY614" fmla="*/ 345757 h 1850707"/>
                <a:gd name="connsiteX615" fmla="*/ 1479232 w 1849755"/>
                <a:gd name="connsiteY615" fmla="*/ 347662 h 1850707"/>
                <a:gd name="connsiteX616" fmla="*/ 1486852 w 1849755"/>
                <a:gd name="connsiteY616" fmla="*/ 344805 h 1850707"/>
                <a:gd name="connsiteX617" fmla="*/ 1494472 w 1849755"/>
                <a:gd name="connsiteY617" fmla="*/ 340042 h 1850707"/>
                <a:gd name="connsiteX618" fmla="*/ 1499235 w 1849755"/>
                <a:gd name="connsiteY618" fmla="*/ 344805 h 1850707"/>
                <a:gd name="connsiteX619" fmla="*/ 1464945 w 1849755"/>
                <a:gd name="connsiteY619" fmla="*/ 381952 h 1850707"/>
                <a:gd name="connsiteX620" fmla="*/ 1460182 w 1849755"/>
                <a:gd name="connsiteY620" fmla="*/ 377190 h 1850707"/>
                <a:gd name="connsiteX621" fmla="*/ 1463992 w 1849755"/>
                <a:gd name="connsiteY621" fmla="*/ 368617 h 1850707"/>
                <a:gd name="connsiteX622" fmla="*/ 1465897 w 1849755"/>
                <a:gd name="connsiteY622" fmla="*/ 360045 h 1850707"/>
                <a:gd name="connsiteX623" fmla="*/ 1463992 w 1849755"/>
                <a:gd name="connsiteY623" fmla="*/ 352425 h 1850707"/>
                <a:gd name="connsiteX624" fmla="*/ 1458277 w 1849755"/>
                <a:gd name="connsiteY624" fmla="*/ 345757 h 1850707"/>
                <a:gd name="connsiteX625" fmla="*/ 1448752 w 1849755"/>
                <a:gd name="connsiteY625" fmla="*/ 337185 h 1850707"/>
                <a:gd name="connsiteX626" fmla="*/ 1424940 w 1849755"/>
                <a:gd name="connsiteY626" fmla="*/ 362902 h 1850707"/>
                <a:gd name="connsiteX627" fmla="*/ 1419225 w 1849755"/>
                <a:gd name="connsiteY627" fmla="*/ 369570 h 1850707"/>
                <a:gd name="connsiteX628" fmla="*/ 1418272 w 1849755"/>
                <a:gd name="connsiteY628" fmla="*/ 375285 h 1850707"/>
                <a:gd name="connsiteX629" fmla="*/ 1421130 w 1849755"/>
                <a:gd name="connsiteY629" fmla="*/ 381000 h 1850707"/>
                <a:gd name="connsiteX630" fmla="*/ 1428750 w 1849755"/>
                <a:gd name="connsiteY630" fmla="*/ 388620 h 1850707"/>
                <a:gd name="connsiteX631" fmla="*/ 1434465 w 1849755"/>
                <a:gd name="connsiteY631" fmla="*/ 393382 h 1850707"/>
                <a:gd name="connsiteX632" fmla="*/ 1440180 w 1849755"/>
                <a:gd name="connsiteY632" fmla="*/ 398145 h 1850707"/>
                <a:gd name="connsiteX633" fmla="*/ 1445895 w 1849755"/>
                <a:gd name="connsiteY633" fmla="*/ 401955 h 1850707"/>
                <a:gd name="connsiteX634" fmla="*/ 1450657 w 1849755"/>
                <a:gd name="connsiteY634" fmla="*/ 402907 h 1850707"/>
                <a:gd name="connsiteX635" fmla="*/ 1465897 w 1849755"/>
                <a:gd name="connsiteY635" fmla="*/ 400050 h 1850707"/>
                <a:gd name="connsiteX636" fmla="*/ 1479232 w 1849755"/>
                <a:gd name="connsiteY636" fmla="*/ 395287 h 1850707"/>
                <a:gd name="connsiteX637" fmla="*/ 1483995 w 1849755"/>
                <a:gd name="connsiteY637" fmla="*/ 399097 h 1850707"/>
                <a:gd name="connsiteX638" fmla="*/ 1456372 w 1849755"/>
                <a:gd name="connsiteY638" fmla="*/ 425767 h 1850707"/>
                <a:gd name="connsiteX639" fmla="*/ 1371600 w 1849755"/>
                <a:gd name="connsiteY639" fmla="*/ 348615 h 1850707"/>
                <a:gd name="connsiteX640" fmla="*/ 1376362 w 1849755"/>
                <a:gd name="connsiteY640" fmla="*/ 343852 h 1850707"/>
                <a:gd name="connsiteX641" fmla="*/ 1382077 w 1849755"/>
                <a:gd name="connsiteY641" fmla="*/ 347662 h 1850707"/>
                <a:gd name="connsiteX642" fmla="*/ 1386840 w 1849755"/>
                <a:gd name="connsiteY642" fmla="*/ 350520 h 1850707"/>
                <a:gd name="connsiteX643" fmla="*/ 1392555 w 1849755"/>
                <a:gd name="connsiteY643" fmla="*/ 351472 h 1850707"/>
                <a:gd name="connsiteX644" fmla="*/ 1397317 w 1849755"/>
                <a:gd name="connsiteY644" fmla="*/ 348615 h 1850707"/>
                <a:gd name="connsiteX645" fmla="*/ 1455420 w 1849755"/>
                <a:gd name="connsiteY645" fmla="*/ 284797 h 1850707"/>
                <a:gd name="connsiteX646" fmla="*/ 1458277 w 1849755"/>
                <a:gd name="connsiteY646" fmla="*/ 280035 h 1850707"/>
                <a:gd name="connsiteX647" fmla="*/ 1457325 w 1849755"/>
                <a:gd name="connsiteY647" fmla="*/ 274320 h 1850707"/>
                <a:gd name="connsiteX648" fmla="*/ 1453515 w 1849755"/>
                <a:gd name="connsiteY648" fmla="*/ 268605 h 1850707"/>
                <a:gd name="connsiteX649" fmla="*/ 1449705 w 1849755"/>
                <a:gd name="connsiteY649" fmla="*/ 263842 h 1850707"/>
                <a:gd name="connsiteX650" fmla="*/ 925830 w 1849755"/>
                <a:gd name="connsiteY650" fmla="*/ 241935 h 1850707"/>
                <a:gd name="connsiteX651" fmla="*/ 1192530 w 1849755"/>
                <a:gd name="connsiteY651" fmla="*/ 295275 h 1850707"/>
                <a:gd name="connsiteX652" fmla="*/ 1409700 w 1849755"/>
                <a:gd name="connsiteY652" fmla="*/ 441960 h 1850707"/>
                <a:gd name="connsiteX653" fmla="*/ 1556385 w 1849755"/>
                <a:gd name="connsiteY653" fmla="*/ 659130 h 1850707"/>
                <a:gd name="connsiteX654" fmla="*/ 1610677 w 1849755"/>
                <a:gd name="connsiteY654" fmla="*/ 925830 h 1850707"/>
                <a:gd name="connsiteX655" fmla="*/ 1556385 w 1849755"/>
                <a:gd name="connsiteY655" fmla="*/ 1192530 h 1850707"/>
                <a:gd name="connsiteX656" fmla="*/ 1409700 w 1849755"/>
                <a:gd name="connsiteY656" fmla="*/ 1409700 h 1850707"/>
                <a:gd name="connsiteX657" fmla="*/ 1192530 w 1849755"/>
                <a:gd name="connsiteY657" fmla="*/ 1556385 h 1850707"/>
                <a:gd name="connsiteX658" fmla="*/ 925830 w 1849755"/>
                <a:gd name="connsiteY658" fmla="*/ 1610677 h 1850707"/>
                <a:gd name="connsiteX659" fmla="*/ 659130 w 1849755"/>
                <a:gd name="connsiteY659" fmla="*/ 1556385 h 1850707"/>
                <a:gd name="connsiteX660" fmla="*/ 441960 w 1849755"/>
                <a:gd name="connsiteY660" fmla="*/ 1409700 h 1850707"/>
                <a:gd name="connsiteX661" fmla="*/ 295275 w 1849755"/>
                <a:gd name="connsiteY661" fmla="*/ 1192530 h 1850707"/>
                <a:gd name="connsiteX662" fmla="*/ 241935 w 1849755"/>
                <a:gd name="connsiteY662" fmla="*/ 925830 h 1850707"/>
                <a:gd name="connsiteX663" fmla="*/ 295275 w 1849755"/>
                <a:gd name="connsiteY663" fmla="*/ 659130 h 1850707"/>
                <a:gd name="connsiteX664" fmla="*/ 441960 w 1849755"/>
                <a:gd name="connsiteY664" fmla="*/ 441960 h 1850707"/>
                <a:gd name="connsiteX665" fmla="*/ 659130 w 1849755"/>
                <a:gd name="connsiteY665" fmla="*/ 295275 h 1850707"/>
                <a:gd name="connsiteX666" fmla="*/ 925830 w 1849755"/>
                <a:gd name="connsiteY666" fmla="*/ 241935 h 1850707"/>
                <a:gd name="connsiteX667" fmla="*/ 435292 w 1849755"/>
                <a:gd name="connsiteY667" fmla="*/ 233363 h 1850707"/>
                <a:gd name="connsiteX668" fmla="*/ 463867 w 1849755"/>
                <a:gd name="connsiteY668" fmla="*/ 267653 h 1850707"/>
                <a:gd name="connsiteX669" fmla="*/ 458152 w 1849755"/>
                <a:gd name="connsiteY669" fmla="*/ 272415 h 1850707"/>
                <a:gd name="connsiteX670" fmla="*/ 427672 w 1849755"/>
                <a:gd name="connsiteY670" fmla="*/ 259080 h 1850707"/>
                <a:gd name="connsiteX671" fmla="*/ 403860 w 1849755"/>
                <a:gd name="connsiteY671" fmla="*/ 265748 h 1850707"/>
                <a:gd name="connsiteX672" fmla="*/ 393382 w 1849755"/>
                <a:gd name="connsiteY672" fmla="*/ 293370 h 1850707"/>
                <a:gd name="connsiteX673" fmla="*/ 411480 w 1849755"/>
                <a:gd name="connsiteY673" fmla="*/ 329565 h 1850707"/>
                <a:gd name="connsiteX674" fmla="*/ 444817 w 1849755"/>
                <a:gd name="connsiteY674" fmla="*/ 357188 h 1850707"/>
                <a:gd name="connsiteX675" fmla="*/ 473392 w 1849755"/>
                <a:gd name="connsiteY675" fmla="*/ 353378 h 1850707"/>
                <a:gd name="connsiteX676" fmla="*/ 481965 w 1849755"/>
                <a:gd name="connsiteY676" fmla="*/ 342900 h 1850707"/>
                <a:gd name="connsiteX677" fmla="*/ 485775 w 1849755"/>
                <a:gd name="connsiteY677" fmla="*/ 333375 h 1850707"/>
                <a:gd name="connsiteX678" fmla="*/ 470535 w 1849755"/>
                <a:gd name="connsiteY678" fmla="*/ 314325 h 1850707"/>
                <a:gd name="connsiteX679" fmla="*/ 466725 w 1849755"/>
                <a:gd name="connsiteY679" fmla="*/ 311468 h 1850707"/>
                <a:gd name="connsiteX680" fmla="*/ 461010 w 1849755"/>
                <a:gd name="connsiteY680" fmla="*/ 311468 h 1850707"/>
                <a:gd name="connsiteX681" fmla="*/ 454342 w 1849755"/>
                <a:gd name="connsiteY681" fmla="*/ 314325 h 1850707"/>
                <a:gd name="connsiteX682" fmla="*/ 448627 w 1849755"/>
                <a:gd name="connsiteY682" fmla="*/ 317183 h 1850707"/>
                <a:gd name="connsiteX683" fmla="*/ 444817 w 1849755"/>
                <a:gd name="connsiteY683" fmla="*/ 312420 h 1850707"/>
                <a:gd name="connsiteX684" fmla="*/ 494347 w 1849755"/>
                <a:gd name="connsiteY684" fmla="*/ 272415 h 1850707"/>
                <a:gd name="connsiteX685" fmla="*/ 495300 w 1849755"/>
                <a:gd name="connsiteY685" fmla="*/ 276225 h 1850707"/>
                <a:gd name="connsiteX686" fmla="*/ 492442 w 1849755"/>
                <a:gd name="connsiteY686" fmla="*/ 280035 h 1850707"/>
                <a:gd name="connsiteX687" fmla="*/ 489585 w 1849755"/>
                <a:gd name="connsiteY687" fmla="*/ 283845 h 1850707"/>
                <a:gd name="connsiteX688" fmla="*/ 488632 w 1849755"/>
                <a:gd name="connsiteY688" fmla="*/ 289560 h 1850707"/>
                <a:gd name="connsiteX689" fmla="*/ 491490 w 1849755"/>
                <a:gd name="connsiteY689" fmla="*/ 294323 h 1850707"/>
                <a:gd name="connsiteX690" fmla="*/ 500062 w 1849755"/>
                <a:gd name="connsiteY690" fmla="*/ 305753 h 1850707"/>
                <a:gd name="connsiteX691" fmla="*/ 504825 w 1849755"/>
                <a:gd name="connsiteY691" fmla="*/ 311468 h 1850707"/>
                <a:gd name="connsiteX692" fmla="*/ 508635 w 1849755"/>
                <a:gd name="connsiteY692" fmla="*/ 316230 h 1850707"/>
                <a:gd name="connsiteX693" fmla="*/ 495300 w 1849755"/>
                <a:gd name="connsiteY693" fmla="*/ 340043 h 1850707"/>
                <a:gd name="connsiteX694" fmla="*/ 474345 w 1849755"/>
                <a:gd name="connsiteY694" fmla="*/ 362903 h 1850707"/>
                <a:gd name="connsiteX695" fmla="*/ 452437 w 1849755"/>
                <a:gd name="connsiteY695" fmla="*/ 375285 h 1850707"/>
                <a:gd name="connsiteX696" fmla="*/ 428625 w 1849755"/>
                <a:gd name="connsiteY696" fmla="*/ 378143 h 1850707"/>
                <a:gd name="connsiteX697" fmla="*/ 405765 w 1849755"/>
                <a:gd name="connsiteY697" fmla="*/ 371475 h 1850707"/>
                <a:gd name="connsiteX698" fmla="*/ 384810 w 1849755"/>
                <a:gd name="connsiteY698" fmla="*/ 353378 h 1850707"/>
                <a:gd name="connsiteX699" fmla="*/ 372427 w 1849755"/>
                <a:gd name="connsiteY699" fmla="*/ 329565 h 1850707"/>
                <a:gd name="connsiteX700" fmla="*/ 369570 w 1849755"/>
                <a:gd name="connsiteY700" fmla="*/ 304800 h 1850707"/>
                <a:gd name="connsiteX701" fmla="*/ 378142 w 1849755"/>
                <a:gd name="connsiteY701" fmla="*/ 280988 h 1850707"/>
                <a:gd name="connsiteX702" fmla="*/ 397192 w 1849755"/>
                <a:gd name="connsiteY702" fmla="*/ 260033 h 1850707"/>
                <a:gd name="connsiteX703" fmla="*/ 413385 w 1849755"/>
                <a:gd name="connsiteY703" fmla="*/ 249555 h 1850707"/>
                <a:gd name="connsiteX704" fmla="*/ 428625 w 1849755"/>
                <a:gd name="connsiteY704" fmla="*/ 244793 h 1850707"/>
                <a:gd name="connsiteX705" fmla="*/ 429577 w 1849755"/>
                <a:gd name="connsiteY705" fmla="*/ 238125 h 1850707"/>
                <a:gd name="connsiteX706" fmla="*/ 1258252 w 1849755"/>
                <a:gd name="connsiteY706" fmla="*/ 140970 h 1850707"/>
                <a:gd name="connsiteX707" fmla="*/ 1316355 w 1849755"/>
                <a:gd name="connsiteY707" fmla="*/ 172402 h 1850707"/>
                <a:gd name="connsiteX708" fmla="*/ 1313497 w 1849755"/>
                <a:gd name="connsiteY708" fmla="*/ 178117 h 1850707"/>
                <a:gd name="connsiteX709" fmla="*/ 1301115 w 1849755"/>
                <a:gd name="connsiteY709" fmla="*/ 174307 h 1850707"/>
                <a:gd name="connsiteX710" fmla="*/ 1296352 w 1849755"/>
                <a:gd name="connsiteY710" fmla="*/ 175260 h 1850707"/>
                <a:gd name="connsiteX711" fmla="*/ 1295400 w 1849755"/>
                <a:gd name="connsiteY711" fmla="*/ 177165 h 1850707"/>
                <a:gd name="connsiteX712" fmla="*/ 1294447 w 1849755"/>
                <a:gd name="connsiteY712" fmla="*/ 180022 h 1850707"/>
                <a:gd name="connsiteX713" fmla="*/ 1291590 w 1849755"/>
                <a:gd name="connsiteY713" fmla="*/ 206692 h 1850707"/>
                <a:gd name="connsiteX714" fmla="*/ 1285875 w 1849755"/>
                <a:gd name="connsiteY714" fmla="*/ 263842 h 1850707"/>
                <a:gd name="connsiteX715" fmla="*/ 1316355 w 1849755"/>
                <a:gd name="connsiteY715" fmla="*/ 238125 h 1850707"/>
                <a:gd name="connsiteX716" fmla="*/ 1337310 w 1849755"/>
                <a:gd name="connsiteY716" fmla="*/ 220027 h 1850707"/>
                <a:gd name="connsiteX717" fmla="*/ 1344930 w 1849755"/>
                <a:gd name="connsiteY717" fmla="*/ 212407 h 1850707"/>
                <a:gd name="connsiteX718" fmla="*/ 1349692 w 1849755"/>
                <a:gd name="connsiteY718" fmla="*/ 206692 h 1850707"/>
                <a:gd name="connsiteX719" fmla="*/ 1347787 w 1849755"/>
                <a:gd name="connsiteY719" fmla="*/ 200977 h 1850707"/>
                <a:gd name="connsiteX720" fmla="*/ 1336357 w 1849755"/>
                <a:gd name="connsiteY720" fmla="*/ 191452 h 1850707"/>
                <a:gd name="connsiteX721" fmla="*/ 1339215 w 1849755"/>
                <a:gd name="connsiteY721" fmla="*/ 185737 h 1850707"/>
                <a:gd name="connsiteX722" fmla="*/ 1383030 w 1849755"/>
                <a:gd name="connsiteY722" fmla="*/ 208597 h 1850707"/>
                <a:gd name="connsiteX723" fmla="*/ 1381125 w 1849755"/>
                <a:gd name="connsiteY723" fmla="*/ 214312 h 1850707"/>
                <a:gd name="connsiteX724" fmla="*/ 1375410 w 1849755"/>
                <a:gd name="connsiteY724" fmla="*/ 212407 h 1850707"/>
                <a:gd name="connsiteX725" fmla="*/ 1369695 w 1849755"/>
                <a:gd name="connsiteY725" fmla="*/ 212407 h 1850707"/>
                <a:gd name="connsiteX726" fmla="*/ 1362075 w 1849755"/>
                <a:gd name="connsiteY726" fmla="*/ 213360 h 1850707"/>
                <a:gd name="connsiteX727" fmla="*/ 1355407 w 1849755"/>
                <a:gd name="connsiteY727" fmla="*/ 217170 h 1850707"/>
                <a:gd name="connsiteX728" fmla="*/ 1341120 w 1849755"/>
                <a:gd name="connsiteY728" fmla="*/ 228600 h 1850707"/>
                <a:gd name="connsiteX729" fmla="*/ 1319212 w 1849755"/>
                <a:gd name="connsiteY729" fmla="*/ 246697 h 1850707"/>
                <a:gd name="connsiteX730" fmla="*/ 1295400 w 1849755"/>
                <a:gd name="connsiteY730" fmla="*/ 266700 h 1850707"/>
                <a:gd name="connsiteX731" fmla="*/ 1270635 w 1849755"/>
                <a:gd name="connsiteY731" fmla="*/ 287655 h 1850707"/>
                <a:gd name="connsiteX732" fmla="*/ 1255395 w 1849755"/>
                <a:gd name="connsiteY732" fmla="*/ 280035 h 1850707"/>
                <a:gd name="connsiteX733" fmla="*/ 1262062 w 1849755"/>
                <a:gd name="connsiteY733" fmla="*/ 215265 h 1850707"/>
                <a:gd name="connsiteX734" fmla="*/ 1266825 w 1849755"/>
                <a:gd name="connsiteY734" fmla="*/ 169545 h 1850707"/>
                <a:gd name="connsiteX735" fmla="*/ 1266825 w 1849755"/>
                <a:gd name="connsiteY735" fmla="*/ 161925 h 1850707"/>
                <a:gd name="connsiteX736" fmla="*/ 1263967 w 1849755"/>
                <a:gd name="connsiteY736" fmla="*/ 155257 h 1850707"/>
                <a:gd name="connsiteX737" fmla="*/ 1260157 w 1849755"/>
                <a:gd name="connsiteY737" fmla="*/ 150495 h 1850707"/>
                <a:gd name="connsiteX738" fmla="*/ 1255395 w 1849755"/>
                <a:gd name="connsiteY738" fmla="*/ 146685 h 1850707"/>
                <a:gd name="connsiteX739" fmla="*/ 1105853 w 1849755"/>
                <a:gd name="connsiteY739" fmla="*/ 95250 h 1850707"/>
                <a:gd name="connsiteX740" fmla="*/ 1171575 w 1849755"/>
                <a:gd name="connsiteY740" fmla="*/ 112395 h 1850707"/>
                <a:gd name="connsiteX741" fmla="*/ 1169670 w 1849755"/>
                <a:gd name="connsiteY741" fmla="*/ 119062 h 1850707"/>
                <a:gd name="connsiteX742" fmla="*/ 1163003 w 1849755"/>
                <a:gd name="connsiteY742" fmla="*/ 118110 h 1850707"/>
                <a:gd name="connsiteX743" fmla="*/ 1156335 w 1849755"/>
                <a:gd name="connsiteY743" fmla="*/ 118110 h 1850707"/>
                <a:gd name="connsiteX744" fmla="*/ 1151573 w 1849755"/>
                <a:gd name="connsiteY744" fmla="*/ 120015 h 1850707"/>
                <a:gd name="connsiteX745" fmla="*/ 1148715 w 1849755"/>
                <a:gd name="connsiteY745" fmla="*/ 124777 h 1850707"/>
                <a:gd name="connsiteX746" fmla="*/ 1126808 w 1849755"/>
                <a:gd name="connsiteY746" fmla="*/ 208597 h 1850707"/>
                <a:gd name="connsiteX747" fmla="*/ 1126808 w 1849755"/>
                <a:gd name="connsiteY747" fmla="*/ 214312 h 1850707"/>
                <a:gd name="connsiteX748" fmla="*/ 1130618 w 1849755"/>
                <a:gd name="connsiteY748" fmla="*/ 219075 h 1850707"/>
                <a:gd name="connsiteX749" fmla="*/ 1136333 w 1849755"/>
                <a:gd name="connsiteY749" fmla="*/ 221932 h 1850707"/>
                <a:gd name="connsiteX750" fmla="*/ 1143000 w 1849755"/>
                <a:gd name="connsiteY750" fmla="*/ 224790 h 1850707"/>
                <a:gd name="connsiteX751" fmla="*/ 1141095 w 1849755"/>
                <a:gd name="connsiteY751" fmla="*/ 230505 h 1850707"/>
                <a:gd name="connsiteX752" fmla="*/ 1075373 w 1849755"/>
                <a:gd name="connsiteY752" fmla="*/ 213360 h 1850707"/>
                <a:gd name="connsiteX753" fmla="*/ 1077278 w 1849755"/>
                <a:gd name="connsiteY753" fmla="*/ 206692 h 1850707"/>
                <a:gd name="connsiteX754" fmla="*/ 1083945 w 1849755"/>
                <a:gd name="connsiteY754" fmla="*/ 207645 h 1850707"/>
                <a:gd name="connsiteX755" fmla="*/ 1090613 w 1849755"/>
                <a:gd name="connsiteY755" fmla="*/ 208597 h 1850707"/>
                <a:gd name="connsiteX756" fmla="*/ 1095375 w 1849755"/>
                <a:gd name="connsiteY756" fmla="*/ 206692 h 1850707"/>
                <a:gd name="connsiteX757" fmla="*/ 1098233 w 1849755"/>
                <a:gd name="connsiteY757" fmla="*/ 201930 h 1850707"/>
                <a:gd name="connsiteX758" fmla="*/ 1120140 w 1849755"/>
                <a:gd name="connsiteY758" fmla="*/ 118110 h 1850707"/>
                <a:gd name="connsiteX759" fmla="*/ 1120140 w 1849755"/>
                <a:gd name="connsiteY759" fmla="*/ 112395 h 1850707"/>
                <a:gd name="connsiteX760" fmla="*/ 1116330 w 1849755"/>
                <a:gd name="connsiteY760" fmla="*/ 107632 h 1850707"/>
                <a:gd name="connsiteX761" fmla="*/ 1110615 w 1849755"/>
                <a:gd name="connsiteY761" fmla="*/ 104775 h 1850707"/>
                <a:gd name="connsiteX762" fmla="*/ 1103948 w 1849755"/>
                <a:gd name="connsiteY762" fmla="*/ 101917 h 1850707"/>
                <a:gd name="connsiteX763" fmla="*/ 777240 w 1849755"/>
                <a:gd name="connsiteY763" fmla="*/ 88583 h 1850707"/>
                <a:gd name="connsiteX764" fmla="*/ 779145 w 1849755"/>
                <a:gd name="connsiteY764" fmla="*/ 93345 h 1850707"/>
                <a:gd name="connsiteX765" fmla="*/ 772477 w 1849755"/>
                <a:gd name="connsiteY765" fmla="*/ 96203 h 1850707"/>
                <a:gd name="connsiteX766" fmla="*/ 765810 w 1849755"/>
                <a:gd name="connsiteY766" fmla="*/ 100965 h 1850707"/>
                <a:gd name="connsiteX767" fmla="*/ 762952 w 1849755"/>
                <a:gd name="connsiteY767" fmla="*/ 109538 h 1850707"/>
                <a:gd name="connsiteX768" fmla="*/ 765810 w 1849755"/>
                <a:gd name="connsiteY768" fmla="*/ 125730 h 1850707"/>
                <a:gd name="connsiteX769" fmla="*/ 777240 w 1849755"/>
                <a:gd name="connsiteY769" fmla="*/ 169545 h 1850707"/>
                <a:gd name="connsiteX770" fmla="*/ 772477 w 1849755"/>
                <a:gd name="connsiteY770" fmla="*/ 203835 h 1850707"/>
                <a:gd name="connsiteX771" fmla="*/ 741045 w 1849755"/>
                <a:gd name="connsiteY771" fmla="*/ 224790 h 1850707"/>
                <a:gd name="connsiteX772" fmla="*/ 699135 w 1849755"/>
                <a:gd name="connsiteY772" fmla="*/ 223838 h 1850707"/>
                <a:gd name="connsiteX773" fmla="*/ 677227 w 1849755"/>
                <a:gd name="connsiteY773" fmla="*/ 196215 h 1850707"/>
                <a:gd name="connsiteX774" fmla="*/ 661035 w 1849755"/>
                <a:gd name="connsiteY774" fmla="*/ 136208 h 1850707"/>
                <a:gd name="connsiteX775" fmla="*/ 658177 w 1849755"/>
                <a:gd name="connsiteY775" fmla="*/ 131445 h 1850707"/>
                <a:gd name="connsiteX776" fmla="*/ 653415 w 1849755"/>
                <a:gd name="connsiteY776" fmla="*/ 128588 h 1850707"/>
                <a:gd name="connsiteX777" fmla="*/ 647700 w 1849755"/>
                <a:gd name="connsiteY777" fmla="*/ 128588 h 1850707"/>
                <a:gd name="connsiteX778" fmla="*/ 641985 w 1849755"/>
                <a:gd name="connsiteY778" fmla="*/ 129540 h 1850707"/>
                <a:gd name="connsiteX779" fmla="*/ 640080 w 1849755"/>
                <a:gd name="connsiteY779" fmla="*/ 123825 h 1850707"/>
                <a:gd name="connsiteX780" fmla="*/ 701992 w 1849755"/>
                <a:gd name="connsiteY780" fmla="*/ 107633 h 1850707"/>
                <a:gd name="connsiteX781" fmla="*/ 703897 w 1849755"/>
                <a:gd name="connsiteY781" fmla="*/ 114300 h 1850707"/>
                <a:gd name="connsiteX782" fmla="*/ 699135 w 1849755"/>
                <a:gd name="connsiteY782" fmla="*/ 116205 h 1850707"/>
                <a:gd name="connsiteX783" fmla="*/ 694372 w 1849755"/>
                <a:gd name="connsiteY783" fmla="*/ 119063 h 1850707"/>
                <a:gd name="connsiteX784" fmla="*/ 690562 w 1849755"/>
                <a:gd name="connsiteY784" fmla="*/ 123825 h 1850707"/>
                <a:gd name="connsiteX785" fmla="*/ 690562 w 1849755"/>
                <a:gd name="connsiteY785" fmla="*/ 129540 h 1850707"/>
                <a:gd name="connsiteX786" fmla="*/ 706755 w 1849755"/>
                <a:gd name="connsiteY786" fmla="*/ 188595 h 1850707"/>
                <a:gd name="connsiteX787" fmla="*/ 721042 w 1849755"/>
                <a:gd name="connsiteY787" fmla="*/ 212408 h 1850707"/>
                <a:gd name="connsiteX788" fmla="*/ 745807 w 1849755"/>
                <a:gd name="connsiteY788" fmla="*/ 214313 h 1850707"/>
                <a:gd name="connsiteX789" fmla="*/ 765810 w 1849755"/>
                <a:gd name="connsiteY789" fmla="*/ 199073 h 1850707"/>
                <a:gd name="connsiteX790" fmla="*/ 766762 w 1849755"/>
                <a:gd name="connsiteY790" fmla="*/ 171450 h 1850707"/>
                <a:gd name="connsiteX791" fmla="*/ 756285 w 1849755"/>
                <a:gd name="connsiteY791" fmla="*/ 131445 h 1850707"/>
                <a:gd name="connsiteX792" fmla="*/ 750570 w 1849755"/>
                <a:gd name="connsiteY792" fmla="*/ 116205 h 1850707"/>
                <a:gd name="connsiteX793" fmla="*/ 743902 w 1849755"/>
                <a:gd name="connsiteY793" fmla="*/ 109538 h 1850707"/>
                <a:gd name="connsiteX794" fmla="*/ 735330 w 1849755"/>
                <a:gd name="connsiteY794" fmla="*/ 108585 h 1850707"/>
                <a:gd name="connsiteX795" fmla="*/ 727710 w 1849755"/>
                <a:gd name="connsiteY795" fmla="*/ 108585 h 1850707"/>
                <a:gd name="connsiteX796" fmla="*/ 725805 w 1849755"/>
                <a:gd name="connsiteY796" fmla="*/ 101918 h 1850707"/>
                <a:gd name="connsiteX797" fmla="*/ 867728 w 1849755"/>
                <a:gd name="connsiteY797" fmla="*/ 76200 h 1850707"/>
                <a:gd name="connsiteX798" fmla="*/ 913448 w 1849755"/>
                <a:gd name="connsiteY798" fmla="*/ 77152 h 1850707"/>
                <a:gd name="connsiteX799" fmla="*/ 979170 w 1849755"/>
                <a:gd name="connsiteY799" fmla="*/ 160972 h 1850707"/>
                <a:gd name="connsiteX800" fmla="*/ 980123 w 1849755"/>
                <a:gd name="connsiteY800" fmla="*/ 114300 h 1850707"/>
                <a:gd name="connsiteX801" fmla="*/ 979170 w 1849755"/>
                <a:gd name="connsiteY801" fmla="*/ 98107 h 1850707"/>
                <a:gd name="connsiteX802" fmla="*/ 974408 w 1849755"/>
                <a:gd name="connsiteY802" fmla="*/ 90487 h 1850707"/>
                <a:gd name="connsiteX803" fmla="*/ 966788 w 1849755"/>
                <a:gd name="connsiteY803" fmla="*/ 86677 h 1850707"/>
                <a:gd name="connsiteX804" fmla="*/ 959168 w 1849755"/>
                <a:gd name="connsiteY804" fmla="*/ 84772 h 1850707"/>
                <a:gd name="connsiteX805" fmla="*/ 959168 w 1849755"/>
                <a:gd name="connsiteY805" fmla="*/ 78105 h 1850707"/>
                <a:gd name="connsiteX806" fmla="*/ 1011555 w 1849755"/>
                <a:gd name="connsiteY806" fmla="*/ 79057 h 1850707"/>
                <a:gd name="connsiteX807" fmla="*/ 1009650 w 1849755"/>
                <a:gd name="connsiteY807" fmla="*/ 84772 h 1850707"/>
                <a:gd name="connsiteX808" fmla="*/ 1002983 w 1849755"/>
                <a:gd name="connsiteY808" fmla="*/ 85725 h 1850707"/>
                <a:gd name="connsiteX809" fmla="*/ 995363 w 1849755"/>
                <a:gd name="connsiteY809" fmla="*/ 88582 h 1850707"/>
                <a:gd name="connsiteX810" fmla="*/ 990600 w 1849755"/>
                <a:gd name="connsiteY810" fmla="*/ 96202 h 1850707"/>
                <a:gd name="connsiteX811" fmla="*/ 988695 w 1849755"/>
                <a:gd name="connsiteY811" fmla="*/ 112395 h 1850707"/>
                <a:gd name="connsiteX812" fmla="*/ 987743 w 1849755"/>
                <a:gd name="connsiteY812" fmla="*/ 200025 h 1850707"/>
                <a:gd name="connsiteX813" fmla="*/ 972503 w 1849755"/>
                <a:gd name="connsiteY813" fmla="*/ 200025 h 1850707"/>
                <a:gd name="connsiteX814" fmla="*/ 898208 w 1849755"/>
                <a:gd name="connsiteY814" fmla="*/ 104775 h 1850707"/>
                <a:gd name="connsiteX815" fmla="*/ 897255 w 1849755"/>
                <a:gd name="connsiteY815" fmla="*/ 161925 h 1850707"/>
                <a:gd name="connsiteX816" fmla="*/ 898208 w 1849755"/>
                <a:gd name="connsiteY816" fmla="*/ 178117 h 1850707"/>
                <a:gd name="connsiteX817" fmla="*/ 902970 w 1849755"/>
                <a:gd name="connsiteY817" fmla="*/ 186690 h 1850707"/>
                <a:gd name="connsiteX818" fmla="*/ 910590 w 1849755"/>
                <a:gd name="connsiteY818" fmla="*/ 190500 h 1850707"/>
                <a:gd name="connsiteX819" fmla="*/ 918210 w 1849755"/>
                <a:gd name="connsiteY819" fmla="*/ 192405 h 1850707"/>
                <a:gd name="connsiteX820" fmla="*/ 918210 w 1849755"/>
                <a:gd name="connsiteY820" fmla="*/ 199072 h 1850707"/>
                <a:gd name="connsiteX821" fmla="*/ 865823 w 1849755"/>
                <a:gd name="connsiteY821" fmla="*/ 198120 h 1850707"/>
                <a:gd name="connsiteX822" fmla="*/ 865823 w 1849755"/>
                <a:gd name="connsiteY822" fmla="*/ 191452 h 1850707"/>
                <a:gd name="connsiteX823" fmla="*/ 873443 w 1849755"/>
                <a:gd name="connsiteY823" fmla="*/ 190500 h 1850707"/>
                <a:gd name="connsiteX824" fmla="*/ 881063 w 1849755"/>
                <a:gd name="connsiteY824" fmla="*/ 187642 h 1850707"/>
                <a:gd name="connsiteX825" fmla="*/ 885825 w 1849755"/>
                <a:gd name="connsiteY825" fmla="*/ 180022 h 1850707"/>
                <a:gd name="connsiteX826" fmla="*/ 886778 w 1849755"/>
                <a:gd name="connsiteY826" fmla="*/ 162877 h 1850707"/>
                <a:gd name="connsiteX827" fmla="*/ 887730 w 1849755"/>
                <a:gd name="connsiteY827" fmla="*/ 104775 h 1850707"/>
                <a:gd name="connsiteX828" fmla="*/ 886778 w 1849755"/>
                <a:gd name="connsiteY828" fmla="*/ 96202 h 1850707"/>
                <a:gd name="connsiteX829" fmla="*/ 882968 w 1849755"/>
                <a:gd name="connsiteY829" fmla="*/ 89535 h 1850707"/>
                <a:gd name="connsiteX830" fmla="*/ 876300 w 1849755"/>
                <a:gd name="connsiteY830" fmla="*/ 84772 h 1850707"/>
                <a:gd name="connsiteX831" fmla="*/ 867728 w 1849755"/>
                <a:gd name="connsiteY831" fmla="*/ 81915 h 1850707"/>
                <a:gd name="connsiteX832" fmla="*/ 925830 w 1849755"/>
                <a:gd name="connsiteY832" fmla="*/ 29527 h 1850707"/>
                <a:gd name="connsiteX833" fmla="*/ 577215 w 1849755"/>
                <a:gd name="connsiteY833" fmla="*/ 100012 h 1850707"/>
                <a:gd name="connsiteX834" fmla="*/ 292417 w 1849755"/>
                <a:gd name="connsiteY834" fmla="*/ 292417 h 1850707"/>
                <a:gd name="connsiteX835" fmla="*/ 100965 w 1849755"/>
                <a:gd name="connsiteY835" fmla="*/ 577215 h 1850707"/>
                <a:gd name="connsiteX836" fmla="*/ 30480 w 1849755"/>
                <a:gd name="connsiteY836" fmla="*/ 925830 h 1850707"/>
                <a:gd name="connsiteX837" fmla="*/ 100965 w 1849755"/>
                <a:gd name="connsiteY837" fmla="*/ 1274445 h 1850707"/>
                <a:gd name="connsiteX838" fmla="*/ 292417 w 1849755"/>
                <a:gd name="connsiteY838" fmla="*/ 1559242 h 1850707"/>
                <a:gd name="connsiteX839" fmla="*/ 577215 w 1849755"/>
                <a:gd name="connsiteY839" fmla="*/ 1750695 h 1850707"/>
                <a:gd name="connsiteX840" fmla="*/ 925830 w 1849755"/>
                <a:gd name="connsiteY840" fmla="*/ 1821180 h 1850707"/>
                <a:gd name="connsiteX841" fmla="*/ 1274445 w 1849755"/>
                <a:gd name="connsiteY841" fmla="*/ 1750695 h 1850707"/>
                <a:gd name="connsiteX842" fmla="*/ 1559242 w 1849755"/>
                <a:gd name="connsiteY842" fmla="*/ 1559242 h 1850707"/>
                <a:gd name="connsiteX843" fmla="*/ 1750695 w 1849755"/>
                <a:gd name="connsiteY843" fmla="*/ 1274445 h 1850707"/>
                <a:gd name="connsiteX844" fmla="*/ 1821180 w 1849755"/>
                <a:gd name="connsiteY844" fmla="*/ 925830 h 1850707"/>
                <a:gd name="connsiteX845" fmla="*/ 1750695 w 1849755"/>
                <a:gd name="connsiteY845" fmla="*/ 577215 h 1850707"/>
                <a:gd name="connsiteX846" fmla="*/ 1559242 w 1849755"/>
                <a:gd name="connsiteY846" fmla="*/ 292417 h 1850707"/>
                <a:gd name="connsiteX847" fmla="*/ 1274445 w 1849755"/>
                <a:gd name="connsiteY847" fmla="*/ 100012 h 1850707"/>
                <a:gd name="connsiteX848" fmla="*/ 925830 w 1849755"/>
                <a:gd name="connsiteY848" fmla="*/ 29527 h 1850707"/>
                <a:gd name="connsiteX849" fmla="*/ 925830 w 1849755"/>
                <a:gd name="connsiteY849" fmla="*/ 0 h 1850707"/>
                <a:gd name="connsiteX850" fmla="*/ 1285875 w 1849755"/>
                <a:gd name="connsiteY850" fmla="*/ 72390 h 1850707"/>
                <a:gd name="connsiteX851" fmla="*/ 1579245 w 1849755"/>
                <a:gd name="connsiteY851" fmla="*/ 271462 h 1850707"/>
                <a:gd name="connsiteX852" fmla="*/ 1777365 w 1849755"/>
                <a:gd name="connsiteY852" fmla="*/ 565785 h 1850707"/>
                <a:gd name="connsiteX853" fmla="*/ 1849755 w 1849755"/>
                <a:gd name="connsiteY853" fmla="*/ 925830 h 1850707"/>
                <a:gd name="connsiteX854" fmla="*/ 1777365 w 1849755"/>
                <a:gd name="connsiteY854" fmla="*/ 1285875 h 1850707"/>
                <a:gd name="connsiteX855" fmla="*/ 1579245 w 1849755"/>
                <a:gd name="connsiteY855" fmla="*/ 1580197 h 1850707"/>
                <a:gd name="connsiteX856" fmla="*/ 1284922 w 1849755"/>
                <a:gd name="connsiteY856" fmla="*/ 1778317 h 1850707"/>
                <a:gd name="connsiteX857" fmla="*/ 924877 w 1849755"/>
                <a:gd name="connsiteY857" fmla="*/ 1850707 h 1850707"/>
                <a:gd name="connsiteX858" fmla="*/ 564832 w 1849755"/>
                <a:gd name="connsiteY858" fmla="*/ 1778317 h 1850707"/>
                <a:gd name="connsiteX859" fmla="*/ 270510 w 1849755"/>
                <a:gd name="connsiteY859" fmla="*/ 1580197 h 1850707"/>
                <a:gd name="connsiteX860" fmla="*/ 72390 w 1849755"/>
                <a:gd name="connsiteY860" fmla="*/ 1285875 h 1850707"/>
                <a:gd name="connsiteX861" fmla="*/ 0 w 1849755"/>
                <a:gd name="connsiteY861" fmla="*/ 925830 h 1850707"/>
                <a:gd name="connsiteX862" fmla="*/ 73342 w 1849755"/>
                <a:gd name="connsiteY862" fmla="*/ 564832 h 1850707"/>
                <a:gd name="connsiteX863" fmla="*/ 271462 w 1849755"/>
                <a:gd name="connsiteY863" fmla="*/ 270510 h 1850707"/>
                <a:gd name="connsiteX864" fmla="*/ 565785 w 1849755"/>
                <a:gd name="connsiteY864" fmla="*/ 72390 h 1850707"/>
                <a:gd name="connsiteX865" fmla="*/ 925830 w 1849755"/>
                <a:gd name="connsiteY865" fmla="*/ 0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</a:cxnLst>
              <a:rect l="l" t="t" r="r" b="b"/>
              <a:pathLst>
                <a:path w="1849755" h="1850707">
                  <a:moveTo>
                    <a:pt x="807720" y="1710690"/>
                  </a:moveTo>
                  <a:cubicBezTo>
                    <a:pt x="797242" y="1716405"/>
                    <a:pt x="791527" y="1724025"/>
                    <a:pt x="789622" y="1733550"/>
                  </a:cubicBezTo>
                  <a:cubicBezTo>
                    <a:pt x="788670" y="1739265"/>
                    <a:pt x="789622" y="1744027"/>
                    <a:pt x="791527" y="1747837"/>
                  </a:cubicBezTo>
                  <a:cubicBezTo>
                    <a:pt x="795337" y="1756410"/>
                    <a:pt x="802957" y="1761172"/>
                    <a:pt x="812482" y="1763077"/>
                  </a:cubicBezTo>
                  <a:cubicBezTo>
                    <a:pt x="819150" y="1764030"/>
                    <a:pt x="824865" y="1762125"/>
                    <a:pt x="829627" y="1759267"/>
                  </a:cubicBezTo>
                  <a:cubicBezTo>
                    <a:pt x="834390" y="1755457"/>
                    <a:pt x="837247" y="1750695"/>
                    <a:pt x="838200" y="1744027"/>
                  </a:cubicBezTo>
                  <a:cubicBezTo>
                    <a:pt x="839152" y="1735455"/>
                    <a:pt x="836295" y="1727835"/>
                    <a:pt x="827722" y="1722120"/>
                  </a:cubicBezTo>
                  <a:cubicBezTo>
                    <a:pt x="822007" y="1718310"/>
                    <a:pt x="816292" y="1715452"/>
                    <a:pt x="810577" y="1711642"/>
                  </a:cubicBezTo>
                  <a:close/>
                  <a:moveTo>
                    <a:pt x="1232535" y="1657350"/>
                  </a:moveTo>
                  <a:cubicBezTo>
                    <a:pt x="1225868" y="1666875"/>
                    <a:pt x="1224915" y="1677353"/>
                    <a:pt x="1229678" y="1685925"/>
                  </a:cubicBezTo>
                  <a:cubicBezTo>
                    <a:pt x="1231583" y="1691640"/>
                    <a:pt x="1235393" y="1695450"/>
                    <a:pt x="1238250" y="1697355"/>
                  </a:cubicBezTo>
                  <a:cubicBezTo>
                    <a:pt x="1246822" y="1703070"/>
                    <a:pt x="1254443" y="1703070"/>
                    <a:pt x="1263968" y="1699260"/>
                  </a:cubicBezTo>
                  <a:cubicBezTo>
                    <a:pt x="1269683" y="1696403"/>
                    <a:pt x="1274445" y="1692593"/>
                    <a:pt x="1276350" y="1686878"/>
                  </a:cubicBezTo>
                  <a:cubicBezTo>
                    <a:pt x="1278255" y="1682115"/>
                    <a:pt x="1278255" y="1676400"/>
                    <a:pt x="1275397" y="1670685"/>
                  </a:cubicBezTo>
                  <a:cubicBezTo>
                    <a:pt x="1271588" y="1663065"/>
                    <a:pt x="1264920" y="1658303"/>
                    <a:pt x="1255395" y="1657350"/>
                  </a:cubicBezTo>
                  <a:cubicBezTo>
                    <a:pt x="1248728" y="1657350"/>
                    <a:pt x="1242060" y="1657350"/>
                    <a:pt x="1235393" y="1657350"/>
                  </a:cubicBezTo>
                  <a:close/>
                  <a:moveTo>
                    <a:pt x="1024890" y="1654493"/>
                  </a:moveTo>
                  <a:cubicBezTo>
                    <a:pt x="1017270" y="1655445"/>
                    <a:pt x="1012507" y="1660208"/>
                    <a:pt x="1010602" y="1667828"/>
                  </a:cubicBezTo>
                  <a:cubicBezTo>
                    <a:pt x="1009650" y="1671638"/>
                    <a:pt x="1009650" y="1677353"/>
                    <a:pt x="1010602" y="1683068"/>
                  </a:cubicBezTo>
                  <a:cubicBezTo>
                    <a:pt x="1011555" y="1692593"/>
                    <a:pt x="1015365" y="1699260"/>
                    <a:pt x="1019175" y="1704023"/>
                  </a:cubicBezTo>
                  <a:cubicBezTo>
                    <a:pt x="1022985" y="1707833"/>
                    <a:pt x="1028700" y="1709738"/>
                    <a:pt x="1035367" y="1708785"/>
                  </a:cubicBezTo>
                  <a:cubicBezTo>
                    <a:pt x="1042987" y="1707833"/>
                    <a:pt x="1048702" y="1704023"/>
                    <a:pt x="1049655" y="1697355"/>
                  </a:cubicBezTo>
                  <a:cubicBezTo>
                    <a:pt x="1049655" y="1693545"/>
                    <a:pt x="1049655" y="1688783"/>
                    <a:pt x="1049655" y="1684020"/>
                  </a:cubicBezTo>
                  <a:cubicBezTo>
                    <a:pt x="1047750" y="1672590"/>
                    <a:pt x="1044892" y="1664970"/>
                    <a:pt x="1041082" y="1660208"/>
                  </a:cubicBezTo>
                  <a:cubicBezTo>
                    <a:pt x="1036320" y="1655445"/>
                    <a:pt x="1031557" y="1653540"/>
                    <a:pt x="1024890" y="1654493"/>
                  </a:cubicBezTo>
                  <a:close/>
                  <a:moveTo>
                    <a:pt x="827722" y="1653540"/>
                  </a:moveTo>
                  <a:cubicBezTo>
                    <a:pt x="822007" y="1652587"/>
                    <a:pt x="816292" y="1653540"/>
                    <a:pt x="812482" y="1656397"/>
                  </a:cubicBezTo>
                  <a:cubicBezTo>
                    <a:pt x="808672" y="1659255"/>
                    <a:pt x="806767" y="1663065"/>
                    <a:pt x="805815" y="1667827"/>
                  </a:cubicBezTo>
                  <a:cubicBezTo>
                    <a:pt x="804862" y="1672590"/>
                    <a:pt x="806767" y="1677352"/>
                    <a:pt x="810577" y="1681162"/>
                  </a:cubicBezTo>
                  <a:cubicBezTo>
                    <a:pt x="812482" y="1684020"/>
                    <a:pt x="816292" y="1685925"/>
                    <a:pt x="820102" y="1688782"/>
                  </a:cubicBezTo>
                  <a:cubicBezTo>
                    <a:pt x="822007" y="1689735"/>
                    <a:pt x="823912" y="1690687"/>
                    <a:pt x="826770" y="1692592"/>
                  </a:cubicBezTo>
                  <a:lnTo>
                    <a:pt x="831532" y="1695450"/>
                  </a:lnTo>
                  <a:cubicBezTo>
                    <a:pt x="840105" y="1692592"/>
                    <a:pt x="844867" y="1685925"/>
                    <a:pt x="846772" y="1676400"/>
                  </a:cubicBezTo>
                  <a:cubicBezTo>
                    <a:pt x="847725" y="1670685"/>
                    <a:pt x="845820" y="1665922"/>
                    <a:pt x="842962" y="1661160"/>
                  </a:cubicBezTo>
                  <a:cubicBezTo>
                    <a:pt x="839152" y="1657350"/>
                    <a:pt x="834390" y="1654492"/>
                    <a:pt x="827722" y="1653540"/>
                  </a:cubicBezTo>
                  <a:close/>
                  <a:moveTo>
                    <a:pt x="831532" y="1644967"/>
                  </a:moveTo>
                  <a:cubicBezTo>
                    <a:pt x="842962" y="1646872"/>
                    <a:pt x="851535" y="1650682"/>
                    <a:pt x="858202" y="1656397"/>
                  </a:cubicBezTo>
                  <a:cubicBezTo>
                    <a:pt x="863917" y="1662112"/>
                    <a:pt x="865822" y="1668780"/>
                    <a:pt x="864870" y="1677352"/>
                  </a:cubicBezTo>
                  <a:cubicBezTo>
                    <a:pt x="862965" y="1687830"/>
                    <a:pt x="855345" y="1696402"/>
                    <a:pt x="842010" y="1701165"/>
                  </a:cubicBezTo>
                  <a:cubicBezTo>
                    <a:pt x="850582" y="1705927"/>
                    <a:pt x="857250" y="1711642"/>
                    <a:pt x="860107" y="1717357"/>
                  </a:cubicBezTo>
                  <a:cubicBezTo>
                    <a:pt x="862012" y="1722120"/>
                    <a:pt x="862965" y="1728787"/>
                    <a:pt x="862012" y="1736407"/>
                  </a:cubicBezTo>
                  <a:cubicBezTo>
                    <a:pt x="861060" y="1743075"/>
                    <a:pt x="859155" y="1749742"/>
                    <a:pt x="855345" y="1754505"/>
                  </a:cubicBezTo>
                  <a:cubicBezTo>
                    <a:pt x="848677" y="1764030"/>
                    <a:pt x="839152" y="1770697"/>
                    <a:pt x="825817" y="1772602"/>
                  </a:cubicBezTo>
                  <a:cubicBezTo>
                    <a:pt x="821055" y="1773555"/>
                    <a:pt x="814387" y="1773555"/>
                    <a:pt x="807720" y="1772602"/>
                  </a:cubicBezTo>
                  <a:cubicBezTo>
                    <a:pt x="792480" y="1770697"/>
                    <a:pt x="781050" y="1764030"/>
                    <a:pt x="774382" y="1752600"/>
                  </a:cubicBezTo>
                  <a:cubicBezTo>
                    <a:pt x="771525" y="1747837"/>
                    <a:pt x="770572" y="1741170"/>
                    <a:pt x="771525" y="1733550"/>
                  </a:cubicBezTo>
                  <a:cubicBezTo>
                    <a:pt x="772477" y="1724025"/>
                    <a:pt x="777240" y="1717357"/>
                    <a:pt x="784860" y="1712595"/>
                  </a:cubicBezTo>
                  <a:cubicBezTo>
                    <a:pt x="787717" y="1710690"/>
                    <a:pt x="792480" y="1708785"/>
                    <a:pt x="800100" y="1705927"/>
                  </a:cubicBezTo>
                  <a:cubicBezTo>
                    <a:pt x="787717" y="1697355"/>
                    <a:pt x="782002" y="1686877"/>
                    <a:pt x="783907" y="1674495"/>
                  </a:cubicBezTo>
                  <a:cubicBezTo>
                    <a:pt x="785812" y="1660207"/>
                    <a:pt x="794385" y="1650682"/>
                    <a:pt x="809625" y="1645920"/>
                  </a:cubicBezTo>
                  <a:cubicBezTo>
                    <a:pt x="816292" y="1644015"/>
                    <a:pt x="823912" y="1643062"/>
                    <a:pt x="831532" y="1644967"/>
                  </a:cubicBezTo>
                  <a:close/>
                  <a:moveTo>
                    <a:pt x="1028700" y="1644015"/>
                  </a:moveTo>
                  <a:cubicBezTo>
                    <a:pt x="1046797" y="1641158"/>
                    <a:pt x="1061085" y="1646873"/>
                    <a:pt x="1070610" y="1661160"/>
                  </a:cubicBezTo>
                  <a:cubicBezTo>
                    <a:pt x="1072515" y="1667828"/>
                    <a:pt x="1075372" y="1677353"/>
                    <a:pt x="1077277" y="1689735"/>
                  </a:cubicBezTo>
                  <a:cubicBezTo>
                    <a:pt x="1079182" y="1705928"/>
                    <a:pt x="1078230" y="1719263"/>
                    <a:pt x="1073467" y="1730693"/>
                  </a:cubicBezTo>
                  <a:cubicBezTo>
                    <a:pt x="1068705" y="1743075"/>
                    <a:pt x="1060132" y="1752600"/>
                    <a:pt x="1050607" y="1761173"/>
                  </a:cubicBezTo>
                  <a:cubicBezTo>
                    <a:pt x="1040130" y="1769745"/>
                    <a:pt x="1027747" y="1774508"/>
                    <a:pt x="1014412" y="1776413"/>
                  </a:cubicBezTo>
                  <a:lnTo>
                    <a:pt x="1005840" y="1771650"/>
                  </a:lnTo>
                  <a:lnTo>
                    <a:pt x="1007745" y="1767840"/>
                  </a:lnTo>
                  <a:cubicBezTo>
                    <a:pt x="1009650" y="1767840"/>
                    <a:pt x="1012507" y="1767840"/>
                    <a:pt x="1015365" y="1767840"/>
                  </a:cubicBezTo>
                  <a:cubicBezTo>
                    <a:pt x="1025842" y="1765935"/>
                    <a:pt x="1034415" y="1761173"/>
                    <a:pt x="1042035" y="1753553"/>
                  </a:cubicBezTo>
                  <a:cubicBezTo>
                    <a:pt x="1044892" y="1750695"/>
                    <a:pt x="1046797" y="1745933"/>
                    <a:pt x="1049655" y="1741170"/>
                  </a:cubicBezTo>
                  <a:cubicBezTo>
                    <a:pt x="1052512" y="1733550"/>
                    <a:pt x="1054417" y="1722120"/>
                    <a:pt x="1054417" y="1706880"/>
                  </a:cubicBezTo>
                  <a:cubicBezTo>
                    <a:pt x="1045845" y="1716405"/>
                    <a:pt x="1040130" y="1722120"/>
                    <a:pt x="1039177" y="1722120"/>
                  </a:cubicBezTo>
                  <a:cubicBezTo>
                    <a:pt x="1035367" y="1724025"/>
                    <a:pt x="1030605" y="1725930"/>
                    <a:pt x="1024890" y="1725930"/>
                  </a:cubicBezTo>
                  <a:cubicBezTo>
                    <a:pt x="1015365" y="1726883"/>
                    <a:pt x="1007745" y="1724978"/>
                    <a:pt x="1002030" y="1720215"/>
                  </a:cubicBezTo>
                  <a:cubicBezTo>
                    <a:pt x="995362" y="1714500"/>
                    <a:pt x="990600" y="1705928"/>
                    <a:pt x="989647" y="1695450"/>
                  </a:cubicBezTo>
                  <a:cubicBezTo>
                    <a:pt x="986790" y="1677353"/>
                    <a:pt x="992505" y="1664018"/>
                    <a:pt x="1004887" y="1653540"/>
                  </a:cubicBezTo>
                  <a:cubicBezTo>
                    <a:pt x="1010602" y="1648778"/>
                    <a:pt x="1018222" y="1645920"/>
                    <a:pt x="1028700" y="1644015"/>
                  </a:cubicBezTo>
                  <a:close/>
                  <a:moveTo>
                    <a:pt x="1236345" y="1598295"/>
                  </a:moveTo>
                  <a:cubicBezTo>
                    <a:pt x="1231583" y="1596390"/>
                    <a:pt x="1225868" y="1597343"/>
                    <a:pt x="1219200" y="1600200"/>
                  </a:cubicBezTo>
                  <a:cubicBezTo>
                    <a:pt x="1213485" y="1603058"/>
                    <a:pt x="1209675" y="1605915"/>
                    <a:pt x="1207770" y="1610678"/>
                  </a:cubicBezTo>
                  <a:cubicBezTo>
                    <a:pt x="1205865" y="1615440"/>
                    <a:pt x="1205865" y="1619250"/>
                    <a:pt x="1207770" y="1624013"/>
                  </a:cubicBezTo>
                  <a:cubicBezTo>
                    <a:pt x="1209675" y="1628775"/>
                    <a:pt x="1213485" y="1631633"/>
                    <a:pt x="1219200" y="1633538"/>
                  </a:cubicBezTo>
                  <a:cubicBezTo>
                    <a:pt x="1222058" y="1634490"/>
                    <a:pt x="1225868" y="1634490"/>
                    <a:pt x="1230630" y="1634490"/>
                  </a:cubicBezTo>
                  <a:cubicBezTo>
                    <a:pt x="1232535" y="1634490"/>
                    <a:pt x="1235393" y="1634490"/>
                    <a:pt x="1238250" y="1634490"/>
                  </a:cubicBezTo>
                  <a:lnTo>
                    <a:pt x="1243965" y="1634490"/>
                  </a:lnTo>
                  <a:cubicBezTo>
                    <a:pt x="1250633" y="1625918"/>
                    <a:pt x="1251585" y="1617345"/>
                    <a:pt x="1247775" y="1608773"/>
                  </a:cubicBezTo>
                  <a:cubicBezTo>
                    <a:pt x="1244918" y="1603058"/>
                    <a:pt x="1241108" y="1599248"/>
                    <a:pt x="1236345" y="1598295"/>
                  </a:cubicBezTo>
                  <a:close/>
                  <a:moveTo>
                    <a:pt x="580073" y="1586865"/>
                  </a:moveTo>
                  <a:cubicBezTo>
                    <a:pt x="597218" y="1589722"/>
                    <a:pt x="617220" y="1591627"/>
                    <a:pt x="639128" y="1592580"/>
                  </a:cubicBezTo>
                  <a:lnTo>
                    <a:pt x="640080" y="1594485"/>
                  </a:lnTo>
                  <a:cubicBezTo>
                    <a:pt x="638175" y="1597342"/>
                    <a:pt x="636270" y="1602105"/>
                    <a:pt x="632460" y="1608772"/>
                  </a:cubicBezTo>
                  <a:cubicBezTo>
                    <a:pt x="631508" y="1610677"/>
                    <a:pt x="627698" y="1617345"/>
                    <a:pt x="622935" y="1627822"/>
                  </a:cubicBezTo>
                  <a:lnTo>
                    <a:pt x="607695" y="1660207"/>
                  </a:lnTo>
                  <a:cubicBezTo>
                    <a:pt x="597218" y="1684020"/>
                    <a:pt x="591503" y="1696402"/>
                    <a:pt x="591503" y="1698307"/>
                  </a:cubicBezTo>
                  <a:cubicBezTo>
                    <a:pt x="591503" y="1700212"/>
                    <a:pt x="591503" y="1701165"/>
                    <a:pt x="593408" y="1702117"/>
                  </a:cubicBezTo>
                  <a:cubicBezTo>
                    <a:pt x="595313" y="1704022"/>
                    <a:pt x="600075" y="1706880"/>
                    <a:pt x="608648" y="1710690"/>
                  </a:cubicBezTo>
                  <a:lnTo>
                    <a:pt x="609600" y="1711642"/>
                  </a:lnTo>
                  <a:lnTo>
                    <a:pt x="609600" y="1717357"/>
                  </a:lnTo>
                  <a:lnTo>
                    <a:pt x="608648" y="1718310"/>
                  </a:lnTo>
                  <a:cubicBezTo>
                    <a:pt x="601028" y="1714500"/>
                    <a:pt x="591503" y="1709737"/>
                    <a:pt x="580073" y="1704975"/>
                  </a:cubicBezTo>
                  <a:cubicBezTo>
                    <a:pt x="569595" y="1700212"/>
                    <a:pt x="557213" y="1695450"/>
                    <a:pt x="544830" y="1689735"/>
                  </a:cubicBezTo>
                  <a:lnTo>
                    <a:pt x="543878" y="1688782"/>
                  </a:lnTo>
                  <a:lnTo>
                    <a:pt x="545783" y="1684020"/>
                  </a:lnTo>
                  <a:lnTo>
                    <a:pt x="546735" y="1684020"/>
                  </a:lnTo>
                  <a:cubicBezTo>
                    <a:pt x="549593" y="1684972"/>
                    <a:pt x="552450" y="1685925"/>
                    <a:pt x="555308" y="1686877"/>
                  </a:cubicBezTo>
                  <a:cubicBezTo>
                    <a:pt x="560070" y="1688782"/>
                    <a:pt x="563880" y="1689735"/>
                    <a:pt x="564833" y="1689735"/>
                  </a:cubicBezTo>
                  <a:cubicBezTo>
                    <a:pt x="565785" y="1689735"/>
                    <a:pt x="567690" y="1688782"/>
                    <a:pt x="568643" y="1687830"/>
                  </a:cubicBezTo>
                  <a:cubicBezTo>
                    <a:pt x="570548" y="1685925"/>
                    <a:pt x="576263" y="1675447"/>
                    <a:pt x="584835" y="1656397"/>
                  </a:cubicBezTo>
                  <a:lnTo>
                    <a:pt x="594360" y="1635442"/>
                  </a:lnTo>
                  <a:cubicBezTo>
                    <a:pt x="597218" y="1628775"/>
                    <a:pt x="601028" y="1621155"/>
                    <a:pt x="604838" y="1611630"/>
                  </a:cubicBezTo>
                  <a:lnTo>
                    <a:pt x="607695" y="1604962"/>
                  </a:lnTo>
                  <a:cubicBezTo>
                    <a:pt x="608648" y="1602105"/>
                    <a:pt x="608648" y="1600200"/>
                    <a:pt x="607695" y="1600200"/>
                  </a:cubicBezTo>
                  <a:cubicBezTo>
                    <a:pt x="607695" y="1600200"/>
                    <a:pt x="604838" y="1600200"/>
                    <a:pt x="601980" y="1600200"/>
                  </a:cubicBezTo>
                  <a:cubicBezTo>
                    <a:pt x="592455" y="1600200"/>
                    <a:pt x="584835" y="1600200"/>
                    <a:pt x="578168" y="1600200"/>
                  </a:cubicBezTo>
                  <a:lnTo>
                    <a:pt x="577215" y="1599247"/>
                  </a:lnTo>
                  <a:cubicBezTo>
                    <a:pt x="578168" y="1596390"/>
                    <a:pt x="579120" y="1592580"/>
                    <a:pt x="580073" y="1587817"/>
                  </a:cubicBezTo>
                  <a:close/>
                  <a:moveTo>
                    <a:pt x="1245870" y="1585913"/>
                  </a:moveTo>
                  <a:cubicBezTo>
                    <a:pt x="1253490" y="1587818"/>
                    <a:pt x="1259205" y="1592580"/>
                    <a:pt x="1263015" y="1600200"/>
                  </a:cubicBezTo>
                  <a:cubicBezTo>
                    <a:pt x="1267778" y="1610678"/>
                    <a:pt x="1264920" y="1621155"/>
                    <a:pt x="1256347" y="1632585"/>
                  </a:cubicBezTo>
                  <a:cubicBezTo>
                    <a:pt x="1266825" y="1631633"/>
                    <a:pt x="1274445" y="1633538"/>
                    <a:pt x="1280160" y="1636395"/>
                  </a:cubicBezTo>
                  <a:cubicBezTo>
                    <a:pt x="1284922" y="1639253"/>
                    <a:pt x="1288733" y="1644968"/>
                    <a:pt x="1292543" y="1651635"/>
                  </a:cubicBezTo>
                  <a:cubicBezTo>
                    <a:pt x="1295400" y="1658303"/>
                    <a:pt x="1296353" y="1664970"/>
                    <a:pt x="1296353" y="1670685"/>
                  </a:cubicBezTo>
                  <a:cubicBezTo>
                    <a:pt x="1295400" y="1682115"/>
                    <a:pt x="1290638" y="1692593"/>
                    <a:pt x="1280160" y="1701165"/>
                  </a:cubicBezTo>
                  <a:cubicBezTo>
                    <a:pt x="1276350" y="1704975"/>
                    <a:pt x="1270635" y="1707833"/>
                    <a:pt x="1263968" y="1710690"/>
                  </a:cubicBezTo>
                  <a:cubicBezTo>
                    <a:pt x="1249680" y="1716405"/>
                    <a:pt x="1237297" y="1716405"/>
                    <a:pt x="1224915" y="1710690"/>
                  </a:cubicBezTo>
                  <a:cubicBezTo>
                    <a:pt x="1219200" y="1707833"/>
                    <a:pt x="1215390" y="1703070"/>
                    <a:pt x="1212533" y="1696403"/>
                  </a:cubicBezTo>
                  <a:cubicBezTo>
                    <a:pt x="1208723" y="1687830"/>
                    <a:pt x="1208723" y="1679258"/>
                    <a:pt x="1212533" y="1671638"/>
                  </a:cubicBezTo>
                  <a:cubicBezTo>
                    <a:pt x="1213485" y="1668780"/>
                    <a:pt x="1217295" y="1664970"/>
                    <a:pt x="1222058" y="1658303"/>
                  </a:cubicBezTo>
                  <a:cubicBezTo>
                    <a:pt x="1206818" y="1657350"/>
                    <a:pt x="1196340" y="1651635"/>
                    <a:pt x="1191578" y="1639253"/>
                  </a:cubicBezTo>
                  <a:cubicBezTo>
                    <a:pt x="1185863" y="1625918"/>
                    <a:pt x="1188720" y="1613535"/>
                    <a:pt x="1199198" y="1602105"/>
                  </a:cubicBezTo>
                  <a:cubicBezTo>
                    <a:pt x="1203960" y="1597343"/>
                    <a:pt x="1209675" y="1592580"/>
                    <a:pt x="1217295" y="1589723"/>
                  </a:cubicBezTo>
                  <a:cubicBezTo>
                    <a:pt x="1227772" y="1584960"/>
                    <a:pt x="1237297" y="1584008"/>
                    <a:pt x="1245870" y="1585913"/>
                  </a:cubicBezTo>
                  <a:close/>
                  <a:moveTo>
                    <a:pt x="156210" y="1192530"/>
                  </a:moveTo>
                  <a:cubicBezTo>
                    <a:pt x="147638" y="1195387"/>
                    <a:pt x="141923" y="1200150"/>
                    <a:pt x="139065" y="1204912"/>
                  </a:cubicBezTo>
                  <a:cubicBezTo>
                    <a:pt x="136208" y="1209675"/>
                    <a:pt x="136208" y="1217295"/>
                    <a:pt x="140018" y="1225867"/>
                  </a:cubicBezTo>
                  <a:lnTo>
                    <a:pt x="142875" y="1232535"/>
                  </a:lnTo>
                  <a:lnTo>
                    <a:pt x="193358" y="1213485"/>
                  </a:lnTo>
                  <a:lnTo>
                    <a:pt x="192405" y="1209675"/>
                  </a:lnTo>
                  <a:cubicBezTo>
                    <a:pt x="189548" y="1201102"/>
                    <a:pt x="184785" y="1195387"/>
                    <a:pt x="179070" y="1192530"/>
                  </a:cubicBezTo>
                  <a:cubicBezTo>
                    <a:pt x="171450" y="1188720"/>
                    <a:pt x="164783" y="1188720"/>
                    <a:pt x="156210" y="1192530"/>
                  </a:cubicBezTo>
                  <a:close/>
                  <a:moveTo>
                    <a:pt x="159068" y="1161097"/>
                  </a:moveTo>
                  <a:cubicBezTo>
                    <a:pt x="164783" y="1162050"/>
                    <a:pt x="169545" y="1163955"/>
                    <a:pt x="174308" y="1167765"/>
                  </a:cubicBezTo>
                  <a:cubicBezTo>
                    <a:pt x="179070" y="1171575"/>
                    <a:pt x="183833" y="1176337"/>
                    <a:pt x="186690" y="1182052"/>
                  </a:cubicBezTo>
                  <a:cubicBezTo>
                    <a:pt x="190500" y="1187767"/>
                    <a:pt x="193358" y="1194435"/>
                    <a:pt x="196215" y="1202055"/>
                  </a:cubicBezTo>
                  <a:lnTo>
                    <a:pt x="200025" y="1211580"/>
                  </a:lnTo>
                  <a:lnTo>
                    <a:pt x="232410" y="1199197"/>
                  </a:lnTo>
                  <a:cubicBezTo>
                    <a:pt x="234315" y="1198245"/>
                    <a:pt x="236220" y="1197292"/>
                    <a:pt x="237173" y="1196340"/>
                  </a:cubicBezTo>
                  <a:cubicBezTo>
                    <a:pt x="238125" y="1195387"/>
                    <a:pt x="239078" y="1193482"/>
                    <a:pt x="239078" y="1190625"/>
                  </a:cubicBezTo>
                  <a:cubicBezTo>
                    <a:pt x="239078" y="1189672"/>
                    <a:pt x="239078" y="1187767"/>
                    <a:pt x="238125" y="1184910"/>
                  </a:cubicBezTo>
                  <a:cubicBezTo>
                    <a:pt x="238125" y="1182052"/>
                    <a:pt x="237173" y="1180147"/>
                    <a:pt x="237173" y="1178242"/>
                  </a:cubicBezTo>
                  <a:lnTo>
                    <a:pt x="243840" y="1175385"/>
                  </a:lnTo>
                  <a:lnTo>
                    <a:pt x="267653" y="1237297"/>
                  </a:lnTo>
                  <a:lnTo>
                    <a:pt x="260985" y="1239202"/>
                  </a:lnTo>
                  <a:cubicBezTo>
                    <a:pt x="260033" y="1237297"/>
                    <a:pt x="259080" y="1235392"/>
                    <a:pt x="258128" y="1233487"/>
                  </a:cubicBezTo>
                  <a:cubicBezTo>
                    <a:pt x="257175" y="1230630"/>
                    <a:pt x="256223" y="1229677"/>
                    <a:pt x="255270" y="1228725"/>
                  </a:cubicBezTo>
                  <a:cubicBezTo>
                    <a:pt x="253365" y="1226820"/>
                    <a:pt x="252413" y="1225867"/>
                    <a:pt x="250508" y="1225867"/>
                  </a:cubicBezTo>
                  <a:cubicBezTo>
                    <a:pt x="248603" y="1225867"/>
                    <a:pt x="247650" y="1225867"/>
                    <a:pt x="244793" y="1226820"/>
                  </a:cubicBezTo>
                  <a:lnTo>
                    <a:pt x="164783" y="1257300"/>
                  </a:lnTo>
                  <a:cubicBezTo>
                    <a:pt x="162878" y="1258252"/>
                    <a:pt x="160973" y="1259205"/>
                    <a:pt x="160020" y="1260157"/>
                  </a:cubicBezTo>
                  <a:cubicBezTo>
                    <a:pt x="159068" y="1261110"/>
                    <a:pt x="158115" y="1263015"/>
                    <a:pt x="158115" y="1265872"/>
                  </a:cubicBezTo>
                  <a:cubicBezTo>
                    <a:pt x="158115" y="1267777"/>
                    <a:pt x="158115" y="1269682"/>
                    <a:pt x="159068" y="1272540"/>
                  </a:cubicBezTo>
                  <a:cubicBezTo>
                    <a:pt x="159068" y="1275397"/>
                    <a:pt x="160020" y="1277302"/>
                    <a:pt x="160020" y="1278255"/>
                  </a:cubicBezTo>
                  <a:lnTo>
                    <a:pt x="153353" y="1281112"/>
                  </a:lnTo>
                  <a:lnTo>
                    <a:pt x="129540" y="1218247"/>
                  </a:lnTo>
                  <a:cubicBezTo>
                    <a:pt x="123825" y="1203960"/>
                    <a:pt x="121920" y="1191577"/>
                    <a:pt x="123825" y="1183005"/>
                  </a:cubicBezTo>
                  <a:cubicBezTo>
                    <a:pt x="124778" y="1172527"/>
                    <a:pt x="130493" y="1166812"/>
                    <a:pt x="140970" y="1163002"/>
                  </a:cubicBezTo>
                  <a:cubicBezTo>
                    <a:pt x="147638" y="1160145"/>
                    <a:pt x="153353" y="1160145"/>
                    <a:pt x="159068" y="1161097"/>
                  </a:cubicBezTo>
                  <a:close/>
                  <a:moveTo>
                    <a:pt x="1615440" y="1152525"/>
                  </a:moveTo>
                  <a:lnTo>
                    <a:pt x="1622107" y="1154430"/>
                  </a:lnTo>
                  <a:cubicBezTo>
                    <a:pt x="1621155" y="1156335"/>
                    <a:pt x="1621155" y="1158240"/>
                    <a:pt x="1620202" y="1161097"/>
                  </a:cubicBezTo>
                  <a:cubicBezTo>
                    <a:pt x="1619250" y="1163955"/>
                    <a:pt x="1619250" y="1165860"/>
                    <a:pt x="1619250" y="1167765"/>
                  </a:cubicBezTo>
                  <a:cubicBezTo>
                    <a:pt x="1619250" y="1169670"/>
                    <a:pt x="1620202" y="1171575"/>
                    <a:pt x="1621155" y="1173480"/>
                  </a:cubicBezTo>
                  <a:cubicBezTo>
                    <a:pt x="1622107" y="1174432"/>
                    <a:pt x="1624012" y="1175385"/>
                    <a:pt x="1625917" y="1176337"/>
                  </a:cubicBezTo>
                  <a:lnTo>
                    <a:pt x="1645920" y="1183957"/>
                  </a:lnTo>
                  <a:cubicBezTo>
                    <a:pt x="1647825" y="1184910"/>
                    <a:pt x="1648777" y="1184910"/>
                    <a:pt x="1650682" y="1185862"/>
                  </a:cubicBezTo>
                  <a:cubicBezTo>
                    <a:pt x="1651635" y="1185862"/>
                    <a:pt x="1653540" y="1186815"/>
                    <a:pt x="1654492" y="1186815"/>
                  </a:cubicBezTo>
                  <a:cubicBezTo>
                    <a:pt x="1655445" y="1186815"/>
                    <a:pt x="1657350" y="1186815"/>
                    <a:pt x="1659255" y="1186815"/>
                  </a:cubicBezTo>
                  <a:cubicBezTo>
                    <a:pt x="1661160" y="1186815"/>
                    <a:pt x="1664017" y="1185862"/>
                    <a:pt x="1666875" y="1185862"/>
                  </a:cubicBezTo>
                  <a:cubicBezTo>
                    <a:pt x="1675447" y="1184910"/>
                    <a:pt x="1684020" y="1183005"/>
                    <a:pt x="1691640" y="1182052"/>
                  </a:cubicBezTo>
                  <a:cubicBezTo>
                    <a:pt x="1699260" y="1181100"/>
                    <a:pt x="1706880" y="1179195"/>
                    <a:pt x="1714500" y="1178242"/>
                  </a:cubicBezTo>
                  <a:cubicBezTo>
                    <a:pt x="1718310" y="1177290"/>
                    <a:pt x="1721167" y="1176337"/>
                    <a:pt x="1724025" y="1175385"/>
                  </a:cubicBezTo>
                  <a:cubicBezTo>
                    <a:pt x="1726882" y="1174432"/>
                    <a:pt x="1728787" y="1172527"/>
                    <a:pt x="1730692" y="1171575"/>
                  </a:cubicBezTo>
                  <a:cubicBezTo>
                    <a:pt x="1731645" y="1170622"/>
                    <a:pt x="1733550" y="1168717"/>
                    <a:pt x="1734502" y="1166812"/>
                  </a:cubicBezTo>
                  <a:cubicBezTo>
                    <a:pt x="1735455" y="1164907"/>
                    <a:pt x="1736407" y="1163002"/>
                    <a:pt x="1737360" y="1162050"/>
                  </a:cubicBezTo>
                  <a:lnTo>
                    <a:pt x="1744027" y="1164907"/>
                  </a:lnTo>
                  <a:lnTo>
                    <a:pt x="1719262" y="1229677"/>
                  </a:lnTo>
                  <a:lnTo>
                    <a:pt x="1712595" y="1226820"/>
                  </a:lnTo>
                  <a:cubicBezTo>
                    <a:pt x="1714500" y="1221105"/>
                    <a:pt x="1715452" y="1216342"/>
                    <a:pt x="1716405" y="1214437"/>
                  </a:cubicBezTo>
                  <a:cubicBezTo>
                    <a:pt x="1716405" y="1212532"/>
                    <a:pt x="1716405" y="1210627"/>
                    <a:pt x="1714500" y="1210627"/>
                  </a:cubicBezTo>
                  <a:cubicBezTo>
                    <a:pt x="1713547" y="1210627"/>
                    <a:pt x="1712595" y="1210627"/>
                    <a:pt x="1710690" y="1210627"/>
                  </a:cubicBezTo>
                  <a:cubicBezTo>
                    <a:pt x="1708785" y="1210627"/>
                    <a:pt x="1704975" y="1211580"/>
                    <a:pt x="1701165" y="1211580"/>
                  </a:cubicBezTo>
                  <a:cubicBezTo>
                    <a:pt x="1697355" y="1211580"/>
                    <a:pt x="1691640" y="1212532"/>
                    <a:pt x="1684020" y="1214437"/>
                  </a:cubicBezTo>
                  <a:cubicBezTo>
                    <a:pt x="1676400" y="1215390"/>
                    <a:pt x="1667827" y="1217295"/>
                    <a:pt x="1657350" y="1219200"/>
                  </a:cubicBezTo>
                  <a:cubicBezTo>
                    <a:pt x="1669732" y="1235392"/>
                    <a:pt x="1678305" y="1246822"/>
                    <a:pt x="1683067" y="1253490"/>
                  </a:cubicBezTo>
                  <a:cubicBezTo>
                    <a:pt x="1687830" y="1260157"/>
                    <a:pt x="1691640" y="1263015"/>
                    <a:pt x="1692592" y="1263967"/>
                  </a:cubicBezTo>
                  <a:cubicBezTo>
                    <a:pt x="1694497" y="1264920"/>
                    <a:pt x="1696402" y="1263967"/>
                    <a:pt x="1698307" y="1262062"/>
                  </a:cubicBezTo>
                  <a:cubicBezTo>
                    <a:pt x="1700212" y="1260157"/>
                    <a:pt x="1702117" y="1257300"/>
                    <a:pt x="1704022" y="1251585"/>
                  </a:cubicBezTo>
                  <a:lnTo>
                    <a:pt x="1710690" y="1253490"/>
                  </a:lnTo>
                  <a:lnTo>
                    <a:pt x="1694497" y="1295400"/>
                  </a:lnTo>
                  <a:lnTo>
                    <a:pt x="1686877" y="1292542"/>
                  </a:lnTo>
                  <a:cubicBezTo>
                    <a:pt x="1687830" y="1290637"/>
                    <a:pt x="1687830" y="1288732"/>
                    <a:pt x="1687830" y="1286827"/>
                  </a:cubicBezTo>
                  <a:cubicBezTo>
                    <a:pt x="1687830" y="1284922"/>
                    <a:pt x="1687830" y="1283017"/>
                    <a:pt x="1687830" y="1281112"/>
                  </a:cubicBezTo>
                  <a:cubicBezTo>
                    <a:pt x="1687830" y="1278255"/>
                    <a:pt x="1686877" y="1275397"/>
                    <a:pt x="1684972" y="1273492"/>
                  </a:cubicBezTo>
                  <a:cubicBezTo>
                    <a:pt x="1684020" y="1270635"/>
                    <a:pt x="1682115" y="1268730"/>
                    <a:pt x="1680210" y="1265872"/>
                  </a:cubicBezTo>
                  <a:cubicBezTo>
                    <a:pt x="1676400" y="1260157"/>
                    <a:pt x="1672590" y="1254442"/>
                    <a:pt x="1667827" y="1248727"/>
                  </a:cubicBezTo>
                  <a:cubicBezTo>
                    <a:pt x="1663065" y="1243012"/>
                    <a:pt x="1658302" y="1236345"/>
                    <a:pt x="1652587" y="1228725"/>
                  </a:cubicBezTo>
                  <a:cubicBezTo>
                    <a:pt x="1648777" y="1223962"/>
                    <a:pt x="1645920" y="1221105"/>
                    <a:pt x="1644015" y="1219200"/>
                  </a:cubicBezTo>
                  <a:cubicBezTo>
                    <a:pt x="1642110" y="1217295"/>
                    <a:pt x="1637347" y="1215390"/>
                    <a:pt x="1631632" y="1213485"/>
                  </a:cubicBezTo>
                  <a:lnTo>
                    <a:pt x="1615440" y="1206817"/>
                  </a:lnTo>
                  <a:cubicBezTo>
                    <a:pt x="1613535" y="1205865"/>
                    <a:pt x="1611630" y="1205865"/>
                    <a:pt x="1609725" y="1205865"/>
                  </a:cubicBezTo>
                  <a:cubicBezTo>
                    <a:pt x="1607820" y="1205865"/>
                    <a:pt x="1605915" y="1206817"/>
                    <a:pt x="1604962" y="1208722"/>
                  </a:cubicBezTo>
                  <a:cubicBezTo>
                    <a:pt x="1604010" y="1209675"/>
                    <a:pt x="1603057" y="1211580"/>
                    <a:pt x="1601152" y="1213485"/>
                  </a:cubicBezTo>
                  <a:cubicBezTo>
                    <a:pt x="1599247" y="1216342"/>
                    <a:pt x="1598295" y="1218247"/>
                    <a:pt x="1597342" y="1219200"/>
                  </a:cubicBezTo>
                  <a:lnTo>
                    <a:pt x="1590675" y="1216342"/>
                  </a:lnTo>
                  <a:close/>
                  <a:moveTo>
                    <a:pt x="1739265" y="964883"/>
                  </a:moveTo>
                  <a:lnTo>
                    <a:pt x="1773555" y="968693"/>
                  </a:lnTo>
                  <a:lnTo>
                    <a:pt x="1759267" y="1085850"/>
                  </a:lnTo>
                  <a:lnTo>
                    <a:pt x="1726882" y="1081088"/>
                  </a:lnTo>
                  <a:lnTo>
                    <a:pt x="1727835" y="1074420"/>
                  </a:lnTo>
                  <a:cubicBezTo>
                    <a:pt x="1733550" y="1073468"/>
                    <a:pt x="1739265" y="1071563"/>
                    <a:pt x="1744980" y="1067753"/>
                  </a:cubicBezTo>
                  <a:cubicBezTo>
                    <a:pt x="1751647" y="1064895"/>
                    <a:pt x="1755457" y="1061085"/>
                    <a:pt x="1755457" y="1058228"/>
                  </a:cubicBezTo>
                  <a:cubicBezTo>
                    <a:pt x="1755457" y="1056323"/>
                    <a:pt x="1756410" y="1054418"/>
                    <a:pt x="1756410" y="1051560"/>
                  </a:cubicBezTo>
                  <a:cubicBezTo>
                    <a:pt x="1756410" y="1048703"/>
                    <a:pt x="1757362" y="1046798"/>
                    <a:pt x="1757362" y="1044893"/>
                  </a:cubicBezTo>
                  <a:lnTo>
                    <a:pt x="1757362" y="1041083"/>
                  </a:lnTo>
                  <a:lnTo>
                    <a:pt x="1662112" y="1029653"/>
                  </a:lnTo>
                  <a:cubicBezTo>
                    <a:pt x="1660207" y="1029653"/>
                    <a:pt x="1658302" y="1029653"/>
                    <a:pt x="1656397" y="1030605"/>
                  </a:cubicBezTo>
                  <a:cubicBezTo>
                    <a:pt x="1654492" y="1031558"/>
                    <a:pt x="1653540" y="1032510"/>
                    <a:pt x="1652587" y="1034415"/>
                  </a:cubicBezTo>
                  <a:cubicBezTo>
                    <a:pt x="1651635" y="1035368"/>
                    <a:pt x="1651635" y="1037273"/>
                    <a:pt x="1650682" y="1040130"/>
                  </a:cubicBezTo>
                  <a:cubicBezTo>
                    <a:pt x="1649730" y="1042988"/>
                    <a:pt x="1648777" y="1044893"/>
                    <a:pt x="1648777" y="1046798"/>
                  </a:cubicBezTo>
                  <a:lnTo>
                    <a:pt x="1642110" y="1045845"/>
                  </a:lnTo>
                  <a:lnTo>
                    <a:pt x="1649730" y="978218"/>
                  </a:lnTo>
                  <a:lnTo>
                    <a:pt x="1656397" y="979170"/>
                  </a:lnTo>
                  <a:cubicBezTo>
                    <a:pt x="1656397" y="981075"/>
                    <a:pt x="1656397" y="982980"/>
                    <a:pt x="1656397" y="985838"/>
                  </a:cubicBezTo>
                  <a:cubicBezTo>
                    <a:pt x="1656397" y="988695"/>
                    <a:pt x="1656397" y="990600"/>
                    <a:pt x="1656397" y="992505"/>
                  </a:cubicBezTo>
                  <a:cubicBezTo>
                    <a:pt x="1657350" y="994410"/>
                    <a:pt x="1658302" y="996315"/>
                    <a:pt x="1659255" y="997268"/>
                  </a:cubicBezTo>
                  <a:cubicBezTo>
                    <a:pt x="1660207" y="998220"/>
                    <a:pt x="1662112" y="999173"/>
                    <a:pt x="1664970" y="999173"/>
                  </a:cubicBezTo>
                  <a:lnTo>
                    <a:pt x="1761172" y="1010603"/>
                  </a:lnTo>
                  <a:lnTo>
                    <a:pt x="1761172" y="1006793"/>
                  </a:lnTo>
                  <a:cubicBezTo>
                    <a:pt x="1761172" y="1004888"/>
                    <a:pt x="1761172" y="1002983"/>
                    <a:pt x="1762125" y="1000125"/>
                  </a:cubicBezTo>
                  <a:cubicBezTo>
                    <a:pt x="1762125" y="997268"/>
                    <a:pt x="1762125" y="995363"/>
                    <a:pt x="1762125" y="993458"/>
                  </a:cubicBezTo>
                  <a:cubicBezTo>
                    <a:pt x="1762125" y="990600"/>
                    <a:pt x="1759267" y="985838"/>
                    <a:pt x="1753552" y="982028"/>
                  </a:cubicBezTo>
                  <a:cubicBezTo>
                    <a:pt x="1747837" y="977265"/>
                    <a:pt x="1743075" y="974408"/>
                    <a:pt x="1738312" y="971550"/>
                  </a:cubicBezTo>
                  <a:close/>
                  <a:moveTo>
                    <a:pt x="199073" y="952500"/>
                  </a:moveTo>
                  <a:lnTo>
                    <a:pt x="212408" y="1065847"/>
                  </a:lnTo>
                  <a:lnTo>
                    <a:pt x="205740" y="1066800"/>
                  </a:lnTo>
                  <a:cubicBezTo>
                    <a:pt x="205740" y="1064895"/>
                    <a:pt x="204788" y="1062990"/>
                    <a:pt x="203835" y="1060132"/>
                  </a:cubicBezTo>
                  <a:cubicBezTo>
                    <a:pt x="202883" y="1057275"/>
                    <a:pt x="202883" y="1055370"/>
                    <a:pt x="201930" y="1054417"/>
                  </a:cubicBezTo>
                  <a:cubicBezTo>
                    <a:pt x="200978" y="1052512"/>
                    <a:pt x="199073" y="1050607"/>
                    <a:pt x="198120" y="1050607"/>
                  </a:cubicBezTo>
                  <a:cubicBezTo>
                    <a:pt x="196215" y="1049655"/>
                    <a:pt x="195263" y="1049655"/>
                    <a:pt x="192405" y="1050607"/>
                  </a:cubicBezTo>
                  <a:lnTo>
                    <a:pt x="106680" y="1060132"/>
                  </a:lnTo>
                  <a:cubicBezTo>
                    <a:pt x="104775" y="1060132"/>
                    <a:pt x="102870" y="1061085"/>
                    <a:pt x="101918" y="1062037"/>
                  </a:cubicBezTo>
                  <a:cubicBezTo>
                    <a:pt x="100965" y="1062990"/>
                    <a:pt x="100013" y="1064895"/>
                    <a:pt x="99060" y="1066800"/>
                  </a:cubicBezTo>
                  <a:cubicBezTo>
                    <a:pt x="98108" y="1068705"/>
                    <a:pt x="98108" y="1070610"/>
                    <a:pt x="98108" y="1073467"/>
                  </a:cubicBezTo>
                  <a:cubicBezTo>
                    <a:pt x="98108" y="1076325"/>
                    <a:pt x="98108" y="1078230"/>
                    <a:pt x="98108" y="1080135"/>
                  </a:cubicBezTo>
                  <a:lnTo>
                    <a:pt x="91440" y="1081087"/>
                  </a:lnTo>
                  <a:lnTo>
                    <a:pt x="79058" y="973455"/>
                  </a:lnTo>
                  <a:lnTo>
                    <a:pt x="108585" y="971550"/>
                  </a:lnTo>
                  <a:lnTo>
                    <a:pt x="109538" y="978217"/>
                  </a:lnTo>
                  <a:cubicBezTo>
                    <a:pt x="104775" y="980122"/>
                    <a:pt x="100965" y="983932"/>
                    <a:pt x="96203" y="988695"/>
                  </a:cubicBezTo>
                  <a:cubicBezTo>
                    <a:pt x="92393" y="993457"/>
                    <a:pt x="89535" y="997267"/>
                    <a:pt x="89535" y="1002030"/>
                  </a:cubicBezTo>
                  <a:cubicBezTo>
                    <a:pt x="89535" y="1003935"/>
                    <a:pt x="89535" y="1005840"/>
                    <a:pt x="89535" y="1008697"/>
                  </a:cubicBezTo>
                  <a:cubicBezTo>
                    <a:pt x="89535" y="1011555"/>
                    <a:pt x="90488" y="1014412"/>
                    <a:pt x="90488" y="1016317"/>
                  </a:cubicBezTo>
                  <a:lnTo>
                    <a:pt x="92393" y="1033462"/>
                  </a:lnTo>
                  <a:lnTo>
                    <a:pt x="139065" y="1027747"/>
                  </a:lnTo>
                  <a:lnTo>
                    <a:pt x="137160" y="1015365"/>
                  </a:lnTo>
                  <a:cubicBezTo>
                    <a:pt x="137160" y="1012507"/>
                    <a:pt x="136208" y="1009650"/>
                    <a:pt x="135255" y="1006792"/>
                  </a:cubicBezTo>
                  <a:cubicBezTo>
                    <a:pt x="134303" y="1003935"/>
                    <a:pt x="132398" y="1002030"/>
                    <a:pt x="130493" y="1000125"/>
                  </a:cubicBezTo>
                  <a:cubicBezTo>
                    <a:pt x="129540" y="999172"/>
                    <a:pt x="126683" y="998220"/>
                    <a:pt x="122873" y="997267"/>
                  </a:cubicBezTo>
                  <a:cubicBezTo>
                    <a:pt x="119063" y="996315"/>
                    <a:pt x="116205" y="996315"/>
                    <a:pt x="114300" y="995362"/>
                  </a:cubicBezTo>
                  <a:lnTo>
                    <a:pt x="113348" y="988695"/>
                  </a:lnTo>
                  <a:lnTo>
                    <a:pt x="163830" y="982980"/>
                  </a:lnTo>
                  <a:lnTo>
                    <a:pt x="164783" y="989647"/>
                  </a:lnTo>
                  <a:cubicBezTo>
                    <a:pt x="162878" y="989647"/>
                    <a:pt x="159068" y="991552"/>
                    <a:pt x="156210" y="993457"/>
                  </a:cubicBezTo>
                  <a:cubicBezTo>
                    <a:pt x="152400" y="995362"/>
                    <a:pt x="150495" y="997267"/>
                    <a:pt x="149543" y="998220"/>
                  </a:cubicBezTo>
                  <a:cubicBezTo>
                    <a:pt x="147638" y="1000125"/>
                    <a:pt x="146685" y="1002982"/>
                    <a:pt x="145733" y="1004887"/>
                  </a:cubicBezTo>
                  <a:cubicBezTo>
                    <a:pt x="144780" y="1007745"/>
                    <a:pt x="144780" y="1010602"/>
                    <a:pt x="145733" y="1013460"/>
                  </a:cubicBezTo>
                  <a:lnTo>
                    <a:pt x="146685" y="1025842"/>
                  </a:lnTo>
                  <a:lnTo>
                    <a:pt x="181928" y="1022032"/>
                  </a:lnTo>
                  <a:cubicBezTo>
                    <a:pt x="185738" y="1022032"/>
                    <a:pt x="188595" y="1021080"/>
                    <a:pt x="190500" y="1020127"/>
                  </a:cubicBezTo>
                  <a:cubicBezTo>
                    <a:pt x="192405" y="1019175"/>
                    <a:pt x="194310" y="1018222"/>
                    <a:pt x="195263" y="1016317"/>
                  </a:cubicBezTo>
                  <a:cubicBezTo>
                    <a:pt x="196215" y="1014412"/>
                    <a:pt x="196215" y="1012507"/>
                    <a:pt x="196215" y="1010602"/>
                  </a:cubicBezTo>
                  <a:cubicBezTo>
                    <a:pt x="196215" y="1007745"/>
                    <a:pt x="196215" y="1004887"/>
                    <a:pt x="195263" y="1000125"/>
                  </a:cubicBezTo>
                  <a:cubicBezTo>
                    <a:pt x="195263" y="998220"/>
                    <a:pt x="195263" y="995362"/>
                    <a:pt x="194310" y="992505"/>
                  </a:cubicBezTo>
                  <a:cubicBezTo>
                    <a:pt x="194310" y="989647"/>
                    <a:pt x="193358" y="987742"/>
                    <a:pt x="193358" y="984885"/>
                  </a:cubicBezTo>
                  <a:cubicBezTo>
                    <a:pt x="192405" y="982980"/>
                    <a:pt x="192405" y="980122"/>
                    <a:pt x="191453" y="978217"/>
                  </a:cubicBezTo>
                  <a:cubicBezTo>
                    <a:pt x="190500" y="976312"/>
                    <a:pt x="189548" y="974407"/>
                    <a:pt x="188595" y="973455"/>
                  </a:cubicBezTo>
                  <a:cubicBezTo>
                    <a:pt x="185738" y="970597"/>
                    <a:pt x="180975" y="968692"/>
                    <a:pt x="175260" y="965835"/>
                  </a:cubicBezTo>
                  <a:cubicBezTo>
                    <a:pt x="169545" y="962977"/>
                    <a:pt x="164783" y="961072"/>
                    <a:pt x="161925" y="961072"/>
                  </a:cubicBezTo>
                  <a:lnTo>
                    <a:pt x="160973" y="954405"/>
                  </a:lnTo>
                  <a:close/>
                  <a:moveTo>
                    <a:pt x="925830" y="826770"/>
                  </a:moveTo>
                  <a:cubicBezTo>
                    <a:pt x="898208" y="826770"/>
                    <a:pt x="876300" y="848678"/>
                    <a:pt x="876300" y="876300"/>
                  </a:cubicBezTo>
                  <a:lnTo>
                    <a:pt x="876300" y="905828"/>
                  </a:lnTo>
                  <a:cubicBezTo>
                    <a:pt x="850583" y="910590"/>
                    <a:pt x="825818" y="918210"/>
                    <a:pt x="801053" y="929640"/>
                  </a:cubicBezTo>
                  <a:cubicBezTo>
                    <a:pt x="763905" y="946785"/>
                    <a:pt x="727710" y="971550"/>
                    <a:pt x="693420" y="1003935"/>
                  </a:cubicBezTo>
                  <a:cubicBezTo>
                    <a:pt x="661988" y="1034415"/>
                    <a:pt x="632460" y="1070610"/>
                    <a:pt x="604838" y="1112520"/>
                  </a:cubicBezTo>
                  <a:cubicBezTo>
                    <a:pt x="579120" y="1152525"/>
                    <a:pt x="555308" y="1197293"/>
                    <a:pt x="534353" y="1245870"/>
                  </a:cubicBezTo>
                  <a:cubicBezTo>
                    <a:pt x="523875" y="1270635"/>
                    <a:pt x="535305" y="1298258"/>
                    <a:pt x="559118" y="1308735"/>
                  </a:cubicBezTo>
                  <a:cubicBezTo>
                    <a:pt x="583883" y="1319213"/>
                    <a:pt x="611505" y="1307783"/>
                    <a:pt x="621983" y="1283018"/>
                  </a:cubicBezTo>
                  <a:cubicBezTo>
                    <a:pt x="660083" y="1195388"/>
                    <a:pt x="706755" y="1122045"/>
                    <a:pt x="759143" y="1072515"/>
                  </a:cubicBezTo>
                  <a:cubicBezTo>
                    <a:pt x="796290" y="1036320"/>
                    <a:pt x="835343" y="1013460"/>
                    <a:pt x="875348" y="1002983"/>
                  </a:cubicBezTo>
                  <a:lnTo>
                    <a:pt x="875348" y="1081088"/>
                  </a:lnTo>
                  <a:cubicBezTo>
                    <a:pt x="875348" y="1107758"/>
                    <a:pt x="855345" y="1118235"/>
                    <a:pt x="846773" y="1123950"/>
                  </a:cubicBezTo>
                  <a:cubicBezTo>
                    <a:pt x="843915" y="1125855"/>
                    <a:pt x="837248" y="1129665"/>
                    <a:pt x="834390" y="1131570"/>
                  </a:cubicBezTo>
                  <a:cubicBezTo>
                    <a:pt x="816293" y="1143953"/>
                    <a:pt x="794385" y="1162050"/>
                    <a:pt x="775335" y="1187768"/>
                  </a:cubicBezTo>
                  <a:cubicBezTo>
                    <a:pt x="739140" y="1233488"/>
                    <a:pt x="711518" y="1296353"/>
                    <a:pt x="697230" y="1363980"/>
                  </a:cubicBezTo>
                  <a:cubicBezTo>
                    <a:pt x="691515" y="1389698"/>
                    <a:pt x="707708" y="1415415"/>
                    <a:pt x="734378" y="1421130"/>
                  </a:cubicBezTo>
                  <a:cubicBezTo>
                    <a:pt x="760095" y="1426845"/>
                    <a:pt x="785813" y="1410653"/>
                    <a:pt x="791528" y="1383983"/>
                  </a:cubicBezTo>
                  <a:cubicBezTo>
                    <a:pt x="802958" y="1329690"/>
                    <a:pt x="824865" y="1281113"/>
                    <a:pt x="851535" y="1246823"/>
                  </a:cubicBezTo>
                  <a:cubicBezTo>
                    <a:pt x="864870" y="1228725"/>
                    <a:pt x="893445" y="1199198"/>
                    <a:pt x="925830" y="1199198"/>
                  </a:cubicBezTo>
                  <a:cubicBezTo>
                    <a:pt x="958215" y="1199198"/>
                    <a:pt x="986790" y="1228725"/>
                    <a:pt x="1000125" y="1246823"/>
                  </a:cubicBezTo>
                  <a:cubicBezTo>
                    <a:pt x="1026795" y="1281113"/>
                    <a:pt x="1048703" y="1330643"/>
                    <a:pt x="1060133" y="1383983"/>
                  </a:cubicBezTo>
                  <a:cubicBezTo>
                    <a:pt x="1065848" y="1409700"/>
                    <a:pt x="1091565" y="1425893"/>
                    <a:pt x="1117283" y="1421130"/>
                  </a:cubicBezTo>
                  <a:cubicBezTo>
                    <a:pt x="1143000" y="1415415"/>
                    <a:pt x="1160145" y="1389698"/>
                    <a:pt x="1154430" y="1363980"/>
                  </a:cubicBezTo>
                  <a:cubicBezTo>
                    <a:pt x="1140143" y="1296353"/>
                    <a:pt x="1111568" y="1233488"/>
                    <a:pt x="1076325" y="1187768"/>
                  </a:cubicBezTo>
                  <a:cubicBezTo>
                    <a:pt x="1056323" y="1162050"/>
                    <a:pt x="1035368" y="1143953"/>
                    <a:pt x="1017270" y="1131570"/>
                  </a:cubicBezTo>
                  <a:cubicBezTo>
                    <a:pt x="1014413" y="1129665"/>
                    <a:pt x="1007745" y="1125855"/>
                    <a:pt x="1004888" y="1123950"/>
                  </a:cubicBezTo>
                  <a:cubicBezTo>
                    <a:pt x="995363" y="1118235"/>
                    <a:pt x="976313" y="1107758"/>
                    <a:pt x="976313" y="1081088"/>
                  </a:cubicBezTo>
                  <a:lnTo>
                    <a:pt x="976313" y="1002983"/>
                  </a:lnTo>
                  <a:cubicBezTo>
                    <a:pt x="1016318" y="1013460"/>
                    <a:pt x="1055370" y="1036320"/>
                    <a:pt x="1092518" y="1072515"/>
                  </a:cubicBezTo>
                  <a:cubicBezTo>
                    <a:pt x="1144905" y="1122045"/>
                    <a:pt x="1191578" y="1194435"/>
                    <a:pt x="1229678" y="1283018"/>
                  </a:cubicBezTo>
                  <a:cubicBezTo>
                    <a:pt x="1240155" y="1307783"/>
                    <a:pt x="1268730" y="1318260"/>
                    <a:pt x="1292543" y="1308735"/>
                  </a:cubicBezTo>
                  <a:cubicBezTo>
                    <a:pt x="1316355" y="1298258"/>
                    <a:pt x="1327785" y="1270635"/>
                    <a:pt x="1317308" y="1245870"/>
                  </a:cubicBezTo>
                  <a:cubicBezTo>
                    <a:pt x="1296353" y="1197293"/>
                    <a:pt x="1272540" y="1152525"/>
                    <a:pt x="1246823" y="1112520"/>
                  </a:cubicBezTo>
                  <a:cubicBezTo>
                    <a:pt x="1219200" y="1070610"/>
                    <a:pt x="1189673" y="1034415"/>
                    <a:pt x="1158240" y="1003935"/>
                  </a:cubicBezTo>
                  <a:cubicBezTo>
                    <a:pt x="1124903" y="971550"/>
                    <a:pt x="1088708" y="946785"/>
                    <a:pt x="1050608" y="929640"/>
                  </a:cubicBezTo>
                  <a:cubicBezTo>
                    <a:pt x="1025843" y="918210"/>
                    <a:pt x="1001078" y="910590"/>
                    <a:pt x="975360" y="905828"/>
                  </a:cubicBezTo>
                  <a:lnTo>
                    <a:pt x="975360" y="876300"/>
                  </a:lnTo>
                  <a:cubicBezTo>
                    <a:pt x="975360" y="848678"/>
                    <a:pt x="953453" y="826770"/>
                    <a:pt x="925830" y="826770"/>
                  </a:cubicBezTo>
                  <a:close/>
                  <a:moveTo>
                    <a:pt x="1765935" y="802958"/>
                  </a:moveTo>
                  <a:lnTo>
                    <a:pt x="1772603" y="870585"/>
                  </a:lnTo>
                  <a:lnTo>
                    <a:pt x="1765935" y="871538"/>
                  </a:lnTo>
                  <a:cubicBezTo>
                    <a:pt x="1765935" y="869633"/>
                    <a:pt x="1764983" y="867728"/>
                    <a:pt x="1764983" y="864870"/>
                  </a:cubicBezTo>
                  <a:cubicBezTo>
                    <a:pt x="1764030" y="862013"/>
                    <a:pt x="1764030" y="860108"/>
                    <a:pt x="1763078" y="858203"/>
                  </a:cubicBezTo>
                  <a:cubicBezTo>
                    <a:pt x="1762125" y="856298"/>
                    <a:pt x="1761173" y="854393"/>
                    <a:pt x="1759268" y="854393"/>
                  </a:cubicBezTo>
                  <a:cubicBezTo>
                    <a:pt x="1757363" y="853440"/>
                    <a:pt x="1755458" y="853440"/>
                    <a:pt x="1753553" y="853440"/>
                  </a:cubicBezTo>
                  <a:lnTo>
                    <a:pt x="1667828" y="862013"/>
                  </a:lnTo>
                  <a:cubicBezTo>
                    <a:pt x="1665923" y="862013"/>
                    <a:pt x="1664018" y="862965"/>
                    <a:pt x="1662113" y="863918"/>
                  </a:cubicBezTo>
                  <a:cubicBezTo>
                    <a:pt x="1661160" y="864870"/>
                    <a:pt x="1660208" y="866775"/>
                    <a:pt x="1659255" y="868680"/>
                  </a:cubicBezTo>
                  <a:cubicBezTo>
                    <a:pt x="1659255" y="869633"/>
                    <a:pt x="1658303" y="871538"/>
                    <a:pt x="1658303" y="874395"/>
                  </a:cubicBezTo>
                  <a:cubicBezTo>
                    <a:pt x="1658303" y="877253"/>
                    <a:pt x="1658303" y="879158"/>
                    <a:pt x="1658303" y="881063"/>
                  </a:cubicBezTo>
                  <a:lnTo>
                    <a:pt x="1651635" y="883920"/>
                  </a:lnTo>
                  <a:lnTo>
                    <a:pt x="1644968" y="816293"/>
                  </a:lnTo>
                  <a:lnTo>
                    <a:pt x="1651635" y="815340"/>
                  </a:lnTo>
                  <a:cubicBezTo>
                    <a:pt x="1651635" y="817245"/>
                    <a:pt x="1652588" y="819150"/>
                    <a:pt x="1652588" y="822008"/>
                  </a:cubicBezTo>
                  <a:cubicBezTo>
                    <a:pt x="1653540" y="824865"/>
                    <a:pt x="1653540" y="826770"/>
                    <a:pt x="1654493" y="827723"/>
                  </a:cubicBezTo>
                  <a:cubicBezTo>
                    <a:pt x="1655445" y="829628"/>
                    <a:pt x="1656398" y="831533"/>
                    <a:pt x="1658303" y="831533"/>
                  </a:cubicBezTo>
                  <a:cubicBezTo>
                    <a:pt x="1659255" y="832485"/>
                    <a:pt x="1661160" y="832485"/>
                    <a:pt x="1664018" y="832485"/>
                  </a:cubicBezTo>
                  <a:lnTo>
                    <a:pt x="1749743" y="823913"/>
                  </a:lnTo>
                  <a:cubicBezTo>
                    <a:pt x="1751648" y="823913"/>
                    <a:pt x="1753553" y="822960"/>
                    <a:pt x="1754505" y="822008"/>
                  </a:cubicBezTo>
                  <a:cubicBezTo>
                    <a:pt x="1755458" y="821055"/>
                    <a:pt x="1757363" y="819150"/>
                    <a:pt x="1757363" y="817245"/>
                  </a:cubicBezTo>
                  <a:cubicBezTo>
                    <a:pt x="1758315" y="816293"/>
                    <a:pt x="1758315" y="813435"/>
                    <a:pt x="1758315" y="810578"/>
                  </a:cubicBezTo>
                  <a:cubicBezTo>
                    <a:pt x="1758315" y="807720"/>
                    <a:pt x="1759268" y="805815"/>
                    <a:pt x="1759268" y="803910"/>
                  </a:cubicBezTo>
                  <a:close/>
                  <a:moveTo>
                    <a:pt x="94297" y="735330"/>
                  </a:moveTo>
                  <a:lnTo>
                    <a:pt x="100965" y="736282"/>
                  </a:lnTo>
                  <a:cubicBezTo>
                    <a:pt x="100965" y="742950"/>
                    <a:pt x="100965" y="747712"/>
                    <a:pt x="101917" y="752475"/>
                  </a:cubicBezTo>
                  <a:cubicBezTo>
                    <a:pt x="102870" y="757237"/>
                    <a:pt x="104775" y="762000"/>
                    <a:pt x="108585" y="766762"/>
                  </a:cubicBezTo>
                  <a:cubicBezTo>
                    <a:pt x="113347" y="773430"/>
                    <a:pt x="117157" y="779145"/>
                    <a:pt x="120967" y="783907"/>
                  </a:cubicBezTo>
                  <a:cubicBezTo>
                    <a:pt x="124777" y="788670"/>
                    <a:pt x="128587" y="794385"/>
                    <a:pt x="134302" y="801052"/>
                  </a:cubicBezTo>
                  <a:cubicBezTo>
                    <a:pt x="141922" y="796290"/>
                    <a:pt x="150495" y="791527"/>
                    <a:pt x="161925" y="784860"/>
                  </a:cubicBezTo>
                  <a:cubicBezTo>
                    <a:pt x="172402" y="778192"/>
                    <a:pt x="182880" y="772477"/>
                    <a:pt x="193357" y="765810"/>
                  </a:cubicBezTo>
                  <a:cubicBezTo>
                    <a:pt x="196215" y="763905"/>
                    <a:pt x="198120" y="762000"/>
                    <a:pt x="200977" y="760095"/>
                  </a:cubicBezTo>
                  <a:cubicBezTo>
                    <a:pt x="203835" y="758190"/>
                    <a:pt x="205740" y="755332"/>
                    <a:pt x="207645" y="752475"/>
                  </a:cubicBezTo>
                  <a:cubicBezTo>
                    <a:pt x="208597" y="751522"/>
                    <a:pt x="209550" y="749617"/>
                    <a:pt x="209550" y="747712"/>
                  </a:cubicBezTo>
                  <a:cubicBezTo>
                    <a:pt x="210502" y="745807"/>
                    <a:pt x="210502" y="744855"/>
                    <a:pt x="210502" y="742950"/>
                  </a:cubicBezTo>
                  <a:lnTo>
                    <a:pt x="218122" y="745807"/>
                  </a:lnTo>
                  <a:lnTo>
                    <a:pt x="211455" y="793432"/>
                  </a:lnTo>
                  <a:cubicBezTo>
                    <a:pt x="199072" y="799147"/>
                    <a:pt x="189547" y="803910"/>
                    <a:pt x="180975" y="808672"/>
                  </a:cubicBezTo>
                  <a:cubicBezTo>
                    <a:pt x="172402" y="813435"/>
                    <a:pt x="161925" y="819150"/>
                    <a:pt x="149542" y="826770"/>
                  </a:cubicBezTo>
                  <a:lnTo>
                    <a:pt x="148590" y="831532"/>
                  </a:lnTo>
                  <a:lnTo>
                    <a:pt x="186690" y="837247"/>
                  </a:lnTo>
                  <a:cubicBezTo>
                    <a:pt x="188595" y="837247"/>
                    <a:pt x="190500" y="837247"/>
                    <a:pt x="192405" y="837247"/>
                  </a:cubicBezTo>
                  <a:cubicBezTo>
                    <a:pt x="194310" y="836295"/>
                    <a:pt x="195262" y="835342"/>
                    <a:pt x="196215" y="833437"/>
                  </a:cubicBezTo>
                  <a:cubicBezTo>
                    <a:pt x="197167" y="832485"/>
                    <a:pt x="197167" y="831532"/>
                    <a:pt x="198120" y="829627"/>
                  </a:cubicBezTo>
                  <a:cubicBezTo>
                    <a:pt x="199072" y="827722"/>
                    <a:pt x="199072" y="825817"/>
                    <a:pt x="200025" y="823912"/>
                  </a:cubicBezTo>
                  <a:lnTo>
                    <a:pt x="206692" y="824865"/>
                  </a:lnTo>
                  <a:lnTo>
                    <a:pt x="197167" y="888682"/>
                  </a:lnTo>
                  <a:lnTo>
                    <a:pt x="190500" y="886777"/>
                  </a:lnTo>
                  <a:cubicBezTo>
                    <a:pt x="190500" y="884872"/>
                    <a:pt x="190500" y="882967"/>
                    <a:pt x="190500" y="880110"/>
                  </a:cubicBezTo>
                  <a:cubicBezTo>
                    <a:pt x="190500" y="877252"/>
                    <a:pt x="190500" y="875347"/>
                    <a:pt x="190500" y="874395"/>
                  </a:cubicBezTo>
                  <a:cubicBezTo>
                    <a:pt x="189547" y="872490"/>
                    <a:pt x="189547" y="870585"/>
                    <a:pt x="187642" y="869632"/>
                  </a:cubicBezTo>
                  <a:cubicBezTo>
                    <a:pt x="186690" y="868680"/>
                    <a:pt x="184785" y="867727"/>
                    <a:pt x="182880" y="867727"/>
                  </a:cubicBezTo>
                  <a:lnTo>
                    <a:pt x="97155" y="855345"/>
                  </a:lnTo>
                  <a:cubicBezTo>
                    <a:pt x="95250" y="855345"/>
                    <a:pt x="93345" y="855345"/>
                    <a:pt x="92392" y="855345"/>
                  </a:cubicBezTo>
                  <a:cubicBezTo>
                    <a:pt x="90487" y="855345"/>
                    <a:pt x="89535" y="857250"/>
                    <a:pt x="88582" y="859155"/>
                  </a:cubicBezTo>
                  <a:cubicBezTo>
                    <a:pt x="87630" y="861060"/>
                    <a:pt x="86677" y="862965"/>
                    <a:pt x="85725" y="864870"/>
                  </a:cubicBezTo>
                  <a:cubicBezTo>
                    <a:pt x="84772" y="866775"/>
                    <a:pt x="83820" y="869632"/>
                    <a:pt x="83820" y="870585"/>
                  </a:cubicBezTo>
                  <a:lnTo>
                    <a:pt x="76200" y="869632"/>
                  </a:lnTo>
                  <a:lnTo>
                    <a:pt x="85725" y="802957"/>
                  </a:lnTo>
                  <a:lnTo>
                    <a:pt x="92392" y="803910"/>
                  </a:lnTo>
                  <a:cubicBezTo>
                    <a:pt x="92392" y="805815"/>
                    <a:pt x="92392" y="807720"/>
                    <a:pt x="92392" y="810577"/>
                  </a:cubicBezTo>
                  <a:cubicBezTo>
                    <a:pt x="92392" y="813435"/>
                    <a:pt x="92392" y="815340"/>
                    <a:pt x="92392" y="817245"/>
                  </a:cubicBezTo>
                  <a:cubicBezTo>
                    <a:pt x="92392" y="819150"/>
                    <a:pt x="93345" y="821055"/>
                    <a:pt x="95250" y="822007"/>
                  </a:cubicBezTo>
                  <a:cubicBezTo>
                    <a:pt x="97155" y="822960"/>
                    <a:pt x="98107" y="823912"/>
                    <a:pt x="100012" y="823912"/>
                  </a:cubicBezTo>
                  <a:lnTo>
                    <a:pt x="140970" y="829627"/>
                  </a:lnTo>
                  <a:lnTo>
                    <a:pt x="141922" y="825817"/>
                  </a:lnTo>
                  <a:cubicBezTo>
                    <a:pt x="138112" y="821055"/>
                    <a:pt x="134302" y="815340"/>
                    <a:pt x="129540" y="808672"/>
                  </a:cubicBezTo>
                  <a:cubicBezTo>
                    <a:pt x="124777" y="802005"/>
                    <a:pt x="120967" y="796290"/>
                    <a:pt x="117157" y="792480"/>
                  </a:cubicBezTo>
                  <a:cubicBezTo>
                    <a:pt x="112395" y="787717"/>
                    <a:pt x="109537" y="782955"/>
                    <a:pt x="106680" y="781050"/>
                  </a:cubicBezTo>
                  <a:cubicBezTo>
                    <a:pt x="103822" y="778192"/>
                    <a:pt x="101917" y="777240"/>
                    <a:pt x="99060" y="776287"/>
                  </a:cubicBezTo>
                  <a:cubicBezTo>
                    <a:pt x="98107" y="776287"/>
                    <a:pt x="97155" y="777240"/>
                    <a:pt x="96202" y="779145"/>
                  </a:cubicBezTo>
                  <a:cubicBezTo>
                    <a:pt x="95250" y="781050"/>
                    <a:pt x="94297" y="783907"/>
                    <a:pt x="93345" y="788670"/>
                  </a:cubicBezTo>
                  <a:lnTo>
                    <a:pt x="86677" y="787717"/>
                  </a:lnTo>
                  <a:close/>
                  <a:moveTo>
                    <a:pt x="1698308" y="618173"/>
                  </a:moveTo>
                  <a:cubicBezTo>
                    <a:pt x="1703070" y="619125"/>
                    <a:pt x="1707833" y="620078"/>
                    <a:pt x="1712595" y="622935"/>
                  </a:cubicBezTo>
                  <a:cubicBezTo>
                    <a:pt x="1717358" y="625793"/>
                    <a:pt x="1721168" y="629603"/>
                    <a:pt x="1724978" y="634365"/>
                  </a:cubicBezTo>
                  <a:cubicBezTo>
                    <a:pt x="1728788" y="639128"/>
                    <a:pt x="1731645" y="644843"/>
                    <a:pt x="1734503" y="651510"/>
                  </a:cubicBezTo>
                  <a:cubicBezTo>
                    <a:pt x="1736408" y="658178"/>
                    <a:pt x="1737360" y="663893"/>
                    <a:pt x="1738313" y="670560"/>
                  </a:cubicBezTo>
                  <a:cubicBezTo>
                    <a:pt x="1738313" y="677228"/>
                    <a:pt x="1738313" y="681990"/>
                    <a:pt x="1737360" y="685800"/>
                  </a:cubicBezTo>
                  <a:lnTo>
                    <a:pt x="1744028" y="688658"/>
                  </a:lnTo>
                  <a:lnTo>
                    <a:pt x="1746885" y="695325"/>
                  </a:lnTo>
                  <a:lnTo>
                    <a:pt x="1707833" y="709613"/>
                  </a:lnTo>
                  <a:lnTo>
                    <a:pt x="1705928" y="702945"/>
                  </a:lnTo>
                  <a:cubicBezTo>
                    <a:pt x="1709738" y="700088"/>
                    <a:pt x="1713548" y="696278"/>
                    <a:pt x="1717358" y="692468"/>
                  </a:cubicBezTo>
                  <a:cubicBezTo>
                    <a:pt x="1721168" y="688658"/>
                    <a:pt x="1724025" y="684848"/>
                    <a:pt x="1725930" y="681990"/>
                  </a:cubicBezTo>
                  <a:cubicBezTo>
                    <a:pt x="1727835" y="678180"/>
                    <a:pt x="1729740" y="674370"/>
                    <a:pt x="1730693" y="670560"/>
                  </a:cubicBezTo>
                  <a:cubicBezTo>
                    <a:pt x="1731645" y="666750"/>
                    <a:pt x="1730693" y="661988"/>
                    <a:pt x="1729740" y="657225"/>
                  </a:cubicBezTo>
                  <a:cubicBezTo>
                    <a:pt x="1727835" y="651510"/>
                    <a:pt x="1724978" y="646748"/>
                    <a:pt x="1720215" y="644843"/>
                  </a:cubicBezTo>
                  <a:cubicBezTo>
                    <a:pt x="1715453" y="641985"/>
                    <a:pt x="1710690" y="641985"/>
                    <a:pt x="1705928" y="642938"/>
                  </a:cubicBezTo>
                  <a:cubicBezTo>
                    <a:pt x="1701165" y="644843"/>
                    <a:pt x="1698308" y="647700"/>
                    <a:pt x="1696403" y="651510"/>
                  </a:cubicBezTo>
                  <a:cubicBezTo>
                    <a:pt x="1694498" y="655320"/>
                    <a:pt x="1693545" y="661988"/>
                    <a:pt x="1693545" y="669608"/>
                  </a:cubicBezTo>
                  <a:cubicBezTo>
                    <a:pt x="1693545" y="674370"/>
                    <a:pt x="1693545" y="679133"/>
                    <a:pt x="1693545" y="682943"/>
                  </a:cubicBezTo>
                  <a:cubicBezTo>
                    <a:pt x="1693545" y="687705"/>
                    <a:pt x="1693545" y="691515"/>
                    <a:pt x="1693545" y="695325"/>
                  </a:cubicBezTo>
                  <a:cubicBezTo>
                    <a:pt x="1693545" y="703898"/>
                    <a:pt x="1690688" y="711518"/>
                    <a:pt x="1686878" y="717233"/>
                  </a:cubicBezTo>
                  <a:cubicBezTo>
                    <a:pt x="1683068" y="722948"/>
                    <a:pt x="1677353" y="727710"/>
                    <a:pt x="1668780" y="730568"/>
                  </a:cubicBezTo>
                  <a:cubicBezTo>
                    <a:pt x="1664018" y="732473"/>
                    <a:pt x="1658303" y="732473"/>
                    <a:pt x="1653540" y="731520"/>
                  </a:cubicBezTo>
                  <a:cubicBezTo>
                    <a:pt x="1647825" y="730568"/>
                    <a:pt x="1643063" y="728663"/>
                    <a:pt x="1638300" y="725805"/>
                  </a:cubicBezTo>
                  <a:cubicBezTo>
                    <a:pt x="1633538" y="722948"/>
                    <a:pt x="1628775" y="718185"/>
                    <a:pt x="1624965" y="713423"/>
                  </a:cubicBezTo>
                  <a:cubicBezTo>
                    <a:pt x="1617345" y="710565"/>
                    <a:pt x="1614488" y="703898"/>
                    <a:pt x="1611630" y="696278"/>
                  </a:cubicBezTo>
                  <a:cubicBezTo>
                    <a:pt x="1608773" y="689610"/>
                    <a:pt x="1607820" y="681990"/>
                    <a:pt x="1607820" y="675323"/>
                  </a:cubicBezTo>
                  <a:cubicBezTo>
                    <a:pt x="1607820" y="668655"/>
                    <a:pt x="1607820" y="662940"/>
                    <a:pt x="1608773" y="658178"/>
                  </a:cubicBezTo>
                  <a:lnTo>
                    <a:pt x="1601153" y="654368"/>
                  </a:lnTo>
                  <a:lnTo>
                    <a:pt x="1599248" y="647700"/>
                  </a:lnTo>
                  <a:lnTo>
                    <a:pt x="1641158" y="632460"/>
                  </a:lnTo>
                  <a:lnTo>
                    <a:pt x="1643063" y="639128"/>
                  </a:lnTo>
                  <a:cubicBezTo>
                    <a:pt x="1639253" y="641985"/>
                    <a:pt x="1636395" y="645795"/>
                    <a:pt x="1632585" y="649605"/>
                  </a:cubicBezTo>
                  <a:cubicBezTo>
                    <a:pt x="1628775" y="653415"/>
                    <a:pt x="1625918" y="658178"/>
                    <a:pt x="1624013" y="661988"/>
                  </a:cubicBezTo>
                  <a:cubicBezTo>
                    <a:pt x="1621155" y="666750"/>
                    <a:pt x="1620203" y="671513"/>
                    <a:pt x="1619250" y="676275"/>
                  </a:cubicBezTo>
                  <a:cubicBezTo>
                    <a:pt x="1618298" y="681038"/>
                    <a:pt x="1619250" y="685800"/>
                    <a:pt x="1620203" y="691515"/>
                  </a:cubicBezTo>
                  <a:cubicBezTo>
                    <a:pt x="1623060" y="699135"/>
                    <a:pt x="1625918" y="703898"/>
                    <a:pt x="1631633" y="706755"/>
                  </a:cubicBezTo>
                  <a:cubicBezTo>
                    <a:pt x="1636395" y="709613"/>
                    <a:pt x="1642110" y="709613"/>
                    <a:pt x="1646873" y="707708"/>
                  </a:cubicBezTo>
                  <a:cubicBezTo>
                    <a:pt x="1651635" y="705803"/>
                    <a:pt x="1654493" y="702945"/>
                    <a:pt x="1656398" y="699135"/>
                  </a:cubicBezTo>
                  <a:cubicBezTo>
                    <a:pt x="1658303" y="694373"/>
                    <a:pt x="1659255" y="688658"/>
                    <a:pt x="1659255" y="681038"/>
                  </a:cubicBezTo>
                  <a:cubicBezTo>
                    <a:pt x="1659255" y="676275"/>
                    <a:pt x="1659255" y="671513"/>
                    <a:pt x="1659255" y="666750"/>
                  </a:cubicBezTo>
                  <a:cubicBezTo>
                    <a:pt x="1659255" y="662940"/>
                    <a:pt x="1659255" y="658178"/>
                    <a:pt x="1659255" y="654368"/>
                  </a:cubicBezTo>
                  <a:cubicBezTo>
                    <a:pt x="1660208" y="645795"/>
                    <a:pt x="1662113" y="638175"/>
                    <a:pt x="1666875" y="632460"/>
                  </a:cubicBezTo>
                  <a:cubicBezTo>
                    <a:pt x="1671638" y="626745"/>
                    <a:pt x="1677353" y="622935"/>
                    <a:pt x="1684020" y="620078"/>
                  </a:cubicBezTo>
                  <a:cubicBezTo>
                    <a:pt x="1688783" y="618173"/>
                    <a:pt x="1693545" y="618173"/>
                    <a:pt x="1698308" y="618173"/>
                  </a:cubicBezTo>
                  <a:close/>
                  <a:moveTo>
                    <a:pt x="148590" y="579120"/>
                  </a:moveTo>
                  <a:lnTo>
                    <a:pt x="155257" y="581977"/>
                  </a:lnTo>
                  <a:cubicBezTo>
                    <a:pt x="155257" y="583882"/>
                    <a:pt x="154305" y="585787"/>
                    <a:pt x="153352" y="588645"/>
                  </a:cubicBezTo>
                  <a:cubicBezTo>
                    <a:pt x="152400" y="591502"/>
                    <a:pt x="152400" y="593407"/>
                    <a:pt x="152400" y="595312"/>
                  </a:cubicBezTo>
                  <a:cubicBezTo>
                    <a:pt x="152400" y="598170"/>
                    <a:pt x="152400" y="599122"/>
                    <a:pt x="154305" y="601027"/>
                  </a:cubicBezTo>
                  <a:cubicBezTo>
                    <a:pt x="155257" y="601980"/>
                    <a:pt x="157162" y="602932"/>
                    <a:pt x="159067" y="603885"/>
                  </a:cubicBezTo>
                  <a:lnTo>
                    <a:pt x="239077" y="636270"/>
                  </a:lnTo>
                  <a:cubicBezTo>
                    <a:pt x="240982" y="637222"/>
                    <a:pt x="242887" y="637222"/>
                    <a:pt x="243840" y="637222"/>
                  </a:cubicBezTo>
                  <a:cubicBezTo>
                    <a:pt x="245745" y="637222"/>
                    <a:pt x="247650" y="636270"/>
                    <a:pt x="248602" y="634365"/>
                  </a:cubicBezTo>
                  <a:cubicBezTo>
                    <a:pt x="249555" y="633412"/>
                    <a:pt x="250507" y="631507"/>
                    <a:pt x="252412" y="629602"/>
                  </a:cubicBezTo>
                  <a:cubicBezTo>
                    <a:pt x="254317" y="627697"/>
                    <a:pt x="255270" y="624840"/>
                    <a:pt x="256222" y="622935"/>
                  </a:cubicBezTo>
                  <a:lnTo>
                    <a:pt x="263842" y="624840"/>
                  </a:lnTo>
                  <a:lnTo>
                    <a:pt x="238125" y="687705"/>
                  </a:lnTo>
                  <a:lnTo>
                    <a:pt x="231457" y="684847"/>
                  </a:lnTo>
                  <a:cubicBezTo>
                    <a:pt x="232410" y="682942"/>
                    <a:pt x="232410" y="681037"/>
                    <a:pt x="233362" y="678180"/>
                  </a:cubicBezTo>
                  <a:cubicBezTo>
                    <a:pt x="234315" y="675322"/>
                    <a:pt x="234315" y="673417"/>
                    <a:pt x="234315" y="672465"/>
                  </a:cubicBezTo>
                  <a:cubicBezTo>
                    <a:pt x="234315" y="670560"/>
                    <a:pt x="233362" y="668655"/>
                    <a:pt x="232410" y="667702"/>
                  </a:cubicBezTo>
                  <a:cubicBezTo>
                    <a:pt x="231457" y="666750"/>
                    <a:pt x="229552" y="665797"/>
                    <a:pt x="227647" y="664845"/>
                  </a:cubicBezTo>
                  <a:lnTo>
                    <a:pt x="147637" y="632460"/>
                  </a:lnTo>
                  <a:cubicBezTo>
                    <a:pt x="145732" y="631507"/>
                    <a:pt x="143827" y="631507"/>
                    <a:pt x="142875" y="631507"/>
                  </a:cubicBezTo>
                  <a:cubicBezTo>
                    <a:pt x="140970" y="631507"/>
                    <a:pt x="140017" y="632460"/>
                    <a:pt x="138112" y="634365"/>
                  </a:cubicBezTo>
                  <a:cubicBezTo>
                    <a:pt x="137160" y="635317"/>
                    <a:pt x="136207" y="637222"/>
                    <a:pt x="134302" y="639127"/>
                  </a:cubicBezTo>
                  <a:cubicBezTo>
                    <a:pt x="132397" y="641032"/>
                    <a:pt x="131445" y="643890"/>
                    <a:pt x="130492" y="644842"/>
                  </a:cubicBezTo>
                  <a:lnTo>
                    <a:pt x="123825" y="641985"/>
                  </a:lnTo>
                  <a:close/>
                  <a:moveTo>
                    <a:pt x="1624013" y="458153"/>
                  </a:moveTo>
                  <a:lnTo>
                    <a:pt x="1581150" y="485775"/>
                  </a:lnTo>
                  <a:lnTo>
                    <a:pt x="1584960" y="491490"/>
                  </a:lnTo>
                  <a:cubicBezTo>
                    <a:pt x="1589723" y="498158"/>
                    <a:pt x="1594485" y="502920"/>
                    <a:pt x="1601153" y="503873"/>
                  </a:cubicBezTo>
                  <a:cubicBezTo>
                    <a:pt x="1606868" y="504825"/>
                    <a:pt x="1614488" y="502920"/>
                    <a:pt x="1622108" y="498158"/>
                  </a:cubicBezTo>
                  <a:cubicBezTo>
                    <a:pt x="1628775" y="493395"/>
                    <a:pt x="1632585" y="488633"/>
                    <a:pt x="1633538" y="482918"/>
                  </a:cubicBezTo>
                  <a:cubicBezTo>
                    <a:pt x="1634490" y="477203"/>
                    <a:pt x="1632585" y="470535"/>
                    <a:pt x="1627823" y="463868"/>
                  </a:cubicBezTo>
                  <a:close/>
                  <a:moveTo>
                    <a:pt x="1603058" y="412433"/>
                  </a:moveTo>
                  <a:lnTo>
                    <a:pt x="1640205" y="469583"/>
                  </a:lnTo>
                  <a:cubicBezTo>
                    <a:pt x="1648778" y="482918"/>
                    <a:pt x="1652588" y="493395"/>
                    <a:pt x="1653540" y="502920"/>
                  </a:cubicBezTo>
                  <a:cubicBezTo>
                    <a:pt x="1653540" y="512445"/>
                    <a:pt x="1649730" y="519113"/>
                    <a:pt x="1642110" y="524828"/>
                  </a:cubicBezTo>
                  <a:cubicBezTo>
                    <a:pt x="1634490" y="529590"/>
                    <a:pt x="1627823" y="531495"/>
                    <a:pt x="1621155" y="529590"/>
                  </a:cubicBezTo>
                  <a:cubicBezTo>
                    <a:pt x="1614488" y="528638"/>
                    <a:pt x="1606868" y="523875"/>
                    <a:pt x="1599248" y="517208"/>
                  </a:cubicBezTo>
                  <a:cubicBezTo>
                    <a:pt x="1597343" y="522923"/>
                    <a:pt x="1594485" y="530543"/>
                    <a:pt x="1591628" y="538163"/>
                  </a:cubicBezTo>
                  <a:cubicBezTo>
                    <a:pt x="1588770" y="545783"/>
                    <a:pt x="1585913" y="554355"/>
                    <a:pt x="1583055" y="562928"/>
                  </a:cubicBezTo>
                  <a:cubicBezTo>
                    <a:pt x="1582103" y="565785"/>
                    <a:pt x="1581150" y="569595"/>
                    <a:pt x="1580198" y="573405"/>
                  </a:cubicBezTo>
                  <a:cubicBezTo>
                    <a:pt x="1579245" y="578168"/>
                    <a:pt x="1579245" y="581025"/>
                    <a:pt x="1579245" y="583883"/>
                  </a:cubicBezTo>
                  <a:cubicBezTo>
                    <a:pt x="1579245" y="584835"/>
                    <a:pt x="1580198" y="586740"/>
                    <a:pt x="1581150" y="588645"/>
                  </a:cubicBezTo>
                  <a:cubicBezTo>
                    <a:pt x="1582103" y="590550"/>
                    <a:pt x="1583055" y="591503"/>
                    <a:pt x="1583055" y="592455"/>
                  </a:cubicBezTo>
                  <a:lnTo>
                    <a:pt x="1577340" y="596265"/>
                  </a:lnTo>
                  <a:lnTo>
                    <a:pt x="1551623" y="557213"/>
                  </a:lnTo>
                  <a:cubicBezTo>
                    <a:pt x="1557338" y="543878"/>
                    <a:pt x="1562100" y="532448"/>
                    <a:pt x="1565910" y="524828"/>
                  </a:cubicBezTo>
                  <a:cubicBezTo>
                    <a:pt x="1568768" y="516255"/>
                    <a:pt x="1572578" y="505778"/>
                    <a:pt x="1576388" y="494348"/>
                  </a:cubicBezTo>
                  <a:lnTo>
                    <a:pt x="1573530" y="490538"/>
                  </a:lnTo>
                  <a:lnTo>
                    <a:pt x="1542098" y="510540"/>
                  </a:lnTo>
                  <a:cubicBezTo>
                    <a:pt x="1540193" y="511493"/>
                    <a:pt x="1539240" y="512445"/>
                    <a:pt x="1538288" y="514350"/>
                  </a:cubicBezTo>
                  <a:cubicBezTo>
                    <a:pt x="1537335" y="515303"/>
                    <a:pt x="1537335" y="517208"/>
                    <a:pt x="1537335" y="520065"/>
                  </a:cubicBezTo>
                  <a:cubicBezTo>
                    <a:pt x="1537335" y="521018"/>
                    <a:pt x="1538288" y="522923"/>
                    <a:pt x="1539240" y="524828"/>
                  </a:cubicBezTo>
                  <a:cubicBezTo>
                    <a:pt x="1540193" y="526733"/>
                    <a:pt x="1541145" y="528638"/>
                    <a:pt x="1541145" y="530543"/>
                  </a:cubicBezTo>
                  <a:lnTo>
                    <a:pt x="1535430" y="534353"/>
                  </a:lnTo>
                  <a:lnTo>
                    <a:pt x="1500188" y="479108"/>
                  </a:lnTo>
                  <a:lnTo>
                    <a:pt x="1505903" y="475298"/>
                  </a:lnTo>
                  <a:cubicBezTo>
                    <a:pt x="1506855" y="476250"/>
                    <a:pt x="1508760" y="478155"/>
                    <a:pt x="1509713" y="481013"/>
                  </a:cubicBezTo>
                  <a:cubicBezTo>
                    <a:pt x="1511618" y="482918"/>
                    <a:pt x="1512570" y="484823"/>
                    <a:pt x="1513523" y="484823"/>
                  </a:cubicBezTo>
                  <a:cubicBezTo>
                    <a:pt x="1515428" y="485775"/>
                    <a:pt x="1517333" y="486728"/>
                    <a:pt x="1519238" y="486728"/>
                  </a:cubicBezTo>
                  <a:cubicBezTo>
                    <a:pt x="1521143" y="486728"/>
                    <a:pt x="1523048" y="485775"/>
                    <a:pt x="1524000" y="484823"/>
                  </a:cubicBezTo>
                  <a:lnTo>
                    <a:pt x="1596390" y="438150"/>
                  </a:lnTo>
                  <a:cubicBezTo>
                    <a:pt x="1598295" y="437198"/>
                    <a:pt x="1599248" y="436245"/>
                    <a:pt x="1600200" y="434340"/>
                  </a:cubicBezTo>
                  <a:cubicBezTo>
                    <a:pt x="1601153" y="433388"/>
                    <a:pt x="1601153" y="431483"/>
                    <a:pt x="1601153" y="428625"/>
                  </a:cubicBezTo>
                  <a:cubicBezTo>
                    <a:pt x="1601153" y="426720"/>
                    <a:pt x="1600200" y="424815"/>
                    <a:pt x="1599248" y="421958"/>
                  </a:cubicBezTo>
                  <a:cubicBezTo>
                    <a:pt x="1598295" y="420053"/>
                    <a:pt x="1597343" y="418148"/>
                    <a:pt x="1597343" y="416243"/>
                  </a:cubicBezTo>
                  <a:close/>
                  <a:moveTo>
                    <a:pt x="1016318" y="398145"/>
                  </a:moveTo>
                  <a:cubicBezTo>
                    <a:pt x="990600" y="398145"/>
                    <a:pt x="968693" y="420053"/>
                    <a:pt x="968693" y="447675"/>
                  </a:cubicBezTo>
                  <a:lnTo>
                    <a:pt x="968693" y="449580"/>
                  </a:lnTo>
                  <a:cubicBezTo>
                    <a:pt x="968693" y="449580"/>
                    <a:pt x="968693" y="659130"/>
                    <a:pt x="968693" y="733425"/>
                  </a:cubicBezTo>
                  <a:cubicBezTo>
                    <a:pt x="968693" y="746760"/>
                    <a:pt x="968693" y="756285"/>
                    <a:pt x="968693" y="758190"/>
                  </a:cubicBezTo>
                  <a:cubicBezTo>
                    <a:pt x="968693" y="774383"/>
                    <a:pt x="980123" y="798195"/>
                    <a:pt x="1005840" y="803910"/>
                  </a:cubicBezTo>
                  <a:cubicBezTo>
                    <a:pt x="1063943" y="816293"/>
                    <a:pt x="1129665" y="849630"/>
                    <a:pt x="1188720" y="899160"/>
                  </a:cubicBezTo>
                  <a:cubicBezTo>
                    <a:pt x="1246823" y="947738"/>
                    <a:pt x="1302068" y="1010603"/>
                    <a:pt x="1351598" y="1087755"/>
                  </a:cubicBezTo>
                  <a:cubicBezTo>
                    <a:pt x="1365885" y="1109663"/>
                    <a:pt x="1395413" y="1116330"/>
                    <a:pt x="1418273" y="1102043"/>
                  </a:cubicBezTo>
                  <a:cubicBezTo>
                    <a:pt x="1432560" y="1092518"/>
                    <a:pt x="1440180" y="1077278"/>
                    <a:pt x="1440180" y="1062038"/>
                  </a:cubicBezTo>
                  <a:cubicBezTo>
                    <a:pt x="1440180" y="1053465"/>
                    <a:pt x="1437323" y="1043940"/>
                    <a:pt x="1432560" y="1035368"/>
                  </a:cubicBezTo>
                  <a:cubicBezTo>
                    <a:pt x="1377315" y="950595"/>
                    <a:pt x="1316355" y="880110"/>
                    <a:pt x="1249680" y="825818"/>
                  </a:cubicBezTo>
                  <a:cubicBezTo>
                    <a:pt x="1190625" y="777240"/>
                    <a:pt x="1129665" y="742950"/>
                    <a:pt x="1066800" y="721995"/>
                  </a:cubicBezTo>
                  <a:lnTo>
                    <a:pt x="1066800" y="611505"/>
                  </a:lnTo>
                  <a:cubicBezTo>
                    <a:pt x="1157288" y="636270"/>
                    <a:pt x="1250633" y="687705"/>
                    <a:pt x="1331595" y="757238"/>
                  </a:cubicBezTo>
                  <a:cubicBezTo>
                    <a:pt x="1351598" y="774383"/>
                    <a:pt x="1382078" y="772478"/>
                    <a:pt x="1399223" y="751523"/>
                  </a:cubicBezTo>
                  <a:cubicBezTo>
                    <a:pt x="1416368" y="731520"/>
                    <a:pt x="1414463" y="701040"/>
                    <a:pt x="1393508" y="683895"/>
                  </a:cubicBezTo>
                  <a:cubicBezTo>
                    <a:pt x="1342073" y="639128"/>
                    <a:pt x="1283018" y="600075"/>
                    <a:pt x="1223010" y="570548"/>
                  </a:cubicBezTo>
                  <a:cubicBezTo>
                    <a:pt x="1170623" y="543878"/>
                    <a:pt x="1117283" y="524828"/>
                    <a:pt x="1065848" y="512445"/>
                  </a:cubicBezTo>
                  <a:lnTo>
                    <a:pt x="1065848" y="447675"/>
                  </a:lnTo>
                  <a:cubicBezTo>
                    <a:pt x="1065848" y="420053"/>
                    <a:pt x="1043940" y="398145"/>
                    <a:pt x="1016318" y="398145"/>
                  </a:cubicBezTo>
                  <a:close/>
                  <a:moveTo>
                    <a:pt x="833438" y="398145"/>
                  </a:moveTo>
                  <a:cubicBezTo>
                    <a:pt x="805815" y="398145"/>
                    <a:pt x="783908" y="420053"/>
                    <a:pt x="783908" y="447675"/>
                  </a:cubicBezTo>
                  <a:lnTo>
                    <a:pt x="783908" y="512445"/>
                  </a:lnTo>
                  <a:cubicBezTo>
                    <a:pt x="732473" y="524828"/>
                    <a:pt x="679133" y="543878"/>
                    <a:pt x="626745" y="570548"/>
                  </a:cubicBezTo>
                  <a:cubicBezTo>
                    <a:pt x="566738" y="601028"/>
                    <a:pt x="507683" y="640080"/>
                    <a:pt x="456248" y="683895"/>
                  </a:cubicBezTo>
                  <a:cubicBezTo>
                    <a:pt x="436245" y="701040"/>
                    <a:pt x="433388" y="731520"/>
                    <a:pt x="451485" y="751523"/>
                  </a:cubicBezTo>
                  <a:cubicBezTo>
                    <a:pt x="468630" y="771525"/>
                    <a:pt x="499110" y="774383"/>
                    <a:pt x="519113" y="757238"/>
                  </a:cubicBezTo>
                  <a:cubicBezTo>
                    <a:pt x="600075" y="687705"/>
                    <a:pt x="694373" y="636270"/>
                    <a:pt x="783908" y="611505"/>
                  </a:cubicBezTo>
                  <a:lnTo>
                    <a:pt x="783908" y="721995"/>
                  </a:lnTo>
                  <a:cubicBezTo>
                    <a:pt x="721043" y="741998"/>
                    <a:pt x="660083" y="777240"/>
                    <a:pt x="601028" y="825818"/>
                  </a:cubicBezTo>
                  <a:cubicBezTo>
                    <a:pt x="535305" y="880110"/>
                    <a:pt x="473393" y="950595"/>
                    <a:pt x="418148" y="1035368"/>
                  </a:cubicBezTo>
                  <a:cubicBezTo>
                    <a:pt x="413385" y="1043940"/>
                    <a:pt x="410528" y="1052513"/>
                    <a:pt x="410528" y="1062038"/>
                  </a:cubicBezTo>
                  <a:cubicBezTo>
                    <a:pt x="410528" y="1078230"/>
                    <a:pt x="418148" y="1093470"/>
                    <a:pt x="432435" y="1102043"/>
                  </a:cubicBezTo>
                  <a:cubicBezTo>
                    <a:pt x="454343" y="1116330"/>
                    <a:pt x="484823" y="1110615"/>
                    <a:pt x="499110" y="1087755"/>
                  </a:cubicBezTo>
                  <a:cubicBezTo>
                    <a:pt x="548640" y="1010603"/>
                    <a:pt x="603885" y="947738"/>
                    <a:pt x="661988" y="899160"/>
                  </a:cubicBezTo>
                  <a:cubicBezTo>
                    <a:pt x="721995" y="849630"/>
                    <a:pt x="787718" y="816293"/>
                    <a:pt x="844868" y="803910"/>
                  </a:cubicBezTo>
                  <a:cubicBezTo>
                    <a:pt x="870585" y="798195"/>
                    <a:pt x="882015" y="774383"/>
                    <a:pt x="882015" y="758190"/>
                  </a:cubicBezTo>
                  <a:cubicBezTo>
                    <a:pt x="882015" y="755333"/>
                    <a:pt x="882015" y="746760"/>
                    <a:pt x="882015" y="733425"/>
                  </a:cubicBezTo>
                  <a:cubicBezTo>
                    <a:pt x="882015" y="659130"/>
                    <a:pt x="882015" y="449580"/>
                    <a:pt x="882015" y="449580"/>
                  </a:cubicBezTo>
                  <a:lnTo>
                    <a:pt x="882015" y="447675"/>
                  </a:lnTo>
                  <a:cubicBezTo>
                    <a:pt x="882968" y="420053"/>
                    <a:pt x="861060" y="398145"/>
                    <a:pt x="833438" y="398145"/>
                  </a:cubicBezTo>
                  <a:close/>
                  <a:moveTo>
                    <a:pt x="278130" y="373380"/>
                  </a:moveTo>
                  <a:lnTo>
                    <a:pt x="283845" y="377190"/>
                  </a:lnTo>
                  <a:cubicBezTo>
                    <a:pt x="282892" y="378142"/>
                    <a:pt x="281940" y="380047"/>
                    <a:pt x="280987" y="382905"/>
                  </a:cubicBezTo>
                  <a:cubicBezTo>
                    <a:pt x="280035" y="385762"/>
                    <a:pt x="279082" y="388620"/>
                    <a:pt x="279082" y="391477"/>
                  </a:cubicBezTo>
                  <a:cubicBezTo>
                    <a:pt x="279082" y="394335"/>
                    <a:pt x="280035" y="397192"/>
                    <a:pt x="282892" y="400050"/>
                  </a:cubicBezTo>
                  <a:cubicBezTo>
                    <a:pt x="285750" y="402907"/>
                    <a:pt x="289560" y="406717"/>
                    <a:pt x="295275" y="410527"/>
                  </a:cubicBezTo>
                  <a:lnTo>
                    <a:pt x="366712" y="461962"/>
                  </a:lnTo>
                  <a:lnTo>
                    <a:pt x="358140" y="474345"/>
                  </a:lnTo>
                  <a:lnTo>
                    <a:pt x="237172" y="481012"/>
                  </a:lnTo>
                  <a:lnTo>
                    <a:pt x="283845" y="514350"/>
                  </a:lnTo>
                  <a:cubicBezTo>
                    <a:pt x="289560" y="518160"/>
                    <a:pt x="294322" y="521017"/>
                    <a:pt x="298132" y="522922"/>
                  </a:cubicBezTo>
                  <a:cubicBezTo>
                    <a:pt x="301942" y="523875"/>
                    <a:pt x="304800" y="524827"/>
                    <a:pt x="307657" y="523875"/>
                  </a:cubicBezTo>
                  <a:cubicBezTo>
                    <a:pt x="309562" y="523875"/>
                    <a:pt x="312420" y="521970"/>
                    <a:pt x="314325" y="520065"/>
                  </a:cubicBezTo>
                  <a:cubicBezTo>
                    <a:pt x="317182" y="518160"/>
                    <a:pt x="319087" y="516255"/>
                    <a:pt x="320992" y="514350"/>
                  </a:cubicBezTo>
                  <a:lnTo>
                    <a:pt x="326707" y="518160"/>
                  </a:lnTo>
                  <a:lnTo>
                    <a:pt x="296227" y="561022"/>
                  </a:lnTo>
                  <a:lnTo>
                    <a:pt x="290512" y="557212"/>
                  </a:lnTo>
                  <a:cubicBezTo>
                    <a:pt x="291465" y="555307"/>
                    <a:pt x="292417" y="553402"/>
                    <a:pt x="294322" y="550545"/>
                  </a:cubicBezTo>
                  <a:cubicBezTo>
                    <a:pt x="295275" y="547687"/>
                    <a:pt x="296227" y="544830"/>
                    <a:pt x="296227" y="542925"/>
                  </a:cubicBezTo>
                  <a:cubicBezTo>
                    <a:pt x="296227" y="540067"/>
                    <a:pt x="295275" y="537210"/>
                    <a:pt x="292417" y="534352"/>
                  </a:cubicBezTo>
                  <a:cubicBezTo>
                    <a:pt x="290512" y="531495"/>
                    <a:pt x="285750" y="527685"/>
                    <a:pt x="279082" y="523875"/>
                  </a:cubicBezTo>
                  <a:lnTo>
                    <a:pt x="232410" y="490537"/>
                  </a:lnTo>
                  <a:cubicBezTo>
                    <a:pt x="230505" y="488632"/>
                    <a:pt x="227647" y="487680"/>
                    <a:pt x="224790" y="486727"/>
                  </a:cubicBezTo>
                  <a:cubicBezTo>
                    <a:pt x="221932" y="485775"/>
                    <a:pt x="220027" y="485775"/>
                    <a:pt x="217170" y="485775"/>
                  </a:cubicBezTo>
                  <a:cubicBezTo>
                    <a:pt x="214312" y="486727"/>
                    <a:pt x="211455" y="487680"/>
                    <a:pt x="209550" y="488632"/>
                  </a:cubicBezTo>
                  <a:cubicBezTo>
                    <a:pt x="206692" y="489585"/>
                    <a:pt x="204787" y="491490"/>
                    <a:pt x="201930" y="494347"/>
                  </a:cubicBezTo>
                  <a:lnTo>
                    <a:pt x="196215" y="490537"/>
                  </a:lnTo>
                  <a:lnTo>
                    <a:pt x="222885" y="453390"/>
                  </a:lnTo>
                  <a:lnTo>
                    <a:pt x="328612" y="447675"/>
                  </a:lnTo>
                  <a:lnTo>
                    <a:pt x="290512" y="421005"/>
                  </a:lnTo>
                  <a:cubicBezTo>
                    <a:pt x="284797" y="417195"/>
                    <a:pt x="280035" y="414337"/>
                    <a:pt x="276225" y="412432"/>
                  </a:cubicBezTo>
                  <a:cubicBezTo>
                    <a:pt x="272415" y="411480"/>
                    <a:pt x="269557" y="410527"/>
                    <a:pt x="266700" y="411480"/>
                  </a:cubicBezTo>
                  <a:cubicBezTo>
                    <a:pt x="264795" y="412432"/>
                    <a:pt x="261937" y="413385"/>
                    <a:pt x="260032" y="415290"/>
                  </a:cubicBezTo>
                  <a:cubicBezTo>
                    <a:pt x="257175" y="417195"/>
                    <a:pt x="255270" y="419100"/>
                    <a:pt x="253365" y="420052"/>
                  </a:cubicBezTo>
                  <a:lnTo>
                    <a:pt x="247650" y="415290"/>
                  </a:lnTo>
                  <a:close/>
                  <a:moveTo>
                    <a:pt x="925830" y="296228"/>
                  </a:moveTo>
                  <a:cubicBezTo>
                    <a:pt x="1273493" y="296228"/>
                    <a:pt x="1555433" y="578168"/>
                    <a:pt x="1555433" y="925830"/>
                  </a:cubicBezTo>
                  <a:cubicBezTo>
                    <a:pt x="1555433" y="1273493"/>
                    <a:pt x="1273493" y="1555433"/>
                    <a:pt x="925830" y="1555433"/>
                  </a:cubicBezTo>
                  <a:cubicBezTo>
                    <a:pt x="578168" y="1555433"/>
                    <a:pt x="296228" y="1273493"/>
                    <a:pt x="296228" y="925830"/>
                  </a:cubicBezTo>
                  <a:cubicBezTo>
                    <a:pt x="296228" y="578168"/>
                    <a:pt x="578168" y="296228"/>
                    <a:pt x="925830" y="296228"/>
                  </a:cubicBezTo>
                  <a:close/>
                  <a:moveTo>
                    <a:pt x="925830" y="261937"/>
                  </a:moveTo>
                  <a:cubicBezTo>
                    <a:pt x="836295" y="261937"/>
                    <a:pt x="749617" y="280035"/>
                    <a:pt x="667702" y="314325"/>
                  </a:cubicBezTo>
                  <a:cubicBezTo>
                    <a:pt x="588645" y="347662"/>
                    <a:pt x="517207" y="395287"/>
                    <a:pt x="456247" y="456247"/>
                  </a:cubicBezTo>
                  <a:cubicBezTo>
                    <a:pt x="395287" y="517207"/>
                    <a:pt x="347662" y="588645"/>
                    <a:pt x="314325" y="667702"/>
                  </a:cubicBezTo>
                  <a:cubicBezTo>
                    <a:pt x="279082" y="749617"/>
                    <a:pt x="261937" y="836295"/>
                    <a:pt x="261937" y="925830"/>
                  </a:cubicBezTo>
                  <a:cubicBezTo>
                    <a:pt x="261937" y="1015365"/>
                    <a:pt x="280035" y="1102042"/>
                    <a:pt x="314325" y="1183957"/>
                  </a:cubicBezTo>
                  <a:cubicBezTo>
                    <a:pt x="347662" y="1263015"/>
                    <a:pt x="395287" y="1334452"/>
                    <a:pt x="456247" y="1395412"/>
                  </a:cubicBezTo>
                  <a:cubicBezTo>
                    <a:pt x="517207" y="1456372"/>
                    <a:pt x="588645" y="1503997"/>
                    <a:pt x="667702" y="1537335"/>
                  </a:cubicBezTo>
                  <a:cubicBezTo>
                    <a:pt x="749617" y="1571625"/>
                    <a:pt x="836295" y="1589722"/>
                    <a:pt x="925830" y="1589722"/>
                  </a:cubicBezTo>
                  <a:cubicBezTo>
                    <a:pt x="1015365" y="1589722"/>
                    <a:pt x="1102042" y="1571625"/>
                    <a:pt x="1183957" y="1537335"/>
                  </a:cubicBezTo>
                  <a:cubicBezTo>
                    <a:pt x="1263015" y="1503997"/>
                    <a:pt x="1334452" y="1456372"/>
                    <a:pt x="1395412" y="1395412"/>
                  </a:cubicBezTo>
                  <a:cubicBezTo>
                    <a:pt x="1456372" y="1333500"/>
                    <a:pt x="1503997" y="1263015"/>
                    <a:pt x="1537335" y="1183957"/>
                  </a:cubicBezTo>
                  <a:cubicBezTo>
                    <a:pt x="1572577" y="1102042"/>
                    <a:pt x="1589722" y="1015365"/>
                    <a:pt x="1589722" y="925830"/>
                  </a:cubicBezTo>
                  <a:cubicBezTo>
                    <a:pt x="1589722" y="836295"/>
                    <a:pt x="1571625" y="749617"/>
                    <a:pt x="1537335" y="667702"/>
                  </a:cubicBezTo>
                  <a:cubicBezTo>
                    <a:pt x="1503997" y="587692"/>
                    <a:pt x="1456372" y="517207"/>
                    <a:pt x="1395412" y="456247"/>
                  </a:cubicBezTo>
                  <a:cubicBezTo>
                    <a:pt x="1334452" y="395287"/>
                    <a:pt x="1263015" y="347662"/>
                    <a:pt x="1183957" y="314325"/>
                  </a:cubicBezTo>
                  <a:cubicBezTo>
                    <a:pt x="1102042" y="279082"/>
                    <a:pt x="1015365" y="261937"/>
                    <a:pt x="925830" y="261937"/>
                  </a:cubicBezTo>
                  <a:close/>
                  <a:moveTo>
                    <a:pt x="1454467" y="259080"/>
                  </a:moveTo>
                  <a:lnTo>
                    <a:pt x="1534477" y="331470"/>
                  </a:lnTo>
                  <a:lnTo>
                    <a:pt x="1514475" y="356235"/>
                  </a:lnTo>
                  <a:lnTo>
                    <a:pt x="1509712" y="351472"/>
                  </a:lnTo>
                  <a:cubicBezTo>
                    <a:pt x="1511617" y="346710"/>
                    <a:pt x="1512570" y="341947"/>
                    <a:pt x="1512570" y="335280"/>
                  </a:cubicBezTo>
                  <a:cubicBezTo>
                    <a:pt x="1512570" y="329565"/>
                    <a:pt x="1511617" y="323850"/>
                    <a:pt x="1509712" y="320992"/>
                  </a:cubicBezTo>
                  <a:cubicBezTo>
                    <a:pt x="1508760" y="319087"/>
                    <a:pt x="1506855" y="318135"/>
                    <a:pt x="1504950" y="315277"/>
                  </a:cubicBezTo>
                  <a:cubicBezTo>
                    <a:pt x="1503045" y="313372"/>
                    <a:pt x="1501140" y="311467"/>
                    <a:pt x="1499235" y="309562"/>
                  </a:cubicBezTo>
                  <a:lnTo>
                    <a:pt x="1485900" y="298132"/>
                  </a:lnTo>
                  <a:lnTo>
                    <a:pt x="1454467" y="332422"/>
                  </a:lnTo>
                  <a:lnTo>
                    <a:pt x="1463992" y="340995"/>
                  </a:lnTo>
                  <a:cubicBezTo>
                    <a:pt x="1465897" y="342900"/>
                    <a:pt x="1468755" y="344805"/>
                    <a:pt x="1470660" y="345757"/>
                  </a:cubicBezTo>
                  <a:cubicBezTo>
                    <a:pt x="1472565" y="346710"/>
                    <a:pt x="1475422" y="347662"/>
                    <a:pt x="1479232" y="347662"/>
                  </a:cubicBezTo>
                  <a:cubicBezTo>
                    <a:pt x="1481137" y="347662"/>
                    <a:pt x="1483995" y="346710"/>
                    <a:pt x="1486852" y="344805"/>
                  </a:cubicBezTo>
                  <a:cubicBezTo>
                    <a:pt x="1489710" y="342900"/>
                    <a:pt x="1492567" y="341947"/>
                    <a:pt x="1494472" y="340042"/>
                  </a:cubicBezTo>
                  <a:lnTo>
                    <a:pt x="1499235" y="344805"/>
                  </a:lnTo>
                  <a:lnTo>
                    <a:pt x="1464945" y="381952"/>
                  </a:lnTo>
                  <a:lnTo>
                    <a:pt x="1460182" y="377190"/>
                  </a:lnTo>
                  <a:cubicBezTo>
                    <a:pt x="1461135" y="375285"/>
                    <a:pt x="1463040" y="372427"/>
                    <a:pt x="1463992" y="368617"/>
                  </a:cubicBezTo>
                  <a:cubicBezTo>
                    <a:pt x="1465897" y="364807"/>
                    <a:pt x="1465897" y="361950"/>
                    <a:pt x="1465897" y="360045"/>
                  </a:cubicBezTo>
                  <a:cubicBezTo>
                    <a:pt x="1465897" y="357187"/>
                    <a:pt x="1464945" y="354330"/>
                    <a:pt x="1463992" y="352425"/>
                  </a:cubicBezTo>
                  <a:cubicBezTo>
                    <a:pt x="1463040" y="350520"/>
                    <a:pt x="1461135" y="347662"/>
                    <a:pt x="1458277" y="345757"/>
                  </a:cubicBezTo>
                  <a:lnTo>
                    <a:pt x="1448752" y="337185"/>
                  </a:lnTo>
                  <a:lnTo>
                    <a:pt x="1424940" y="362902"/>
                  </a:lnTo>
                  <a:cubicBezTo>
                    <a:pt x="1422082" y="365760"/>
                    <a:pt x="1421130" y="367665"/>
                    <a:pt x="1419225" y="369570"/>
                  </a:cubicBezTo>
                  <a:cubicBezTo>
                    <a:pt x="1418272" y="371475"/>
                    <a:pt x="1418272" y="373380"/>
                    <a:pt x="1418272" y="375285"/>
                  </a:cubicBezTo>
                  <a:cubicBezTo>
                    <a:pt x="1418272" y="377190"/>
                    <a:pt x="1419225" y="379095"/>
                    <a:pt x="1421130" y="381000"/>
                  </a:cubicBezTo>
                  <a:cubicBezTo>
                    <a:pt x="1423035" y="382905"/>
                    <a:pt x="1424940" y="385762"/>
                    <a:pt x="1428750" y="388620"/>
                  </a:cubicBezTo>
                  <a:cubicBezTo>
                    <a:pt x="1430655" y="389572"/>
                    <a:pt x="1431607" y="391477"/>
                    <a:pt x="1434465" y="393382"/>
                  </a:cubicBezTo>
                  <a:cubicBezTo>
                    <a:pt x="1436370" y="395287"/>
                    <a:pt x="1438275" y="396240"/>
                    <a:pt x="1440180" y="398145"/>
                  </a:cubicBezTo>
                  <a:cubicBezTo>
                    <a:pt x="1442085" y="400050"/>
                    <a:pt x="1443990" y="401002"/>
                    <a:pt x="1445895" y="401955"/>
                  </a:cubicBezTo>
                  <a:cubicBezTo>
                    <a:pt x="1447800" y="402907"/>
                    <a:pt x="1449705" y="402907"/>
                    <a:pt x="1450657" y="402907"/>
                  </a:cubicBezTo>
                  <a:cubicBezTo>
                    <a:pt x="1454467" y="402907"/>
                    <a:pt x="1459230" y="401955"/>
                    <a:pt x="1465897" y="400050"/>
                  </a:cubicBezTo>
                  <a:cubicBezTo>
                    <a:pt x="1472565" y="398145"/>
                    <a:pt x="1477327" y="396240"/>
                    <a:pt x="1479232" y="395287"/>
                  </a:cubicBezTo>
                  <a:lnTo>
                    <a:pt x="1483995" y="399097"/>
                  </a:lnTo>
                  <a:lnTo>
                    <a:pt x="1456372" y="425767"/>
                  </a:lnTo>
                  <a:lnTo>
                    <a:pt x="1371600" y="348615"/>
                  </a:lnTo>
                  <a:lnTo>
                    <a:pt x="1376362" y="343852"/>
                  </a:lnTo>
                  <a:cubicBezTo>
                    <a:pt x="1377315" y="344805"/>
                    <a:pt x="1379220" y="345757"/>
                    <a:pt x="1382077" y="347662"/>
                  </a:cubicBezTo>
                  <a:cubicBezTo>
                    <a:pt x="1383982" y="349567"/>
                    <a:pt x="1385887" y="350520"/>
                    <a:pt x="1386840" y="350520"/>
                  </a:cubicBezTo>
                  <a:cubicBezTo>
                    <a:pt x="1388745" y="351472"/>
                    <a:pt x="1390650" y="351472"/>
                    <a:pt x="1392555" y="351472"/>
                  </a:cubicBezTo>
                  <a:cubicBezTo>
                    <a:pt x="1394460" y="350520"/>
                    <a:pt x="1395412" y="349567"/>
                    <a:pt x="1397317" y="348615"/>
                  </a:cubicBezTo>
                  <a:lnTo>
                    <a:pt x="1455420" y="284797"/>
                  </a:lnTo>
                  <a:cubicBezTo>
                    <a:pt x="1456372" y="282892"/>
                    <a:pt x="1457325" y="281940"/>
                    <a:pt x="1458277" y="280035"/>
                  </a:cubicBezTo>
                  <a:cubicBezTo>
                    <a:pt x="1459230" y="278130"/>
                    <a:pt x="1458277" y="276225"/>
                    <a:pt x="1457325" y="274320"/>
                  </a:cubicBezTo>
                  <a:cubicBezTo>
                    <a:pt x="1456372" y="272415"/>
                    <a:pt x="1455420" y="271462"/>
                    <a:pt x="1453515" y="268605"/>
                  </a:cubicBezTo>
                  <a:cubicBezTo>
                    <a:pt x="1451610" y="266700"/>
                    <a:pt x="1450657" y="264795"/>
                    <a:pt x="1449705" y="263842"/>
                  </a:cubicBezTo>
                  <a:close/>
                  <a:moveTo>
                    <a:pt x="925830" y="241935"/>
                  </a:moveTo>
                  <a:cubicBezTo>
                    <a:pt x="1018222" y="241935"/>
                    <a:pt x="1107757" y="259080"/>
                    <a:pt x="1192530" y="295275"/>
                  </a:cubicBezTo>
                  <a:cubicBezTo>
                    <a:pt x="1273492" y="329565"/>
                    <a:pt x="1346835" y="379095"/>
                    <a:pt x="1409700" y="441960"/>
                  </a:cubicBezTo>
                  <a:cubicBezTo>
                    <a:pt x="1472565" y="504825"/>
                    <a:pt x="1522095" y="577215"/>
                    <a:pt x="1556385" y="659130"/>
                  </a:cubicBezTo>
                  <a:cubicBezTo>
                    <a:pt x="1592580" y="743902"/>
                    <a:pt x="1610677" y="833437"/>
                    <a:pt x="1610677" y="925830"/>
                  </a:cubicBezTo>
                  <a:cubicBezTo>
                    <a:pt x="1610677" y="1018222"/>
                    <a:pt x="1591627" y="1107757"/>
                    <a:pt x="1556385" y="1192530"/>
                  </a:cubicBezTo>
                  <a:cubicBezTo>
                    <a:pt x="1522095" y="1273492"/>
                    <a:pt x="1472565" y="1346835"/>
                    <a:pt x="1409700" y="1409700"/>
                  </a:cubicBezTo>
                  <a:cubicBezTo>
                    <a:pt x="1346835" y="1472565"/>
                    <a:pt x="1274445" y="1522095"/>
                    <a:pt x="1192530" y="1556385"/>
                  </a:cubicBezTo>
                  <a:cubicBezTo>
                    <a:pt x="1107757" y="1592580"/>
                    <a:pt x="1018222" y="1610677"/>
                    <a:pt x="925830" y="1610677"/>
                  </a:cubicBezTo>
                  <a:cubicBezTo>
                    <a:pt x="833437" y="1610677"/>
                    <a:pt x="743902" y="1592580"/>
                    <a:pt x="659130" y="1556385"/>
                  </a:cubicBezTo>
                  <a:cubicBezTo>
                    <a:pt x="578167" y="1522095"/>
                    <a:pt x="504825" y="1472565"/>
                    <a:pt x="441960" y="1409700"/>
                  </a:cubicBezTo>
                  <a:cubicBezTo>
                    <a:pt x="379095" y="1346835"/>
                    <a:pt x="329565" y="1274445"/>
                    <a:pt x="295275" y="1192530"/>
                  </a:cubicBezTo>
                  <a:cubicBezTo>
                    <a:pt x="260032" y="1107757"/>
                    <a:pt x="241935" y="1018222"/>
                    <a:pt x="241935" y="925830"/>
                  </a:cubicBezTo>
                  <a:cubicBezTo>
                    <a:pt x="241935" y="833437"/>
                    <a:pt x="260032" y="743902"/>
                    <a:pt x="295275" y="659130"/>
                  </a:cubicBezTo>
                  <a:cubicBezTo>
                    <a:pt x="329565" y="577215"/>
                    <a:pt x="379095" y="504825"/>
                    <a:pt x="441960" y="441960"/>
                  </a:cubicBezTo>
                  <a:cubicBezTo>
                    <a:pt x="504825" y="379095"/>
                    <a:pt x="577215" y="329565"/>
                    <a:pt x="659130" y="295275"/>
                  </a:cubicBezTo>
                  <a:cubicBezTo>
                    <a:pt x="743902" y="259080"/>
                    <a:pt x="833437" y="241935"/>
                    <a:pt x="925830" y="241935"/>
                  </a:cubicBezTo>
                  <a:close/>
                  <a:moveTo>
                    <a:pt x="435292" y="233363"/>
                  </a:moveTo>
                  <a:lnTo>
                    <a:pt x="463867" y="267653"/>
                  </a:lnTo>
                  <a:lnTo>
                    <a:pt x="458152" y="272415"/>
                  </a:lnTo>
                  <a:cubicBezTo>
                    <a:pt x="446722" y="264795"/>
                    <a:pt x="436245" y="260033"/>
                    <a:pt x="427672" y="259080"/>
                  </a:cubicBezTo>
                  <a:cubicBezTo>
                    <a:pt x="419100" y="258128"/>
                    <a:pt x="410527" y="260033"/>
                    <a:pt x="403860" y="265748"/>
                  </a:cubicBezTo>
                  <a:cubicBezTo>
                    <a:pt x="395287" y="272415"/>
                    <a:pt x="391477" y="281940"/>
                    <a:pt x="393382" y="293370"/>
                  </a:cubicBezTo>
                  <a:cubicBezTo>
                    <a:pt x="394335" y="304800"/>
                    <a:pt x="401002" y="317183"/>
                    <a:pt x="411480" y="329565"/>
                  </a:cubicBezTo>
                  <a:cubicBezTo>
                    <a:pt x="422910" y="343853"/>
                    <a:pt x="433387" y="352425"/>
                    <a:pt x="444817" y="357188"/>
                  </a:cubicBezTo>
                  <a:cubicBezTo>
                    <a:pt x="455295" y="360998"/>
                    <a:pt x="465772" y="360045"/>
                    <a:pt x="473392" y="353378"/>
                  </a:cubicBezTo>
                  <a:cubicBezTo>
                    <a:pt x="477202" y="350520"/>
                    <a:pt x="480060" y="346710"/>
                    <a:pt x="481965" y="342900"/>
                  </a:cubicBezTo>
                  <a:cubicBezTo>
                    <a:pt x="483870" y="339090"/>
                    <a:pt x="484822" y="336233"/>
                    <a:pt x="485775" y="333375"/>
                  </a:cubicBezTo>
                  <a:lnTo>
                    <a:pt x="470535" y="314325"/>
                  </a:lnTo>
                  <a:cubicBezTo>
                    <a:pt x="469582" y="312420"/>
                    <a:pt x="467677" y="311468"/>
                    <a:pt x="466725" y="311468"/>
                  </a:cubicBezTo>
                  <a:cubicBezTo>
                    <a:pt x="464820" y="310515"/>
                    <a:pt x="462915" y="310515"/>
                    <a:pt x="461010" y="311468"/>
                  </a:cubicBezTo>
                  <a:cubicBezTo>
                    <a:pt x="459105" y="312420"/>
                    <a:pt x="457200" y="312420"/>
                    <a:pt x="454342" y="314325"/>
                  </a:cubicBezTo>
                  <a:cubicBezTo>
                    <a:pt x="452437" y="315278"/>
                    <a:pt x="449580" y="316230"/>
                    <a:pt x="448627" y="317183"/>
                  </a:cubicBezTo>
                  <a:lnTo>
                    <a:pt x="444817" y="312420"/>
                  </a:lnTo>
                  <a:lnTo>
                    <a:pt x="494347" y="272415"/>
                  </a:lnTo>
                  <a:lnTo>
                    <a:pt x="495300" y="276225"/>
                  </a:lnTo>
                  <a:cubicBezTo>
                    <a:pt x="494347" y="277178"/>
                    <a:pt x="493395" y="279083"/>
                    <a:pt x="492442" y="280035"/>
                  </a:cubicBezTo>
                  <a:cubicBezTo>
                    <a:pt x="491490" y="280988"/>
                    <a:pt x="490537" y="282893"/>
                    <a:pt x="489585" y="283845"/>
                  </a:cubicBezTo>
                  <a:cubicBezTo>
                    <a:pt x="488632" y="285750"/>
                    <a:pt x="487680" y="287655"/>
                    <a:pt x="488632" y="289560"/>
                  </a:cubicBezTo>
                  <a:cubicBezTo>
                    <a:pt x="489585" y="291465"/>
                    <a:pt x="489585" y="293370"/>
                    <a:pt x="491490" y="294323"/>
                  </a:cubicBezTo>
                  <a:lnTo>
                    <a:pt x="500062" y="305753"/>
                  </a:lnTo>
                  <a:cubicBezTo>
                    <a:pt x="501967" y="307658"/>
                    <a:pt x="502920" y="309563"/>
                    <a:pt x="504825" y="311468"/>
                  </a:cubicBezTo>
                  <a:cubicBezTo>
                    <a:pt x="505777" y="312420"/>
                    <a:pt x="507682" y="314325"/>
                    <a:pt x="508635" y="316230"/>
                  </a:cubicBezTo>
                  <a:cubicBezTo>
                    <a:pt x="506730" y="322898"/>
                    <a:pt x="501967" y="330518"/>
                    <a:pt x="495300" y="340043"/>
                  </a:cubicBezTo>
                  <a:cubicBezTo>
                    <a:pt x="488632" y="349568"/>
                    <a:pt x="481012" y="357188"/>
                    <a:pt x="474345" y="362903"/>
                  </a:cubicBezTo>
                  <a:cubicBezTo>
                    <a:pt x="467677" y="368618"/>
                    <a:pt x="460057" y="372428"/>
                    <a:pt x="452437" y="375285"/>
                  </a:cubicBezTo>
                  <a:cubicBezTo>
                    <a:pt x="444817" y="378143"/>
                    <a:pt x="437197" y="379095"/>
                    <a:pt x="428625" y="378143"/>
                  </a:cubicBezTo>
                  <a:cubicBezTo>
                    <a:pt x="421005" y="377190"/>
                    <a:pt x="413385" y="375285"/>
                    <a:pt x="405765" y="371475"/>
                  </a:cubicBezTo>
                  <a:cubicBezTo>
                    <a:pt x="398145" y="367665"/>
                    <a:pt x="391477" y="361950"/>
                    <a:pt x="384810" y="353378"/>
                  </a:cubicBezTo>
                  <a:cubicBezTo>
                    <a:pt x="379095" y="345758"/>
                    <a:pt x="374332" y="338138"/>
                    <a:pt x="372427" y="329565"/>
                  </a:cubicBezTo>
                  <a:cubicBezTo>
                    <a:pt x="369570" y="320993"/>
                    <a:pt x="368617" y="313373"/>
                    <a:pt x="369570" y="304800"/>
                  </a:cubicBezTo>
                  <a:cubicBezTo>
                    <a:pt x="370522" y="296228"/>
                    <a:pt x="373380" y="288608"/>
                    <a:pt x="378142" y="280988"/>
                  </a:cubicBezTo>
                  <a:cubicBezTo>
                    <a:pt x="382905" y="273368"/>
                    <a:pt x="388620" y="266700"/>
                    <a:pt x="397192" y="260033"/>
                  </a:cubicBezTo>
                  <a:cubicBezTo>
                    <a:pt x="402907" y="255270"/>
                    <a:pt x="408622" y="252413"/>
                    <a:pt x="413385" y="249555"/>
                  </a:cubicBezTo>
                  <a:cubicBezTo>
                    <a:pt x="419100" y="246698"/>
                    <a:pt x="423862" y="245745"/>
                    <a:pt x="428625" y="244793"/>
                  </a:cubicBezTo>
                  <a:lnTo>
                    <a:pt x="429577" y="238125"/>
                  </a:lnTo>
                  <a:close/>
                  <a:moveTo>
                    <a:pt x="1258252" y="140970"/>
                  </a:moveTo>
                  <a:lnTo>
                    <a:pt x="1316355" y="172402"/>
                  </a:lnTo>
                  <a:lnTo>
                    <a:pt x="1313497" y="178117"/>
                  </a:lnTo>
                  <a:cubicBezTo>
                    <a:pt x="1307782" y="176212"/>
                    <a:pt x="1303020" y="174307"/>
                    <a:pt x="1301115" y="174307"/>
                  </a:cubicBezTo>
                  <a:cubicBezTo>
                    <a:pt x="1298257" y="174307"/>
                    <a:pt x="1297305" y="174307"/>
                    <a:pt x="1296352" y="175260"/>
                  </a:cubicBezTo>
                  <a:cubicBezTo>
                    <a:pt x="1296352" y="176212"/>
                    <a:pt x="1296352" y="176212"/>
                    <a:pt x="1295400" y="177165"/>
                  </a:cubicBezTo>
                  <a:cubicBezTo>
                    <a:pt x="1295400" y="178117"/>
                    <a:pt x="1295400" y="179070"/>
                    <a:pt x="1294447" y="180022"/>
                  </a:cubicBezTo>
                  <a:cubicBezTo>
                    <a:pt x="1293495" y="185737"/>
                    <a:pt x="1292542" y="194310"/>
                    <a:pt x="1291590" y="206692"/>
                  </a:cubicBezTo>
                  <a:cubicBezTo>
                    <a:pt x="1290637" y="219075"/>
                    <a:pt x="1288732" y="238125"/>
                    <a:pt x="1285875" y="263842"/>
                  </a:cubicBezTo>
                  <a:cubicBezTo>
                    <a:pt x="1298257" y="253365"/>
                    <a:pt x="1307782" y="245745"/>
                    <a:pt x="1316355" y="238125"/>
                  </a:cubicBezTo>
                  <a:cubicBezTo>
                    <a:pt x="1323975" y="231457"/>
                    <a:pt x="1331595" y="224790"/>
                    <a:pt x="1337310" y="220027"/>
                  </a:cubicBezTo>
                  <a:cubicBezTo>
                    <a:pt x="1340167" y="217170"/>
                    <a:pt x="1343025" y="215265"/>
                    <a:pt x="1344930" y="212407"/>
                  </a:cubicBezTo>
                  <a:cubicBezTo>
                    <a:pt x="1346835" y="210502"/>
                    <a:pt x="1348740" y="208597"/>
                    <a:pt x="1349692" y="206692"/>
                  </a:cubicBezTo>
                  <a:cubicBezTo>
                    <a:pt x="1350645" y="204787"/>
                    <a:pt x="1349692" y="202882"/>
                    <a:pt x="1347787" y="200977"/>
                  </a:cubicBezTo>
                  <a:cubicBezTo>
                    <a:pt x="1345882" y="199072"/>
                    <a:pt x="1342072" y="195262"/>
                    <a:pt x="1336357" y="191452"/>
                  </a:cubicBezTo>
                  <a:lnTo>
                    <a:pt x="1339215" y="185737"/>
                  </a:lnTo>
                  <a:lnTo>
                    <a:pt x="1383030" y="208597"/>
                  </a:lnTo>
                  <a:lnTo>
                    <a:pt x="1381125" y="214312"/>
                  </a:lnTo>
                  <a:cubicBezTo>
                    <a:pt x="1379220" y="213360"/>
                    <a:pt x="1377315" y="213360"/>
                    <a:pt x="1375410" y="212407"/>
                  </a:cubicBezTo>
                  <a:cubicBezTo>
                    <a:pt x="1373505" y="212407"/>
                    <a:pt x="1371600" y="211455"/>
                    <a:pt x="1369695" y="212407"/>
                  </a:cubicBezTo>
                  <a:cubicBezTo>
                    <a:pt x="1366837" y="212407"/>
                    <a:pt x="1364932" y="213360"/>
                    <a:pt x="1362075" y="213360"/>
                  </a:cubicBezTo>
                  <a:cubicBezTo>
                    <a:pt x="1360170" y="214312"/>
                    <a:pt x="1358265" y="215265"/>
                    <a:pt x="1355407" y="217170"/>
                  </a:cubicBezTo>
                  <a:cubicBezTo>
                    <a:pt x="1351597" y="220027"/>
                    <a:pt x="1346835" y="223837"/>
                    <a:pt x="1341120" y="228600"/>
                  </a:cubicBezTo>
                  <a:cubicBezTo>
                    <a:pt x="1334452" y="233362"/>
                    <a:pt x="1327785" y="239077"/>
                    <a:pt x="1319212" y="246697"/>
                  </a:cubicBezTo>
                  <a:cubicBezTo>
                    <a:pt x="1311592" y="252412"/>
                    <a:pt x="1303972" y="259080"/>
                    <a:pt x="1295400" y="266700"/>
                  </a:cubicBezTo>
                  <a:cubicBezTo>
                    <a:pt x="1286827" y="273367"/>
                    <a:pt x="1278255" y="280987"/>
                    <a:pt x="1270635" y="287655"/>
                  </a:cubicBezTo>
                  <a:lnTo>
                    <a:pt x="1255395" y="280035"/>
                  </a:lnTo>
                  <a:cubicBezTo>
                    <a:pt x="1257300" y="259080"/>
                    <a:pt x="1259205" y="237172"/>
                    <a:pt x="1262062" y="215265"/>
                  </a:cubicBezTo>
                  <a:cubicBezTo>
                    <a:pt x="1263967" y="193357"/>
                    <a:pt x="1265872" y="178117"/>
                    <a:pt x="1266825" y="169545"/>
                  </a:cubicBezTo>
                  <a:cubicBezTo>
                    <a:pt x="1266825" y="166687"/>
                    <a:pt x="1266825" y="163830"/>
                    <a:pt x="1266825" y="161925"/>
                  </a:cubicBezTo>
                  <a:cubicBezTo>
                    <a:pt x="1266825" y="160020"/>
                    <a:pt x="1265872" y="158115"/>
                    <a:pt x="1263967" y="155257"/>
                  </a:cubicBezTo>
                  <a:cubicBezTo>
                    <a:pt x="1263015" y="153352"/>
                    <a:pt x="1262062" y="152400"/>
                    <a:pt x="1260157" y="150495"/>
                  </a:cubicBezTo>
                  <a:cubicBezTo>
                    <a:pt x="1259205" y="149542"/>
                    <a:pt x="1257300" y="148590"/>
                    <a:pt x="1255395" y="146685"/>
                  </a:cubicBezTo>
                  <a:close/>
                  <a:moveTo>
                    <a:pt x="1105853" y="95250"/>
                  </a:moveTo>
                  <a:lnTo>
                    <a:pt x="1171575" y="112395"/>
                  </a:lnTo>
                  <a:lnTo>
                    <a:pt x="1169670" y="119062"/>
                  </a:lnTo>
                  <a:cubicBezTo>
                    <a:pt x="1167765" y="119062"/>
                    <a:pt x="1165860" y="118110"/>
                    <a:pt x="1163003" y="118110"/>
                  </a:cubicBezTo>
                  <a:cubicBezTo>
                    <a:pt x="1160145" y="118110"/>
                    <a:pt x="1158240" y="118110"/>
                    <a:pt x="1156335" y="118110"/>
                  </a:cubicBezTo>
                  <a:cubicBezTo>
                    <a:pt x="1154430" y="118110"/>
                    <a:pt x="1152525" y="119062"/>
                    <a:pt x="1151573" y="120015"/>
                  </a:cubicBezTo>
                  <a:cubicBezTo>
                    <a:pt x="1150620" y="120967"/>
                    <a:pt x="1149668" y="122872"/>
                    <a:pt x="1148715" y="124777"/>
                  </a:cubicBezTo>
                  <a:lnTo>
                    <a:pt x="1126808" y="208597"/>
                  </a:lnTo>
                  <a:cubicBezTo>
                    <a:pt x="1125855" y="210502"/>
                    <a:pt x="1125855" y="212407"/>
                    <a:pt x="1126808" y="214312"/>
                  </a:cubicBezTo>
                  <a:cubicBezTo>
                    <a:pt x="1126808" y="216217"/>
                    <a:pt x="1128713" y="217170"/>
                    <a:pt x="1130618" y="219075"/>
                  </a:cubicBezTo>
                  <a:cubicBezTo>
                    <a:pt x="1131570" y="220027"/>
                    <a:pt x="1133475" y="220980"/>
                    <a:pt x="1136333" y="221932"/>
                  </a:cubicBezTo>
                  <a:cubicBezTo>
                    <a:pt x="1139190" y="222885"/>
                    <a:pt x="1141095" y="223837"/>
                    <a:pt x="1143000" y="224790"/>
                  </a:cubicBezTo>
                  <a:lnTo>
                    <a:pt x="1141095" y="230505"/>
                  </a:lnTo>
                  <a:lnTo>
                    <a:pt x="1075373" y="213360"/>
                  </a:lnTo>
                  <a:lnTo>
                    <a:pt x="1077278" y="206692"/>
                  </a:lnTo>
                  <a:cubicBezTo>
                    <a:pt x="1079183" y="206692"/>
                    <a:pt x="1081088" y="207645"/>
                    <a:pt x="1083945" y="207645"/>
                  </a:cubicBezTo>
                  <a:cubicBezTo>
                    <a:pt x="1086803" y="208597"/>
                    <a:pt x="1088708" y="208597"/>
                    <a:pt x="1090613" y="208597"/>
                  </a:cubicBezTo>
                  <a:cubicBezTo>
                    <a:pt x="1092518" y="208597"/>
                    <a:pt x="1094423" y="207645"/>
                    <a:pt x="1095375" y="206692"/>
                  </a:cubicBezTo>
                  <a:cubicBezTo>
                    <a:pt x="1096328" y="205740"/>
                    <a:pt x="1097280" y="203835"/>
                    <a:pt x="1098233" y="201930"/>
                  </a:cubicBezTo>
                  <a:lnTo>
                    <a:pt x="1120140" y="118110"/>
                  </a:lnTo>
                  <a:cubicBezTo>
                    <a:pt x="1120140" y="116205"/>
                    <a:pt x="1121093" y="114300"/>
                    <a:pt x="1120140" y="112395"/>
                  </a:cubicBezTo>
                  <a:cubicBezTo>
                    <a:pt x="1120140" y="110490"/>
                    <a:pt x="1118235" y="109537"/>
                    <a:pt x="1116330" y="107632"/>
                  </a:cubicBezTo>
                  <a:cubicBezTo>
                    <a:pt x="1115378" y="106680"/>
                    <a:pt x="1113473" y="105727"/>
                    <a:pt x="1110615" y="104775"/>
                  </a:cubicBezTo>
                  <a:cubicBezTo>
                    <a:pt x="1107758" y="103822"/>
                    <a:pt x="1105853" y="102870"/>
                    <a:pt x="1103948" y="101917"/>
                  </a:cubicBezTo>
                  <a:close/>
                  <a:moveTo>
                    <a:pt x="777240" y="88583"/>
                  </a:moveTo>
                  <a:lnTo>
                    <a:pt x="779145" y="93345"/>
                  </a:lnTo>
                  <a:cubicBezTo>
                    <a:pt x="777240" y="94298"/>
                    <a:pt x="775335" y="95250"/>
                    <a:pt x="772477" y="96203"/>
                  </a:cubicBezTo>
                  <a:cubicBezTo>
                    <a:pt x="769620" y="97155"/>
                    <a:pt x="767715" y="99060"/>
                    <a:pt x="765810" y="100965"/>
                  </a:cubicBezTo>
                  <a:cubicBezTo>
                    <a:pt x="763905" y="102870"/>
                    <a:pt x="762952" y="105728"/>
                    <a:pt x="762952" y="109538"/>
                  </a:cubicBezTo>
                  <a:cubicBezTo>
                    <a:pt x="762952" y="113348"/>
                    <a:pt x="763905" y="119063"/>
                    <a:pt x="765810" y="125730"/>
                  </a:cubicBezTo>
                  <a:lnTo>
                    <a:pt x="777240" y="169545"/>
                  </a:lnTo>
                  <a:cubicBezTo>
                    <a:pt x="781050" y="182880"/>
                    <a:pt x="779145" y="194310"/>
                    <a:pt x="772477" y="203835"/>
                  </a:cubicBezTo>
                  <a:cubicBezTo>
                    <a:pt x="765810" y="214313"/>
                    <a:pt x="755332" y="220980"/>
                    <a:pt x="741045" y="224790"/>
                  </a:cubicBezTo>
                  <a:cubicBezTo>
                    <a:pt x="723900" y="229553"/>
                    <a:pt x="710565" y="228600"/>
                    <a:pt x="699135" y="223838"/>
                  </a:cubicBezTo>
                  <a:cubicBezTo>
                    <a:pt x="687705" y="219075"/>
                    <a:pt x="680085" y="209550"/>
                    <a:pt x="677227" y="196215"/>
                  </a:cubicBezTo>
                  <a:lnTo>
                    <a:pt x="661035" y="136208"/>
                  </a:lnTo>
                  <a:cubicBezTo>
                    <a:pt x="661035" y="134303"/>
                    <a:pt x="660082" y="132398"/>
                    <a:pt x="658177" y="131445"/>
                  </a:cubicBezTo>
                  <a:cubicBezTo>
                    <a:pt x="657225" y="130493"/>
                    <a:pt x="655320" y="129540"/>
                    <a:pt x="653415" y="128588"/>
                  </a:cubicBezTo>
                  <a:cubicBezTo>
                    <a:pt x="651510" y="128588"/>
                    <a:pt x="649605" y="128588"/>
                    <a:pt x="647700" y="128588"/>
                  </a:cubicBezTo>
                  <a:cubicBezTo>
                    <a:pt x="645795" y="128588"/>
                    <a:pt x="643890" y="128588"/>
                    <a:pt x="641985" y="129540"/>
                  </a:cubicBezTo>
                  <a:lnTo>
                    <a:pt x="640080" y="123825"/>
                  </a:lnTo>
                  <a:lnTo>
                    <a:pt x="701992" y="107633"/>
                  </a:lnTo>
                  <a:lnTo>
                    <a:pt x="703897" y="114300"/>
                  </a:lnTo>
                  <a:cubicBezTo>
                    <a:pt x="701992" y="115253"/>
                    <a:pt x="700087" y="115253"/>
                    <a:pt x="699135" y="116205"/>
                  </a:cubicBezTo>
                  <a:cubicBezTo>
                    <a:pt x="697230" y="117158"/>
                    <a:pt x="695325" y="118110"/>
                    <a:pt x="694372" y="119063"/>
                  </a:cubicBezTo>
                  <a:cubicBezTo>
                    <a:pt x="692467" y="120015"/>
                    <a:pt x="691515" y="121920"/>
                    <a:pt x="690562" y="123825"/>
                  </a:cubicBezTo>
                  <a:cubicBezTo>
                    <a:pt x="690562" y="125730"/>
                    <a:pt x="690562" y="127635"/>
                    <a:pt x="690562" y="129540"/>
                  </a:cubicBezTo>
                  <a:lnTo>
                    <a:pt x="706755" y="188595"/>
                  </a:lnTo>
                  <a:cubicBezTo>
                    <a:pt x="709612" y="200025"/>
                    <a:pt x="714375" y="208598"/>
                    <a:pt x="721042" y="212408"/>
                  </a:cubicBezTo>
                  <a:cubicBezTo>
                    <a:pt x="727710" y="216218"/>
                    <a:pt x="736282" y="217170"/>
                    <a:pt x="745807" y="214313"/>
                  </a:cubicBezTo>
                  <a:cubicBezTo>
                    <a:pt x="755332" y="211455"/>
                    <a:pt x="762000" y="206693"/>
                    <a:pt x="765810" y="199073"/>
                  </a:cubicBezTo>
                  <a:cubicBezTo>
                    <a:pt x="769620" y="191453"/>
                    <a:pt x="770572" y="181928"/>
                    <a:pt x="766762" y="171450"/>
                  </a:cubicBezTo>
                  <a:lnTo>
                    <a:pt x="756285" y="131445"/>
                  </a:lnTo>
                  <a:cubicBezTo>
                    <a:pt x="754380" y="124778"/>
                    <a:pt x="752475" y="119063"/>
                    <a:pt x="750570" y="116205"/>
                  </a:cubicBezTo>
                  <a:cubicBezTo>
                    <a:pt x="748665" y="113348"/>
                    <a:pt x="746760" y="110490"/>
                    <a:pt x="743902" y="109538"/>
                  </a:cubicBezTo>
                  <a:cubicBezTo>
                    <a:pt x="741997" y="108585"/>
                    <a:pt x="739140" y="108585"/>
                    <a:pt x="735330" y="108585"/>
                  </a:cubicBezTo>
                  <a:cubicBezTo>
                    <a:pt x="731520" y="108585"/>
                    <a:pt x="728662" y="108585"/>
                    <a:pt x="727710" y="108585"/>
                  </a:cubicBezTo>
                  <a:lnTo>
                    <a:pt x="725805" y="101918"/>
                  </a:lnTo>
                  <a:close/>
                  <a:moveTo>
                    <a:pt x="867728" y="76200"/>
                  </a:moveTo>
                  <a:lnTo>
                    <a:pt x="913448" y="77152"/>
                  </a:lnTo>
                  <a:lnTo>
                    <a:pt x="979170" y="160972"/>
                  </a:lnTo>
                  <a:lnTo>
                    <a:pt x="980123" y="114300"/>
                  </a:lnTo>
                  <a:cubicBezTo>
                    <a:pt x="980123" y="106680"/>
                    <a:pt x="980123" y="101917"/>
                    <a:pt x="979170" y="98107"/>
                  </a:cubicBezTo>
                  <a:cubicBezTo>
                    <a:pt x="978218" y="94297"/>
                    <a:pt x="976313" y="91440"/>
                    <a:pt x="974408" y="90487"/>
                  </a:cubicBezTo>
                  <a:cubicBezTo>
                    <a:pt x="972503" y="89535"/>
                    <a:pt x="970598" y="87630"/>
                    <a:pt x="966788" y="86677"/>
                  </a:cubicBezTo>
                  <a:cubicBezTo>
                    <a:pt x="963930" y="85725"/>
                    <a:pt x="961073" y="84772"/>
                    <a:pt x="959168" y="84772"/>
                  </a:cubicBezTo>
                  <a:lnTo>
                    <a:pt x="959168" y="78105"/>
                  </a:lnTo>
                  <a:lnTo>
                    <a:pt x="1011555" y="79057"/>
                  </a:lnTo>
                  <a:lnTo>
                    <a:pt x="1009650" y="84772"/>
                  </a:lnTo>
                  <a:cubicBezTo>
                    <a:pt x="1007745" y="84772"/>
                    <a:pt x="1005840" y="84772"/>
                    <a:pt x="1002983" y="85725"/>
                  </a:cubicBezTo>
                  <a:cubicBezTo>
                    <a:pt x="1000125" y="85725"/>
                    <a:pt x="997268" y="87630"/>
                    <a:pt x="995363" y="88582"/>
                  </a:cubicBezTo>
                  <a:cubicBezTo>
                    <a:pt x="993458" y="90487"/>
                    <a:pt x="991553" y="92392"/>
                    <a:pt x="990600" y="96202"/>
                  </a:cubicBezTo>
                  <a:cubicBezTo>
                    <a:pt x="989648" y="100012"/>
                    <a:pt x="988695" y="105727"/>
                    <a:pt x="988695" y="112395"/>
                  </a:cubicBezTo>
                  <a:lnTo>
                    <a:pt x="987743" y="200025"/>
                  </a:lnTo>
                  <a:lnTo>
                    <a:pt x="972503" y="200025"/>
                  </a:lnTo>
                  <a:lnTo>
                    <a:pt x="898208" y="104775"/>
                  </a:lnTo>
                  <a:lnTo>
                    <a:pt x="897255" y="161925"/>
                  </a:lnTo>
                  <a:cubicBezTo>
                    <a:pt x="897255" y="168592"/>
                    <a:pt x="897255" y="174307"/>
                    <a:pt x="898208" y="178117"/>
                  </a:cubicBezTo>
                  <a:cubicBezTo>
                    <a:pt x="899160" y="181927"/>
                    <a:pt x="901065" y="184785"/>
                    <a:pt x="902970" y="186690"/>
                  </a:cubicBezTo>
                  <a:cubicBezTo>
                    <a:pt x="904875" y="187642"/>
                    <a:pt x="906780" y="189547"/>
                    <a:pt x="910590" y="190500"/>
                  </a:cubicBezTo>
                  <a:cubicBezTo>
                    <a:pt x="913448" y="191452"/>
                    <a:pt x="916305" y="192405"/>
                    <a:pt x="918210" y="192405"/>
                  </a:cubicBezTo>
                  <a:lnTo>
                    <a:pt x="918210" y="199072"/>
                  </a:lnTo>
                  <a:lnTo>
                    <a:pt x="865823" y="198120"/>
                  </a:lnTo>
                  <a:lnTo>
                    <a:pt x="865823" y="191452"/>
                  </a:lnTo>
                  <a:cubicBezTo>
                    <a:pt x="867728" y="191452"/>
                    <a:pt x="870585" y="190500"/>
                    <a:pt x="873443" y="190500"/>
                  </a:cubicBezTo>
                  <a:cubicBezTo>
                    <a:pt x="876300" y="189547"/>
                    <a:pt x="879158" y="188595"/>
                    <a:pt x="881063" y="187642"/>
                  </a:cubicBezTo>
                  <a:cubicBezTo>
                    <a:pt x="882968" y="185737"/>
                    <a:pt x="884873" y="183832"/>
                    <a:pt x="885825" y="180022"/>
                  </a:cubicBezTo>
                  <a:cubicBezTo>
                    <a:pt x="886778" y="177165"/>
                    <a:pt x="886778" y="171450"/>
                    <a:pt x="886778" y="162877"/>
                  </a:cubicBezTo>
                  <a:lnTo>
                    <a:pt x="887730" y="104775"/>
                  </a:lnTo>
                  <a:cubicBezTo>
                    <a:pt x="887730" y="101917"/>
                    <a:pt x="887730" y="99060"/>
                    <a:pt x="886778" y="96202"/>
                  </a:cubicBezTo>
                  <a:cubicBezTo>
                    <a:pt x="885825" y="93345"/>
                    <a:pt x="884873" y="91440"/>
                    <a:pt x="882968" y="89535"/>
                  </a:cubicBezTo>
                  <a:cubicBezTo>
                    <a:pt x="881063" y="87630"/>
                    <a:pt x="879158" y="85725"/>
                    <a:pt x="876300" y="84772"/>
                  </a:cubicBezTo>
                  <a:cubicBezTo>
                    <a:pt x="873443" y="83820"/>
                    <a:pt x="870585" y="82867"/>
                    <a:pt x="867728" y="81915"/>
                  </a:cubicBezTo>
                  <a:close/>
                  <a:moveTo>
                    <a:pt x="925830" y="29527"/>
                  </a:moveTo>
                  <a:cubicBezTo>
                    <a:pt x="804862" y="29527"/>
                    <a:pt x="687705" y="53340"/>
                    <a:pt x="577215" y="100012"/>
                  </a:cubicBezTo>
                  <a:cubicBezTo>
                    <a:pt x="470535" y="145732"/>
                    <a:pt x="374332" y="210502"/>
                    <a:pt x="292417" y="292417"/>
                  </a:cubicBezTo>
                  <a:cubicBezTo>
                    <a:pt x="210502" y="375285"/>
                    <a:pt x="145732" y="470535"/>
                    <a:pt x="100965" y="577215"/>
                  </a:cubicBezTo>
                  <a:cubicBezTo>
                    <a:pt x="54292" y="687705"/>
                    <a:pt x="30480" y="804862"/>
                    <a:pt x="30480" y="925830"/>
                  </a:cubicBezTo>
                  <a:cubicBezTo>
                    <a:pt x="30480" y="1046797"/>
                    <a:pt x="54292" y="1163955"/>
                    <a:pt x="100965" y="1274445"/>
                  </a:cubicBezTo>
                  <a:cubicBezTo>
                    <a:pt x="145732" y="1381125"/>
                    <a:pt x="210502" y="1477327"/>
                    <a:pt x="292417" y="1559242"/>
                  </a:cubicBezTo>
                  <a:cubicBezTo>
                    <a:pt x="375285" y="1641157"/>
                    <a:pt x="470535" y="1705927"/>
                    <a:pt x="577215" y="1750695"/>
                  </a:cubicBezTo>
                  <a:cubicBezTo>
                    <a:pt x="687705" y="1797367"/>
                    <a:pt x="804862" y="1821180"/>
                    <a:pt x="925830" y="1821180"/>
                  </a:cubicBezTo>
                  <a:cubicBezTo>
                    <a:pt x="1046797" y="1821180"/>
                    <a:pt x="1163955" y="1797367"/>
                    <a:pt x="1274445" y="1750695"/>
                  </a:cubicBezTo>
                  <a:cubicBezTo>
                    <a:pt x="1381125" y="1705927"/>
                    <a:pt x="1477327" y="1641157"/>
                    <a:pt x="1559242" y="1559242"/>
                  </a:cubicBezTo>
                  <a:cubicBezTo>
                    <a:pt x="1641157" y="1476375"/>
                    <a:pt x="1705927" y="1381125"/>
                    <a:pt x="1750695" y="1274445"/>
                  </a:cubicBezTo>
                  <a:cubicBezTo>
                    <a:pt x="1797367" y="1163955"/>
                    <a:pt x="1821180" y="1046797"/>
                    <a:pt x="1821180" y="925830"/>
                  </a:cubicBezTo>
                  <a:cubicBezTo>
                    <a:pt x="1821180" y="804862"/>
                    <a:pt x="1797367" y="687705"/>
                    <a:pt x="1750695" y="577215"/>
                  </a:cubicBezTo>
                  <a:cubicBezTo>
                    <a:pt x="1705927" y="470535"/>
                    <a:pt x="1641157" y="374332"/>
                    <a:pt x="1559242" y="292417"/>
                  </a:cubicBezTo>
                  <a:cubicBezTo>
                    <a:pt x="1476375" y="209550"/>
                    <a:pt x="1381125" y="144780"/>
                    <a:pt x="1274445" y="100012"/>
                  </a:cubicBezTo>
                  <a:cubicBezTo>
                    <a:pt x="1163955" y="53340"/>
                    <a:pt x="1046797" y="29527"/>
                    <a:pt x="925830" y="29527"/>
                  </a:cubicBezTo>
                  <a:close/>
                  <a:moveTo>
                    <a:pt x="925830" y="0"/>
                  </a:moveTo>
                  <a:cubicBezTo>
                    <a:pt x="1050607" y="0"/>
                    <a:pt x="1171575" y="24765"/>
                    <a:pt x="1285875" y="72390"/>
                  </a:cubicBezTo>
                  <a:cubicBezTo>
                    <a:pt x="1396365" y="119062"/>
                    <a:pt x="1495425" y="185737"/>
                    <a:pt x="1579245" y="271462"/>
                  </a:cubicBezTo>
                  <a:cubicBezTo>
                    <a:pt x="1664017" y="356235"/>
                    <a:pt x="1730692" y="455295"/>
                    <a:pt x="1777365" y="565785"/>
                  </a:cubicBezTo>
                  <a:cubicBezTo>
                    <a:pt x="1824990" y="680085"/>
                    <a:pt x="1849755" y="801052"/>
                    <a:pt x="1849755" y="925830"/>
                  </a:cubicBezTo>
                  <a:cubicBezTo>
                    <a:pt x="1849755" y="1050607"/>
                    <a:pt x="1825942" y="1171575"/>
                    <a:pt x="1777365" y="1285875"/>
                  </a:cubicBezTo>
                  <a:cubicBezTo>
                    <a:pt x="1730692" y="1396365"/>
                    <a:pt x="1664017" y="1495425"/>
                    <a:pt x="1579245" y="1580197"/>
                  </a:cubicBezTo>
                  <a:cubicBezTo>
                    <a:pt x="1494472" y="1664970"/>
                    <a:pt x="1395412" y="1731645"/>
                    <a:pt x="1284922" y="1778317"/>
                  </a:cubicBezTo>
                  <a:cubicBezTo>
                    <a:pt x="1171575" y="1825942"/>
                    <a:pt x="1049655" y="1850707"/>
                    <a:pt x="924877" y="1850707"/>
                  </a:cubicBezTo>
                  <a:cubicBezTo>
                    <a:pt x="800100" y="1850707"/>
                    <a:pt x="679132" y="1826895"/>
                    <a:pt x="564832" y="1778317"/>
                  </a:cubicBezTo>
                  <a:cubicBezTo>
                    <a:pt x="454342" y="1731645"/>
                    <a:pt x="355282" y="1664970"/>
                    <a:pt x="270510" y="1580197"/>
                  </a:cubicBezTo>
                  <a:cubicBezTo>
                    <a:pt x="185737" y="1495425"/>
                    <a:pt x="119062" y="1396365"/>
                    <a:pt x="72390" y="1285875"/>
                  </a:cubicBezTo>
                  <a:cubicBezTo>
                    <a:pt x="24765" y="1171575"/>
                    <a:pt x="0" y="1050607"/>
                    <a:pt x="0" y="925830"/>
                  </a:cubicBezTo>
                  <a:cubicBezTo>
                    <a:pt x="0" y="801052"/>
                    <a:pt x="24765" y="679132"/>
                    <a:pt x="73342" y="564832"/>
                  </a:cubicBezTo>
                  <a:cubicBezTo>
                    <a:pt x="120015" y="454342"/>
                    <a:pt x="186690" y="355282"/>
                    <a:pt x="271462" y="270510"/>
                  </a:cubicBezTo>
                  <a:cubicBezTo>
                    <a:pt x="356235" y="185737"/>
                    <a:pt x="455295" y="119062"/>
                    <a:pt x="565785" y="72390"/>
                  </a:cubicBezTo>
                  <a:cubicBezTo>
                    <a:pt x="679132" y="24765"/>
                    <a:pt x="801052" y="0"/>
                    <a:pt x="92583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" name="ïŝľîde">
              <a:extLst>
                <a:ext uri="{FF2B5EF4-FFF2-40B4-BE49-F238E27FC236}">
                  <a16:creationId xmlns:a16="http://schemas.microsoft.com/office/drawing/2014/main" id="{713C2CEB-C246-8246-858D-9F6903A0A8DB}"/>
                </a:ext>
              </a:extLst>
            </p:cNvPr>
            <p:cNvSpPr/>
            <p:nvPr/>
          </p:nvSpPr>
          <p:spPr>
            <a:xfrm>
              <a:off x="5033961" y="3989070"/>
              <a:ext cx="4351972" cy="310515"/>
            </a:xfrm>
            <a:custGeom>
              <a:avLst/>
              <a:gdLst>
                <a:gd name="connsiteX0" fmla="*/ 3189922 w 4351972"/>
                <a:gd name="connsiteY0" fmla="*/ 24765 h 310515"/>
                <a:gd name="connsiteX1" fmla="*/ 3189922 w 4351972"/>
                <a:gd name="connsiteY1" fmla="*/ 151448 h 310515"/>
                <a:gd name="connsiteX2" fmla="*/ 3217545 w 4351972"/>
                <a:gd name="connsiteY2" fmla="*/ 151448 h 310515"/>
                <a:gd name="connsiteX3" fmla="*/ 3266122 w 4351972"/>
                <a:gd name="connsiteY3" fmla="*/ 133350 h 310515"/>
                <a:gd name="connsiteX4" fmla="*/ 3284220 w 4351972"/>
                <a:gd name="connsiteY4" fmla="*/ 82868 h 310515"/>
                <a:gd name="connsiteX5" fmla="*/ 3268980 w 4351972"/>
                <a:gd name="connsiteY5" fmla="*/ 40005 h 310515"/>
                <a:gd name="connsiteX6" fmla="*/ 3225164 w 4351972"/>
                <a:gd name="connsiteY6" fmla="*/ 24765 h 310515"/>
                <a:gd name="connsiteX7" fmla="*/ 83820 w 4351972"/>
                <a:gd name="connsiteY7" fmla="*/ 24765 h 310515"/>
                <a:gd name="connsiteX8" fmla="*/ 83820 w 4351972"/>
                <a:gd name="connsiteY8" fmla="*/ 155258 h 310515"/>
                <a:gd name="connsiteX9" fmla="*/ 104775 w 4351972"/>
                <a:gd name="connsiteY9" fmla="*/ 155258 h 310515"/>
                <a:gd name="connsiteX10" fmla="*/ 140970 w 4351972"/>
                <a:gd name="connsiteY10" fmla="*/ 148590 h 310515"/>
                <a:gd name="connsiteX11" fmla="*/ 162877 w 4351972"/>
                <a:gd name="connsiteY11" fmla="*/ 130493 h 310515"/>
                <a:gd name="connsiteX12" fmla="*/ 172402 w 4351972"/>
                <a:gd name="connsiteY12" fmla="*/ 109538 h 310515"/>
                <a:gd name="connsiteX13" fmla="*/ 174307 w 4351972"/>
                <a:gd name="connsiteY13" fmla="*/ 90488 h 310515"/>
                <a:gd name="connsiteX14" fmla="*/ 171450 w 4351972"/>
                <a:gd name="connsiteY14" fmla="*/ 66675 h 310515"/>
                <a:gd name="connsiteX15" fmla="*/ 161925 w 4351972"/>
                <a:gd name="connsiteY15" fmla="*/ 45720 h 310515"/>
                <a:gd name="connsiteX16" fmla="*/ 142875 w 4351972"/>
                <a:gd name="connsiteY16" fmla="*/ 30480 h 310515"/>
                <a:gd name="connsiteX17" fmla="*/ 113347 w 4351972"/>
                <a:gd name="connsiteY17" fmla="*/ 24765 h 310515"/>
                <a:gd name="connsiteX18" fmla="*/ 4067175 w 4351972"/>
                <a:gd name="connsiteY18" fmla="*/ 7620 h 310515"/>
                <a:gd name="connsiteX19" fmla="*/ 4192905 w 4351972"/>
                <a:gd name="connsiteY19" fmla="*/ 7620 h 310515"/>
                <a:gd name="connsiteX20" fmla="*/ 4192905 w 4351972"/>
                <a:gd name="connsiteY20" fmla="*/ 22860 h 310515"/>
                <a:gd name="connsiteX21" fmla="*/ 4163377 w 4351972"/>
                <a:gd name="connsiteY21" fmla="*/ 25717 h 310515"/>
                <a:gd name="connsiteX22" fmla="*/ 4154805 w 4351972"/>
                <a:gd name="connsiteY22" fmla="*/ 32385 h 310515"/>
                <a:gd name="connsiteX23" fmla="*/ 4155757 w 4351972"/>
                <a:gd name="connsiteY23" fmla="*/ 37147 h 310515"/>
                <a:gd name="connsiteX24" fmla="*/ 4159567 w 4351972"/>
                <a:gd name="connsiteY24" fmla="*/ 44767 h 310515"/>
                <a:gd name="connsiteX25" fmla="*/ 4166235 w 4351972"/>
                <a:gd name="connsiteY25" fmla="*/ 57150 h 310515"/>
                <a:gd name="connsiteX26" fmla="*/ 4172902 w 4351972"/>
                <a:gd name="connsiteY26" fmla="*/ 70485 h 310515"/>
                <a:gd name="connsiteX27" fmla="*/ 4192905 w 4351972"/>
                <a:gd name="connsiteY27" fmla="*/ 107632 h 310515"/>
                <a:gd name="connsiteX28" fmla="*/ 4219575 w 4351972"/>
                <a:gd name="connsiteY28" fmla="*/ 155257 h 310515"/>
                <a:gd name="connsiteX29" fmla="*/ 4270057 w 4351972"/>
                <a:gd name="connsiteY29" fmla="*/ 73342 h 310515"/>
                <a:gd name="connsiteX30" fmla="*/ 4287202 w 4351972"/>
                <a:gd name="connsiteY30" fmla="*/ 38100 h 310515"/>
                <a:gd name="connsiteX31" fmla="*/ 4283392 w 4351972"/>
                <a:gd name="connsiteY31" fmla="*/ 30480 h 310515"/>
                <a:gd name="connsiteX32" fmla="*/ 4273867 w 4351972"/>
                <a:gd name="connsiteY32" fmla="*/ 25717 h 310515"/>
                <a:gd name="connsiteX33" fmla="*/ 4260532 w 4351972"/>
                <a:gd name="connsiteY33" fmla="*/ 23812 h 310515"/>
                <a:gd name="connsiteX34" fmla="*/ 4247197 w 4351972"/>
                <a:gd name="connsiteY34" fmla="*/ 22860 h 310515"/>
                <a:gd name="connsiteX35" fmla="*/ 4247197 w 4351972"/>
                <a:gd name="connsiteY35" fmla="*/ 7620 h 310515"/>
                <a:gd name="connsiteX36" fmla="*/ 4350067 w 4351972"/>
                <a:gd name="connsiteY36" fmla="*/ 7620 h 310515"/>
                <a:gd name="connsiteX37" fmla="*/ 4350067 w 4351972"/>
                <a:gd name="connsiteY37" fmla="*/ 22860 h 310515"/>
                <a:gd name="connsiteX38" fmla="*/ 4351972 w 4351972"/>
                <a:gd name="connsiteY38" fmla="*/ 22860 h 310515"/>
                <a:gd name="connsiteX39" fmla="*/ 4340542 w 4351972"/>
                <a:gd name="connsiteY39" fmla="*/ 25717 h 310515"/>
                <a:gd name="connsiteX40" fmla="*/ 4329112 w 4351972"/>
                <a:gd name="connsiteY40" fmla="*/ 30480 h 310515"/>
                <a:gd name="connsiteX41" fmla="*/ 4317682 w 4351972"/>
                <a:gd name="connsiteY41" fmla="*/ 38100 h 310515"/>
                <a:gd name="connsiteX42" fmla="*/ 4306252 w 4351972"/>
                <a:gd name="connsiteY42" fmla="*/ 52387 h 310515"/>
                <a:gd name="connsiteX43" fmla="*/ 4276725 w 4351972"/>
                <a:gd name="connsiteY43" fmla="*/ 99060 h 310515"/>
                <a:gd name="connsiteX44" fmla="*/ 4242435 w 4351972"/>
                <a:gd name="connsiteY44" fmla="*/ 159067 h 310515"/>
                <a:gd name="connsiteX45" fmla="*/ 4231957 w 4351972"/>
                <a:gd name="connsiteY45" fmla="*/ 180022 h 310515"/>
                <a:gd name="connsiteX46" fmla="*/ 4229100 w 4351972"/>
                <a:gd name="connsiteY46" fmla="*/ 203835 h 310515"/>
                <a:gd name="connsiteX47" fmla="*/ 4229100 w 4351972"/>
                <a:gd name="connsiteY47" fmla="*/ 260032 h 310515"/>
                <a:gd name="connsiteX48" fmla="*/ 4231957 w 4351972"/>
                <a:gd name="connsiteY48" fmla="*/ 273367 h 310515"/>
                <a:gd name="connsiteX49" fmla="*/ 4242435 w 4351972"/>
                <a:gd name="connsiteY49" fmla="*/ 281940 h 310515"/>
                <a:gd name="connsiteX50" fmla="*/ 4257675 w 4351972"/>
                <a:gd name="connsiteY50" fmla="*/ 285750 h 310515"/>
                <a:gd name="connsiteX51" fmla="*/ 4275772 w 4351972"/>
                <a:gd name="connsiteY51" fmla="*/ 288607 h 310515"/>
                <a:gd name="connsiteX52" fmla="*/ 4275772 w 4351972"/>
                <a:gd name="connsiteY52" fmla="*/ 303847 h 310515"/>
                <a:gd name="connsiteX53" fmla="*/ 4137660 w 4351972"/>
                <a:gd name="connsiteY53" fmla="*/ 303847 h 310515"/>
                <a:gd name="connsiteX54" fmla="*/ 4137660 w 4351972"/>
                <a:gd name="connsiteY54" fmla="*/ 288607 h 310515"/>
                <a:gd name="connsiteX55" fmla="*/ 4154805 w 4351972"/>
                <a:gd name="connsiteY55" fmla="*/ 286702 h 310515"/>
                <a:gd name="connsiteX56" fmla="*/ 4170997 w 4351972"/>
                <a:gd name="connsiteY56" fmla="*/ 283845 h 310515"/>
                <a:gd name="connsiteX57" fmla="*/ 4181475 w 4351972"/>
                <a:gd name="connsiteY57" fmla="*/ 275272 h 310515"/>
                <a:gd name="connsiteX58" fmla="*/ 4184332 w 4351972"/>
                <a:gd name="connsiteY58" fmla="*/ 261937 h 310515"/>
                <a:gd name="connsiteX59" fmla="*/ 4184332 w 4351972"/>
                <a:gd name="connsiteY59" fmla="*/ 190500 h 310515"/>
                <a:gd name="connsiteX60" fmla="*/ 4180522 w 4351972"/>
                <a:gd name="connsiteY60" fmla="*/ 178117 h 310515"/>
                <a:gd name="connsiteX61" fmla="*/ 4170997 w 4351972"/>
                <a:gd name="connsiteY61" fmla="*/ 158115 h 310515"/>
                <a:gd name="connsiteX62" fmla="*/ 4143375 w 4351972"/>
                <a:gd name="connsiteY62" fmla="*/ 105727 h 310515"/>
                <a:gd name="connsiteX63" fmla="*/ 4116705 w 4351972"/>
                <a:gd name="connsiteY63" fmla="*/ 58102 h 310515"/>
                <a:gd name="connsiteX64" fmla="*/ 4104322 w 4351972"/>
                <a:gd name="connsiteY64" fmla="*/ 40005 h 310515"/>
                <a:gd name="connsiteX65" fmla="*/ 4091940 w 4351972"/>
                <a:gd name="connsiteY65" fmla="*/ 29527 h 310515"/>
                <a:gd name="connsiteX66" fmla="*/ 4079557 w 4351972"/>
                <a:gd name="connsiteY66" fmla="*/ 24765 h 310515"/>
                <a:gd name="connsiteX67" fmla="*/ 4067175 w 4351972"/>
                <a:gd name="connsiteY67" fmla="*/ 22860 h 310515"/>
                <a:gd name="connsiteX68" fmla="*/ 3791903 w 4351972"/>
                <a:gd name="connsiteY68" fmla="*/ 7620 h 310515"/>
                <a:gd name="connsiteX69" fmla="*/ 4050031 w 4351972"/>
                <a:gd name="connsiteY69" fmla="*/ 7620 h 310515"/>
                <a:gd name="connsiteX70" fmla="*/ 4050031 w 4351972"/>
                <a:gd name="connsiteY70" fmla="*/ 87630 h 310515"/>
                <a:gd name="connsiteX71" fmla="*/ 4035743 w 4351972"/>
                <a:gd name="connsiteY71" fmla="*/ 87630 h 310515"/>
                <a:gd name="connsiteX72" fmla="*/ 4029075 w 4351972"/>
                <a:gd name="connsiteY72" fmla="*/ 69532 h 310515"/>
                <a:gd name="connsiteX73" fmla="*/ 4017645 w 4351972"/>
                <a:gd name="connsiteY73" fmla="*/ 50482 h 310515"/>
                <a:gd name="connsiteX74" fmla="*/ 4004311 w 4351972"/>
                <a:gd name="connsiteY74" fmla="*/ 33337 h 310515"/>
                <a:gd name="connsiteX75" fmla="*/ 3990023 w 4351972"/>
                <a:gd name="connsiteY75" fmla="*/ 24765 h 310515"/>
                <a:gd name="connsiteX76" fmla="*/ 3973831 w 4351972"/>
                <a:gd name="connsiteY76" fmla="*/ 23812 h 310515"/>
                <a:gd name="connsiteX77" fmla="*/ 3955733 w 4351972"/>
                <a:gd name="connsiteY77" fmla="*/ 23812 h 310515"/>
                <a:gd name="connsiteX78" fmla="*/ 3943350 w 4351972"/>
                <a:gd name="connsiteY78" fmla="*/ 23812 h 310515"/>
                <a:gd name="connsiteX79" fmla="*/ 3943350 w 4351972"/>
                <a:gd name="connsiteY79" fmla="*/ 260032 h 310515"/>
                <a:gd name="connsiteX80" fmla="*/ 3946208 w 4351972"/>
                <a:gd name="connsiteY80" fmla="*/ 272415 h 310515"/>
                <a:gd name="connsiteX81" fmla="*/ 3956686 w 4351972"/>
                <a:gd name="connsiteY81" fmla="*/ 280987 h 310515"/>
                <a:gd name="connsiteX82" fmla="*/ 3971925 w 4351972"/>
                <a:gd name="connsiteY82" fmla="*/ 284797 h 310515"/>
                <a:gd name="connsiteX83" fmla="*/ 3990975 w 4351972"/>
                <a:gd name="connsiteY83" fmla="*/ 287655 h 310515"/>
                <a:gd name="connsiteX84" fmla="*/ 3990975 w 4351972"/>
                <a:gd name="connsiteY84" fmla="*/ 302895 h 310515"/>
                <a:gd name="connsiteX85" fmla="*/ 3851911 w 4351972"/>
                <a:gd name="connsiteY85" fmla="*/ 302895 h 310515"/>
                <a:gd name="connsiteX86" fmla="*/ 3851911 w 4351972"/>
                <a:gd name="connsiteY86" fmla="*/ 287655 h 310515"/>
                <a:gd name="connsiteX87" fmla="*/ 3870008 w 4351972"/>
                <a:gd name="connsiteY87" fmla="*/ 285750 h 310515"/>
                <a:gd name="connsiteX88" fmla="*/ 3886200 w 4351972"/>
                <a:gd name="connsiteY88" fmla="*/ 282892 h 310515"/>
                <a:gd name="connsiteX89" fmla="*/ 3896678 w 4351972"/>
                <a:gd name="connsiteY89" fmla="*/ 275272 h 310515"/>
                <a:gd name="connsiteX90" fmla="*/ 3899536 w 4351972"/>
                <a:gd name="connsiteY90" fmla="*/ 261937 h 310515"/>
                <a:gd name="connsiteX91" fmla="*/ 3899536 w 4351972"/>
                <a:gd name="connsiteY91" fmla="*/ 23812 h 310515"/>
                <a:gd name="connsiteX92" fmla="*/ 3887153 w 4351972"/>
                <a:gd name="connsiteY92" fmla="*/ 23812 h 310515"/>
                <a:gd name="connsiteX93" fmla="*/ 3870961 w 4351972"/>
                <a:gd name="connsiteY93" fmla="*/ 23812 h 310515"/>
                <a:gd name="connsiteX94" fmla="*/ 3852863 w 4351972"/>
                <a:gd name="connsiteY94" fmla="*/ 24765 h 310515"/>
                <a:gd name="connsiteX95" fmla="*/ 3838575 w 4351972"/>
                <a:gd name="connsiteY95" fmla="*/ 33337 h 310515"/>
                <a:gd name="connsiteX96" fmla="*/ 3825240 w 4351972"/>
                <a:gd name="connsiteY96" fmla="*/ 50482 h 310515"/>
                <a:gd name="connsiteX97" fmla="*/ 3813811 w 4351972"/>
                <a:gd name="connsiteY97" fmla="*/ 70485 h 310515"/>
                <a:gd name="connsiteX98" fmla="*/ 3807143 w 4351972"/>
                <a:gd name="connsiteY98" fmla="*/ 87630 h 310515"/>
                <a:gd name="connsiteX99" fmla="*/ 3791903 w 4351972"/>
                <a:gd name="connsiteY99" fmla="*/ 87630 h 310515"/>
                <a:gd name="connsiteX100" fmla="*/ 3107055 w 4351972"/>
                <a:gd name="connsiteY100" fmla="*/ 6668 h 310515"/>
                <a:gd name="connsiteX101" fmla="*/ 3243262 w 4351972"/>
                <a:gd name="connsiteY101" fmla="*/ 6668 h 310515"/>
                <a:gd name="connsiteX102" fmla="*/ 3278505 w 4351972"/>
                <a:gd name="connsiteY102" fmla="*/ 10478 h 310515"/>
                <a:gd name="connsiteX103" fmla="*/ 3308032 w 4351972"/>
                <a:gd name="connsiteY103" fmla="*/ 22860 h 310515"/>
                <a:gd name="connsiteX104" fmla="*/ 3328987 w 4351972"/>
                <a:gd name="connsiteY104" fmla="*/ 44768 h 310515"/>
                <a:gd name="connsiteX105" fmla="*/ 3336607 w 4351972"/>
                <a:gd name="connsiteY105" fmla="*/ 77153 h 310515"/>
                <a:gd name="connsiteX106" fmla="*/ 3330892 w 4351972"/>
                <a:gd name="connsiteY106" fmla="*/ 107633 h 310515"/>
                <a:gd name="connsiteX107" fmla="*/ 3315652 w 4351972"/>
                <a:gd name="connsiteY107" fmla="*/ 130493 h 310515"/>
                <a:gd name="connsiteX108" fmla="*/ 3292792 w 4351972"/>
                <a:gd name="connsiteY108" fmla="*/ 145733 h 310515"/>
                <a:gd name="connsiteX109" fmla="*/ 3263264 w 4351972"/>
                <a:gd name="connsiteY109" fmla="*/ 157163 h 310515"/>
                <a:gd name="connsiteX110" fmla="*/ 3299460 w 4351972"/>
                <a:gd name="connsiteY110" fmla="*/ 205740 h 310515"/>
                <a:gd name="connsiteX111" fmla="*/ 3334702 w 4351972"/>
                <a:gd name="connsiteY111" fmla="*/ 253365 h 310515"/>
                <a:gd name="connsiteX112" fmla="*/ 3350895 w 4351972"/>
                <a:gd name="connsiteY112" fmla="*/ 271463 h 310515"/>
                <a:gd name="connsiteX113" fmla="*/ 3365182 w 4351972"/>
                <a:gd name="connsiteY113" fmla="*/ 280988 h 310515"/>
                <a:gd name="connsiteX114" fmla="*/ 3378517 w 4351972"/>
                <a:gd name="connsiteY114" fmla="*/ 284798 h 310515"/>
                <a:gd name="connsiteX115" fmla="*/ 3391852 w 4351972"/>
                <a:gd name="connsiteY115" fmla="*/ 286703 h 310515"/>
                <a:gd name="connsiteX116" fmla="*/ 3391852 w 4351972"/>
                <a:gd name="connsiteY116" fmla="*/ 302895 h 310515"/>
                <a:gd name="connsiteX117" fmla="*/ 3313747 w 4351972"/>
                <a:gd name="connsiteY117" fmla="*/ 302895 h 310515"/>
                <a:gd name="connsiteX118" fmla="*/ 3266122 w 4351972"/>
                <a:gd name="connsiteY118" fmla="*/ 231458 h 310515"/>
                <a:gd name="connsiteX119" fmla="*/ 3220402 w 4351972"/>
                <a:gd name="connsiteY119" fmla="*/ 169545 h 310515"/>
                <a:gd name="connsiteX120" fmla="*/ 3189922 w 4351972"/>
                <a:gd name="connsiteY120" fmla="*/ 169545 h 310515"/>
                <a:gd name="connsiteX121" fmla="*/ 3189922 w 4351972"/>
                <a:gd name="connsiteY121" fmla="*/ 262890 h 310515"/>
                <a:gd name="connsiteX122" fmla="*/ 3191827 w 4351972"/>
                <a:gd name="connsiteY122" fmla="*/ 275273 h 310515"/>
                <a:gd name="connsiteX123" fmla="*/ 3201352 w 4351972"/>
                <a:gd name="connsiteY123" fmla="*/ 283845 h 310515"/>
                <a:gd name="connsiteX124" fmla="*/ 3214687 w 4351972"/>
                <a:gd name="connsiteY124" fmla="*/ 286703 h 310515"/>
                <a:gd name="connsiteX125" fmla="*/ 3230880 w 4351972"/>
                <a:gd name="connsiteY125" fmla="*/ 287655 h 310515"/>
                <a:gd name="connsiteX126" fmla="*/ 3230880 w 4351972"/>
                <a:gd name="connsiteY126" fmla="*/ 302895 h 310515"/>
                <a:gd name="connsiteX127" fmla="*/ 3107055 w 4351972"/>
                <a:gd name="connsiteY127" fmla="*/ 302895 h 310515"/>
                <a:gd name="connsiteX128" fmla="*/ 3107055 w 4351972"/>
                <a:gd name="connsiteY128" fmla="*/ 287655 h 310515"/>
                <a:gd name="connsiteX129" fmla="*/ 3121342 w 4351972"/>
                <a:gd name="connsiteY129" fmla="*/ 285750 h 310515"/>
                <a:gd name="connsiteX130" fmla="*/ 3134677 w 4351972"/>
                <a:gd name="connsiteY130" fmla="*/ 282893 h 310515"/>
                <a:gd name="connsiteX131" fmla="*/ 3143250 w 4351972"/>
                <a:gd name="connsiteY131" fmla="*/ 275273 h 310515"/>
                <a:gd name="connsiteX132" fmla="*/ 3146107 w 4351972"/>
                <a:gd name="connsiteY132" fmla="*/ 261938 h 310515"/>
                <a:gd name="connsiteX133" fmla="*/ 3146107 w 4351972"/>
                <a:gd name="connsiteY133" fmla="*/ 49530 h 310515"/>
                <a:gd name="connsiteX134" fmla="*/ 3144202 w 4351972"/>
                <a:gd name="connsiteY134" fmla="*/ 36195 h 310515"/>
                <a:gd name="connsiteX135" fmla="*/ 3134677 w 4351972"/>
                <a:gd name="connsiteY135" fmla="*/ 27623 h 310515"/>
                <a:gd name="connsiteX136" fmla="*/ 3121342 w 4351972"/>
                <a:gd name="connsiteY136" fmla="*/ 23813 h 310515"/>
                <a:gd name="connsiteX137" fmla="*/ 3107055 w 4351972"/>
                <a:gd name="connsiteY137" fmla="*/ 21908 h 310515"/>
                <a:gd name="connsiteX138" fmla="*/ 2514600 w 4351972"/>
                <a:gd name="connsiteY138" fmla="*/ 6668 h 310515"/>
                <a:gd name="connsiteX139" fmla="*/ 2636520 w 4351972"/>
                <a:gd name="connsiteY139" fmla="*/ 6668 h 310515"/>
                <a:gd name="connsiteX140" fmla="*/ 2636520 w 4351972"/>
                <a:gd name="connsiteY140" fmla="*/ 21908 h 310515"/>
                <a:gd name="connsiteX141" fmla="*/ 2609850 w 4351972"/>
                <a:gd name="connsiteY141" fmla="*/ 24765 h 310515"/>
                <a:gd name="connsiteX142" fmla="*/ 2599372 w 4351972"/>
                <a:gd name="connsiteY142" fmla="*/ 33338 h 310515"/>
                <a:gd name="connsiteX143" fmla="*/ 2600325 w 4351972"/>
                <a:gd name="connsiteY143" fmla="*/ 39053 h 310515"/>
                <a:gd name="connsiteX144" fmla="*/ 2601277 w 4351972"/>
                <a:gd name="connsiteY144" fmla="*/ 43815 h 310515"/>
                <a:gd name="connsiteX145" fmla="*/ 2626042 w 4351972"/>
                <a:gd name="connsiteY145" fmla="*/ 110490 h 310515"/>
                <a:gd name="connsiteX146" fmla="*/ 2675572 w 4351972"/>
                <a:gd name="connsiteY146" fmla="*/ 241935 h 310515"/>
                <a:gd name="connsiteX147" fmla="*/ 2711767 w 4351972"/>
                <a:gd name="connsiteY147" fmla="*/ 150495 h 310515"/>
                <a:gd name="connsiteX148" fmla="*/ 2739390 w 4351972"/>
                <a:gd name="connsiteY148" fmla="*/ 78105 h 310515"/>
                <a:gd name="connsiteX149" fmla="*/ 2747010 w 4351972"/>
                <a:gd name="connsiteY149" fmla="*/ 51435 h 310515"/>
                <a:gd name="connsiteX150" fmla="*/ 2747962 w 4351972"/>
                <a:gd name="connsiteY150" fmla="*/ 40005 h 310515"/>
                <a:gd name="connsiteX151" fmla="*/ 2744152 w 4351972"/>
                <a:gd name="connsiteY151" fmla="*/ 32385 h 310515"/>
                <a:gd name="connsiteX152" fmla="*/ 2732722 w 4351972"/>
                <a:gd name="connsiteY152" fmla="*/ 26670 h 310515"/>
                <a:gd name="connsiteX153" fmla="*/ 2718435 w 4351972"/>
                <a:gd name="connsiteY153" fmla="*/ 23813 h 310515"/>
                <a:gd name="connsiteX154" fmla="*/ 2704147 w 4351972"/>
                <a:gd name="connsiteY154" fmla="*/ 21908 h 310515"/>
                <a:gd name="connsiteX155" fmla="*/ 2704147 w 4351972"/>
                <a:gd name="connsiteY155" fmla="*/ 6668 h 310515"/>
                <a:gd name="connsiteX156" fmla="*/ 2814637 w 4351972"/>
                <a:gd name="connsiteY156" fmla="*/ 6668 h 310515"/>
                <a:gd name="connsiteX157" fmla="*/ 2814637 w 4351972"/>
                <a:gd name="connsiteY157" fmla="*/ 22860 h 310515"/>
                <a:gd name="connsiteX158" fmla="*/ 2815590 w 4351972"/>
                <a:gd name="connsiteY158" fmla="*/ 22860 h 310515"/>
                <a:gd name="connsiteX159" fmla="*/ 2802255 w 4351972"/>
                <a:gd name="connsiteY159" fmla="*/ 24765 h 310515"/>
                <a:gd name="connsiteX160" fmla="*/ 2789872 w 4351972"/>
                <a:gd name="connsiteY160" fmla="*/ 30480 h 310515"/>
                <a:gd name="connsiteX161" fmla="*/ 2778442 w 4351972"/>
                <a:gd name="connsiteY161" fmla="*/ 41910 h 310515"/>
                <a:gd name="connsiteX162" fmla="*/ 2769870 w 4351972"/>
                <a:gd name="connsiteY162" fmla="*/ 58103 h 310515"/>
                <a:gd name="connsiteX163" fmla="*/ 2727960 w 4351972"/>
                <a:gd name="connsiteY163" fmla="*/ 160973 h 310515"/>
                <a:gd name="connsiteX164" fmla="*/ 2670810 w 4351972"/>
                <a:gd name="connsiteY164" fmla="*/ 306705 h 310515"/>
                <a:gd name="connsiteX165" fmla="*/ 2653665 w 4351972"/>
                <a:gd name="connsiteY165" fmla="*/ 306705 h 310515"/>
                <a:gd name="connsiteX166" fmla="*/ 2595562 w 4351972"/>
                <a:gd name="connsiteY166" fmla="*/ 151448 h 310515"/>
                <a:gd name="connsiteX167" fmla="*/ 2557462 w 4351972"/>
                <a:gd name="connsiteY167" fmla="*/ 50483 h 310515"/>
                <a:gd name="connsiteX168" fmla="*/ 2550795 w 4351972"/>
                <a:gd name="connsiteY168" fmla="*/ 39053 h 310515"/>
                <a:gd name="connsiteX169" fmla="*/ 2539365 w 4351972"/>
                <a:gd name="connsiteY169" fmla="*/ 29528 h 310515"/>
                <a:gd name="connsiteX170" fmla="*/ 2526982 w 4351972"/>
                <a:gd name="connsiteY170" fmla="*/ 23813 h 310515"/>
                <a:gd name="connsiteX171" fmla="*/ 2514600 w 4351972"/>
                <a:gd name="connsiteY171" fmla="*/ 21908 h 310515"/>
                <a:gd name="connsiteX172" fmla="*/ 2038350 w 4351972"/>
                <a:gd name="connsiteY172" fmla="*/ 6668 h 310515"/>
                <a:gd name="connsiteX173" fmla="*/ 2122170 w 4351972"/>
                <a:gd name="connsiteY173" fmla="*/ 6668 h 310515"/>
                <a:gd name="connsiteX174" fmla="*/ 2287905 w 4351972"/>
                <a:gd name="connsiteY174" fmla="*/ 232410 h 310515"/>
                <a:gd name="connsiteX175" fmla="*/ 2287905 w 4351972"/>
                <a:gd name="connsiteY175" fmla="*/ 91440 h 310515"/>
                <a:gd name="connsiteX176" fmla="*/ 2285047 w 4351972"/>
                <a:gd name="connsiteY176" fmla="*/ 51435 h 310515"/>
                <a:gd name="connsiteX177" fmla="*/ 2275522 w 4351972"/>
                <a:gd name="connsiteY177" fmla="*/ 33338 h 310515"/>
                <a:gd name="connsiteX178" fmla="*/ 2256472 w 4351972"/>
                <a:gd name="connsiteY178" fmla="*/ 25718 h 310515"/>
                <a:gd name="connsiteX179" fmla="*/ 2236470 w 4351972"/>
                <a:gd name="connsiteY179" fmla="*/ 21908 h 310515"/>
                <a:gd name="connsiteX180" fmla="*/ 2236470 w 4351972"/>
                <a:gd name="connsiteY180" fmla="*/ 6668 h 310515"/>
                <a:gd name="connsiteX181" fmla="*/ 2356485 w 4351972"/>
                <a:gd name="connsiteY181" fmla="*/ 6668 h 310515"/>
                <a:gd name="connsiteX182" fmla="*/ 2356485 w 4351972"/>
                <a:gd name="connsiteY182" fmla="*/ 22860 h 310515"/>
                <a:gd name="connsiteX183" fmla="*/ 2358390 w 4351972"/>
                <a:gd name="connsiteY183" fmla="*/ 22860 h 310515"/>
                <a:gd name="connsiteX184" fmla="*/ 2340292 w 4351972"/>
                <a:gd name="connsiteY184" fmla="*/ 25718 h 310515"/>
                <a:gd name="connsiteX185" fmla="*/ 2323147 w 4351972"/>
                <a:gd name="connsiteY185" fmla="*/ 32385 h 310515"/>
                <a:gd name="connsiteX186" fmla="*/ 2312670 w 4351972"/>
                <a:gd name="connsiteY186" fmla="*/ 52388 h 310515"/>
                <a:gd name="connsiteX187" fmla="*/ 2309812 w 4351972"/>
                <a:gd name="connsiteY187" fmla="*/ 89535 h 310515"/>
                <a:gd name="connsiteX188" fmla="*/ 2309812 w 4351972"/>
                <a:gd name="connsiteY188" fmla="*/ 306705 h 310515"/>
                <a:gd name="connsiteX189" fmla="*/ 2291715 w 4351972"/>
                <a:gd name="connsiteY189" fmla="*/ 306705 h 310515"/>
                <a:gd name="connsiteX190" fmla="*/ 2112645 w 4351972"/>
                <a:gd name="connsiteY190" fmla="*/ 64770 h 310515"/>
                <a:gd name="connsiteX191" fmla="*/ 2112645 w 4351972"/>
                <a:gd name="connsiteY191" fmla="*/ 217170 h 310515"/>
                <a:gd name="connsiteX192" fmla="*/ 2115502 w 4351972"/>
                <a:gd name="connsiteY192" fmla="*/ 256223 h 310515"/>
                <a:gd name="connsiteX193" fmla="*/ 2125027 w 4351972"/>
                <a:gd name="connsiteY193" fmla="*/ 276225 h 310515"/>
                <a:gd name="connsiteX194" fmla="*/ 2145030 w 4351972"/>
                <a:gd name="connsiteY194" fmla="*/ 284798 h 310515"/>
                <a:gd name="connsiteX195" fmla="*/ 2165032 w 4351972"/>
                <a:gd name="connsiteY195" fmla="*/ 288608 h 310515"/>
                <a:gd name="connsiteX196" fmla="*/ 2165032 w 4351972"/>
                <a:gd name="connsiteY196" fmla="*/ 303848 h 310515"/>
                <a:gd name="connsiteX197" fmla="*/ 2044065 w 4351972"/>
                <a:gd name="connsiteY197" fmla="*/ 303848 h 310515"/>
                <a:gd name="connsiteX198" fmla="*/ 2044065 w 4351972"/>
                <a:gd name="connsiteY198" fmla="*/ 288608 h 310515"/>
                <a:gd name="connsiteX199" fmla="*/ 2063115 w 4351972"/>
                <a:gd name="connsiteY199" fmla="*/ 284798 h 310515"/>
                <a:gd name="connsiteX200" fmla="*/ 2079307 w 4351972"/>
                <a:gd name="connsiteY200" fmla="*/ 278130 h 310515"/>
                <a:gd name="connsiteX201" fmla="*/ 2088832 w 4351972"/>
                <a:gd name="connsiteY201" fmla="*/ 260033 h 310515"/>
                <a:gd name="connsiteX202" fmla="*/ 2091690 w 4351972"/>
                <a:gd name="connsiteY202" fmla="*/ 219075 h 310515"/>
                <a:gd name="connsiteX203" fmla="*/ 2091690 w 4351972"/>
                <a:gd name="connsiteY203" fmla="*/ 73343 h 310515"/>
                <a:gd name="connsiteX204" fmla="*/ 2087880 w 4351972"/>
                <a:gd name="connsiteY204" fmla="*/ 54293 h 310515"/>
                <a:gd name="connsiteX205" fmla="*/ 2079307 w 4351972"/>
                <a:gd name="connsiteY205" fmla="*/ 39053 h 310515"/>
                <a:gd name="connsiteX206" fmla="*/ 2059305 w 4351972"/>
                <a:gd name="connsiteY206" fmla="*/ 27623 h 310515"/>
                <a:gd name="connsiteX207" fmla="*/ 2038350 w 4351972"/>
                <a:gd name="connsiteY207" fmla="*/ 21908 h 310515"/>
                <a:gd name="connsiteX208" fmla="*/ 1906905 w 4351972"/>
                <a:gd name="connsiteY208" fmla="*/ 6668 h 310515"/>
                <a:gd name="connsiteX209" fmla="*/ 2027872 w 4351972"/>
                <a:gd name="connsiteY209" fmla="*/ 6668 h 310515"/>
                <a:gd name="connsiteX210" fmla="*/ 2027872 w 4351972"/>
                <a:gd name="connsiteY210" fmla="*/ 22860 h 310515"/>
                <a:gd name="connsiteX211" fmla="*/ 2025967 w 4351972"/>
                <a:gd name="connsiteY211" fmla="*/ 22860 h 310515"/>
                <a:gd name="connsiteX212" fmla="*/ 2008822 w 4351972"/>
                <a:gd name="connsiteY212" fmla="*/ 25718 h 310515"/>
                <a:gd name="connsiteX213" fmla="*/ 1990725 w 4351972"/>
                <a:gd name="connsiteY213" fmla="*/ 32385 h 310515"/>
                <a:gd name="connsiteX214" fmla="*/ 1981200 w 4351972"/>
                <a:gd name="connsiteY214" fmla="*/ 52388 h 310515"/>
                <a:gd name="connsiteX215" fmla="*/ 1978342 w 4351972"/>
                <a:gd name="connsiteY215" fmla="*/ 88583 h 310515"/>
                <a:gd name="connsiteX216" fmla="*/ 1978342 w 4351972"/>
                <a:gd name="connsiteY216" fmla="*/ 217170 h 310515"/>
                <a:gd name="connsiteX217" fmla="*/ 1967865 w 4351972"/>
                <a:gd name="connsiteY217" fmla="*/ 260033 h 310515"/>
                <a:gd name="connsiteX218" fmla="*/ 1941195 w 4351972"/>
                <a:gd name="connsiteY218" fmla="*/ 289560 h 310515"/>
                <a:gd name="connsiteX219" fmla="*/ 1906905 w 4351972"/>
                <a:gd name="connsiteY219" fmla="*/ 305753 h 310515"/>
                <a:gd name="connsiteX220" fmla="*/ 1871662 w 4351972"/>
                <a:gd name="connsiteY220" fmla="*/ 310515 h 310515"/>
                <a:gd name="connsiteX221" fmla="*/ 1824037 w 4351972"/>
                <a:gd name="connsiteY221" fmla="*/ 303848 h 310515"/>
                <a:gd name="connsiteX222" fmla="*/ 1788795 w 4351972"/>
                <a:gd name="connsiteY222" fmla="*/ 284798 h 310515"/>
                <a:gd name="connsiteX223" fmla="*/ 1767840 w 4351972"/>
                <a:gd name="connsiteY223" fmla="*/ 258128 h 310515"/>
                <a:gd name="connsiteX224" fmla="*/ 1761172 w 4351972"/>
                <a:gd name="connsiteY224" fmla="*/ 225743 h 310515"/>
                <a:gd name="connsiteX225" fmla="*/ 1761172 w 4351972"/>
                <a:gd name="connsiteY225" fmla="*/ 51435 h 310515"/>
                <a:gd name="connsiteX226" fmla="*/ 1758315 w 4351972"/>
                <a:gd name="connsiteY226" fmla="*/ 39053 h 310515"/>
                <a:gd name="connsiteX227" fmla="*/ 1748790 w 4351972"/>
                <a:gd name="connsiteY227" fmla="*/ 29528 h 310515"/>
                <a:gd name="connsiteX228" fmla="*/ 1735455 w 4351972"/>
                <a:gd name="connsiteY228" fmla="*/ 24765 h 310515"/>
                <a:gd name="connsiteX229" fmla="*/ 1722120 w 4351972"/>
                <a:gd name="connsiteY229" fmla="*/ 22860 h 310515"/>
                <a:gd name="connsiteX230" fmla="*/ 1722120 w 4351972"/>
                <a:gd name="connsiteY230" fmla="*/ 7620 h 310515"/>
                <a:gd name="connsiteX231" fmla="*/ 1844040 w 4351972"/>
                <a:gd name="connsiteY231" fmla="*/ 7620 h 310515"/>
                <a:gd name="connsiteX232" fmla="*/ 1844040 w 4351972"/>
                <a:gd name="connsiteY232" fmla="*/ 22860 h 310515"/>
                <a:gd name="connsiteX233" fmla="*/ 1829752 w 4351972"/>
                <a:gd name="connsiteY233" fmla="*/ 24765 h 310515"/>
                <a:gd name="connsiteX234" fmla="*/ 1817370 w 4351972"/>
                <a:gd name="connsiteY234" fmla="*/ 27623 h 310515"/>
                <a:gd name="connsiteX235" fmla="*/ 1807845 w 4351972"/>
                <a:gd name="connsiteY235" fmla="*/ 36195 h 310515"/>
                <a:gd name="connsiteX236" fmla="*/ 1805940 w 4351972"/>
                <a:gd name="connsiteY236" fmla="*/ 48578 h 310515"/>
                <a:gd name="connsiteX237" fmla="*/ 1805940 w 4351972"/>
                <a:gd name="connsiteY237" fmla="*/ 211455 h 310515"/>
                <a:gd name="connsiteX238" fmla="*/ 1808797 w 4351972"/>
                <a:gd name="connsiteY238" fmla="*/ 236220 h 310515"/>
                <a:gd name="connsiteX239" fmla="*/ 1819275 w 4351972"/>
                <a:gd name="connsiteY239" fmla="*/ 260033 h 310515"/>
                <a:gd name="connsiteX240" fmla="*/ 1841182 w 4351972"/>
                <a:gd name="connsiteY240" fmla="*/ 279083 h 310515"/>
                <a:gd name="connsiteX241" fmla="*/ 1879282 w 4351972"/>
                <a:gd name="connsiteY241" fmla="*/ 286703 h 310515"/>
                <a:gd name="connsiteX242" fmla="*/ 1917382 w 4351972"/>
                <a:gd name="connsiteY242" fmla="*/ 279083 h 310515"/>
                <a:gd name="connsiteX243" fmla="*/ 1942147 w 4351972"/>
                <a:gd name="connsiteY243" fmla="*/ 260033 h 310515"/>
                <a:gd name="connsiteX244" fmla="*/ 1954530 w 4351972"/>
                <a:gd name="connsiteY244" fmla="*/ 236220 h 310515"/>
                <a:gd name="connsiteX245" fmla="*/ 1958340 w 4351972"/>
                <a:gd name="connsiteY245" fmla="*/ 211455 h 310515"/>
                <a:gd name="connsiteX246" fmla="*/ 1958340 w 4351972"/>
                <a:gd name="connsiteY246" fmla="*/ 90488 h 310515"/>
                <a:gd name="connsiteX247" fmla="*/ 1955482 w 4351972"/>
                <a:gd name="connsiteY247" fmla="*/ 52388 h 310515"/>
                <a:gd name="connsiteX248" fmla="*/ 1945957 w 4351972"/>
                <a:gd name="connsiteY248" fmla="*/ 33338 h 310515"/>
                <a:gd name="connsiteX249" fmla="*/ 1925955 w 4351972"/>
                <a:gd name="connsiteY249" fmla="*/ 24765 h 310515"/>
                <a:gd name="connsiteX250" fmla="*/ 1906905 w 4351972"/>
                <a:gd name="connsiteY250" fmla="*/ 21908 h 310515"/>
                <a:gd name="connsiteX251" fmla="*/ 972503 w 4351972"/>
                <a:gd name="connsiteY251" fmla="*/ 6668 h 310515"/>
                <a:gd name="connsiteX252" fmla="*/ 1056323 w 4351972"/>
                <a:gd name="connsiteY252" fmla="*/ 6668 h 310515"/>
                <a:gd name="connsiteX253" fmla="*/ 1222058 w 4351972"/>
                <a:gd name="connsiteY253" fmla="*/ 232410 h 310515"/>
                <a:gd name="connsiteX254" fmla="*/ 1222058 w 4351972"/>
                <a:gd name="connsiteY254" fmla="*/ 91440 h 310515"/>
                <a:gd name="connsiteX255" fmla="*/ 1219200 w 4351972"/>
                <a:gd name="connsiteY255" fmla="*/ 51435 h 310515"/>
                <a:gd name="connsiteX256" fmla="*/ 1209675 w 4351972"/>
                <a:gd name="connsiteY256" fmla="*/ 33338 h 310515"/>
                <a:gd name="connsiteX257" fmla="*/ 1190625 w 4351972"/>
                <a:gd name="connsiteY257" fmla="*/ 25718 h 310515"/>
                <a:gd name="connsiteX258" fmla="*/ 1170623 w 4351972"/>
                <a:gd name="connsiteY258" fmla="*/ 21908 h 310515"/>
                <a:gd name="connsiteX259" fmla="*/ 1170623 w 4351972"/>
                <a:gd name="connsiteY259" fmla="*/ 6668 h 310515"/>
                <a:gd name="connsiteX260" fmla="*/ 1290638 w 4351972"/>
                <a:gd name="connsiteY260" fmla="*/ 6668 h 310515"/>
                <a:gd name="connsiteX261" fmla="*/ 1290638 w 4351972"/>
                <a:gd name="connsiteY261" fmla="*/ 22860 h 310515"/>
                <a:gd name="connsiteX262" fmla="*/ 1291590 w 4351972"/>
                <a:gd name="connsiteY262" fmla="*/ 22860 h 310515"/>
                <a:gd name="connsiteX263" fmla="*/ 1273493 w 4351972"/>
                <a:gd name="connsiteY263" fmla="*/ 25718 h 310515"/>
                <a:gd name="connsiteX264" fmla="*/ 1256348 w 4351972"/>
                <a:gd name="connsiteY264" fmla="*/ 32385 h 310515"/>
                <a:gd name="connsiteX265" fmla="*/ 1245870 w 4351972"/>
                <a:gd name="connsiteY265" fmla="*/ 52388 h 310515"/>
                <a:gd name="connsiteX266" fmla="*/ 1243013 w 4351972"/>
                <a:gd name="connsiteY266" fmla="*/ 89535 h 310515"/>
                <a:gd name="connsiteX267" fmla="*/ 1243013 w 4351972"/>
                <a:gd name="connsiteY267" fmla="*/ 306705 h 310515"/>
                <a:gd name="connsiteX268" fmla="*/ 1224915 w 4351972"/>
                <a:gd name="connsiteY268" fmla="*/ 306705 h 310515"/>
                <a:gd name="connsiteX269" fmla="*/ 1045845 w 4351972"/>
                <a:gd name="connsiteY269" fmla="*/ 64770 h 310515"/>
                <a:gd name="connsiteX270" fmla="*/ 1045845 w 4351972"/>
                <a:gd name="connsiteY270" fmla="*/ 217170 h 310515"/>
                <a:gd name="connsiteX271" fmla="*/ 1048703 w 4351972"/>
                <a:gd name="connsiteY271" fmla="*/ 256223 h 310515"/>
                <a:gd name="connsiteX272" fmla="*/ 1058228 w 4351972"/>
                <a:gd name="connsiteY272" fmla="*/ 276225 h 310515"/>
                <a:gd name="connsiteX273" fmla="*/ 1078230 w 4351972"/>
                <a:gd name="connsiteY273" fmla="*/ 284798 h 310515"/>
                <a:gd name="connsiteX274" fmla="*/ 1098233 w 4351972"/>
                <a:gd name="connsiteY274" fmla="*/ 288608 h 310515"/>
                <a:gd name="connsiteX275" fmla="*/ 1098233 w 4351972"/>
                <a:gd name="connsiteY275" fmla="*/ 303848 h 310515"/>
                <a:gd name="connsiteX276" fmla="*/ 977265 w 4351972"/>
                <a:gd name="connsiteY276" fmla="*/ 303848 h 310515"/>
                <a:gd name="connsiteX277" fmla="*/ 977265 w 4351972"/>
                <a:gd name="connsiteY277" fmla="*/ 288608 h 310515"/>
                <a:gd name="connsiteX278" fmla="*/ 996315 w 4351972"/>
                <a:gd name="connsiteY278" fmla="*/ 284798 h 310515"/>
                <a:gd name="connsiteX279" fmla="*/ 1012508 w 4351972"/>
                <a:gd name="connsiteY279" fmla="*/ 278130 h 310515"/>
                <a:gd name="connsiteX280" fmla="*/ 1022033 w 4351972"/>
                <a:gd name="connsiteY280" fmla="*/ 260033 h 310515"/>
                <a:gd name="connsiteX281" fmla="*/ 1024890 w 4351972"/>
                <a:gd name="connsiteY281" fmla="*/ 219075 h 310515"/>
                <a:gd name="connsiteX282" fmla="*/ 1024890 w 4351972"/>
                <a:gd name="connsiteY282" fmla="*/ 73343 h 310515"/>
                <a:gd name="connsiteX283" fmla="*/ 1022033 w 4351972"/>
                <a:gd name="connsiteY283" fmla="*/ 54293 h 310515"/>
                <a:gd name="connsiteX284" fmla="*/ 1013460 w 4351972"/>
                <a:gd name="connsiteY284" fmla="*/ 39053 h 310515"/>
                <a:gd name="connsiteX285" fmla="*/ 993458 w 4351972"/>
                <a:gd name="connsiteY285" fmla="*/ 27623 h 310515"/>
                <a:gd name="connsiteX286" fmla="*/ 972503 w 4351972"/>
                <a:gd name="connsiteY286" fmla="*/ 21908 h 310515"/>
                <a:gd name="connsiteX287" fmla="*/ 687705 w 4351972"/>
                <a:gd name="connsiteY287" fmla="*/ 6668 h 310515"/>
                <a:gd name="connsiteX288" fmla="*/ 798195 w 4351972"/>
                <a:gd name="connsiteY288" fmla="*/ 6668 h 310515"/>
                <a:gd name="connsiteX289" fmla="*/ 798195 w 4351972"/>
                <a:gd name="connsiteY289" fmla="*/ 21908 h 310515"/>
                <a:gd name="connsiteX290" fmla="*/ 795338 w 4351972"/>
                <a:gd name="connsiteY290" fmla="*/ 21908 h 310515"/>
                <a:gd name="connsiteX291" fmla="*/ 790575 w 4351972"/>
                <a:gd name="connsiteY291" fmla="*/ 21908 h 310515"/>
                <a:gd name="connsiteX292" fmla="*/ 784860 w 4351972"/>
                <a:gd name="connsiteY292" fmla="*/ 22860 h 310515"/>
                <a:gd name="connsiteX293" fmla="*/ 777240 w 4351972"/>
                <a:gd name="connsiteY293" fmla="*/ 23813 h 310515"/>
                <a:gd name="connsiteX294" fmla="*/ 762000 w 4351972"/>
                <a:gd name="connsiteY294" fmla="*/ 29528 h 310515"/>
                <a:gd name="connsiteX295" fmla="*/ 749618 w 4351972"/>
                <a:gd name="connsiteY295" fmla="*/ 39053 h 310515"/>
                <a:gd name="connsiteX296" fmla="*/ 704850 w 4351972"/>
                <a:gd name="connsiteY296" fmla="*/ 89535 h 310515"/>
                <a:gd name="connsiteX297" fmla="*/ 658178 w 4351972"/>
                <a:gd name="connsiteY297" fmla="*/ 137160 h 310515"/>
                <a:gd name="connsiteX298" fmla="*/ 710565 w 4351972"/>
                <a:gd name="connsiteY298" fmla="*/ 199073 h 310515"/>
                <a:gd name="connsiteX299" fmla="*/ 754380 w 4351972"/>
                <a:gd name="connsiteY299" fmla="*/ 254318 h 310515"/>
                <a:gd name="connsiteX300" fmla="*/ 772478 w 4351972"/>
                <a:gd name="connsiteY300" fmla="*/ 272415 h 310515"/>
                <a:gd name="connsiteX301" fmla="*/ 787718 w 4351972"/>
                <a:gd name="connsiteY301" fmla="*/ 282893 h 310515"/>
                <a:gd name="connsiteX302" fmla="*/ 801053 w 4351972"/>
                <a:gd name="connsiteY302" fmla="*/ 286703 h 310515"/>
                <a:gd name="connsiteX303" fmla="*/ 814388 w 4351972"/>
                <a:gd name="connsiteY303" fmla="*/ 288608 h 310515"/>
                <a:gd name="connsiteX304" fmla="*/ 814388 w 4351972"/>
                <a:gd name="connsiteY304" fmla="*/ 302895 h 310515"/>
                <a:gd name="connsiteX305" fmla="*/ 813435 w 4351972"/>
                <a:gd name="connsiteY305" fmla="*/ 302895 h 310515"/>
                <a:gd name="connsiteX306" fmla="*/ 730568 w 4351972"/>
                <a:gd name="connsiteY306" fmla="*/ 302895 h 310515"/>
                <a:gd name="connsiteX307" fmla="*/ 677228 w 4351972"/>
                <a:gd name="connsiteY307" fmla="*/ 229553 h 310515"/>
                <a:gd name="connsiteX308" fmla="*/ 616268 w 4351972"/>
                <a:gd name="connsiteY308" fmla="*/ 159068 h 310515"/>
                <a:gd name="connsiteX309" fmla="*/ 610553 w 4351972"/>
                <a:gd name="connsiteY309" fmla="*/ 159068 h 310515"/>
                <a:gd name="connsiteX310" fmla="*/ 610553 w 4351972"/>
                <a:gd name="connsiteY310" fmla="*/ 261938 h 310515"/>
                <a:gd name="connsiteX311" fmla="*/ 613410 w 4351972"/>
                <a:gd name="connsiteY311" fmla="*/ 274320 h 310515"/>
                <a:gd name="connsiteX312" fmla="*/ 622935 w 4351972"/>
                <a:gd name="connsiteY312" fmla="*/ 282893 h 310515"/>
                <a:gd name="connsiteX313" fmla="*/ 635318 w 4351972"/>
                <a:gd name="connsiteY313" fmla="*/ 286703 h 310515"/>
                <a:gd name="connsiteX314" fmla="*/ 650558 w 4351972"/>
                <a:gd name="connsiteY314" fmla="*/ 288608 h 310515"/>
                <a:gd name="connsiteX315" fmla="*/ 650558 w 4351972"/>
                <a:gd name="connsiteY315" fmla="*/ 303848 h 310515"/>
                <a:gd name="connsiteX316" fmla="*/ 528638 w 4351972"/>
                <a:gd name="connsiteY316" fmla="*/ 303848 h 310515"/>
                <a:gd name="connsiteX317" fmla="*/ 528638 w 4351972"/>
                <a:gd name="connsiteY317" fmla="*/ 288608 h 310515"/>
                <a:gd name="connsiteX318" fmla="*/ 542925 w 4351972"/>
                <a:gd name="connsiteY318" fmla="*/ 287655 h 310515"/>
                <a:gd name="connsiteX319" fmla="*/ 556260 w 4351972"/>
                <a:gd name="connsiteY319" fmla="*/ 284798 h 310515"/>
                <a:gd name="connsiteX320" fmla="*/ 565785 w 4351972"/>
                <a:gd name="connsiteY320" fmla="*/ 277178 h 310515"/>
                <a:gd name="connsiteX321" fmla="*/ 568643 w 4351972"/>
                <a:gd name="connsiteY321" fmla="*/ 264795 h 310515"/>
                <a:gd name="connsiteX322" fmla="*/ 568643 w 4351972"/>
                <a:gd name="connsiteY322" fmla="*/ 51435 h 310515"/>
                <a:gd name="connsiteX323" fmla="*/ 565785 w 4351972"/>
                <a:gd name="connsiteY323" fmla="*/ 39053 h 310515"/>
                <a:gd name="connsiteX324" fmla="*/ 556260 w 4351972"/>
                <a:gd name="connsiteY324" fmla="*/ 30480 h 310515"/>
                <a:gd name="connsiteX325" fmla="*/ 542925 w 4351972"/>
                <a:gd name="connsiteY325" fmla="*/ 25718 h 310515"/>
                <a:gd name="connsiteX326" fmla="*/ 529590 w 4351972"/>
                <a:gd name="connsiteY326" fmla="*/ 22860 h 310515"/>
                <a:gd name="connsiteX327" fmla="*/ 529590 w 4351972"/>
                <a:gd name="connsiteY327" fmla="*/ 7620 h 310515"/>
                <a:gd name="connsiteX328" fmla="*/ 651510 w 4351972"/>
                <a:gd name="connsiteY328" fmla="*/ 7620 h 310515"/>
                <a:gd name="connsiteX329" fmla="*/ 651510 w 4351972"/>
                <a:gd name="connsiteY329" fmla="*/ 22860 h 310515"/>
                <a:gd name="connsiteX330" fmla="*/ 637223 w 4351972"/>
                <a:gd name="connsiteY330" fmla="*/ 24765 h 310515"/>
                <a:gd name="connsiteX331" fmla="*/ 624840 w 4351972"/>
                <a:gd name="connsiteY331" fmla="*/ 27623 h 310515"/>
                <a:gd name="connsiteX332" fmla="*/ 615315 w 4351972"/>
                <a:gd name="connsiteY332" fmla="*/ 36195 h 310515"/>
                <a:gd name="connsiteX333" fmla="*/ 612458 w 4351972"/>
                <a:gd name="connsiteY333" fmla="*/ 48578 h 310515"/>
                <a:gd name="connsiteX334" fmla="*/ 612458 w 4351972"/>
                <a:gd name="connsiteY334" fmla="*/ 150495 h 310515"/>
                <a:gd name="connsiteX335" fmla="*/ 616268 w 4351972"/>
                <a:gd name="connsiteY335" fmla="*/ 150495 h 310515"/>
                <a:gd name="connsiteX336" fmla="*/ 653415 w 4351972"/>
                <a:gd name="connsiteY336" fmla="*/ 117158 h 310515"/>
                <a:gd name="connsiteX337" fmla="*/ 686753 w 4351972"/>
                <a:gd name="connsiteY337" fmla="*/ 82868 h 310515"/>
                <a:gd name="connsiteX338" fmla="*/ 710565 w 4351972"/>
                <a:gd name="connsiteY338" fmla="*/ 52388 h 310515"/>
                <a:gd name="connsiteX339" fmla="*/ 718185 w 4351972"/>
                <a:gd name="connsiteY339" fmla="*/ 32385 h 310515"/>
                <a:gd name="connsiteX340" fmla="*/ 714375 w 4351972"/>
                <a:gd name="connsiteY340" fmla="*/ 27623 h 310515"/>
                <a:gd name="connsiteX341" fmla="*/ 705803 w 4351972"/>
                <a:gd name="connsiteY341" fmla="*/ 24765 h 310515"/>
                <a:gd name="connsiteX342" fmla="*/ 695325 w 4351972"/>
                <a:gd name="connsiteY342" fmla="*/ 22860 h 310515"/>
                <a:gd name="connsiteX343" fmla="*/ 687705 w 4351972"/>
                <a:gd name="connsiteY343" fmla="*/ 21908 h 310515"/>
                <a:gd name="connsiteX344" fmla="*/ 0 w 4351972"/>
                <a:gd name="connsiteY344" fmla="*/ 6668 h 310515"/>
                <a:gd name="connsiteX345" fmla="*/ 134302 w 4351972"/>
                <a:gd name="connsiteY345" fmla="*/ 6668 h 310515"/>
                <a:gd name="connsiteX346" fmla="*/ 200977 w 4351972"/>
                <a:gd name="connsiteY346" fmla="*/ 26670 h 310515"/>
                <a:gd name="connsiteX347" fmla="*/ 226695 w 4351972"/>
                <a:gd name="connsiteY347" fmla="*/ 80963 h 310515"/>
                <a:gd name="connsiteX348" fmla="*/ 217170 w 4351972"/>
                <a:gd name="connsiteY348" fmla="*/ 121920 h 310515"/>
                <a:gd name="connsiteX349" fmla="*/ 192405 w 4351972"/>
                <a:gd name="connsiteY349" fmla="*/ 151448 h 310515"/>
                <a:gd name="connsiteX350" fmla="*/ 158115 w 4351972"/>
                <a:gd name="connsiteY350" fmla="*/ 168593 h 310515"/>
                <a:gd name="connsiteX351" fmla="*/ 118110 w 4351972"/>
                <a:gd name="connsiteY351" fmla="*/ 174308 h 310515"/>
                <a:gd name="connsiteX352" fmla="*/ 84772 w 4351972"/>
                <a:gd name="connsiteY352" fmla="*/ 174308 h 310515"/>
                <a:gd name="connsiteX353" fmla="*/ 84772 w 4351972"/>
                <a:gd name="connsiteY353" fmla="*/ 263843 h 310515"/>
                <a:gd name="connsiteX354" fmla="*/ 87630 w 4351972"/>
                <a:gd name="connsiteY354" fmla="*/ 276225 h 310515"/>
                <a:gd name="connsiteX355" fmla="*/ 97155 w 4351972"/>
                <a:gd name="connsiteY355" fmla="*/ 284798 h 310515"/>
                <a:gd name="connsiteX356" fmla="*/ 110490 w 4351972"/>
                <a:gd name="connsiteY356" fmla="*/ 287655 h 310515"/>
                <a:gd name="connsiteX357" fmla="*/ 127635 w 4351972"/>
                <a:gd name="connsiteY357" fmla="*/ 289560 h 310515"/>
                <a:gd name="connsiteX358" fmla="*/ 127635 w 4351972"/>
                <a:gd name="connsiteY358" fmla="*/ 304800 h 310515"/>
                <a:gd name="connsiteX359" fmla="*/ 952 w 4351972"/>
                <a:gd name="connsiteY359" fmla="*/ 304800 h 310515"/>
                <a:gd name="connsiteX360" fmla="*/ 952 w 4351972"/>
                <a:gd name="connsiteY360" fmla="*/ 289560 h 310515"/>
                <a:gd name="connsiteX361" fmla="*/ 15240 w 4351972"/>
                <a:gd name="connsiteY361" fmla="*/ 287655 h 310515"/>
                <a:gd name="connsiteX362" fmla="*/ 28575 w 4351972"/>
                <a:gd name="connsiteY362" fmla="*/ 284798 h 310515"/>
                <a:gd name="connsiteX363" fmla="*/ 37147 w 4351972"/>
                <a:gd name="connsiteY363" fmla="*/ 277178 h 310515"/>
                <a:gd name="connsiteX364" fmla="*/ 40005 w 4351972"/>
                <a:gd name="connsiteY364" fmla="*/ 263843 h 310515"/>
                <a:gd name="connsiteX365" fmla="*/ 40005 w 4351972"/>
                <a:gd name="connsiteY365" fmla="*/ 49530 h 310515"/>
                <a:gd name="connsiteX366" fmla="*/ 38100 w 4351972"/>
                <a:gd name="connsiteY366" fmla="*/ 36195 h 310515"/>
                <a:gd name="connsiteX367" fmla="*/ 28575 w 4351972"/>
                <a:gd name="connsiteY367" fmla="*/ 27623 h 310515"/>
                <a:gd name="connsiteX368" fmla="*/ 13335 w 4351972"/>
                <a:gd name="connsiteY368" fmla="*/ 23813 h 310515"/>
                <a:gd name="connsiteX369" fmla="*/ 0 w 4351972"/>
                <a:gd name="connsiteY369" fmla="*/ 21908 h 310515"/>
                <a:gd name="connsiteX370" fmla="*/ 2824163 w 4351972"/>
                <a:gd name="connsiteY370" fmla="*/ 5715 h 310515"/>
                <a:gd name="connsiteX371" fmla="*/ 3052763 w 4351972"/>
                <a:gd name="connsiteY371" fmla="*/ 5715 h 310515"/>
                <a:gd name="connsiteX372" fmla="*/ 3052763 w 4351972"/>
                <a:gd name="connsiteY372" fmla="*/ 76200 h 310515"/>
                <a:gd name="connsiteX373" fmla="*/ 3037523 w 4351972"/>
                <a:gd name="connsiteY373" fmla="*/ 76200 h 310515"/>
                <a:gd name="connsiteX374" fmla="*/ 3019425 w 4351972"/>
                <a:gd name="connsiteY374" fmla="*/ 42862 h 310515"/>
                <a:gd name="connsiteX375" fmla="*/ 2992755 w 4351972"/>
                <a:gd name="connsiteY375" fmla="*/ 23812 h 310515"/>
                <a:gd name="connsiteX376" fmla="*/ 2977515 w 4351972"/>
                <a:gd name="connsiteY376" fmla="*/ 22860 h 310515"/>
                <a:gd name="connsiteX377" fmla="*/ 2957513 w 4351972"/>
                <a:gd name="connsiteY377" fmla="*/ 22860 h 310515"/>
                <a:gd name="connsiteX378" fmla="*/ 2910840 w 4351972"/>
                <a:gd name="connsiteY378" fmla="*/ 22860 h 310515"/>
                <a:gd name="connsiteX379" fmla="*/ 2910840 w 4351972"/>
                <a:gd name="connsiteY379" fmla="*/ 139065 h 310515"/>
                <a:gd name="connsiteX380" fmla="*/ 2944178 w 4351972"/>
                <a:gd name="connsiteY380" fmla="*/ 139065 h 310515"/>
                <a:gd name="connsiteX381" fmla="*/ 2967038 w 4351972"/>
                <a:gd name="connsiteY381" fmla="*/ 136207 h 310515"/>
                <a:gd name="connsiteX382" fmla="*/ 2980373 w 4351972"/>
                <a:gd name="connsiteY382" fmla="*/ 125730 h 310515"/>
                <a:gd name="connsiteX383" fmla="*/ 2987993 w 4351972"/>
                <a:gd name="connsiteY383" fmla="*/ 109537 h 310515"/>
                <a:gd name="connsiteX384" fmla="*/ 2992755 w 4351972"/>
                <a:gd name="connsiteY384" fmla="*/ 90487 h 310515"/>
                <a:gd name="connsiteX385" fmla="*/ 3007995 w 4351972"/>
                <a:gd name="connsiteY385" fmla="*/ 90487 h 310515"/>
                <a:gd name="connsiteX386" fmla="*/ 3007995 w 4351972"/>
                <a:gd name="connsiteY386" fmla="*/ 206692 h 310515"/>
                <a:gd name="connsiteX387" fmla="*/ 2992755 w 4351972"/>
                <a:gd name="connsiteY387" fmla="*/ 206692 h 310515"/>
                <a:gd name="connsiteX388" fmla="*/ 2987993 w 4351972"/>
                <a:gd name="connsiteY388" fmla="*/ 185737 h 310515"/>
                <a:gd name="connsiteX389" fmla="*/ 2980373 w 4351972"/>
                <a:gd name="connsiteY389" fmla="*/ 169545 h 310515"/>
                <a:gd name="connsiteX390" fmla="*/ 2966085 w 4351972"/>
                <a:gd name="connsiteY390" fmla="*/ 159067 h 310515"/>
                <a:gd name="connsiteX391" fmla="*/ 2944178 w 4351972"/>
                <a:gd name="connsiteY391" fmla="*/ 156210 h 310515"/>
                <a:gd name="connsiteX392" fmla="*/ 2910840 w 4351972"/>
                <a:gd name="connsiteY392" fmla="*/ 156210 h 310515"/>
                <a:gd name="connsiteX393" fmla="*/ 2910840 w 4351972"/>
                <a:gd name="connsiteY393" fmla="*/ 244792 h 310515"/>
                <a:gd name="connsiteX394" fmla="*/ 2912745 w 4351972"/>
                <a:gd name="connsiteY394" fmla="*/ 265747 h 310515"/>
                <a:gd name="connsiteX395" fmla="*/ 2920365 w 4351972"/>
                <a:gd name="connsiteY395" fmla="*/ 277177 h 310515"/>
                <a:gd name="connsiteX396" fmla="*/ 2934653 w 4351972"/>
                <a:gd name="connsiteY396" fmla="*/ 281940 h 310515"/>
                <a:gd name="connsiteX397" fmla="*/ 2961323 w 4351972"/>
                <a:gd name="connsiteY397" fmla="*/ 282892 h 310515"/>
                <a:gd name="connsiteX398" fmla="*/ 2979420 w 4351972"/>
                <a:gd name="connsiteY398" fmla="*/ 282892 h 310515"/>
                <a:gd name="connsiteX399" fmla="*/ 2998470 w 4351972"/>
                <a:gd name="connsiteY399" fmla="*/ 281940 h 310515"/>
                <a:gd name="connsiteX400" fmla="*/ 3014663 w 4351972"/>
                <a:gd name="connsiteY400" fmla="*/ 279082 h 310515"/>
                <a:gd name="connsiteX401" fmla="*/ 3026093 w 4351972"/>
                <a:gd name="connsiteY401" fmla="*/ 273367 h 310515"/>
                <a:gd name="connsiteX402" fmla="*/ 3046095 w 4351972"/>
                <a:gd name="connsiteY402" fmla="*/ 242887 h 310515"/>
                <a:gd name="connsiteX403" fmla="*/ 3059430 w 4351972"/>
                <a:gd name="connsiteY403" fmla="*/ 213360 h 310515"/>
                <a:gd name="connsiteX404" fmla="*/ 3074670 w 4351972"/>
                <a:gd name="connsiteY404" fmla="*/ 213360 h 310515"/>
                <a:gd name="connsiteX405" fmla="*/ 3074670 w 4351972"/>
                <a:gd name="connsiteY405" fmla="*/ 216217 h 310515"/>
                <a:gd name="connsiteX406" fmla="*/ 3068955 w 4351972"/>
                <a:gd name="connsiteY406" fmla="*/ 302895 h 310515"/>
                <a:gd name="connsiteX407" fmla="*/ 2824163 w 4351972"/>
                <a:gd name="connsiteY407" fmla="*/ 302895 h 310515"/>
                <a:gd name="connsiteX408" fmla="*/ 2824163 w 4351972"/>
                <a:gd name="connsiteY408" fmla="*/ 287655 h 310515"/>
                <a:gd name="connsiteX409" fmla="*/ 2840355 w 4351972"/>
                <a:gd name="connsiteY409" fmla="*/ 285750 h 310515"/>
                <a:gd name="connsiteX410" fmla="*/ 2853690 w 4351972"/>
                <a:gd name="connsiteY410" fmla="*/ 282892 h 310515"/>
                <a:gd name="connsiteX411" fmla="*/ 2863215 w 4351972"/>
                <a:gd name="connsiteY411" fmla="*/ 274320 h 310515"/>
                <a:gd name="connsiteX412" fmla="*/ 2866073 w 4351972"/>
                <a:gd name="connsiteY412" fmla="*/ 261937 h 310515"/>
                <a:gd name="connsiteX413" fmla="*/ 2866073 w 4351972"/>
                <a:gd name="connsiteY413" fmla="*/ 49530 h 310515"/>
                <a:gd name="connsiteX414" fmla="*/ 2864168 w 4351972"/>
                <a:gd name="connsiteY414" fmla="*/ 37147 h 310515"/>
                <a:gd name="connsiteX415" fmla="*/ 2854643 w 4351972"/>
                <a:gd name="connsiteY415" fmla="*/ 28575 h 310515"/>
                <a:gd name="connsiteX416" fmla="*/ 2839403 w 4351972"/>
                <a:gd name="connsiteY416" fmla="*/ 23812 h 310515"/>
                <a:gd name="connsiteX417" fmla="*/ 2824163 w 4351972"/>
                <a:gd name="connsiteY417" fmla="*/ 20955 h 310515"/>
                <a:gd name="connsiteX418" fmla="*/ 258128 w 4351972"/>
                <a:gd name="connsiteY418" fmla="*/ 5715 h 310515"/>
                <a:gd name="connsiteX419" fmla="*/ 486728 w 4351972"/>
                <a:gd name="connsiteY419" fmla="*/ 5715 h 310515"/>
                <a:gd name="connsiteX420" fmla="*/ 486728 w 4351972"/>
                <a:gd name="connsiteY420" fmla="*/ 76200 h 310515"/>
                <a:gd name="connsiteX421" fmla="*/ 471488 w 4351972"/>
                <a:gd name="connsiteY421" fmla="*/ 76200 h 310515"/>
                <a:gd name="connsiteX422" fmla="*/ 453390 w 4351972"/>
                <a:gd name="connsiteY422" fmla="*/ 42862 h 310515"/>
                <a:gd name="connsiteX423" fmla="*/ 426720 w 4351972"/>
                <a:gd name="connsiteY423" fmla="*/ 23812 h 310515"/>
                <a:gd name="connsiteX424" fmla="*/ 411480 w 4351972"/>
                <a:gd name="connsiteY424" fmla="*/ 22860 h 310515"/>
                <a:gd name="connsiteX425" fmla="*/ 391478 w 4351972"/>
                <a:gd name="connsiteY425" fmla="*/ 22860 h 310515"/>
                <a:gd name="connsiteX426" fmla="*/ 344805 w 4351972"/>
                <a:gd name="connsiteY426" fmla="*/ 22860 h 310515"/>
                <a:gd name="connsiteX427" fmla="*/ 344805 w 4351972"/>
                <a:gd name="connsiteY427" fmla="*/ 139065 h 310515"/>
                <a:gd name="connsiteX428" fmla="*/ 378143 w 4351972"/>
                <a:gd name="connsiteY428" fmla="*/ 139065 h 310515"/>
                <a:gd name="connsiteX429" fmla="*/ 401003 w 4351972"/>
                <a:gd name="connsiteY429" fmla="*/ 136207 h 310515"/>
                <a:gd name="connsiteX430" fmla="*/ 414338 w 4351972"/>
                <a:gd name="connsiteY430" fmla="*/ 125730 h 310515"/>
                <a:gd name="connsiteX431" fmla="*/ 421958 w 4351972"/>
                <a:gd name="connsiteY431" fmla="*/ 109537 h 310515"/>
                <a:gd name="connsiteX432" fmla="*/ 425768 w 4351972"/>
                <a:gd name="connsiteY432" fmla="*/ 90487 h 310515"/>
                <a:gd name="connsiteX433" fmla="*/ 441008 w 4351972"/>
                <a:gd name="connsiteY433" fmla="*/ 90487 h 310515"/>
                <a:gd name="connsiteX434" fmla="*/ 441008 w 4351972"/>
                <a:gd name="connsiteY434" fmla="*/ 206692 h 310515"/>
                <a:gd name="connsiteX435" fmla="*/ 425768 w 4351972"/>
                <a:gd name="connsiteY435" fmla="*/ 206692 h 310515"/>
                <a:gd name="connsiteX436" fmla="*/ 421005 w 4351972"/>
                <a:gd name="connsiteY436" fmla="*/ 185737 h 310515"/>
                <a:gd name="connsiteX437" fmla="*/ 413385 w 4351972"/>
                <a:gd name="connsiteY437" fmla="*/ 169545 h 310515"/>
                <a:gd name="connsiteX438" fmla="*/ 399098 w 4351972"/>
                <a:gd name="connsiteY438" fmla="*/ 159067 h 310515"/>
                <a:gd name="connsiteX439" fmla="*/ 377190 w 4351972"/>
                <a:gd name="connsiteY439" fmla="*/ 156210 h 310515"/>
                <a:gd name="connsiteX440" fmla="*/ 343853 w 4351972"/>
                <a:gd name="connsiteY440" fmla="*/ 156210 h 310515"/>
                <a:gd name="connsiteX441" fmla="*/ 343853 w 4351972"/>
                <a:gd name="connsiteY441" fmla="*/ 244792 h 310515"/>
                <a:gd name="connsiteX442" fmla="*/ 345758 w 4351972"/>
                <a:gd name="connsiteY442" fmla="*/ 265747 h 310515"/>
                <a:gd name="connsiteX443" fmla="*/ 353378 w 4351972"/>
                <a:gd name="connsiteY443" fmla="*/ 277177 h 310515"/>
                <a:gd name="connsiteX444" fmla="*/ 367665 w 4351972"/>
                <a:gd name="connsiteY444" fmla="*/ 281940 h 310515"/>
                <a:gd name="connsiteX445" fmla="*/ 394335 w 4351972"/>
                <a:gd name="connsiteY445" fmla="*/ 282892 h 310515"/>
                <a:gd name="connsiteX446" fmla="*/ 412433 w 4351972"/>
                <a:gd name="connsiteY446" fmla="*/ 282892 h 310515"/>
                <a:gd name="connsiteX447" fmla="*/ 431483 w 4351972"/>
                <a:gd name="connsiteY447" fmla="*/ 281940 h 310515"/>
                <a:gd name="connsiteX448" fmla="*/ 447675 w 4351972"/>
                <a:gd name="connsiteY448" fmla="*/ 279082 h 310515"/>
                <a:gd name="connsiteX449" fmla="*/ 460058 w 4351972"/>
                <a:gd name="connsiteY449" fmla="*/ 273367 h 310515"/>
                <a:gd name="connsiteX450" fmla="*/ 480060 w 4351972"/>
                <a:gd name="connsiteY450" fmla="*/ 242887 h 310515"/>
                <a:gd name="connsiteX451" fmla="*/ 493395 w 4351972"/>
                <a:gd name="connsiteY451" fmla="*/ 213360 h 310515"/>
                <a:gd name="connsiteX452" fmla="*/ 508635 w 4351972"/>
                <a:gd name="connsiteY452" fmla="*/ 213360 h 310515"/>
                <a:gd name="connsiteX453" fmla="*/ 508635 w 4351972"/>
                <a:gd name="connsiteY453" fmla="*/ 216217 h 310515"/>
                <a:gd name="connsiteX454" fmla="*/ 502920 w 4351972"/>
                <a:gd name="connsiteY454" fmla="*/ 302895 h 310515"/>
                <a:gd name="connsiteX455" fmla="*/ 258128 w 4351972"/>
                <a:gd name="connsiteY455" fmla="*/ 302895 h 310515"/>
                <a:gd name="connsiteX456" fmla="*/ 258128 w 4351972"/>
                <a:gd name="connsiteY456" fmla="*/ 287655 h 310515"/>
                <a:gd name="connsiteX457" fmla="*/ 274320 w 4351972"/>
                <a:gd name="connsiteY457" fmla="*/ 285750 h 310515"/>
                <a:gd name="connsiteX458" fmla="*/ 287655 w 4351972"/>
                <a:gd name="connsiteY458" fmla="*/ 282892 h 310515"/>
                <a:gd name="connsiteX459" fmla="*/ 297180 w 4351972"/>
                <a:gd name="connsiteY459" fmla="*/ 274320 h 310515"/>
                <a:gd name="connsiteX460" fmla="*/ 300038 w 4351972"/>
                <a:gd name="connsiteY460" fmla="*/ 261937 h 310515"/>
                <a:gd name="connsiteX461" fmla="*/ 300038 w 4351972"/>
                <a:gd name="connsiteY461" fmla="*/ 49530 h 310515"/>
                <a:gd name="connsiteX462" fmla="*/ 298133 w 4351972"/>
                <a:gd name="connsiteY462" fmla="*/ 37147 h 310515"/>
                <a:gd name="connsiteX463" fmla="*/ 288608 w 4351972"/>
                <a:gd name="connsiteY463" fmla="*/ 28575 h 310515"/>
                <a:gd name="connsiteX464" fmla="*/ 273368 w 4351972"/>
                <a:gd name="connsiteY464" fmla="*/ 23812 h 310515"/>
                <a:gd name="connsiteX465" fmla="*/ 258128 w 4351972"/>
                <a:gd name="connsiteY465" fmla="*/ 20955 h 310515"/>
                <a:gd name="connsiteX466" fmla="*/ 3640456 w 4351972"/>
                <a:gd name="connsiteY466" fmla="*/ 4763 h 310515"/>
                <a:gd name="connsiteX467" fmla="*/ 3773806 w 4351972"/>
                <a:gd name="connsiteY467" fmla="*/ 4763 h 310515"/>
                <a:gd name="connsiteX468" fmla="*/ 3773806 w 4351972"/>
                <a:gd name="connsiteY468" fmla="*/ 20003 h 310515"/>
                <a:gd name="connsiteX469" fmla="*/ 3758565 w 4351972"/>
                <a:gd name="connsiteY469" fmla="*/ 21908 h 310515"/>
                <a:gd name="connsiteX470" fmla="*/ 3743325 w 4351972"/>
                <a:gd name="connsiteY470" fmla="*/ 25718 h 310515"/>
                <a:gd name="connsiteX471" fmla="*/ 3732848 w 4351972"/>
                <a:gd name="connsiteY471" fmla="*/ 33338 h 310515"/>
                <a:gd name="connsiteX472" fmla="*/ 3729990 w 4351972"/>
                <a:gd name="connsiteY472" fmla="*/ 45720 h 310515"/>
                <a:gd name="connsiteX473" fmla="*/ 3729990 w 4351972"/>
                <a:gd name="connsiteY473" fmla="*/ 259080 h 310515"/>
                <a:gd name="connsiteX474" fmla="*/ 3732848 w 4351972"/>
                <a:gd name="connsiteY474" fmla="*/ 271463 h 310515"/>
                <a:gd name="connsiteX475" fmla="*/ 3743325 w 4351972"/>
                <a:gd name="connsiteY475" fmla="*/ 280035 h 310515"/>
                <a:gd name="connsiteX476" fmla="*/ 3757613 w 4351972"/>
                <a:gd name="connsiteY476" fmla="*/ 283845 h 310515"/>
                <a:gd name="connsiteX477" fmla="*/ 3774758 w 4351972"/>
                <a:gd name="connsiteY477" fmla="*/ 285750 h 310515"/>
                <a:gd name="connsiteX478" fmla="*/ 3774758 w 4351972"/>
                <a:gd name="connsiteY478" fmla="*/ 302895 h 310515"/>
                <a:gd name="connsiteX479" fmla="*/ 3772853 w 4351972"/>
                <a:gd name="connsiteY479" fmla="*/ 302895 h 310515"/>
                <a:gd name="connsiteX480" fmla="*/ 3639503 w 4351972"/>
                <a:gd name="connsiteY480" fmla="*/ 302895 h 310515"/>
                <a:gd name="connsiteX481" fmla="*/ 3639503 w 4351972"/>
                <a:gd name="connsiteY481" fmla="*/ 287655 h 310515"/>
                <a:gd name="connsiteX482" fmla="*/ 3655695 w 4351972"/>
                <a:gd name="connsiteY482" fmla="*/ 286703 h 310515"/>
                <a:gd name="connsiteX483" fmla="*/ 3670936 w 4351972"/>
                <a:gd name="connsiteY483" fmla="*/ 283845 h 310515"/>
                <a:gd name="connsiteX484" fmla="*/ 3681413 w 4351972"/>
                <a:gd name="connsiteY484" fmla="*/ 276225 h 310515"/>
                <a:gd name="connsiteX485" fmla="*/ 3684270 w 4351972"/>
                <a:gd name="connsiteY485" fmla="*/ 262890 h 310515"/>
                <a:gd name="connsiteX486" fmla="*/ 3684270 w 4351972"/>
                <a:gd name="connsiteY486" fmla="*/ 48578 h 310515"/>
                <a:gd name="connsiteX487" fmla="*/ 3682365 w 4351972"/>
                <a:gd name="connsiteY487" fmla="*/ 36195 h 310515"/>
                <a:gd name="connsiteX488" fmla="*/ 3671888 w 4351972"/>
                <a:gd name="connsiteY488" fmla="*/ 27623 h 310515"/>
                <a:gd name="connsiteX489" fmla="*/ 3655695 w 4351972"/>
                <a:gd name="connsiteY489" fmla="*/ 22860 h 310515"/>
                <a:gd name="connsiteX490" fmla="*/ 3640456 w 4351972"/>
                <a:gd name="connsiteY490" fmla="*/ 20003 h 310515"/>
                <a:gd name="connsiteX491" fmla="*/ 2371725 w 4351972"/>
                <a:gd name="connsiteY491" fmla="*/ 4763 h 310515"/>
                <a:gd name="connsiteX492" fmla="*/ 2505075 w 4351972"/>
                <a:gd name="connsiteY492" fmla="*/ 4763 h 310515"/>
                <a:gd name="connsiteX493" fmla="*/ 2505075 w 4351972"/>
                <a:gd name="connsiteY493" fmla="*/ 20003 h 310515"/>
                <a:gd name="connsiteX494" fmla="*/ 2489835 w 4351972"/>
                <a:gd name="connsiteY494" fmla="*/ 21908 h 310515"/>
                <a:gd name="connsiteX495" fmla="*/ 2474595 w 4351972"/>
                <a:gd name="connsiteY495" fmla="*/ 25718 h 310515"/>
                <a:gd name="connsiteX496" fmla="*/ 2464117 w 4351972"/>
                <a:gd name="connsiteY496" fmla="*/ 33338 h 310515"/>
                <a:gd name="connsiteX497" fmla="*/ 2461260 w 4351972"/>
                <a:gd name="connsiteY497" fmla="*/ 45720 h 310515"/>
                <a:gd name="connsiteX498" fmla="*/ 2461260 w 4351972"/>
                <a:gd name="connsiteY498" fmla="*/ 259080 h 310515"/>
                <a:gd name="connsiteX499" fmla="*/ 2464117 w 4351972"/>
                <a:gd name="connsiteY499" fmla="*/ 271463 h 310515"/>
                <a:gd name="connsiteX500" fmla="*/ 2474595 w 4351972"/>
                <a:gd name="connsiteY500" fmla="*/ 280035 h 310515"/>
                <a:gd name="connsiteX501" fmla="*/ 2488882 w 4351972"/>
                <a:gd name="connsiteY501" fmla="*/ 283845 h 310515"/>
                <a:gd name="connsiteX502" fmla="*/ 2506027 w 4351972"/>
                <a:gd name="connsiteY502" fmla="*/ 285750 h 310515"/>
                <a:gd name="connsiteX503" fmla="*/ 2506027 w 4351972"/>
                <a:gd name="connsiteY503" fmla="*/ 302895 h 310515"/>
                <a:gd name="connsiteX504" fmla="*/ 2503170 w 4351972"/>
                <a:gd name="connsiteY504" fmla="*/ 302895 h 310515"/>
                <a:gd name="connsiteX505" fmla="*/ 2369820 w 4351972"/>
                <a:gd name="connsiteY505" fmla="*/ 302895 h 310515"/>
                <a:gd name="connsiteX506" fmla="*/ 2369820 w 4351972"/>
                <a:gd name="connsiteY506" fmla="*/ 287655 h 310515"/>
                <a:gd name="connsiteX507" fmla="*/ 2386012 w 4351972"/>
                <a:gd name="connsiteY507" fmla="*/ 286703 h 310515"/>
                <a:gd name="connsiteX508" fmla="*/ 2401252 w 4351972"/>
                <a:gd name="connsiteY508" fmla="*/ 283845 h 310515"/>
                <a:gd name="connsiteX509" fmla="*/ 2411730 w 4351972"/>
                <a:gd name="connsiteY509" fmla="*/ 276225 h 310515"/>
                <a:gd name="connsiteX510" fmla="*/ 2414587 w 4351972"/>
                <a:gd name="connsiteY510" fmla="*/ 262890 h 310515"/>
                <a:gd name="connsiteX511" fmla="*/ 2414587 w 4351972"/>
                <a:gd name="connsiteY511" fmla="*/ 48578 h 310515"/>
                <a:gd name="connsiteX512" fmla="*/ 2412682 w 4351972"/>
                <a:gd name="connsiteY512" fmla="*/ 36195 h 310515"/>
                <a:gd name="connsiteX513" fmla="*/ 2402205 w 4351972"/>
                <a:gd name="connsiteY513" fmla="*/ 27623 h 310515"/>
                <a:gd name="connsiteX514" fmla="*/ 2386965 w 4351972"/>
                <a:gd name="connsiteY514" fmla="*/ 22860 h 310515"/>
                <a:gd name="connsiteX515" fmla="*/ 2371725 w 4351972"/>
                <a:gd name="connsiteY515" fmla="*/ 20003 h 310515"/>
                <a:gd name="connsiteX516" fmla="*/ 827723 w 4351972"/>
                <a:gd name="connsiteY516" fmla="*/ 4763 h 310515"/>
                <a:gd name="connsiteX517" fmla="*/ 961073 w 4351972"/>
                <a:gd name="connsiteY517" fmla="*/ 4763 h 310515"/>
                <a:gd name="connsiteX518" fmla="*/ 961073 w 4351972"/>
                <a:gd name="connsiteY518" fmla="*/ 20003 h 310515"/>
                <a:gd name="connsiteX519" fmla="*/ 945833 w 4351972"/>
                <a:gd name="connsiteY519" fmla="*/ 21908 h 310515"/>
                <a:gd name="connsiteX520" fmla="*/ 930593 w 4351972"/>
                <a:gd name="connsiteY520" fmla="*/ 25718 h 310515"/>
                <a:gd name="connsiteX521" fmla="*/ 920115 w 4351972"/>
                <a:gd name="connsiteY521" fmla="*/ 33338 h 310515"/>
                <a:gd name="connsiteX522" fmla="*/ 917258 w 4351972"/>
                <a:gd name="connsiteY522" fmla="*/ 45720 h 310515"/>
                <a:gd name="connsiteX523" fmla="*/ 917258 w 4351972"/>
                <a:gd name="connsiteY523" fmla="*/ 259080 h 310515"/>
                <a:gd name="connsiteX524" fmla="*/ 920115 w 4351972"/>
                <a:gd name="connsiteY524" fmla="*/ 271463 h 310515"/>
                <a:gd name="connsiteX525" fmla="*/ 930593 w 4351972"/>
                <a:gd name="connsiteY525" fmla="*/ 280035 h 310515"/>
                <a:gd name="connsiteX526" fmla="*/ 944880 w 4351972"/>
                <a:gd name="connsiteY526" fmla="*/ 283845 h 310515"/>
                <a:gd name="connsiteX527" fmla="*/ 962025 w 4351972"/>
                <a:gd name="connsiteY527" fmla="*/ 285750 h 310515"/>
                <a:gd name="connsiteX528" fmla="*/ 962025 w 4351972"/>
                <a:gd name="connsiteY528" fmla="*/ 302895 h 310515"/>
                <a:gd name="connsiteX529" fmla="*/ 961073 w 4351972"/>
                <a:gd name="connsiteY529" fmla="*/ 302895 h 310515"/>
                <a:gd name="connsiteX530" fmla="*/ 827723 w 4351972"/>
                <a:gd name="connsiteY530" fmla="*/ 302895 h 310515"/>
                <a:gd name="connsiteX531" fmla="*/ 827723 w 4351972"/>
                <a:gd name="connsiteY531" fmla="*/ 287655 h 310515"/>
                <a:gd name="connsiteX532" fmla="*/ 843915 w 4351972"/>
                <a:gd name="connsiteY532" fmla="*/ 286703 h 310515"/>
                <a:gd name="connsiteX533" fmla="*/ 859155 w 4351972"/>
                <a:gd name="connsiteY533" fmla="*/ 283845 h 310515"/>
                <a:gd name="connsiteX534" fmla="*/ 868680 w 4351972"/>
                <a:gd name="connsiteY534" fmla="*/ 276225 h 310515"/>
                <a:gd name="connsiteX535" fmla="*/ 871538 w 4351972"/>
                <a:gd name="connsiteY535" fmla="*/ 262890 h 310515"/>
                <a:gd name="connsiteX536" fmla="*/ 871538 w 4351972"/>
                <a:gd name="connsiteY536" fmla="*/ 48578 h 310515"/>
                <a:gd name="connsiteX537" fmla="*/ 869633 w 4351972"/>
                <a:gd name="connsiteY537" fmla="*/ 36195 h 310515"/>
                <a:gd name="connsiteX538" fmla="*/ 859155 w 4351972"/>
                <a:gd name="connsiteY538" fmla="*/ 27623 h 310515"/>
                <a:gd name="connsiteX539" fmla="*/ 842963 w 4351972"/>
                <a:gd name="connsiteY539" fmla="*/ 22860 h 310515"/>
                <a:gd name="connsiteX540" fmla="*/ 827723 w 4351972"/>
                <a:gd name="connsiteY540" fmla="*/ 20003 h 310515"/>
                <a:gd name="connsiteX541" fmla="*/ 3500437 w 4351972"/>
                <a:gd name="connsiteY541" fmla="*/ 1905 h 310515"/>
                <a:gd name="connsiteX542" fmla="*/ 3536632 w 4351972"/>
                <a:gd name="connsiteY542" fmla="*/ 8572 h 310515"/>
                <a:gd name="connsiteX543" fmla="*/ 3566160 w 4351972"/>
                <a:gd name="connsiteY543" fmla="*/ 22860 h 310515"/>
                <a:gd name="connsiteX544" fmla="*/ 3574732 w 4351972"/>
                <a:gd name="connsiteY544" fmla="*/ 8572 h 310515"/>
                <a:gd name="connsiteX545" fmla="*/ 3590925 w 4351972"/>
                <a:gd name="connsiteY545" fmla="*/ 8572 h 310515"/>
                <a:gd name="connsiteX546" fmla="*/ 3592830 w 4351972"/>
                <a:gd name="connsiteY546" fmla="*/ 106680 h 310515"/>
                <a:gd name="connsiteX547" fmla="*/ 3575685 w 4351972"/>
                <a:gd name="connsiteY547" fmla="*/ 106680 h 310515"/>
                <a:gd name="connsiteX548" fmla="*/ 3565207 w 4351972"/>
                <a:gd name="connsiteY548" fmla="*/ 74295 h 310515"/>
                <a:gd name="connsiteX549" fmla="*/ 3549968 w 4351972"/>
                <a:gd name="connsiteY549" fmla="*/ 46672 h 310515"/>
                <a:gd name="connsiteX550" fmla="*/ 3528060 w 4351972"/>
                <a:gd name="connsiteY550" fmla="*/ 27622 h 310515"/>
                <a:gd name="connsiteX551" fmla="*/ 3496627 w 4351972"/>
                <a:gd name="connsiteY551" fmla="*/ 20002 h 310515"/>
                <a:gd name="connsiteX552" fmla="*/ 3463290 w 4351972"/>
                <a:gd name="connsiteY552" fmla="*/ 32385 h 310515"/>
                <a:gd name="connsiteX553" fmla="*/ 3449002 w 4351972"/>
                <a:gd name="connsiteY553" fmla="*/ 63817 h 310515"/>
                <a:gd name="connsiteX554" fmla="*/ 3457575 w 4351972"/>
                <a:gd name="connsiteY554" fmla="*/ 95250 h 310515"/>
                <a:gd name="connsiteX555" fmla="*/ 3483293 w 4351972"/>
                <a:gd name="connsiteY555" fmla="*/ 116205 h 310515"/>
                <a:gd name="connsiteX556" fmla="*/ 3512820 w 4351972"/>
                <a:gd name="connsiteY556" fmla="*/ 128587 h 310515"/>
                <a:gd name="connsiteX557" fmla="*/ 3541395 w 4351972"/>
                <a:gd name="connsiteY557" fmla="*/ 140017 h 310515"/>
                <a:gd name="connsiteX558" fmla="*/ 3565207 w 4351972"/>
                <a:gd name="connsiteY558" fmla="*/ 152400 h 310515"/>
                <a:gd name="connsiteX559" fmla="*/ 3588068 w 4351972"/>
                <a:gd name="connsiteY559" fmla="*/ 167640 h 310515"/>
                <a:gd name="connsiteX560" fmla="*/ 3602355 w 4351972"/>
                <a:gd name="connsiteY560" fmla="*/ 190500 h 310515"/>
                <a:gd name="connsiteX561" fmla="*/ 3607118 w 4351972"/>
                <a:gd name="connsiteY561" fmla="*/ 219075 h 310515"/>
                <a:gd name="connsiteX562" fmla="*/ 3578543 w 4351972"/>
                <a:gd name="connsiteY562" fmla="*/ 283845 h 310515"/>
                <a:gd name="connsiteX563" fmla="*/ 3507105 w 4351972"/>
                <a:gd name="connsiteY563" fmla="*/ 309562 h 310515"/>
                <a:gd name="connsiteX564" fmla="*/ 3468052 w 4351972"/>
                <a:gd name="connsiteY564" fmla="*/ 302895 h 310515"/>
                <a:gd name="connsiteX565" fmla="*/ 3433762 w 4351972"/>
                <a:gd name="connsiteY565" fmla="*/ 287655 h 310515"/>
                <a:gd name="connsiteX566" fmla="*/ 3425190 w 4351972"/>
                <a:gd name="connsiteY566" fmla="*/ 302895 h 310515"/>
                <a:gd name="connsiteX567" fmla="*/ 3408998 w 4351972"/>
                <a:gd name="connsiteY567" fmla="*/ 302895 h 310515"/>
                <a:gd name="connsiteX568" fmla="*/ 3406140 w 4351972"/>
                <a:gd name="connsiteY568" fmla="*/ 201930 h 310515"/>
                <a:gd name="connsiteX569" fmla="*/ 3422332 w 4351972"/>
                <a:gd name="connsiteY569" fmla="*/ 201930 h 310515"/>
                <a:gd name="connsiteX570" fmla="*/ 3434715 w 4351972"/>
                <a:gd name="connsiteY570" fmla="*/ 236220 h 310515"/>
                <a:gd name="connsiteX571" fmla="*/ 3452812 w 4351972"/>
                <a:gd name="connsiteY571" fmla="*/ 264795 h 310515"/>
                <a:gd name="connsiteX572" fmla="*/ 3478530 w 4351972"/>
                <a:gd name="connsiteY572" fmla="*/ 284797 h 310515"/>
                <a:gd name="connsiteX573" fmla="*/ 3511868 w 4351972"/>
                <a:gd name="connsiteY573" fmla="*/ 292417 h 310515"/>
                <a:gd name="connsiteX574" fmla="*/ 3536632 w 4351972"/>
                <a:gd name="connsiteY574" fmla="*/ 288607 h 310515"/>
                <a:gd name="connsiteX575" fmla="*/ 3553777 w 4351972"/>
                <a:gd name="connsiteY575" fmla="*/ 278130 h 310515"/>
                <a:gd name="connsiteX576" fmla="*/ 3563302 w 4351972"/>
                <a:gd name="connsiteY576" fmla="*/ 261937 h 310515"/>
                <a:gd name="connsiteX577" fmla="*/ 3566160 w 4351972"/>
                <a:gd name="connsiteY577" fmla="*/ 240982 h 310515"/>
                <a:gd name="connsiteX578" fmla="*/ 3556635 w 4351972"/>
                <a:gd name="connsiteY578" fmla="*/ 207645 h 310515"/>
                <a:gd name="connsiteX579" fmla="*/ 3527107 w 4351972"/>
                <a:gd name="connsiteY579" fmla="*/ 184785 h 310515"/>
                <a:gd name="connsiteX580" fmla="*/ 3495675 w 4351972"/>
                <a:gd name="connsiteY580" fmla="*/ 172402 h 310515"/>
                <a:gd name="connsiteX581" fmla="*/ 3465195 w 4351972"/>
                <a:gd name="connsiteY581" fmla="*/ 160020 h 310515"/>
                <a:gd name="connsiteX582" fmla="*/ 3426143 w 4351972"/>
                <a:gd name="connsiteY582" fmla="*/ 130492 h 310515"/>
                <a:gd name="connsiteX583" fmla="*/ 3411855 w 4351972"/>
                <a:gd name="connsiteY583" fmla="*/ 82867 h 310515"/>
                <a:gd name="connsiteX584" fmla="*/ 3418523 w 4351972"/>
                <a:gd name="connsiteY584" fmla="*/ 51435 h 310515"/>
                <a:gd name="connsiteX585" fmla="*/ 3437573 w 4351972"/>
                <a:gd name="connsiteY585" fmla="*/ 25717 h 310515"/>
                <a:gd name="connsiteX586" fmla="*/ 3466148 w 4351972"/>
                <a:gd name="connsiteY586" fmla="*/ 8572 h 310515"/>
                <a:gd name="connsiteX587" fmla="*/ 3500437 w 4351972"/>
                <a:gd name="connsiteY587" fmla="*/ 1905 h 310515"/>
                <a:gd name="connsiteX588" fmla="*/ 1459230 w 4351972"/>
                <a:gd name="connsiteY588" fmla="*/ 0 h 310515"/>
                <a:gd name="connsiteX589" fmla="*/ 1503045 w 4351972"/>
                <a:gd name="connsiteY589" fmla="*/ 6667 h 310515"/>
                <a:gd name="connsiteX590" fmla="*/ 1535430 w 4351972"/>
                <a:gd name="connsiteY590" fmla="*/ 20955 h 310515"/>
                <a:gd name="connsiteX591" fmla="*/ 1544003 w 4351972"/>
                <a:gd name="connsiteY591" fmla="*/ 6667 h 310515"/>
                <a:gd name="connsiteX592" fmla="*/ 1560195 w 4351972"/>
                <a:gd name="connsiteY592" fmla="*/ 6667 h 310515"/>
                <a:gd name="connsiteX593" fmla="*/ 1562100 w 4351972"/>
                <a:gd name="connsiteY593" fmla="*/ 109537 h 310515"/>
                <a:gd name="connsiteX594" fmla="*/ 1544955 w 4351972"/>
                <a:gd name="connsiteY594" fmla="*/ 109537 h 310515"/>
                <a:gd name="connsiteX595" fmla="*/ 1534478 w 4351972"/>
                <a:gd name="connsiteY595" fmla="*/ 76200 h 310515"/>
                <a:gd name="connsiteX596" fmla="*/ 1518285 w 4351972"/>
                <a:gd name="connsiteY596" fmla="*/ 46672 h 310515"/>
                <a:gd name="connsiteX597" fmla="*/ 1493520 w 4351972"/>
                <a:gd name="connsiteY597" fmla="*/ 25717 h 310515"/>
                <a:gd name="connsiteX598" fmla="*/ 1458278 w 4351972"/>
                <a:gd name="connsiteY598" fmla="*/ 18097 h 310515"/>
                <a:gd name="connsiteX599" fmla="*/ 1418273 w 4351972"/>
                <a:gd name="connsiteY599" fmla="*/ 27622 h 310515"/>
                <a:gd name="connsiteX600" fmla="*/ 1387793 w 4351972"/>
                <a:gd name="connsiteY600" fmla="*/ 54292 h 310515"/>
                <a:gd name="connsiteX601" fmla="*/ 1368743 w 4351972"/>
                <a:gd name="connsiteY601" fmla="*/ 97155 h 310515"/>
                <a:gd name="connsiteX602" fmla="*/ 1362075 w 4351972"/>
                <a:gd name="connsiteY602" fmla="*/ 155257 h 310515"/>
                <a:gd name="connsiteX603" fmla="*/ 1368743 w 4351972"/>
                <a:gd name="connsiteY603" fmla="*/ 208597 h 310515"/>
                <a:gd name="connsiteX604" fmla="*/ 1388745 w 4351972"/>
                <a:gd name="connsiteY604" fmla="*/ 251460 h 310515"/>
                <a:gd name="connsiteX605" fmla="*/ 1421130 w 4351972"/>
                <a:gd name="connsiteY605" fmla="*/ 280987 h 310515"/>
                <a:gd name="connsiteX606" fmla="*/ 1464945 w 4351972"/>
                <a:gd name="connsiteY606" fmla="*/ 291465 h 310515"/>
                <a:gd name="connsiteX607" fmla="*/ 1498283 w 4351972"/>
                <a:gd name="connsiteY607" fmla="*/ 285750 h 310515"/>
                <a:gd name="connsiteX608" fmla="*/ 1519238 w 4351972"/>
                <a:gd name="connsiteY608" fmla="*/ 274320 h 310515"/>
                <a:gd name="connsiteX609" fmla="*/ 1521143 w 4351972"/>
                <a:gd name="connsiteY609" fmla="*/ 252412 h 310515"/>
                <a:gd name="connsiteX610" fmla="*/ 1521143 w 4351972"/>
                <a:gd name="connsiteY610" fmla="*/ 233362 h 310515"/>
                <a:gd name="connsiteX611" fmla="*/ 1521143 w 4351972"/>
                <a:gd name="connsiteY611" fmla="*/ 217170 h 310515"/>
                <a:gd name="connsiteX612" fmla="*/ 1518285 w 4351972"/>
                <a:gd name="connsiteY612" fmla="*/ 201930 h 310515"/>
                <a:gd name="connsiteX613" fmla="*/ 1508760 w 4351972"/>
                <a:gd name="connsiteY613" fmla="*/ 192405 h 310515"/>
                <a:gd name="connsiteX614" fmla="*/ 1489710 w 4351972"/>
                <a:gd name="connsiteY614" fmla="*/ 187642 h 310515"/>
                <a:gd name="connsiteX615" fmla="*/ 1471613 w 4351972"/>
                <a:gd name="connsiteY615" fmla="*/ 185737 h 310515"/>
                <a:gd name="connsiteX616" fmla="*/ 1471613 w 4351972"/>
                <a:gd name="connsiteY616" fmla="*/ 170497 h 310515"/>
                <a:gd name="connsiteX617" fmla="*/ 1601153 w 4351972"/>
                <a:gd name="connsiteY617" fmla="*/ 170497 h 310515"/>
                <a:gd name="connsiteX618" fmla="*/ 1601153 w 4351972"/>
                <a:gd name="connsiteY618" fmla="*/ 184785 h 310515"/>
                <a:gd name="connsiteX619" fmla="*/ 1587818 w 4351972"/>
                <a:gd name="connsiteY619" fmla="*/ 186690 h 310515"/>
                <a:gd name="connsiteX620" fmla="*/ 1574483 w 4351972"/>
                <a:gd name="connsiteY620" fmla="*/ 190500 h 310515"/>
                <a:gd name="connsiteX621" fmla="*/ 1565910 w 4351972"/>
                <a:gd name="connsiteY621" fmla="*/ 199072 h 310515"/>
                <a:gd name="connsiteX622" fmla="*/ 1563053 w 4351972"/>
                <a:gd name="connsiteY622" fmla="*/ 212407 h 310515"/>
                <a:gd name="connsiteX623" fmla="*/ 1563053 w 4351972"/>
                <a:gd name="connsiteY623" fmla="*/ 235267 h 310515"/>
                <a:gd name="connsiteX624" fmla="*/ 1563053 w 4351972"/>
                <a:gd name="connsiteY624" fmla="*/ 268605 h 310515"/>
                <a:gd name="connsiteX625" fmla="*/ 1564005 w 4351972"/>
                <a:gd name="connsiteY625" fmla="*/ 282892 h 310515"/>
                <a:gd name="connsiteX626" fmla="*/ 1508760 w 4351972"/>
                <a:gd name="connsiteY626" fmla="*/ 301942 h 310515"/>
                <a:gd name="connsiteX627" fmla="*/ 1454468 w 4351972"/>
                <a:gd name="connsiteY627" fmla="*/ 308610 h 310515"/>
                <a:gd name="connsiteX628" fmla="*/ 1400175 w 4351972"/>
                <a:gd name="connsiteY628" fmla="*/ 298132 h 310515"/>
                <a:gd name="connsiteX629" fmla="*/ 1354455 w 4351972"/>
                <a:gd name="connsiteY629" fmla="*/ 267652 h 310515"/>
                <a:gd name="connsiteX630" fmla="*/ 1323023 w 4351972"/>
                <a:gd name="connsiteY630" fmla="*/ 220027 h 310515"/>
                <a:gd name="connsiteX631" fmla="*/ 1311593 w 4351972"/>
                <a:gd name="connsiteY631" fmla="*/ 157162 h 310515"/>
                <a:gd name="connsiteX632" fmla="*/ 1323023 w 4351972"/>
                <a:gd name="connsiteY632" fmla="*/ 94297 h 310515"/>
                <a:gd name="connsiteX633" fmla="*/ 1354455 w 4351972"/>
                <a:gd name="connsiteY633" fmla="*/ 43815 h 310515"/>
                <a:gd name="connsiteX634" fmla="*/ 1401128 w 4351972"/>
                <a:gd name="connsiteY634" fmla="*/ 11430 h 310515"/>
                <a:gd name="connsiteX635" fmla="*/ 1459230 w 4351972"/>
                <a:gd name="connsiteY635" fmla="*/ 0 h 310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</a:cxnLst>
              <a:rect l="l" t="t" r="r" b="b"/>
              <a:pathLst>
                <a:path w="4351972" h="310515">
                  <a:moveTo>
                    <a:pt x="3189922" y="24765"/>
                  </a:moveTo>
                  <a:lnTo>
                    <a:pt x="3189922" y="151448"/>
                  </a:lnTo>
                  <a:lnTo>
                    <a:pt x="3217545" y="151448"/>
                  </a:lnTo>
                  <a:cubicBezTo>
                    <a:pt x="3236595" y="151448"/>
                    <a:pt x="3252787" y="145733"/>
                    <a:pt x="3266122" y="133350"/>
                  </a:cubicBezTo>
                  <a:cubicBezTo>
                    <a:pt x="3277552" y="120968"/>
                    <a:pt x="3284220" y="103823"/>
                    <a:pt x="3284220" y="82868"/>
                  </a:cubicBezTo>
                  <a:cubicBezTo>
                    <a:pt x="3284220" y="64770"/>
                    <a:pt x="3279457" y="50483"/>
                    <a:pt x="3268980" y="40005"/>
                  </a:cubicBezTo>
                  <a:cubicBezTo>
                    <a:pt x="3258502" y="29528"/>
                    <a:pt x="3244214" y="24765"/>
                    <a:pt x="3225164" y="24765"/>
                  </a:cubicBezTo>
                  <a:close/>
                  <a:moveTo>
                    <a:pt x="83820" y="24765"/>
                  </a:moveTo>
                  <a:lnTo>
                    <a:pt x="83820" y="155258"/>
                  </a:lnTo>
                  <a:lnTo>
                    <a:pt x="104775" y="155258"/>
                  </a:lnTo>
                  <a:cubicBezTo>
                    <a:pt x="120015" y="155258"/>
                    <a:pt x="131445" y="153353"/>
                    <a:pt x="140970" y="148590"/>
                  </a:cubicBezTo>
                  <a:cubicBezTo>
                    <a:pt x="151447" y="143828"/>
                    <a:pt x="158115" y="138113"/>
                    <a:pt x="162877" y="130493"/>
                  </a:cubicBezTo>
                  <a:cubicBezTo>
                    <a:pt x="167640" y="123825"/>
                    <a:pt x="170497" y="117158"/>
                    <a:pt x="172402" y="109538"/>
                  </a:cubicBezTo>
                  <a:cubicBezTo>
                    <a:pt x="174307" y="102870"/>
                    <a:pt x="174307" y="96203"/>
                    <a:pt x="174307" y="90488"/>
                  </a:cubicBezTo>
                  <a:cubicBezTo>
                    <a:pt x="174307" y="82868"/>
                    <a:pt x="173355" y="74295"/>
                    <a:pt x="171450" y="66675"/>
                  </a:cubicBezTo>
                  <a:cubicBezTo>
                    <a:pt x="169545" y="58103"/>
                    <a:pt x="166687" y="51435"/>
                    <a:pt x="161925" y="45720"/>
                  </a:cubicBezTo>
                  <a:cubicBezTo>
                    <a:pt x="157162" y="39053"/>
                    <a:pt x="150495" y="34290"/>
                    <a:pt x="142875" y="30480"/>
                  </a:cubicBezTo>
                  <a:cubicBezTo>
                    <a:pt x="135255" y="26670"/>
                    <a:pt x="124777" y="24765"/>
                    <a:pt x="113347" y="24765"/>
                  </a:cubicBezTo>
                  <a:close/>
                  <a:moveTo>
                    <a:pt x="4067175" y="7620"/>
                  </a:moveTo>
                  <a:lnTo>
                    <a:pt x="4192905" y="7620"/>
                  </a:lnTo>
                  <a:lnTo>
                    <a:pt x="4192905" y="22860"/>
                  </a:lnTo>
                  <a:cubicBezTo>
                    <a:pt x="4178617" y="22860"/>
                    <a:pt x="4169092" y="23812"/>
                    <a:pt x="4163377" y="25717"/>
                  </a:cubicBezTo>
                  <a:cubicBezTo>
                    <a:pt x="4157662" y="27622"/>
                    <a:pt x="4154805" y="29527"/>
                    <a:pt x="4154805" y="32385"/>
                  </a:cubicBezTo>
                  <a:cubicBezTo>
                    <a:pt x="4154805" y="33337"/>
                    <a:pt x="4154805" y="34290"/>
                    <a:pt x="4155757" y="37147"/>
                  </a:cubicBezTo>
                  <a:cubicBezTo>
                    <a:pt x="4156710" y="39052"/>
                    <a:pt x="4157662" y="41910"/>
                    <a:pt x="4159567" y="44767"/>
                  </a:cubicBezTo>
                  <a:cubicBezTo>
                    <a:pt x="4161472" y="48577"/>
                    <a:pt x="4163377" y="52387"/>
                    <a:pt x="4166235" y="57150"/>
                  </a:cubicBezTo>
                  <a:cubicBezTo>
                    <a:pt x="4169092" y="61912"/>
                    <a:pt x="4170997" y="66675"/>
                    <a:pt x="4172902" y="70485"/>
                  </a:cubicBezTo>
                  <a:cubicBezTo>
                    <a:pt x="4179570" y="82867"/>
                    <a:pt x="4186237" y="95250"/>
                    <a:pt x="4192905" y="107632"/>
                  </a:cubicBezTo>
                  <a:cubicBezTo>
                    <a:pt x="4199572" y="120015"/>
                    <a:pt x="4208145" y="136207"/>
                    <a:pt x="4219575" y="155257"/>
                  </a:cubicBezTo>
                  <a:cubicBezTo>
                    <a:pt x="4241482" y="120015"/>
                    <a:pt x="4257675" y="92392"/>
                    <a:pt x="4270057" y="73342"/>
                  </a:cubicBezTo>
                  <a:cubicBezTo>
                    <a:pt x="4281487" y="53340"/>
                    <a:pt x="4287202" y="41910"/>
                    <a:pt x="4287202" y="38100"/>
                  </a:cubicBezTo>
                  <a:cubicBezTo>
                    <a:pt x="4287202" y="35242"/>
                    <a:pt x="4286250" y="32385"/>
                    <a:pt x="4283392" y="30480"/>
                  </a:cubicBezTo>
                  <a:cubicBezTo>
                    <a:pt x="4281487" y="28575"/>
                    <a:pt x="4277677" y="26670"/>
                    <a:pt x="4273867" y="25717"/>
                  </a:cubicBezTo>
                  <a:cubicBezTo>
                    <a:pt x="4270057" y="24765"/>
                    <a:pt x="4265295" y="23812"/>
                    <a:pt x="4260532" y="23812"/>
                  </a:cubicBezTo>
                  <a:cubicBezTo>
                    <a:pt x="4255770" y="23812"/>
                    <a:pt x="4251007" y="22860"/>
                    <a:pt x="4247197" y="22860"/>
                  </a:cubicBezTo>
                  <a:lnTo>
                    <a:pt x="4247197" y="7620"/>
                  </a:lnTo>
                  <a:lnTo>
                    <a:pt x="4350067" y="7620"/>
                  </a:lnTo>
                  <a:lnTo>
                    <a:pt x="4350067" y="22860"/>
                  </a:lnTo>
                  <a:lnTo>
                    <a:pt x="4351972" y="22860"/>
                  </a:lnTo>
                  <a:cubicBezTo>
                    <a:pt x="4350067" y="22860"/>
                    <a:pt x="4346257" y="23812"/>
                    <a:pt x="4340542" y="25717"/>
                  </a:cubicBezTo>
                  <a:cubicBezTo>
                    <a:pt x="4335780" y="27622"/>
                    <a:pt x="4331970" y="29527"/>
                    <a:pt x="4329112" y="30480"/>
                  </a:cubicBezTo>
                  <a:cubicBezTo>
                    <a:pt x="4323397" y="33337"/>
                    <a:pt x="4319587" y="36195"/>
                    <a:pt x="4317682" y="38100"/>
                  </a:cubicBezTo>
                  <a:cubicBezTo>
                    <a:pt x="4315777" y="40005"/>
                    <a:pt x="4311967" y="44767"/>
                    <a:pt x="4306252" y="52387"/>
                  </a:cubicBezTo>
                  <a:cubicBezTo>
                    <a:pt x="4295775" y="67627"/>
                    <a:pt x="4285297" y="82867"/>
                    <a:pt x="4276725" y="99060"/>
                  </a:cubicBezTo>
                  <a:cubicBezTo>
                    <a:pt x="4267200" y="114300"/>
                    <a:pt x="4255770" y="134302"/>
                    <a:pt x="4242435" y="159067"/>
                  </a:cubicBezTo>
                  <a:cubicBezTo>
                    <a:pt x="4237672" y="167640"/>
                    <a:pt x="4233862" y="175260"/>
                    <a:pt x="4231957" y="180022"/>
                  </a:cubicBezTo>
                  <a:cubicBezTo>
                    <a:pt x="4230052" y="185737"/>
                    <a:pt x="4229100" y="193357"/>
                    <a:pt x="4229100" y="203835"/>
                  </a:cubicBezTo>
                  <a:lnTo>
                    <a:pt x="4229100" y="260032"/>
                  </a:lnTo>
                  <a:cubicBezTo>
                    <a:pt x="4229100" y="264795"/>
                    <a:pt x="4230052" y="269557"/>
                    <a:pt x="4231957" y="273367"/>
                  </a:cubicBezTo>
                  <a:cubicBezTo>
                    <a:pt x="4233862" y="277177"/>
                    <a:pt x="4237672" y="280035"/>
                    <a:pt x="4242435" y="281940"/>
                  </a:cubicBezTo>
                  <a:cubicBezTo>
                    <a:pt x="4245292" y="282892"/>
                    <a:pt x="4250055" y="284797"/>
                    <a:pt x="4257675" y="285750"/>
                  </a:cubicBezTo>
                  <a:cubicBezTo>
                    <a:pt x="4265295" y="287655"/>
                    <a:pt x="4271010" y="288607"/>
                    <a:pt x="4275772" y="288607"/>
                  </a:cubicBezTo>
                  <a:lnTo>
                    <a:pt x="4275772" y="303847"/>
                  </a:lnTo>
                  <a:lnTo>
                    <a:pt x="4137660" y="303847"/>
                  </a:lnTo>
                  <a:lnTo>
                    <a:pt x="4137660" y="288607"/>
                  </a:lnTo>
                  <a:cubicBezTo>
                    <a:pt x="4141470" y="288607"/>
                    <a:pt x="4147185" y="287655"/>
                    <a:pt x="4154805" y="286702"/>
                  </a:cubicBezTo>
                  <a:cubicBezTo>
                    <a:pt x="4162425" y="285750"/>
                    <a:pt x="4168140" y="284797"/>
                    <a:pt x="4170997" y="283845"/>
                  </a:cubicBezTo>
                  <a:cubicBezTo>
                    <a:pt x="4175760" y="281940"/>
                    <a:pt x="4179570" y="279082"/>
                    <a:pt x="4181475" y="275272"/>
                  </a:cubicBezTo>
                  <a:cubicBezTo>
                    <a:pt x="4183380" y="271462"/>
                    <a:pt x="4184332" y="267652"/>
                    <a:pt x="4184332" y="261937"/>
                  </a:cubicBezTo>
                  <a:lnTo>
                    <a:pt x="4184332" y="190500"/>
                  </a:lnTo>
                  <a:cubicBezTo>
                    <a:pt x="4184332" y="188595"/>
                    <a:pt x="4183380" y="183832"/>
                    <a:pt x="4180522" y="178117"/>
                  </a:cubicBezTo>
                  <a:cubicBezTo>
                    <a:pt x="4177665" y="172402"/>
                    <a:pt x="4174807" y="165735"/>
                    <a:pt x="4170997" y="158115"/>
                  </a:cubicBezTo>
                  <a:cubicBezTo>
                    <a:pt x="4162425" y="141922"/>
                    <a:pt x="4153852" y="124777"/>
                    <a:pt x="4143375" y="105727"/>
                  </a:cubicBezTo>
                  <a:cubicBezTo>
                    <a:pt x="4132897" y="86677"/>
                    <a:pt x="4124325" y="71437"/>
                    <a:pt x="4116705" y="58102"/>
                  </a:cubicBezTo>
                  <a:cubicBezTo>
                    <a:pt x="4111942" y="50482"/>
                    <a:pt x="4108132" y="43815"/>
                    <a:pt x="4104322" y="40005"/>
                  </a:cubicBezTo>
                  <a:cubicBezTo>
                    <a:pt x="4100512" y="36195"/>
                    <a:pt x="4096702" y="32385"/>
                    <a:pt x="4091940" y="29527"/>
                  </a:cubicBezTo>
                  <a:cubicBezTo>
                    <a:pt x="4089082" y="27622"/>
                    <a:pt x="4084320" y="25717"/>
                    <a:pt x="4079557" y="24765"/>
                  </a:cubicBezTo>
                  <a:cubicBezTo>
                    <a:pt x="4074795" y="23812"/>
                    <a:pt x="4070985" y="22860"/>
                    <a:pt x="4067175" y="22860"/>
                  </a:cubicBezTo>
                  <a:close/>
                  <a:moveTo>
                    <a:pt x="3791903" y="7620"/>
                  </a:moveTo>
                  <a:lnTo>
                    <a:pt x="4050031" y="7620"/>
                  </a:lnTo>
                  <a:lnTo>
                    <a:pt x="4050031" y="87630"/>
                  </a:lnTo>
                  <a:lnTo>
                    <a:pt x="4035743" y="87630"/>
                  </a:lnTo>
                  <a:cubicBezTo>
                    <a:pt x="4034790" y="82867"/>
                    <a:pt x="4031933" y="76200"/>
                    <a:pt x="4029075" y="69532"/>
                  </a:cubicBezTo>
                  <a:cubicBezTo>
                    <a:pt x="4026218" y="62865"/>
                    <a:pt x="4022408" y="56197"/>
                    <a:pt x="4017645" y="50482"/>
                  </a:cubicBezTo>
                  <a:cubicBezTo>
                    <a:pt x="4013836" y="43815"/>
                    <a:pt x="4009073" y="38100"/>
                    <a:pt x="4004311" y="33337"/>
                  </a:cubicBezTo>
                  <a:cubicBezTo>
                    <a:pt x="3999548" y="28575"/>
                    <a:pt x="3994786" y="25717"/>
                    <a:pt x="3990023" y="24765"/>
                  </a:cubicBezTo>
                  <a:cubicBezTo>
                    <a:pt x="3986213" y="23812"/>
                    <a:pt x="3980498" y="23812"/>
                    <a:pt x="3973831" y="23812"/>
                  </a:cubicBezTo>
                  <a:cubicBezTo>
                    <a:pt x="3967163" y="23812"/>
                    <a:pt x="3961448" y="23812"/>
                    <a:pt x="3955733" y="23812"/>
                  </a:cubicBezTo>
                  <a:lnTo>
                    <a:pt x="3943350" y="23812"/>
                  </a:lnTo>
                  <a:lnTo>
                    <a:pt x="3943350" y="260032"/>
                  </a:lnTo>
                  <a:cubicBezTo>
                    <a:pt x="3943350" y="264795"/>
                    <a:pt x="3944303" y="268605"/>
                    <a:pt x="3946208" y="272415"/>
                  </a:cubicBezTo>
                  <a:cubicBezTo>
                    <a:pt x="3948113" y="276225"/>
                    <a:pt x="3951923" y="279082"/>
                    <a:pt x="3956686" y="280987"/>
                  </a:cubicBezTo>
                  <a:cubicBezTo>
                    <a:pt x="3959543" y="281940"/>
                    <a:pt x="3964306" y="282892"/>
                    <a:pt x="3971925" y="284797"/>
                  </a:cubicBezTo>
                  <a:cubicBezTo>
                    <a:pt x="3979545" y="286702"/>
                    <a:pt x="3986213" y="287655"/>
                    <a:pt x="3990975" y="287655"/>
                  </a:cubicBezTo>
                  <a:lnTo>
                    <a:pt x="3990975" y="302895"/>
                  </a:lnTo>
                  <a:lnTo>
                    <a:pt x="3851911" y="302895"/>
                  </a:lnTo>
                  <a:lnTo>
                    <a:pt x="3851911" y="287655"/>
                  </a:lnTo>
                  <a:cubicBezTo>
                    <a:pt x="3855720" y="287655"/>
                    <a:pt x="3861436" y="286702"/>
                    <a:pt x="3870008" y="285750"/>
                  </a:cubicBezTo>
                  <a:cubicBezTo>
                    <a:pt x="3877628" y="284797"/>
                    <a:pt x="3883343" y="283845"/>
                    <a:pt x="3886200" y="282892"/>
                  </a:cubicBezTo>
                  <a:cubicBezTo>
                    <a:pt x="3890963" y="280987"/>
                    <a:pt x="3893820" y="278130"/>
                    <a:pt x="3896678" y="275272"/>
                  </a:cubicBezTo>
                  <a:cubicBezTo>
                    <a:pt x="3898583" y="271462"/>
                    <a:pt x="3899536" y="267652"/>
                    <a:pt x="3899536" y="261937"/>
                  </a:cubicBezTo>
                  <a:lnTo>
                    <a:pt x="3899536" y="23812"/>
                  </a:lnTo>
                  <a:lnTo>
                    <a:pt x="3887153" y="23812"/>
                  </a:lnTo>
                  <a:cubicBezTo>
                    <a:pt x="3882390" y="23812"/>
                    <a:pt x="3877628" y="23812"/>
                    <a:pt x="3870961" y="23812"/>
                  </a:cubicBezTo>
                  <a:cubicBezTo>
                    <a:pt x="3864293" y="23812"/>
                    <a:pt x="3858578" y="24765"/>
                    <a:pt x="3852863" y="24765"/>
                  </a:cubicBezTo>
                  <a:cubicBezTo>
                    <a:pt x="3848100" y="25717"/>
                    <a:pt x="3843338" y="27622"/>
                    <a:pt x="3838575" y="33337"/>
                  </a:cubicBezTo>
                  <a:cubicBezTo>
                    <a:pt x="3833813" y="38100"/>
                    <a:pt x="3829050" y="43815"/>
                    <a:pt x="3825240" y="50482"/>
                  </a:cubicBezTo>
                  <a:cubicBezTo>
                    <a:pt x="3821431" y="57150"/>
                    <a:pt x="3817620" y="63817"/>
                    <a:pt x="3813811" y="70485"/>
                  </a:cubicBezTo>
                  <a:cubicBezTo>
                    <a:pt x="3810953" y="77152"/>
                    <a:pt x="3808095" y="83820"/>
                    <a:pt x="3807143" y="87630"/>
                  </a:cubicBezTo>
                  <a:lnTo>
                    <a:pt x="3791903" y="87630"/>
                  </a:lnTo>
                  <a:close/>
                  <a:moveTo>
                    <a:pt x="3107055" y="6668"/>
                  </a:moveTo>
                  <a:lnTo>
                    <a:pt x="3243262" y="6668"/>
                  </a:lnTo>
                  <a:cubicBezTo>
                    <a:pt x="3255645" y="6668"/>
                    <a:pt x="3267075" y="7620"/>
                    <a:pt x="3278505" y="10478"/>
                  </a:cubicBezTo>
                  <a:cubicBezTo>
                    <a:pt x="3289935" y="13335"/>
                    <a:pt x="3299460" y="17145"/>
                    <a:pt x="3308032" y="22860"/>
                  </a:cubicBezTo>
                  <a:cubicBezTo>
                    <a:pt x="3316605" y="28575"/>
                    <a:pt x="3323272" y="35243"/>
                    <a:pt x="3328987" y="44768"/>
                  </a:cubicBezTo>
                  <a:cubicBezTo>
                    <a:pt x="3333750" y="53340"/>
                    <a:pt x="3336607" y="64770"/>
                    <a:pt x="3336607" y="77153"/>
                  </a:cubicBezTo>
                  <a:cubicBezTo>
                    <a:pt x="3336607" y="88583"/>
                    <a:pt x="3334702" y="98108"/>
                    <a:pt x="3330892" y="107633"/>
                  </a:cubicBezTo>
                  <a:cubicBezTo>
                    <a:pt x="3327082" y="116205"/>
                    <a:pt x="3322320" y="123825"/>
                    <a:pt x="3315652" y="130493"/>
                  </a:cubicBezTo>
                  <a:cubicBezTo>
                    <a:pt x="3308985" y="136208"/>
                    <a:pt x="3302317" y="141923"/>
                    <a:pt x="3292792" y="145733"/>
                  </a:cubicBezTo>
                  <a:cubicBezTo>
                    <a:pt x="3284220" y="150495"/>
                    <a:pt x="3274695" y="153353"/>
                    <a:pt x="3263264" y="157163"/>
                  </a:cubicBezTo>
                  <a:cubicBezTo>
                    <a:pt x="3277552" y="176213"/>
                    <a:pt x="3289935" y="192405"/>
                    <a:pt x="3299460" y="205740"/>
                  </a:cubicBezTo>
                  <a:cubicBezTo>
                    <a:pt x="3308985" y="219075"/>
                    <a:pt x="3321367" y="235268"/>
                    <a:pt x="3334702" y="253365"/>
                  </a:cubicBezTo>
                  <a:cubicBezTo>
                    <a:pt x="3340417" y="261938"/>
                    <a:pt x="3346132" y="267653"/>
                    <a:pt x="3350895" y="271463"/>
                  </a:cubicBezTo>
                  <a:cubicBezTo>
                    <a:pt x="3355657" y="275273"/>
                    <a:pt x="3360420" y="278130"/>
                    <a:pt x="3365182" y="280988"/>
                  </a:cubicBezTo>
                  <a:cubicBezTo>
                    <a:pt x="3368992" y="282893"/>
                    <a:pt x="3373755" y="283845"/>
                    <a:pt x="3378517" y="284798"/>
                  </a:cubicBezTo>
                  <a:cubicBezTo>
                    <a:pt x="3384232" y="285750"/>
                    <a:pt x="3388042" y="286703"/>
                    <a:pt x="3391852" y="286703"/>
                  </a:cubicBezTo>
                  <a:lnTo>
                    <a:pt x="3391852" y="302895"/>
                  </a:lnTo>
                  <a:lnTo>
                    <a:pt x="3313747" y="302895"/>
                  </a:lnTo>
                  <a:cubicBezTo>
                    <a:pt x="3296602" y="275273"/>
                    <a:pt x="3280410" y="251460"/>
                    <a:pt x="3266122" y="231458"/>
                  </a:cubicBezTo>
                  <a:cubicBezTo>
                    <a:pt x="3251835" y="211455"/>
                    <a:pt x="3236595" y="190500"/>
                    <a:pt x="3220402" y="169545"/>
                  </a:cubicBezTo>
                  <a:lnTo>
                    <a:pt x="3189922" y="169545"/>
                  </a:lnTo>
                  <a:lnTo>
                    <a:pt x="3189922" y="262890"/>
                  </a:lnTo>
                  <a:cubicBezTo>
                    <a:pt x="3189922" y="267653"/>
                    <a:pt x="3190875" y="271463"/>
                    <a:pt x="3191827" y="275273"/>
                  </a:cubicBezTo>
                  <a:cubicBezTo>
                    <a:pt x="3193732" y="279083"/>
                    <a:pt x="3196589" y="281940"/>
                    <a:pt x="3201352" y="283845"/>
                  </a:cubicBezTo>
                  <a:cubicBezTo>
                    <a:pt x="3204210" y="284798"/>
                    <a:pt x="3208020" y="285750"/>
                    <a:pt x="3214687" y="286703"/>
                  </a:cubicBezTo>
                  <a:cubicBezTo>
                    <a:pt x="3220402" y="287655"/>
                    <a:pt x="3226117" y="287655"/>
                    <a:pt x="3230880" y="287655"/>
                  </a:cubicBezTo>
                  <a:lnTo>
                    <a:pt x="3230880" y="302895"/>
                  </a:lnTo>
                  <a:lnTo>
                    <a:pt x="3107055" y="302895"/>
                  </a:lnTo>
                  <a:lnTo>
                    <a:pt x="3107055" y="287655"/>
                  </a:lnTo>
                  <a:cubicBezTo>
                    <a:pt x="3109912" y="287655"/>
                    <a:pt x="3114675" y="286703"/>
                    <a:pt x="3121342" y="285750"/>
                  </a:cubicBezTo>
                  <a:cubicBezTo>
                    <a:pt x="3128010" y="284798"/>
                    <a:pt x="3131820" y="283845"/>
                    <a:pt x="3134677" y="282893"/>
                  </a:cubicBezTo>
                  <a:cubicBezTo>
                    <a:pt x="3138487" y="280988"/>
                    <a:pt x="3141345" y="278130"/>
                    <a:pt x="3143250" y="275273"/>
                  </a:cubicBezTo>
                  <a:cubicBezTo>
                    <a:pt x="3145155" y="271463"/>
                    <a:pt x="3146107" y="267653"/>
                    <a:pt x="3146107" y="261938"/>
                  </a:cubicBezTo>
                  <a:lnTo>
                    <a:pt x="3146107" y="49530"/>
                  </a:lnTo>
                  <a:cubicBezTo>
                    <a:pt x="3146107" y="44768"/>
                    <a:pt x="3145155" y="40005"/>
                    <a:pt x="3144202" y="36195"/>
                  </a:cubicBezTo>
                  <a:cubicBezTo>
                    <a:pt x="3143250" y="32385"/>
                    <a:pt x="3139439" y="29528"/>
                    <a:pt x="3134677" y="27623"/>
                  </a:cubicBezTo>
                  <a:cubicBezTo>
                    <a:pt x="3130867" y="26670"/>
                    <a:pt x="3127057" y="25718"/>
                    <a:pt x="3121342" y="23813"/>
                  </a:cubicBezTo>
                  <a:cubicBezTo>
                    <a:pt x="3115627" y="22860"/>
                    <a:pt x="3110864" y="21908"/>
                    <a:pt x="3107055" y="21908"/>
                  </a:cubicBezTo>
                  <a:close/>
                  <a:moveTo>
                    <a:pt x="2514600" y="6668"/>
                  </a:moveTo>
                  <a:lnTo>
                    <a:pt x="2636520" y="6668"/>
                  </a:lnTo>
                  <a:lnTo>
                    <a:pt x="2636520" y="21908"/>
                  </a:lnTo>
                  <a:cubicBezTo>
                    <a:pt x="2626042" y="22860"/>
                    <a:pt x="2617470" y="23813"/>
                    <a:pt x="2609850" y="24765"/>
                  </a:cubicBezTo>
                  <a:cubicBezTo>
                    <a:pt x="2603182" y="26670"/>
                    <a:pt x="2599372" y="28575"/>
                    <a:pt x="2599372" y="33338"/>
                  </a:cubicBezTo>
                  <a:cubicBezTo>
                    <a:pt x="2599372" y="35243"/>
                    <a:pt x="2599372" y="37148"/>
                    <a:pt x="2600325" y="39053"/>
                  </a:cubicBezTo>
                  <a:cubicBezTo>
                    <a:pt x="2601277" y="40958"/>
                    <a:pt x="2601277" y="42863"/>
                    <a:pt x="2601277" y="43815"/>
                  </a:cubicBezTo>
                  <a:cubicBezTo>
                    <a:pt x="2606040" y="57150"/>
                    <a:pt x="2614612" y="80010"/>
                    <a:pt x="2626042" y="110490"/>
                  </a:cubicBezTo>
                  <a:cubicBezTo>
                    <a:pt x="2637472" y="140970"/>
                    <a:pt x="2653665" y="184785"/>
                    <a:pt x="2675572" y="241935"/>
                  </a:cubicBezTo>
                  <a:cubicBezTo>
                    <a:pt x="2686050" y="216218"/>
                    <a:pt x="2698432" y="185738"/>
                    <a:pt x="2711767" y="150495"/>
                  </a:cubicBezTo>
                  <a:cubicBezTo>
                    <a:pt x="2725102" y="115253"/>
                    <a:pt x="2734627" y="91440"/>
                    <a:pt x="2739390" y="78105"/>
                  </a:cubicBezTo>
                  <a:cubicBezTo>
                    <a:pt x="2744152" y="65723"/>
                    <a:pt x="2747010" y="57150"/>
                    <a:pt x="2747010" y="51435"/>
                  </a:cubicBezTo>
                  <a:cubicBezTo>
                    <a:pt x="2747962" y="46673"/>
                    <a:pt x="2747962" y="42863"/>
                    <a:pt x="2747962" y="40005"/>
                  </a:cubicBezTo>
                  <a:cubicBezTo>
                    <a:pt x="2747962" y="37148"/>
                    <a:pt x="2747010" y="34290"/>
                    <a:pt x="2744152" y="32385"/>
                  </a:cubicBezTo>
                  <a:cubicBezTo>
                    <a:pt x="2741295" y="30480"/>
                    <a:pt x="2737485" y="28575"/>
                    <a:pt x="2732722" y="26670"/>
                  </a:cubicBezTo>
                  <a:cubicBezTo>
                    <a:pt x="2727960" y="24765"/>
                    <a:pt x="2723197" y="23813"/>
                    <a:pt x="2718435" y="23813"/>
                  </a:cubicBezTo>
                  <a:cubicBezTo>
                    <a:pt x="2713672" y="22860"/>
                    <a:pt x="2708910" y="22860"/>
                    <a:pt x="2704147" y="21908"/>
                  </a:cubicBezTo>
                  <a:lnTo>
                    <a:pt x="2704147" y="6668"/>
                  </a:lnTo>
                  <a:lnTo>
                    <a:pt x="2814637" y="6668"/>
                  </a:lnTo>
                  <a:lnTo>
                    <a:pt x="2814637" y="22860"/>
                  </a:lnTo>
                  <a:lnTo>
                    <a:pt x="2815590" y="22860"/>
                  </a:lnTo>
                  <a:cubicBezTo>
                    <a:pt x="2811780" y="22860"/>
                    <a:pt x="2807970" y="23813"/>
                    <a:pt x="2802255" y="24765"/>
                  </a:cubicBezTo>
                  <a:cubicBezTo>
                    <a:pt x="2797492" y="26670"/>
                    <a:pt x="2792730" y="27623"/>
                    <a:pt x="2789872" y="30480"/>
                  </a:cubicBezTo>
                  <a:cubicBezTo>
                    <a:pt x="2785110" y="33338"/>
                    <a:pt x="2781300" y="37148"/>
                    <a:pt x="2778442" y="41910"/>
                  </a:cubicBezTo>
                  <a:cubicBezTo>
                    <a:pt x="2775585" y="46673"/>
                    <a:pt x="2772727" y="52388"/>
                    <a:pt x="2769870" y="58103"/>
                  </a:cubicBezTo>
                  <a:cubicBezTo>
                    <a:pt x="2760345" y="80010"/>
                    <a:pt x="2747010" y="114300"/>
                    <a:pt x="2727960" y="160973"/>
                  </a:cubicBezTo>
                  <a:cubicBezTo>
                    <a:pt x="2708910" y="207645"/>
                    <a:pt x="2689860" y="256223"/>
                    <a:pt x="2670810" y="306705"/>
                  </a:cubicBezTo>
                  <a:lnTo>
                    <a:pt x="2653665" y="306705"/>
                  </a:lnTo>
                  <a:cubicBezTo>
                    <a:pt x="2633662" y="253365"/>
                    <a:pt x="2614612" y="200978"/>
                    <a:pt x="2595562" y="151448"/>
                  </a:cubicBezTo>
                  <a:cubicBezTo>
                    <a:pt x="2576512" y="101918"/>
                    <a:pt x="2564130" y="67628"/>
                    <a:pt x="2557462" y="50483"/>
                  </a:cubicBezTo>
                  <a:cubicBezTo>
                    <a:pt x="2555557" y="45720"/>
                    <a:pt x="2553652" y="42863"/>
                    <a:pt x="2550795" y="39053"/>
                  </a:cubicBezTo>
                  <a:cubicBezTo>
                    <a:pt x="2547937" y="36195"/>
                    <a:pt x="2544127" y="32385"/>
                    <a:pt x="2539365" y="29528"/>
                  </a:cubicBezTo>
                  <a:cubicBezTo>
                    <a:pt x="2535555" y="27623"/>
                    <a:pt x="2531745" y="25718"/>
                    <a:pt x="2526982" y="23813"/>
                  </a:cubicBezTo>
                  <a:cubicBezTo>
                    <a:pt x="2522220" y="22860"/>
                    <a:pt x="2518410" y="21908"/>
                    <a:pt x="2514600" y="21908"/>
                  </a:cubicBezTo>
                  <a:close/>
                  <a:moveTo>
                    <a:pt x="2038350" y="6668"/>
                  </a:moveTo>
                  <a:lnTo>
                    <a:pt x="2122170" y="6668"/>
                  </a:lnTo>
                  <a:lnTo>
                    <a:pt x="2287905" y="232410"/>
                  </a:lnTo>
                  <a:lnTo>
                    <a:pt x="2287905" y="91440"/>
                  </a:lnTo>
                  <a:cubicBezTo>
                    <a:pt x="2287905" y="74295"/>
                    <a:pt x="2286952" y="60960"/>
                    <a:pt x="2285047" y="51435"/>
                  </a:cubicBezTo>
                  <a:cubicBezTo>
                    <a:pt x="2283142" y="41910"/>
                    <a:pt x="2279332" y="36195"/>
                    <a:pt x="2275522" y="33338"/>
                  </a:cubicBezTo>
                  <a:cubicBezTo>
                    <a:pt x="2271712" y="30480"/>
                    <a:pt x="2265045" y="27623"/>
                    <a:pt x="2256472" y="25718"/>
                  </a:cubicBezTo>
                  <a:cubicBezTo>
                    <a:pt x="2247900" y="22860"/>
                    <a:pt x="2241232" y="21908"/>
                    <a:pt x="2236470" y="21908"/>
                  </a:cubicBezTo>
                  <a:lnTo>
                    <a:pt x="2236470" y="6668"/>
                  </a:lnTo>
                  <a:lnTo>
                    <a:pt x="2356485" y="6668"/>
                  </a:lnTo>
                  <a:lnTo>
                    <a:pt x="2356485" y="22860"/>
                  </a:lnTo>
                  <a:lnTo>
                    <a:pt x="2358390" y="22860"/>
                  </a:lnTo>
                  <a:cubicBezTo>
                    <a:pt x="2354580" y="22860"/>
                    <a:pt x="2348865" y="23813"/>
                    <a:pt x="2340292" y="25718"/>
                  </a:cubicBezTo>
                  <a:cubicBezTo>
                    <a:pt x="2332672" y="27623"/>
                    <a:pt x="2326005" y="30480"/>
                    <a:pt x="2323147" y="32385"/>
                  </a:cubicBezTo>
                  <a:cubicBezTo>
                    <a:pt x="2318385" y="36195"/>
                    <a:pt x="2314575" y="42863"/>
                    <a:pt x="2312670" y="52388"/>
                  </a:cubicBezTo>
                  <a:cubicBezTo>
                    <a:pt x="2310765" y="61913"/>
                    <a:pt x="2309812" y="75248"/>
                    <a:pt x="2309812" y="89535"/>
                  </a:cubicBezTo>
                  <a:lnTo>
                    <a:pt x="2309812" y="306705"/>
                  </a:lnTo>
                  <a:lnTo>
                    <a:pt x="2291715" y="306705"/>
                  </a:lnTo>
                  <a:lnTo>
                    <a:pt x="2112645" y="64770"/>
                  </a:lnTo>
                  <a:lnTo>
                    <a:pt x="2112645" y="217170"/>
                  </a:lnTo>
                  <a:cubicBezTo>
                    <a:pt x="2112645" y="234315"/>
                    <a:pt x="2113597" y="247650"/>
                    <a:pt x="2115502" y="256223"/>
                  </a:cubicBezTo>
                  <a:cubicBezTo>
                    <a:pt x="2117407" y="265748"/>
                    <a:pt x="2121217" y="271463"/>
                    <a:pt x="2125027" y="276225"/>
                  </a:cubicBezTo>
                  <a:cubicBezTo>
                    <a:pt x="2127885" y="279083"/>
                    <a:pt x="2134552" y="281940"/>
                    <a:pt x="2145030" y="284798"/>
                  </a:cubicBezTo>
                  <a:cubicBezTo>
                    <a:pt x="2154555" y="287655"/>
                    <a:pt x="2161222" y="288608"/>
                    <a:pt x="2165032" y="288608"/>
                  </a:cubicBezTo>
                  <a:lnTo>
                    <a:pt x="2165032" y="303848"/>
                  </a:lnTo>
                  <a:lnTo>
                    <a:pt x="2044065" y="303848"/>
                  </a:lnTo>
                  <a:lnTo>
                    <a:pt x="2044065" y="288608"/>
                  </a:lnTo>
                  <a:cubicBezTo>
                    <a:pt x="2047875" y="288608"/>
                    <a:pt x="2053590" y="286703"/>
                    <a:pt x="2063115" y="284798"/>
                  </a:cubicBezTo>
                  <a:cubicBezTo>
                    <a:pt x="2071687" y="281940"/>
                    <a:pt x="2077402" y="280035"/>
                    <a:pt x="2079307" y="278130"/>
                  </a:cubicBezTo>
                  <a:cubicBezTo>
                    <a:pt x="2084070" y="274320"/>
                    <a:pt x="2087880" y="268605"/>
                    <a:pt x="2088832" y="260033"/>
                  </a:cubicBezTo>
                  <a:cubicBezTo>
                    <a:pt x="2090737" y="252413"/>
                    <a:pt x="2091690" y="238125"/>
                    <a:pt x="2091690" y="219075"/>
                  </a:cubicBezTo>
                  <a:lnTo>
                    <a:pt x="2091690" y="73343"/>
                  </a:lnTo>
                  <a:cubicBezTo>
                    <a:pt x="2091690" y="66675"/>
                    <a:pt x="2090737" y="60960"/>
                    <a:pt x="2087880" y="54293"/>
                  </a:cubicBezTo>
                  <a:cubicBezTo>
                    <a:pt x="2085975" y="47625"/>
                    <a:pt x="2083117" y="42863"/>
                    <a:pt x="2079307" y="39053"/>
                  </a:cubicBezTo>
                  <a:cubicBezTo>
                    <a:pt x="2074545" y="34290"/>
                    <a:pt x="2067877" y="30480"/>
                    <a:pt x="2059305" y="27623"/>
                  </a:cubicBezTo>
                  <a:cubicBezTo>
                    <a:pt x="2050732" y="24765"/>
                    <a:pt x="2044065" y="22860"/>
                    <a:pt x="2038350" y="21908"/>
                  </a:cubicBezTo>
                  <a:close/>
                  <a:moveTo>
                    <a:pt x="1906905" y="6668"/>
                  </a:moveTo>
                  <a:lnTo>
                    <a:pt x="2027872" y="6668"/>
                  </a:lnTo>
                  <a:lnTo>
                    <a:pt x="2027872" y="22860"/>
                  </a:lnTo>
                  <a:lnTo>
                    <a:pt x="2025967" y="22860"/>
                  </a:lnTo>
                  <a:cubicBezTo>
                    <a:pt x="2022157" y="22860"/>
                    <a:pt x="2016442" y="23813"/>
                    <a:pt x="2008822" y="25718"/>
                  </a:cubicBezTo>
                  <a:cubicBezTo>
                    <a:pt x="2001202" y="27623"/>
                    <a:pt x="1995487" y="29528"/>
                    <a:pt x="1990725" y="32385"/>
                  </a:cubicBezTo>
                  <a:cubicBezTo>
                    <a:pt x="1985962" y="35243"/>
                    <a:pt x="1983105" y="41910"/>
                    <a:pt x="1981200" y="52388"/>
                  </a:cubicBezTo>
                  <a:cubicBezTo>
                    <a:pt x="1979295" y="62865"/>
                    <a:pt x="1978342" y="74295"/>
                    <a:pt x="1978342" y="88583"/>
                  </a:cubicBezTo>
                  <a:lnTo>
                    <a:pt x="1978342" y="217170"/>
                  </a:lnTo>
                  <a:cubicBezTo>
                    <a:pt x="1978342" y="233363"/>
                    <a:pt x="1974532" y="247650"/>
                    <a:pt x="1967865" y="260033"/>
                  </a:cubicBezTo>
                  <a:cubicBezTo>
                    <a:pt x="1961197" y="272415"/>
                    <a:pt x="1951672" y="281940"/>
                    <a:pt x="1941195" y="289560"/>
                  </a:cubicBezTo>
                  <a:cubicBezTo>
                    <a:pt x="1929765" y="297180"/>
                    <a:pt x="1918335" y="302895"/>
                    <a:pt x="1906905" y="305753"/>
                  </a:cubicBezTo>
                  <a:cubicBezTo>
                    <a:pt x="1894522" y="308610"/>
                    <a:pt x="1883092" y="310515"/>
                    <a:pt x="1871662" y="310515"/>
                  </a:cubicBezTo>
                  <a:cubicBezTo>
                    <a:pt x="1853565" y="310515"/>
                    <a:pt x="1838325" y="308610"/>
                    <a:pt x="1824037" y="303848"/>
                  </a:cubicBezTo>
                  <a:cubicBezTo>
                    <a:pt x="1809750" y="299085"/>
                    <a:pt x="1798320" y="293370"/>
                    <a:pt x="1788795" y="284798"/>
                  </a:cubicBezTo>
                  <a:cubicBezTo>
                    <a:pt x="1779270" y="277178"/>
                    <a:pt x="1772602" y="267653"/>
                    <a:pt x="1767840" y="258128"/>
                  </a:cubicBezTo>
                  <a:cubicBezTo>
                    <a:pt x="1763077" y="247650"/>
                    <a:pt x="1761172" y="237173"/>
                    <a:pt x="1761172" y="225743"/>
                  </a:cubicBezTo>
                  <a:lnTo>
                    <a:pt x="1761172" y="51435"/>
                  </a:lnTo>
                  <a:cubicBezTo>
                    <a:pt x="1761172" y="46673"/>
                    <a:pt x="1760220" y="42863"/>
                    <a:pt x="1758315" y="39053"/>
                  </a:cubicBezTo>
                  <a:cubicBezTo>
                    <a:pt x="1756410" y="36195"/>
                    <a:pt x="1753552" y="32385"/>
                    <a:pt x="1748790" y="29528"/>
                  </a:cubicBezTo>
                  <a:cubicBezTo>
                    <a:pt x="1744980" y="27623"/>
                    <a:pt x="1741170" y="25718"/>
                    <a:pt x="1735455" y="24765"/>
                  </a:cubicBezTo>
                  <a:cubicBezTo>
                    <a:pt x="1729740" y="23813"/>
                    <a:pt x="1725930" y="22860"/>
                    <a:pt x="1722120" y="22860"/>
                  </a:cubicBezTo>
                  <a:lnTo>
                    <a:pt x="1722120" y="7620"/>
                  </a:lnTo>
                  <a:lnTo>
                    <a:pt x="1844040" y="7620"/>
                  </a:lnTo>
                  <a:lnTo>
                    <a:pt x="1844040" y="22860"/>
                  </a:lnTo>
                  <a:cubicBezTo>
                    <a:pt x="1840230" y="22860"/>
                    <a:pt x="1835467" y="23813"/>
                    <a:pt x="1829752" y="24765"/>
                  </a:cubicBezTo>
                  <a:cubicBezTo>
                    <a:pt x="1824037" y="25718"/>
                    <a:pt x="1819275" y="26670"/>
                    <a:pt x="1817370" y="27623"/>
                  </a:cubicBezTo>
                  <a:cubicBezTo>
                    <a:pt x="1812607" y="29528"/>
                    <a:pt x="1809750" y="32385"/>
                    <a:pt x="1807845" y="36195"/>
                  </a:cubicBezTo>
                  <a:cubicBezTo>
                    <a:pt x="1805940" y="40005"/>
                    <a:pt x="1805940" y="44768"/>
                    <a:pt x="1805940" y="48578"/>
                  </a:cubicBezTo>
                  <a:lnTo>
                    <a:pt x="1805940" y="211455"/>
                  </a:lnTo>
                  <a:cubicBezTo>
                    <a:pt x="1805940" y="219075"/>
                    <a:pt x="1806892" y="227648"/>
                    <a:pt x="1808797" y="236220"/>
                  </a:cubicBezTo>
                  <a:cubicBezTo>
                    <a:pt x="1810702" y="244793"/>
                    <a:pt x="1813560" y="253365"/>
                    <a:pt x="1819275" y="260033"/>
                  </a:cubicBezTo>
                  <a:cubicBezTo>
                    <a:pt x="1824990" y="267653"/>
                    <a:pt x="1832610" y="274320"/>
                    <a:pt x="1841182" y="279083"/>
                  </a:cubicBezTo>
                  <a:cubicBezTo>
                    <a:pt x="1850707" y="283845"/>
                    <a:pt x="1863090" y="286703"/>
                    <a:pt x="1879282" y="286703"/>
                  </a:cubicBezTo>
                  <a:cubicBezTo>
                    <a:pt x="1894522" y="286703"/>
                    <a:pt x="1907857" y="284798"/>
                    <a:pt x="1917382" y="279083"/>
                  </a:cubicBezTo>
                  <a:cubicBezTo>
                    <a:pt x="1927860" y="274320"/>
                    <a:pt x="1936432" y="267653"/>
                    <a:pt x="1942147" y="260033"/>
                  </a:cubicBezTo>
                  <a:cubicBezTo>
                    <a:pt x="1947862" y="252413"/>
                    <a:pt x="1951672" y="244793"/>
                    <a:pt x="1954530" y="236220"/>
                  </a:cubicBezTo>
                  <a:cubicBezTo>
                    <a:pt x="1956435" y="227648"/>
                    <a:pt x="1958340" y="220028"/>
                    <a:pt x="1958340" y="211455"/>
                  </a:cubicBezTo>
                  <a:lnTo>
                    <a:pt x="1958340" y="90488"/>
                  </a:lnTo>
                  <a:cubicBezTo>
                    <a:pt x="1958340" y="75248"/>
                    <a:pt x="1957387" y="62865"/>
                    <a:pt x="1955482" y="52388"/>
                  </a:cubicBezTo>
                  <a:cubicBezTo>
                    <a:pt x="1953577" y="42863"/>
                    <a:pt x="1949767" y="36195"/>
                    <a:pt x="1945957" y="33338"/>
                  </a:cubicBezTo>
                  <a:cubicBezTo>
                    <a:pt x="1941195" y="29528"/>
                    <a:pt x="1934527" y="27623"/>
                    <a:pt x="1925955" y="24765"/>
                  </a:cubicBezTo>
                  <a:cubicBezTo>
                    <a:pt x="1917382" y="22860"/>
                    <a:pt x="1910715" y="21908"/>
                    <a:pt x="1906905" y="21908"/>
                  </a:cubicBezTo>
                  <a:close/>
                  <a:moveTo>
                    <a:pt x="972503" y="6668"/>
                  </a:moveTo>
                  <a:lnTo>
                    <a:pt x="1056323" y="6668"/>
                  </a:lnTo>
                  <a:lnTo>
                    <a:pt x="1222058" y="232410"/>
                  </a:lnTo>
                  <a:lnTo>
                    <a:pt x="1222058" y="91440"/>
                  </a:lnTo>
                  <a:cubicBezTo>
                    <a:pt x="1222058" y="74295"/>
                    <a:pt x="1221105" y="60960"/>
                    <a:pt x="1219200" y="51435"/>
                  </a:cubicBezTo>
                  <a:cubicBezTo>
                    <a:pt x="1217295" y="41910"/>
                    <a:pt x="1213485" y="36195"/>
                    <a:pt x="1209675" y="33338"/>
                  </a:cubicBezTo>
                  <a:cubicBezTo>
                    <a:pt x="1205865" y="30480"/>
                    <a:pt x="1199198" y="27623"/>
                    <a:pt x="1190625" y="25718"/>
                  </a:cubicBezTo>
                  <a:cubicBezTo>
                    <a:pt x="1182053" y="22860"/>
                    <a:pt x="1175385" y="21908"/>
                    <a:pt x="1170623" y="21908"/>
                  </a:cubicBezTo>
                  <a:lnTo>
                    <a:pt x="1170623" y="6668"/>
                  </a:lnTo>
                  <a:lnTo>
                    <a:pt x="1290638" y="6668"/>
                  </a:lnTo>
                  <a:lnTo>
                    <a:pt x="1290638" y="22860"/>
                  </a:lnTo>
                  <a:lnTo>
                    <a:pt x="1291590" y="22860"/>
                  </a:lnTo>
                  <a:cubicBezTo>
                    <a:pt x="1287780" y="22860"/>
                    <a:pt x="1282065" y="23813"/>
                    <a:pt x="1273493" y="25718"/>
                  </a:cubicBezTo>
                  <a:cubicBezTo>
                    <a:pt x="1264920" y="27623"/>
                    <a:pt x="1259205" y="30480"/>
                    <a:pt x="1256348" y="32385"/>
                  </a:cubicBezTo>
                  <a:cubicBezTo>
                    <a:pt x="1251585" y="36195"/>
                    <a:pt x="1247775" y="42863"/>
                    <a:pt x="1245870" y="52388"/>
                  </a:cubicBezTo>
                  <a:cubicBezTo>
                    <a:pt x="1243965" y="61913"/>
                    <a:pt x="1243013" y="75248"/>
                    <a:pt x="1243013" y="89535"/>
                  </a:cubicBezTo>
                  <a:lnTo>
                    <a:pt x="1243013" y="306705"/>
                  </a:lnTo>
                  <a:lnTo>
                    <a:pt x="1224915" y="306705"/>
                  </a:lnTo>
                  <a:lnTo>
                    <a:pt x="1045845" y="64770"/>
                  </a:lnTo>
                  <a:lnTo>
                    <a:pt x="1045845" y="217170"/>
                  </a:lnTo>
                  <a:cubicBezTo>
                    <a:pt x="1045845" y="234315"/>
                    <a:pt x="1046798" y="247650"/>
                    <a:pt x="1048703" y="256223"/>
                  </a:cubicBezTo>
                  <a:cubicBezTo>
                    <a:pt x="1050608" y="265748"/>
                    <a:pt x="1054418" y="271463"/>
                    <a:pt x="1058228" y="276225"/>
                  </a:cubicBezTo>
                  <a:cubicBezTo>
                    <a:pt x="1061085" y="279083"/>
                    <a:pt x="1067753" y="281940"/>
                    <a:pt x="1078230" y="284798"/>
                  </a:cubicBezTo>
                  <a:cubicBezTo>
                    <a:pt x="1087755" y="287655"/>
                    <a:pt x="1094423" y="288608"/>
                    <a:pt x="1098233" y="288608"/>
                  </a:cubicBezTo>
                  <a:lnTo>
                    <a:pt x="1098233" y="303848"/>
                  </a:lnTo>
                  <a:lnTo>
                    <a:pt x="977265" y="303848"/>
                  </a:lnTo>
                  <a:lnTo>
                    <a:pt x="977265" y="288608"/>
                  </a:lnTo>
                  <a:cubicBezTo>
                    <a:pt x="981075" y="288608"/>
                    <a:pt x="986790" y="286703"/>
                    <a:pt x="996315" y="284798"/>
                  </a:cubicBezTo>
                  <a:cubicBezTo>
                    <a:pt x="1004888" y="281940"/>
                    <a:pt x="1010603" y="280035"/>
                    <a:pt x="1012508" y="278130"/>
                  </a:cubicBezTo>
                  <a:cubicBezTo>
                    <a:pt x="1017270" y="274320"/>
                    <a:pt x="1021080" y="268605"/>
                    <a:pt x="1022033" y="260033"/>
                  </a:cubicBezTo>
                  <a:cubicBezTo>
                    <a:pt x="1023938" y="252413"/>
                    <a:pt x="1024890" y="238125"/>
                    <a:pt x="1024890" y="219075"/>
                  </a:cubicBezTo>
                  <a:lnTo>
                    <a:pt x="1024890" y="73343"/>
                  </a:lnTo>
                  <a:cubicBezTo>
                    <a:pt x="1024890" y="66675"/>
                    <a:pt x="1023938" y="60960"/>
                    <a:pt x="1022033" y="54293"/>
                  </a:cubicBezTo>
                  <a:cubicBezTo>
                    <a:pt x="1020128" y="47625"/>
                    <a:pt x="1017270" y="42863"/>
                    <a:pt x="1013460" y="39053"/>
                  </a:cubicBezTo>
                  <a:cubicBezTo>
                    <a:pt x="1008698" y="34290"/>
                    <a:pt x="1002030" y="30480"/>
                    <a:pt x="993458" y="27623"/>
                  </a:cubicBezTo>
                  <a:cubicBezTo>
                    <a:pt x="984885" y="24765"/>
                    <a:pt x="978218" y="22860"/>
                    <a:pt x="972503" y="21908"/>
                  </a:cubicBezTo>
                  <a:close/>
                  <a:moveTo>
                    <a:pt x="687705" y="6668"/>
                  </a:moveTo>
                  <a:lnTo>
                    <a:pt x="798195" y="6668"/>
                  </a:lnTo>
                  <a:lnTo>
                    <a:pt x="798195" y="21908"/>
                  </a:lnTo>
                  <a:cubicBezTo>
                    <a:pt x="798195" y="21908"/>
                    <a:pt x="797243" y="21908"/>
                    <a:pt x="795338" y="21908"/>
                  </a:cubicBezTo>
                  <a:cubicBezTo>
                    <a:pt x="794385" y="21908"/>
                    <a:pt x="792480" y="21908"/>
                    <a:pt x="790575" y="21908"/>
                  </a:cubicBezTo>
                  <a:cubicBezTo>
                    <a:pt x="788670" y="21908"/>
                    <a:pt x="786765" y="21908"/>
                    <a:pt x="784860" y="22860"/>
                  </a:cubicBezTo>
                  <a:cubicBezTo>
                    <a:pt x="782955" y="22860"/>
                    <a:pt x="780098" y="23813"/>
                    <a:pt x="777240" y="23813"/>
                  </a:cubicBezTo>
                  <a:cubicBezTo>
                    <a:pt x="772478" y="24765"/>
                    <a:pt x="767715" y="26670"/>
                    <a:pt x="762000" y="29528"/>
                  </a:cubicBezTo>
                  <a:cubicBezTo>
                    <a:pt x="757238" y="32385"/>
                    <a:pt x="752475" y="35243"/>
                    <a:pt x="749618" y="39053"/>
                  </a:cubicBezTo>
                  <a:cubicBezTo>
                    <a:pt x="735330" y="55245"/>
                    <a:pt x="720090" y="72390"/>
                    <a:pt x="704850" y="89535"/>
                  </a:cubicBezTo>
                  <a:cubicBezTo>
                    <a:pt x="689610" y="106680"/>
                    <a:pt x="673418" y="122873"/>
                    <a:pt x="658178" y="137160"/>
                  </a:cubicBezTo>
                  <a:cubicBezTo>
                    <a:pt x="679133" y="160973"/>
                    <a:pt x="696278" y="181928"/>
                    <a:pt x="710565" y="199073"/>
                  </a:cubicBezTo>
                  <a:cubicBezTo>
                    <a:pt x="724853" y="216218"/>
                    <a:pt x="739140" y="234315"/>
                    <a:pt x="754380" y="254318"/>
                  </a:cubicBezTo>
                  <a:cubicBezTo>
                    <a:pt x="760095" y="261938"/>
                    <a:pt x="765810" y="267653"/>
                    <a:pt x="772478" y="272415"/>
                  </a:cubicBezTo>
                  <a:cubicBezTo>
                    <a:pt x="778193" y="277178"/>
                    <a:pt x="783908" y="280035"/>
                    <a:pt x="787718" y="282893"/>
                  </a:cubicBezTo>
                  <a:cubicBezTo>
                    <a:pt x="791528" y="284798"/>
                    <a:pt x="795338" y="285750"/>
                    <a:pt x="801053" y="286703"/>
                  </a:cubicBezTo>
                  <a:cubicBezTo>
                    <a:pt x="806768" y="287655"/>
                    <a:pt x="810578" y="288608"/>
                    <a:pt x="814388" y="288608"/>
                  </a:cubicBezTo>
                  <a:lnTo>
                    <a:pt x="814388" y="302895"/>
                  </a:lnTo>
                  <a:lnTo>
                    <a:pt x="813435" y="302895"/>
                  </a:lnTo>
                  <a:lnTo>
                    <a:pt x="730568" y="302895"/>
                  </a:lnTo>
                  <a:cubicBezTo>
                    <a:pt x="714375" y="278130"/>
                    <a:pt x="697230" y="253365"/>
                    <a:pt x="677228" y="229553"/>
                  </a:cubicBezTo>
                  <a:cubicBezTo>
                    <a:pt x="657225" y="204788"/>
                    <a:pt x="637223" y="181928"/>
                    <a:pt x="616268" y="159068"/>
                  </a:cubicBezTo>
                  <a:lnTo>
                    <a:pt x="610553" y="159068"/>
                  </a:lnTo>
                  <a:lnTo>
                    <a:pt x="610553" y="261938"/>
                  </a:lnTo>
                  <a:cubicBezTo>
                    <a:pt x="610553" y="266700"/>
                    <a:pt x="611505" y="270510"/>
                    <a:pt x="613410" y="274320"/>
                  </a:cubicBezTo>
                  <a:cubicBezTo>
                    <a:pt x="615315" y="278130"/>
                    <a:pt x="618173" y="280988"/>
                    <a:pt x="622935" y="282893"/>
                  </a:cubicBezTo>
                  <a:cubicBezTo>
                    <a:pt x="624840" y="283845"/>
                    <a:pt x="629603" y="284798"/>
                    <a:pt x="635318" y="286703"/>
                  </a:cubicBezTo>
                  <a:cubicBezTo>
                    <a:pt x="641033" y="287655"/>
                    <a:pt x="645795" y="288608"/>
                    <a:pt x="650558" y="288608"/>
                  </a:cubicBezTo>
                  <a:lnTo>
                    <a:pt x="650558" y="303848"/>
                  </a:lnTo>
                  <a:lnTo>
                    <a:pt x="528638" y="303848"/>
                  </a:lnTo>
                  <a:lnTo>
                    <a:pt x="528638" y="288608"/>
                  </a:lnTo>
                  <a:cubicBezTo>
                    <a:pt x="531495" y="288608"/>
                    <a:pt x="536258" y="287655"/>
                    <a:pt x="542925" y="287655"/>
                  </a:cubicBezTo>
                  <a:cubicBezTo>
                    <a:pt x="548640" y="286703"/>
                    <a:pt x="553403" y="286703"/>
                    <a:pt x="556260" y="284798"/>
                  </a:cubicBezTo>
                  <a:cubicBezTo>
                    <a:pt x="560070" y="282893"/>
                    <a:pt x="563880" y="280035"/>
                    <a:pt x="565785" y="277178"/>
                  </a:cubicBezTo>
                  <a:cubicBezTo>
                    <a:pt x="567690" y="273368"/>
                    <a:pt x="568643" y="269558"/>
                    <a:pt x="568643" y="264795"/>
                  </a:cubicBezTo>
                  <a:lnTo>
                    <a:pt x="568643" y="51435"/>
                  </a:lnTo>
                  <a:cubicBezTo>
                    <a:pt x="568643" y="46673"/>
                    <a:pt x="567690" y="42863"/>
                    <a:pt x="565785" y="39053"/>
                  </a:cubicBezTo>
                  <a:cubicBezTo>
                    <a:pt x="563880" y="35243"/>
                    <a:pt x="561023" y="32385"/>
                    <a:pt x="556260" y="30480"/>
                  </a:cubicBezTo>
                  <a:cubicBezTo>
                    <a:pt x="552450" y="28575"/>
                    <a:pt x="547688" y="26670"/>
                    <a:pt x="542925" y="25718"/>
                  </a:cubicBezTo>
                  <a:cubicBezTo>
                    <a:pt x="538163" y="24765"/>
                    <a:pt x="533400" y="23813"/>
                    <a:pt x="529590" y="22860"/>
                  </a:cubicBezTo>
                  <a:lnTo>
                    <a:pt x="529590" y="7620"/>
                  </a:lnTo>
                  <a:lnTo>
                    <a:pt x="651510" y="7620"/>
                  </a:lnTo>
                  <a:lnTo>
                    <a:pt x="651510" y="22860"/>
                  </a:lnTo>
                  <a:cubicBezTo>
                    <a:pt x="647700" y="22860"/>
                    <a:pt x="642938" y="23813"/>
                    <a:pt x="637223" y="24765"/>
                  </a:cubicBezTo>
                  <a:cubicBezTo>
                    <a:pt x="631508" y="25718"/>
                    <a:pt x="627698" y="26670"/>
                    <a:pt x="624840" y="27623"/>
                  </a:cubicBezTo>
                  <a:cubicBezTo>
                    <a:pt x="620078" y="29528"/>
                    <a:pt x="617220" y="32385"/>
                    <a:pt x="615315" y="36195"/>
                  </a:cubicBezTo>
                  <a:cubicBezTo>
                    <a:pt x="613410" y="40005"/>
                    <a:pt x="612458" y="44768"/>
                    <a:pt x="612458" y="48578"/>
                  </a:cubicBezTo>
                  <a:lnTo>
                    <a:pt x="612458" y="150495"/>
                  </a:lnTo>
                  <a:lnTo>
                    <a:pt x="616268" y="150495"/>
                  </a:lnTo>
                  <a:cubicBezTo>
                    <a:pt x="628650" y="140018"/>
                    <a:pt x="641033" y="128588"/>
                    <a:pt x="653415" y="117158"/>
                  </a:cubicBezTo>
                  <a:cubicBezTo>
                    <a:pt x="665798" y="105728"/>
                    <a:pt x="676275" y="94298"/>
                    <a:pt x="686753" y="82868"/>
                  </a:cubicBezTo>
                  <a:cubicBezTo>
                    <a:pt x="697230" y="70485"/>
                    <a:pt x="705803" y="60008"/>
                    <a:pt x="710565" y="52388"/>
                  </a:cubicBezTo>
                  <a:cubicBezTo>
                    <a:pt x="715328" y="44768"/>
                    <a:pt x="718185" y="38100"/>
                    <a:pt x="718185" y="32385"/>
                  </a:cubicBezTo>
                  <a:cubicBezTo>
                    <a:pt x="718185" y="30480"/>
                    <a:pt x="717233" y="28575"/>
                    <a:pt x="714375" y="27623"/>
                  </a:cubicBezTo>
                  <a:cubicBezTo>
                    <a:pt x="711518" y="26670"/>
                    <a:pt x="708660" y="24765"/>
                    <a:pt x="705803" y="24765"/>
                  </a:cubicBezTo>
                  <a:cubicBezTo>
                    <a:pt x="701993" y="23813"/>
                    <a:pt x="698183" y="23813"/>
                    <a:pt x="695325" y="22860"/>
                  </a:cubicBezTo>
                  <a:cubicBezTo>
                    <a:pt x="692468" y="22860"/>
                    <a:pt x="689610" y="22860"/>
                    <a:pt x="687705" y="21908"/>
                  </a:cubicBezTo>
                  <a:close/>
                  <a:moveTo>
                    <a:pt x="0" y="6668"/>
                  </a:moveTo>
                  <a:lnTo>
                    <a:pt x="134302" y="6668"/>
                  </a:lnTo>
                  <a:cubicBezTo>
                    <a:pt x="161925" y="6668"/>
                    <a:pt x="183832" y="13335"/>
                    <a:pt x="200977" y="26670"/>
                  </a:cubicBezTo>
                  <a:cubicBezTo>
                    <a:pt x="218122" y="40958"/>
                    <a:pt x="226695" y="59055"/>
                    <a:pt x="226695" y="80963"/>
                  </a:cubicBezTo>
                  <a:cubicBezTo>
                    <a:pt x="226695" y="96203"/>
                    <a:pt x="223837" y="110490"/>
                    <a:pt x="217170" y="121920"/>
                  </a:cubicBezTo>
                  <a:cubicBezTo>
                    <a:pt x="211455" y="134303"/>
                    <a:pt x="202882" y="143828"/>
                    <a:pt x="192405" y="151448"/>
                  </a:cubicBezTo>
                  <a:cubicBezTo>
                    <a:pt x="181927" y="159068"/>
                    <a:pt x="170497" y="164783"/>
                    <a:pt x="158115" y="168593"/>
                  </a:cubicBezTo>
                  <a:cubicBezTo>
                    <a:pt x="145732" y="172403"/>
                    <a:pt x="132397" y="174308"/>
                    <a:pt x="118110" y="174308"/>
                  </a:cubicBezTo>
                  <a:lnTo>
                    <a:pt x="84772" y="174308"/>
                  </a:lnTo>
                  <a:lnTo>
                    <a:pt x="84772" y="263843"/>
                  </a:lnTo>
                  <a:cubicBezTo>
                    <a:pt x="84772" y="268605"/>
                    <a:pt x="85725" y="273368"/>
                    <a:pt x="87630" y="276225"/>
                  </a:cubicBezTo>
                  <a:cubicBezTo>
                    <a:pt x="89535" y="280035"/>
                    <a:pt x="92392" y="282893"/>
                    <a:pt x="97155" y="284798"/>
                  </a:cubicBezTo>
                  <a:cubicBezTo>
                    <a:pt x="100012" y="285750"/>
                    <a:pt x="103822" y="286703"/>
                    <a:pt x="110490" y="287655"/>
                  </a:cubicBezTo>
                  <a:cubicBezTo>
                    <a:pt x="117157" y="288608"/>
                    <a:pt x="122872" y="288608"/>
                    <a:pt x="127635" y="289560"/>
                  </a:cubicBezTo>
                  <a:lnTo>
                    <a:pt x="127635" y="304800"/>
                  </a:lnTo>
                  <a:lnTo>
                    <a:pt x="952" y="304800"/>
                  </a:lnTo>
                  <a:lnTo>
                    <a:pt x="952" y="289560"/>
                  </a:lnTo>
                  <a:cubicBezTo>
                    <a:pt x="3810" y="289560"/>
                    <a:pt x="8572" y="288608"/>
                    <a:pt x="15240" y="287655"/>
                  </a:cubicBezTo>
                  <a:cubicBezTo>
                    <a:pt x="21907" y="286703"/>
                    <a:pt x="25717" y="285750"/>
                    <a:pt x="28575" y="284798"/>
                  </a:cubicBezTo>
                  <a:cubicBezTo>
                    <a:pt x="32385" y="282893"/>
                    <a:pt x="35242" y="280035"/>
                    <a:pt x="37147" y="277178"/>
                  </a:cubicBezTo>
                  <a:cubicBezTo>
                    <a:pt x="39052" y="273368"/>
                    <a:pt x="40005" y="269558"/>
                    <a:pt x="40005" y="263843"/>
                  </a:cubicBezTo>
                  <a:lnTo>
                    <a:pt x="40005" y="49530"/>
                  </a:lnTo>
                  <a:cubicBezTo>
                    <a:pt x="40005" y="44768"/>
                    <a:pt x="39052" y="40005"/>
                    <a:pt x="38100" y="36195"/>
                  </a:cubicBezTo>
                  <a:cubicBezTo>
                    <a:pt x="37147" y="32385"/>
                    <a:pt x="33337" y="29528"/>
                    <a:pt x="28575" y="27623"/>
                  </a:cubicBezTo>
                  <a:cubicBezTo>
                    <a:pt x="23812" y="25718"/>
                    <a:pt x="18097" y="24765"/>
                    <a:pt x="13335" y="23813"/>
                  </a:cubicBezTo>
                  <a:cubicBezTo>
                    <a:pt x="8572" y="22860"/>
                    <a:pt x="3810" y="22860"/>
                    <a:pt x="0" y="21908"/>
                  </a:cubicBezTo>
                  <a:close/>
                  <a:moveTo>
                    <a:pt x="2824163" y="5715"/>
                  </a:moveTo>
                  <a:lnTo>
                    <a:pt x="3052763" y="5715"/>
                  </a:lnTo>
                  <a:lnTo>
                    <a:pt x="3052763" y="76200"/>
                  </a:lnTo>
                  <a:lnTo>
                    <a:pt x="3037523" y="76200"/>
                  </a:lnTo>
                  <a:cubicBezTo>
                    <a:pt x="3034665" y="65722"/>
                    <a:pt x="3028950" y="55245"/>
                    <a:pt x="3019425" y="42862"/>
                  </a:cubicBezTo>
                  <a:cubicBezTo>
                    <a:pt x="3009900" y="31432"/>
                    <a:pt x="3001328" y="24765"/>
                    <a:pt x="2992755" y="23812"/>
                  </a:cubicBezTo>
                  <a:cubicBezTo>
                    <a:pt x="2988945" y="22860"/>
                    <a:pt x="2983230" y="22860"/>
                    <a:pt x="2977515" y="22860"/>
                  </a:cubicBezTo>
                  <a:cubicBezTo>
                    <a:pt x="2971800" y="22860"/>
                    <a:pt x="2965133" y="22860"/>
                    <a:pt x="2957513" y="22860"/>
                  </a:cubicBezTo>
                  <a:lnTo>
                    <a:pt x="2910840" y="22860"/>
                  </a:lnTo>
                  <a:lnTo>
                    <a:pt x="2910840" y="139065"/>
                  </a:lnTo>
                  <a:lnTo>
                    <a:pt x="2944178" y="139065"/>
                  </a:lnTo>
                  <a:cubicBezTo>
                    <a:pt x="2954655" y="139065"/>
                    <a:pt x="2962275" y="138112"/>
                    <a:pt x="2967038" y="136207"/>
                  </a:cubicBezTo>
                  <a:cubicBezTo>
                    <a:pt x="2971800" y="134302"/>
                    <a:pt x="2976563" y="130492"/>
                    <a:pt x="2980373" y="125730"/>
                  </a:cubicBezTo>
                  <a:cubicBezTo>
                    <a:pt x="2983230" y="121920"/>
                    <a:pt x="2986088" y="116205"/>
                    <a:pt x="2987993" y="109537"/>
                  </a:cubicBezTo>
                  <a:cubicBezTo>
                    <a:pt x="2989898" y="102870"/>
                    <a:pt x="2991803" y="96202"/>
                    <a:pt x="2992755" y="90487"/>
                  </a:cubicBezTo>
                  <a:lnTo>
                    <a:pt x="3007995" y="90487"/>
                  </a:lnTo>
                  <a:lnTo>
                    <a:pt x="3007995" y="206692"/>
                  </a:lnTo>
                  <a:lnTo>
                    <a:pt x="2992755" y="206692"/>
                  </a:lnTo>
                  <a:cubicBezTo>
                    <a:pt x="2991803" y="200025"/>
                    <a:pt x="2990850" y="193357"/>
                    <a:pt x="2987993" y="185737"/>
                  </a:cubicBezTo>
                  <a:cubicBezTo>
                    <a:pt x="2985135" y="178117"/>
                    <a:pt x="2983230" y="173355"/>
                    <a:pt x="2980373" y="169545"/>
                  </a:cubicBezTo>
                  <a:cubicBezTo>
                    <a:pt x="2975610" y="163830"/>
                    <a:pt x="2970848" y="160972"/>
                    <a:pt x="2966085" y="159067"/>
                  </a:cubicBezTo>
                  <a:cubicBezTo>
                    <a:pt x="2960370" y="157162"/>
                    <a:pt x="2953703" y="156210"/>
                    <a:pt x="2944178" y="156210"/>
                  </a:cubicBezTo>
                  <a:lnTo>
                    <a:pt x="2910840" y="156210"/>
                  </a:lnTo>
                  <a:lnTo>
                    <a:pt x="2910840" y="244792"/>
                  </a:lnTo>
                  <a:cubicBezTo>
                    <a:pt x="2910840" y="253365"/>
                    <a:pt x="2911793" y="260985"/>
                    <a:pt x="2912745" y="265747"/>
                  </a:cubicBezTo>
                  <a:cubicBezTo>
                    <a:pt x="2913698" y="270510"/>
                    <a:pt x="2916555" y="274320"/>
                    <a:pt x="2920365" y="277177"/>
                  </a:cubicBezTo>
                  <a:cubicBezTo>
                    <a:pt x="2924175" y="280035"/>
                    <a:pt x="2928938" y="281940"/>
                    <a:pt x="2934653" y="281940"/>
                  </a:cubicBezTo>
                  <a:cubicBezTo>
                    <a:pt x="2941320" y="282892"/>
                    <a:pt x="2949893" y="282892"/>
                    <a:pt x="2961323" y="282892"/>
                  </a:cubicBezTo>
                  <a:cubicBezTo>
                    <a:pt x="2966085" y="282892"/>
                    <a:pt x="2971800" y="282892"/>
                    <a:pt x="2979420" y="282892"/>
                  </a:cubicBezTo>
                  <a:cubicBezTo>
                    <a:pt x="2987040" y="282892"/>
                    <a:pt x="2992755" y="282892"/>
                    <a:pt x="2998470" y="281940"/>
                  </a:cubicBezTo>
                  <a:cubicBezTo>
                    <a:pt x="3003233" y="280987"/>
                    <a:pt x="3008948" y="280035"/>
                    <a:pt x="3014663" y="279082"/>
                  </a:cubicBezTo>
                  <a:cubicBezTo>
                    <a:pt x="3020378" y="278130"/>
                    <a:pt x="3024188" y="275272"/>
                    <a:pt x="3026093" y="273367"/>
                  </a:cubicBezTo>
                  <a:cubicBezTo>
                    <a:pt x="3032760" y="266700"/>
                    <a:pt x="3039428" y="256222"/>
                    <a:pt x="3046095" y="242887"/>
                  </a:cubicBezTo>
                  <a:cubicBezTo>
                    <a:pt x="3052763" y="229552"/>
                    <a:pt x="3057525" y="219075"/>
                    <a:pt x="3059430" y="213360"/>
                  </a:cubicBezTo>
                  <a:lnTo>
                    <a:pt x="3074670" y="213360"/>
                  </a:lnTo>
                  <a:lnTo>
                    <a:pt x="3074670" y="216217"/>
                  </a:lnTo>
                  <a:lnTo>
                    <a:pt x="3068955" y="302895"/>
                  </a:lnTo>
                  <a:lnTo>
                    <a:pt x="2824163" y="302895"/>
                  </a:lnTo>
                  <a:lnTo>
                    <a:pt x="2824163" y="287655"/>
                  </a:lnTo>
                  <a:cubicBezTo>
                    <a:pt x="2827973" y="287655"/>
                    <a:pt x="2833688" y="286702"/>
                    <a:pt x="2840355" y="285750"/>
                  </a:cubicBezTo>
                  <a:cubicBezTo>
                    <a:pt x="2847023" y="284797"/>
                    <a:pt x="2851785" y="283845"/>
                    <a:pt x="2853690" y="282892"/>
                  </a:cubicBezTo>
                  <a:cubicBezTo>
                    <a:pt x="2858453" y="280987"/>
                    <a:pt x="2861310" y="278130"/>
                    <a:pt x="2863215" y="274320"/>
                  </a:cubicBezTo>
                  <a:cubicBezTo>
                    <a:pt x="2865120" y="271462"/>
                    <a:pt x="2866073" y="266700"/>
                    <a:pt x="2866073" y="261937"/>
                  </a:cubicBezTo>
                  <a:lnTo>
                    <a:pt x="2866073" y="49530"/>
                  </a:lnTo>
                  <a:cubicBezTo>
                    <a:pt x="2866073" y="44767"/>
                    <a:pt x="2865120" y="40957"/>
                    <a:pt x="2864168" y="37147"/>
                  </a:cubicBezTo>
                  <a:cubicBezTo>
                    <a:pt x="2862263" y="33337"/>
                    <a:pt x="2859405" y="30480"/>
                    <a:pt x="2854643" y="28575"/>
                  </a:cubicBezTo>
                  <a:cubicBezTo>
                    <a:pt x="2850833" y="26670"/>
                    <a:pt x="2846070" y="24765"/>
                    <a:pt x="2839403" y="23812"/>
                  </a:cubicBezTo>
                  <a:cubicBezTo>
                    <a:pt x="2832735" y="22860"/>
                    <a:pt x="2827973" y="21907"/>
                    <a:pt x="2824163" y="20955"/>
                  </a:cubicBezTo>
                  <a:close/>
                  <a:moveTo>
                    <a:pt x="258128" y="5715"/>
                  </a:moveTo>
                  <a:lnTo>
                    <a:pt x="486728" y="5715"/>
                  </a:lnTo>
                  <a:lnTo>
                    <a:pt x="486728" y="76200"/>
                  </a:lnTo>
                  <a:lnTo>
                    <a:pt x="471488" y="76200"/>
                  </a:lnTo>
                  <a:cubicBezTo>
                    <a:pt x="468630" y="65722"/>
                    <a:pt x="462915" y="55245"/>
                    <a:pt x="453390" y="42862"/>
                  </a:cubicBezTo>
                  <a:cubicBezTo>
                    <a:pt x="443865" y="31432"/>
                    <a:pt x="435293" y="24765"/>
                    <a:pt x="426720" y="23812"/>
                  </a:cubicBezTo>
                  <a:cubicBezTo>
                    <a:pt x="421958" y="22860"/>
                    <a:pt x="417195" y="22860"/>
                    <a:pt x="411480" y="22860"/>
                  </a:cubicBezTo>
                  <a:cubicBezTo>
                    <a:pt x="405765" y="22860"/>
                    <a:pt x="399098" y="22860"/>
                    <a:pt x="391478" y="22860"/>
                  </a:cubicBezTo>
                  <a:lnTo>
                    <a:pt x="344805" y="22860"/>
                  </a:lnTo>
                  <a:lnTo>
                    <a:pt x="344805" y="139065"/>
                  </a:lnTo>
                  <a:lnTo>
                    <a:pt x="378143" y="139065"/>
                  </a:lnTo>
                  <a:cubicBezTo>
                    <a:pt x="388620" y="139065"/>
                    <a:pt x="396240" y="138112"/>
                    <a:pt x="401003" y="136207"/>
                  </a:cubicBezTo>
                  <a:cubicBezTo>
                    <a:pt x="405765" y="134302"/>
                    <a:pt x="410528" y="130492"/>
                    <a:pt x="414338" y="125730"/>
                  </a:cubicBezTo>
                  <a:cubicBezTo>
                    <a:pt x="417195" y="121920"/>
                    <a:pt x="420053" y="116205"/>
                    <a:pt x="421958" y="109537"/>
                  </a:cubicBezTo>
                  <a:cubicBezTo>
                    <a:pt x="423863" y="102870"/>
                    <a:pt x="425768" y="96202"/>
                    <a:pt x="425768" y="90487"/>
                  </a:cubicBezTo>
                  <a:lnTo>
                    <a:pt x="441008" y="90487"/>
                  </a:lnTo>
                  <a:lnTo>
                    <a:pt x="441008" y="206692"/>
                  </a:lnTo>
                  <a:lnTo>
                    <a:pt x="425768" y="206692"/>
                  </a:lnTo>
                  <a:cubicBezTo>
                    <a:pt x="424815" y="200025"/>
                    <a:pt x="423863" y="193357"/>
                    <a:pt x="421005" y="185737"/>
                  </a:cubicBezTo>
                  <a:cubicBezTo>
                    <a:pt x="419100" y="178117"/>
                    <a:pt x="416243" y="173355"/>
                    <a:pt x="413385" y="169545"/>
                  </a:cubicBezTo>
                  <a:cubicBezTo>
                    <a:pt x="409575" y="163830"/>
                    <a:pt x="403860" y="160972"/>
                    <a:pt x="399098" y="159067"/>
                  </a:cubicBezTo>
                  <a:cubicBezTo>
                    <a:pt x="393383" y="157162"/>
                    <a:pt x="386715" y="156210"/>
                    <a:pt x="377190" y="156210"/>
                  </a:cubicBezTo>
                  <a:lnTo>
                    <a:pt x="343853" y="156210"/>
                  </a:lnTo>
                  <a:lnTo>
                    <a:pt x="343853" y="244792"/>
                  </a:lnTo>
                  <a:cubicBezTo>
                    <a:pt x="343853" y="253365"/>
                    <a:pt x="344805" y="260985"/>
                    <a:pt x="345758" y="265747"/>
                  </a:cubicBezTo>
                  <a:cubicBezTo>
                    <a:pt x="346710" y="270510"/>
                    <a:pt x="349568" y="274320"/>
                    <a:pt x="353378" y="277177"/>
                  </a:cubicBezTo>
                  <a:cubicBezTo>
                    <a:pt x="357188" y="280035"/>
                    <a:pt x="361950" y="281940"/>
                    <a:pt x="367665" y="281940"/>
                  </a:cubicBezTo>
                  <a:cubicBezTo>
                    <a:pt x="373380" y="282892"/>
                    <a:pt x="382905" y="282892"/>
                    <a:pt x="394335" y="282892"/>
                  </a:cubicBezTo>
                  <a:cubicBezTo>
                    <a:pt x="399098" y="282892"/>
                    <a:pt x="404813" y="282892"/>
                    <a:pt x="412433" y="282892"/>
                  </a:cubicBezTo>
                  <a:cubicBezTo>
                    <a:pt x="420053" y="282892"/>
                    <a:pt x="425768" y="282892"/>
                    <a:pt x="431483" y="281940"/>
                  </a:cubicBezTo>
                  <a:cubicBezTo>
                    <a:pt x="436245" y="280987"/>
                    <a:pt x="441960" y="280035"/>
                    <a:pt x="447675" y="279082"/>
                  </a:cubicBezTo>
                  <a:cubicBezTo>
                    <a:pt x="453390" y="278130"/>
                    <a:pt x="457200" y="275272"/>
                    <a:pt x="460058" y="273367"/>
                  </a:cubicBezTo>
                  <a:cubicBezTo>
                    <a:pt x="466725" y="266700"/>
                    <a:pt x="473393" y="256222"/>
                    <a:pt x="480060" y="242887"/>
                  </a:cubicBezTo>
                  <a:cubicBezTo>
                    <a:pt x="486728" y="229552"/>
                    <a:pt x="491490" y="219075"/>
                    <a:pt x="493395" y="213360"/>
                  </a:cubicBezTo>
                  <a:lnTo>
                    <a:pt x="508635" y="213360"/>
                  </a:lnTo>
                  <a:lnTo>
                    <a:pt x="508635" y="216217"/>
                  </a:lnTo>
                  <a:lnTo>
                    <a:pt x="502920" y="302895"/>
                  </a:lnTo>
                  <a:lnTo>
                    <a:pt x="258128" y="302895"/>
                  </a:lnTo>
                  <a:lnTo>
                    <a:pt x="258128" y="287655"/>
                  </a:lnTo>
                  <a:cubicBezTo>
                    <a:pt x="261938" y="287655"/>
                    <a:pt x="267653" y="286702"/>
                    <a:pt x="274320" y="285750"/>
                  </a:cubicBezTo>
                  <a:cubicBezTo>
                    <a:pt x="280988" y="284797"/>
                    <a:pt x="285750" y="283845"/>
                    <a:pt x="287655" y="282892"/>
                  </a:cubicBezTo>
                  <a:cubicBezTo>
                    <a:pt x="292418" y="280987"/>
                    <a:pt x="295275" y="278130"/>
                    <a:pt x="297180" y="274320"/>
                  </a:cubicBezTo>
                  <a:cubicBezTo>
                    <a:pt x="299085" y="271462"/>
                    <a:pt x="300038" y="266700"/>
                    <a:pt x="300038" y="261937"/>
                  </a:cubicBezTo>
                  <a:lnTo>
                    <a:pt x="300038" y="49530"/>
                  </a:lnTo>
                  <a:cubicBezTo>
                    <a:pt x="300038" y="44767"/>
                    <a:pt x="299085" y="40957"/>
                    <a:pt x="298133" y="37147"/>
                  </a:cubicBezTo>
                  <a:cubicBezTo>
                    <a:pt x="296228" y="33337"/>
                    <a:pt x="293370" y="30480"/>
                    <a:pt x="288608" y="28575"/>
                  </a:cubicBezTo>
                  <a:cubicBezTo>
                    <a:pt x="284798" y="26670"/>
                    <a:pt x="280035" y="24765"/>
                    <a:pt x="273368" y="23812"/>
                  </a:cubicBezTo>
                  <a:cubicBezTo>
                    <a:pt x="266700" y="22860"/>
                    <a:pt x="261938" y="21907"/>
                    <a:pt x="258128" y="20955"/>
                  </a:cubicBezTo>
                  <a:close/>
                  <a:moveTo>
                    <a:pt x="3640456" y="4763"/>
                  </a:moveTo>
                  <a:lnTo>
                    <a:pt x="3773806" y="4763"/>
                  </a:lnTo>
                  <a:lnTo>
                    <a:pt x="3773806" y="20003"/>
                  </a:lnTo>
                  <a:cubicBezTo>
                    <a:pt x="3769043" y="20003"/>
                    <a:pt x="3764281" y="20955"/>
                    <a:pt x="3758565" y="21908"/>
                  </a:cubicBezTo>
                  <a:cubicBezTo>
                    <a:pt x="3752850" y="22860"/>
                    <a:pt x="3747136" y="23813"/>
                    <a:pt x="3743325" y="25718"/>
                  </a:cubicBezTo>
                  <a:cubicBezTo>
                    <a:pt x="3737611" y="27623"/>
                    <a:pt x="3734753" y="30480"/>
                    <a:pt x="3732848" y="33338"/>
                  </a:cubicBezTo>
                  <a:cubicBezTo>
                    <a:pt x="3730943" y="37148"/>
                    <a:pt x="3729990" y="40958"/>
                    <a:pt x="3729990" y="45720"/>
                  </a:cubicBezTo>
                  <a:lnTo>
                    <a:pt x="3729990" y="259080"/>
                  </a:lnTo>
                  <a:cubicBezTo>
                    <a:pt x="3729990" y="263843"/>
                    <a:pt x="3730943" y="267653"/>
                    <a:pt x="3732848" y="271463"/>
                  </a:cubicBezTo>
                  <a:cubicBezTo>
                    <a:pt x="3734753" y="275273"/>
                    <a:pt x="3738563" y="278130"/>
                    <a:pt x="3743325" y="280035"/>
                  </a:cubicBezTo>
                  <a:cubicBezTo>
                    <a:pt x="3746183" y="280988"/>
                    <a:pt x="3750945" y="281940"/>
                    <a:pt x="3757613" y="283845"/>
                  </a:cubicBezTo>
                  <a:cubicBezTo>
                    <a:pt x="3764281" y="284798"/>
                    <a:pt x="3769995" y="285750"/>
                    <a:pt x="3774758" y="285750"/>
                  </a:cubicBezTo>
                  <a:lnTo>
                    <a:pt x="3774758" y="302895"/>
                  </a:lnTo>
                  <a:lnTo>
                    <a:pt x="3772853" y="302895"/>
                  </a:lnTo>
                  <a:lnTo>
                    <a:pt x="3639503" y="302895"/>
                  </a:lnTo>
                  <a:lnTo>
                    <a:pt x="3639503" y="287655"/>
                  </a:lnTo>
                  <a:cubicBezTo>
                    <a:pt x="3643313" y="287655"/>
                    <a:pt x="3649028" y="286703"/>
                    <a:pt x="3655695" y="286703"/>
                  </a:cubicBezTo>
                  <a:cubicBezTo>
                    <a:pt x="3662363" y="285750"/>
                    <a:pt x="3668078" y="285750"/>
                    <a:pt x="3670936" y="283845"/>
                  </a:cubicBezTo>
                  <a:cubicBezTo>
                    <a:pt x="3675698" y="281940"/>
                    <a:pt x="3678556" y="280035"/>
                    <a:pt x="3681413" y="276225"/>
                  </a:cubicBezTo>
                  <a:cubicBezTo>
                    <a:pt x="3683318" y="273368"/>
                    <a:pt x="3684270" y="268605"/>
                    <a:pt x="3684270" y="262890"/>
                  </a:cubicBezTo>
                  <a:lnTo>
                    <a:pt x="3684270" y="48578"/>
                  </a:lnTo>
                  <a:cubicBezTo>
                    <a:pt x="3684270" y="43815"/>
                    <a:pt x="3683318" y="40005"/>
                    <a:pt x="3682365" y="36195"/>
                  </a:cubicBezTo>
                  <a:cubicBezTo>
                    <a:pt x="3680461" y="33338"/>
                    <a:pt x="3677603" y="30480"/>
                    <a:pt x="3671888" y="27623"/>
                  </a:cubicBezTo>
                  <a:cubicBezTo>
                    <a:pt x="3668078" y="25718"/>
                    <a:pt x="3662363" y="24765"/>
                    <a:pt x="3655695" y="22860"/>
                  </a:cubicBezTo>
                  <a:cubicBezTo>
                    <a:pt x="3649028" y="20955"/>
                    <a:pt x="3644265" y="20955"/>
                    <a:pt x="3640456" y="20003"/>
                  </a:cubicBezTo>
                  <a:close/>
                  <a:moveTo>
                    <a:pt x="2371725" y="4763"/>
                  </a:moveTo>
                  <a:lnTo>
                    <a:pt x="2505075" y="4763"/>
                  </a:lnTo>
                  <a:lnTo>
                    <a:pt x="2505075" y="20003"/>
                  </a:lnTo>
                  <a:cubicBezTo>
                    <a:pt x="2500312" y="20003"/>
                    <a:pt x="2495550" y="20955"/>
                    <a:pt x="2489835" y="21908"/>
                  </a:cubicBezTo>
                  <a:cubicBezTo>
                    <a:pt x="2484120" y="22860"/>
                    <a:pt x="2478405" y="23813"/>
                    <a:pt x="2474595" y="25718"/>
                  </a:cubicBezTo>
                  <a:cubicBezTo>
                    <a:pt x="2468880" y="27623"/>
                    <a:pt x="2466022" y="30480"/>
                    <a:pt x="2464117" y="33338"/>
                  </a:cubicBezTo>
                  <a:cubicBezTo>
                    <a:pt x="2462212" y="37148"/>
                    <a:pt x="2461260" y="40958"/>
                    <a:pt x="2461260" y="45720"/>
                  </a:cubicBezTo>
                  <a:lnTo>
                    <a:pt x="2461260" y="259080"/>
                  </a:lnTo>
                  <a:cubicBezTo>
                    <a:pt x="2461260" y="263843"/>
                    <a:pt x="2462212" y="267653"/>
                    <a:pt x="2464117" y="271463"/>
                  </a:cubicBezTo>
                  <a:cubicBezTo>
                    <a:pt x="2466022" y="275273"/>
                    <a:pt x="2469832" y="278130"/>
                    <a:pt x="2474595" y="280035"/>
                  </a:cubicBezTo>
                  <a:cubicBezTo>
                    <a:pt x="2477452" y="280988"/>
                    <a:pt x="2482215" y="281940"/>
                    <a:pt x="2488882" y="283845"/>
                  </a:cubicBezTo>
                  <a:cubicBezTo>
                    <a:pt x="2495550" y="284798"/>
                    <a:pt x="2501265" y="285750"/>
                    <a:pt x="2506027" y="285750"/>
                  </a:cubicBezTo>
                  <a:lnTo>
                    <a:pt x="2506027" y="302895"/>
                  </a:lnTo>
                  <a:lnTo>
                    <a:pt x="2503170" y="302895"/>
                  </a:lnTo>
                  <a:lnTo>
                    <a:pt x="2369820" y="302895"/>
                  </a:lnTo>
                  <a:lnTo>
                    <a:pt x="2369820" y="287655"/>
                  </a:lnTo>
                  <a:cubicBezTo>
                    <a:pt x="2373630" y="287655"/>
                    <a:pt x="2379345" y="286703"/>
                    <a:pt x="2386012" y="286703"/>
                  </a:cubicBezTo>
                  <a:cubicBezTo>
                    <a:pt x="2392680" y="285750"/>
                    <a:pt x="2398395" y="285750"/>
                    <a:pt x="2401252" y="283845"/>
                  </a:cubicBezTo>
                  <a:cubicBezTo>
                    <a:pt x="2406015" y="281940"/>
                    <a:pt x="2408872" y="280035"/>
                    <a:pt x="2411730" y="276225"/>
                  </a:cubicBezTo>
                  <a:cubicBezTo>
                    <a:pt x="2413635" y="273368"/>
                    <a:pt x="2414587" y="268605"/>
                    <a:pt x="2414587" y="262890"/>
                  </a:cubicBezTo>
                  <a:lnTo>
                    <a:pt x="2414587" y="48578"/>
                  </a:lnTo>
                  <a:cubicBezTo>
                    <a:pt x="2414587" y="43815"/>
                    <a:pt x="2413635" y="40005"/>
                    <a:pt x="2412682" y="36195"/>
                  </a:cubicBezTo>
                  <a:cubicBezTo>
                    <a:pt x="2410777" y="33338"/>
                    <a:pt x="2407920" y="30480"/>
                    <a:pt x="2402205" y="27623"/>
                  </a:cubicBezTo>
                  <a:cubicBezTo>
                    <a:pt x="2398395" y="25718"/>
                    <a:pt x="2392680" y="24765"/>
                    <a:pt x="2386965" y="22860"/>
                  </a:cubicBezTo>
                  <a:cubicBezTo>
                    <a:pt x="2380297" y="20955"/>
                    <a:pt x="2375535" y="20955"/>
                    <a:pt x="2371725" y="20003"/>
                  </a:cubicBezTo>
                  <a:close/>
                  <a:moveTo>
                    <a:pt x="827723" y="4763"/>
                  </a:moveTo>
                  <a:lnTo>
                    <a:pt x="961073" y="4763"/>
                  </a:lnTo>
                  <a:lnTo>
                    <a:pt x="961073" y="20003"/>
                  </a:lnTo>
                  <a:cubicBezTo>
                    <a:pt x="956310" y="20003"/>
                    <a:pt x="951548" y="20955"/>
                    <a:pt x="945833" y="21908"/>
                  </a:cubicBezTo>
                  <a:cubicBezTo>
                    <a:pt x="940118" y="22860"/>
                    <a:pt x="934403" y="23813"/>
                    <a:pt x="930593" y="25718"/>
                  </a:cubicBezTo>
                  <a:cubicBezTo>
                    <a:pt x="924878" y="27623"/>
                    <a:pt x="922020" y="30480"/>
                    <a:pt x="920115" y="33338"/>
                  </a:cubicBezTo>
                  <a:cubicBezTo>
                    <a:pt x="918210" y="37148"/>
                    <a:pt x="917258" y="40958"/>
                    <a:pt x="917258" y="45720"/>
                  </a:cubicBezTo>
                  <a:lnTo>
                    <a:pt x="917258" y="259080"/>
                  </a:lnTo>
                  <a:cubicBezTo>
                    <a:pt x="917258" y="263843"/>
                    <a:pt x="918210" y="267653"/>
                    <a:pt x="920115" y="271463"/>
                  </a:cubicBezTo>
                  <a:cubicBezTo>
                    <a:pt x="922020" y="275273"/>
                    <a:pt x="925830" y="278130"/>
                    <a:pt x="930593" y="280035"/>
                  </a:cubicBezTo>
                  <a:cubicBezTo>
                    <a:pt x="933450" y="280988"/>
                    <a:pt x="938213" y="281940"/>
                    <a:pt x="944880" y="283845"/>
                  </a:cubicBezTo>
                  <a:cubicBezTo>
                    <a:pt x="951548" y="284798"/>
                    <a:pt x="957263" y="285750"/>
                    <a:pt x="962025" y="285750"/>
                  </a:cubicBezTo>
                  <a:lnTo>
                    <a:pt x="962025" y="302895"/>
                  </a:lnTo>
                  <a:lnTo>
                    <a:pt x="961073" y="302895"/>
                  </a:lnTo>
                  <a:lnTo>
                    <a:pt x="827723" y="302895"/>
                  </a:lnTo>
                  <a:lnTo>
                    <a:pt x="827723" y="287655"/>
                  </a:lnTo>
                  <a:cubicBezTo>
                    <a:pt x="831533" y="287655"/>
                    <a:pt x="837248" y="286703"/>
                    <a:pt x="843915" y="286703"/>
                  </a:cubicBezTo>
                  <a:cubicBezTo>
                    <a:pt x="850583" y="285750"/>
                    <a:pt x="856298" y="285750"/>
                    <a:pt x="859155" y="283845"/>
                  </a:cubicBezTo>
                  <a:cubicBezTo>
                    <a:pt x="863918" y="281940"/>
                    <a:pt x="866775" y="280035"/>
                    <a:pt x="868680" y="276225"/>
                  </a:cubicBezTo>
                  <a:cubicBezTo>
                    <a:pt x="870585" y="273368"/>
                    <a:pt x="871538" y="268605"/>
                    <a:pt x="871538" y="262890"/>
                  </a:cubicBezTo>
                  <a:lnTo>
                    <a:pt x="871538" y="48578"/>
                  </a:lnTo>
                  <a:cubicBezTo>
                    <a:pt x="871538" y="43815"/>
                    <a:pt x="870585" y="40005"/>
                    <a:pt x="869633" y="36195"/>
                  </a:cubicBezTo>
                  <a:cubicBezTo>
                    <a:pt x="867728" y="33338"/>
                    <a:pt x="864870" y="30480"/>
                    <a:pt x="859155" y="27623"/>
                  </a:cubicBezTo>
                  <a:cubicBezTo>
                    <a:pt x="855345" y="25718"/>
                    <a:pt x="849630" y="24765"/>
                    <a:pt x="842963" y="22860"/>
                  </a:cubicBezTo>
                  <a:cubicBezTo>
                    <a:pt x="836295" y="20955"/>
                    <a:pt x="831533" y="20955"/>
                    <a:pt x="827723" y="20003"/>
                  </a:cubicBezTo>
                  <a:close/>
                  <a:moveTo>
                    <a:pt x="3500437" y="1905"/>
                  </a:moveTo>
                  <a:cubicBezTo>
                    <a:pt x="3513773" y="1905"/>
                    <a:pt x="3526155" y="3810"/>
                    <a:pt x="3536632" y="8572"/>
                  </a:cubicBezTo>
                  <a:cubicBezTo>
                    <a:pt x="3547110" y="12382"/>
                    <a:pt x="3556635" y="18097"/>
                    <a:pt x="3566160" y="22860"/>
                  </a:cubicBezTo>
                  <a:lnTo>
                    <a:pt x="3574732" y="8572"/>
                  </a:lnTo>
                  <a:lnTo>
                    <a:pt x="3590925" y="8572"/>
                  </a:lnTo>
                  <a:lnTo>
                    <a:pt x="3592830" y="106680"/>
                  </a:lnTo>
                  <a:lnTo>
                    <a:pt x="3575685" y="106680"/>
                  </a:lnTo>
                  <a:cubicBezTo>
                    <a:pt x="3572827" y="95250"/>
                    <a:pt x="3569018" y="84772"/>
                    <a:pt x="3565207" y="74295"/>
                  </a:cubicBezTo>
                  <a:cubicBezTo>
                    <a:pt x="3561398" y="63817"/>
                    <a:pt x="3556635" y="55245"/>
                    <a:pt x="3549968" y="46672"/>
                  </a:cubicBezTo>
                  <a:cubicBezTo>
                    <a:pt x="3544252" y="39052"/>
                    <a:pt x="3536632" y="32385"/>
                    <a:pt x="3528060" y="27622"/>
                  </a:cubicBezTo>
                  <a:cubicBezTo>
                    <a:pt x="3519487" y="22860"/>
                    <a:pt x="3509010" y="20002"/>
                    <a:pt x="3496627" y="20002"/>
                  </a:cubicBezTo>
                  <a:cubicBezTo>
                    <a:pt x="3483293" y="20002"/>
                    <a:pt x="3471862" y="23812"/>
                    <a:pt x="3463290" y="32385"/>
                  </a:cubicBezTo>
                  <a:cubicBezTo>
                    <a:pt x="3453765" y="40957"/>
                    <a:pt x="3449002" y="51435"/>
                    <a:pt x="3449002" y="63817"/>
                  </a:cubicBezTo>
                  <a:cubicBezTo>
                    <a:pt x="3449002" y="76200"/>
                    <a:pt x="3451860" y="87630"/>
                    <a:pt x="3457575" y="95250"/>
                  </a:cubicBezTo>
                  <a:cubicBezTo>
                    <a:pt x="3463290" y="103822"/>
                    <a:pt x="3471862" y="110490"/>
                    <a:pt x="3483293" y="116205"/>
                  </a:cubicBezTo>
                  <a:cubicBezTo>
                    <a:pt x="3493770" y="120967"/>
                    <a:pt x="3503295" y="125730"/>
                    <a:pt x="3512820" y="128587"/>
                  </a:cubicBezTo>
                  <a:cubicBezTo>
                    <a:pt x="3522345" y="132397"/>
                    <a:pt x="3531870" y="136207"/>
                    <a:pt x="3541395" y="140017"/>
                  </a:cubicBezTo>
                  <a:cubicBezTo>
                    <a:pt x="3549968" y="143827"/>
                    <a:pt x="3557587" y="147637"/>
                    <a:pt x="3565207" y="152400"/>
                  </a:cubicBezTo>
                  <a:cubicBezTo>
                    <a:pt x="3575685" y="156210"/>
                    <a:pt x="3582352" y="161925"/>
                    <a:pt x="3588068" y="167640"/>
                  </a:cubicBezTo>
                  <a:cubicBezTo>
                    <a:pt x="3593782" y="174307"/>
                    <a:pt x="3598545" y="181927"/>
                    <a:pt x="3602355" y="190500"/>
                  </a:cubicBezTo>
                  <a:cubicBezTo>
                    <a:pt x="3605212" y="199072"/>
                    <a:pt x="3607118" y="208597"/>
                    <a:pt x="3607118" y="219075"/>
                  </a:cubicBezTo>
                  <a:cubicBezTo>
                    <a:pt x="3607118" y="244792"/>
                    <a:pt x="3597593" y="266700"/>
                    <a:pt x="3578543" y="283845"/>
                  </a:cubicBezTo>
                  <a:cubicBezTo>
                    <a:pt x="3559493" y="300990"/>
                    <a:pt x="3535680" y="309562"/>
                    <a:pt x="3507105" y="309562"/>
                  </a:cubicBezTo>
                  <a:cubicBezTo>
                    <a:pt x="3493770" y="309562"/>
                    <a:pt x="3480435" y="307657"/>
                    <a:pt x="3468052" y="302895"/>
                  </a:cubicBezTo>
                  <a:cubicBezTo>
                    <a:pt x="3454718" y="298132"/>
                    <a:pt x="3443287" y="293370"/>
                    <a:pt x="3433762" y="287655"/>
                  </a:cubicBezTo>
                  <a:lnTo>
                    <a:pt x="3425190" y="302895"/>
                  </a:lnTo>
                  <a:lnTo>
                    <a:pt x="3408998" y="302895"/>
                  </a:lnTo>
                  <a:lnTo>
                    <a:pt x="3406140" y="201930"/>
                  </a:lnTo>
                  <a:lnTo>
                    <a:pt x="3422332" y="201930"/>
                  </a:lnTo>
                  <a:cubicBezTo>
                    <a:pt x="3426143" y="214312"/>
                    <a:pt x="3429952" y="225742"/>
                    <a:pt x="3434715" y="236220"/>
                  </a:cubicBezTo>
                  <a:cubicBezTo>
                    <a:pt x="3439477" y="246697"/>
                    <a:pt x="3445193" y="256222"/>
                    <a:pt x="3452812" y="264795"/>
                  </a:cubicBezTo>
                  <a:cubicBezTo>
                    <a:pt x="3460432" y="273367"/>
                    <a:pt x="3469005" y="280035"/>
                    <a:pt x="3478530" y="284797"/>
                  </a:cubicBezTo>
                  <a:cubicBezTo>
                    <a:pt x="3488055" y="289560"/>
                    <a:pt x="3499485" y="292417"/>
                    <a:pt x="3511868" y="292417"/>
                  </a:cubicBezTo>
                  <a:cubicBezTo>
                    <a:pt x="3521393" y="292417"/>
                    <a:pt x="3529965" y="291465"/>
                    <a:pt x="3536632" y="288607"/>
                  </a:cubicBezTo>
                  <a:cubicBezTo>
                    <a:pt x="3544252" y="285750"/>
                    <a:pt x="3549968" y="282892"/>
                    <a:pt x="3553777" y="278130"/>
                  </a:cubicBezTo>
                  <a:cubicBezTo>
                    <a:pt x="3558540" y="273367"/>
                    <a:pt x="3561398" y="268605"/>
                    <a:pt x="3563302" y="261937"/>
                  </a:cubicBezTo>
                  <a:cubicBezTo>
                    <a:pt x="3565207" y="256222"/>
                    <a:pt x="3566160" y="248602"/>
                    <a:pt x="3566160" y="240982"/>
                  </a:cubicBezTo>
                  <a:cubicBezTo>
                    <a:pt x="3566160" y="229552"/>
                    <a:pt x="3563302" y="218122"/>
                    <a:pt x="3556635" y="207645"/>
                  </a:cubicBezTo>
                  <a:cubicBezTo>
                    <a:pt x="3549968" y="197167"/>
                    <a:pt x="3540443" y="189547"/>
                    <a:pt x="3527107" y="184785"/>
                  </a:cubicBezTo>
                  <a:cubicBezTo>
                    <a:pt x="3518535" y="180975"/>
                    <a:pt x="3508057" y="177165"/>
                    <a:pt x="3495675" y="172402"/>
                  </a:cubicBezTo>
                  <a:cubicBezTo>
                    <a:pt x="3484245" y="167640"/>
                    <a:pt x="3473768" y="163830"/>
                    <a:pt x="3465195" y="160020"/>
                  </a:cubicBezTo>
                  <a:cubicBezTo>
                    <a:pt x="3448050" y="152400"/>
                    <a:pt x="3435668" y="142875"/>
                    <a:pt x="3426143" y="130492"/>
                  </a:cubicBezTo>
                  <a:cubicBezTo>
                    <a:pt x="3416618" y="118110"/>
                    <a:pt x="3411855" y="102870"/>
                    <a:pt x="3411855" y="82867"/>
                  </a:cubicBezTo>
                  <a:cubicBezTo>
                    <a:pt x="3411855" y="71437"/>
                    <a:pt x="3413760" y="60960"/>
                    <a:pt x="3418523" y="51435"/>
                  </a:cubicBezTo>
                  <a:cubicBezTo>
                    <a:pt x="3423285" y="41910"/>
                    <a:pt x="3429952" y="33337"/>
                    <a:pt x="3437573" y="25717"/>
                  </a:cubicBezTo>
                  <a:cubicBezTo>
                    <a:pt x="3445193" y="18097"/>
                    <a:pt x="3454718" y="12382"/>
                    <a:pt x="3466148" y="8572"/>
                  </a:cubicBezTo>
                  <a:cubicBezTo>
                    <a:pt x="3476625" y="4762"/>
                    <a:pt x="3488055" y="1905"/>
                    <a:pt x="3500437" y="1905"/>
                  </a:cubicBezTo>
                  <a:close/>
                  <a:moveTo>
                    <a:pt x="1459230" y="0"/>
                  </a:moveTo>
                  <a:cubicBezTo>
                    <a:pt x="1475423" y="0"/>
                    <a:pt x="1490663" y="1905"/>
                    <a:pt x="1503045" y="6667"/>
                  </a:cubicBezTo>
                  <a:cubicBezTo>
                    <a:pt x="1515428" y="10477"/>
                    <a:pt x="1525905" y="15240"/>
                    <a:pt x="1535430" y="20955"/>
                  </a:cubicBezTo>
                  <a:lnTo>
                    <a:pt x="1544003" y="6667"/>
                  </a:lnTo>
                  <a:lnTo>
                    <a:pt x="1560195" y="6667"/>
                  </a:lnTo>
                  <a:lnTo>
                    <a:pt x="1562100" y="109537"/>
                  </a:lnTo>
                  <a:lnTo>
                    <a:pt x="1544955" y="109537"/>
                  </a:lnTo>
                  <a:cubicBezTo>
                    <a:pt x="1542098" y="98107"/>
                    <a:pt x="1538288" y="86677"/>
                    <a:pt x="1534478" y="76200"/>
                  </a:cubicBezTo>
                  <a:cubicBezTo>
                    <a:pt x="1530668" y="64770"/>
                    <a:pt x="1524953" y="55245"/>
                    <a:pt x="1518285" y="46672"/>
                  </a:cubicBezTo>
                  <a:cubicBezTo>
                    <a:pt x="1511618" y="38100"/>
                    <a:pt x="1503045" y="30480"/>
                    <a:pt x="1493520" y="25717"/>
                  </a:cubicBezTo>
                  <a:cubicBezTo>
                    <a:pt x="1483995" y="20002"/>
                    <a:pt x="1472565" y="18097"/>
                    <a:pt x="1458278" y="18097"/>
                  </a:cubicBezTo>
                  <a:cubicBezTo>
                    <a:pt x="1443990" y="18097"/>
                    <a:pt x="1430655" y="20955"/>
                    <a:pt x="1418273" y="27622"/>
                  </a:cubicBezTo>
                  <a:cubicBezTo>
                    <a:pt x="1406843" y="33337"/>
                    <a:pt x="1396365" y="42862"/>
                    <a:pt x="1387793" y="54292"/>
                  </a:cubicBezTo>
                  <a:cubicBezTo>
                    <a:pt x="1379220" y="65722"/>
                    <a:pt x="1372553" y="80010"/>
                    <a:pt x="1368743" y="97155"/>
                  </a:cubicBezTo>
                  <a:cubicBezTo>
                    <a:pt x="1363980" y="114300"/>
                    <a:pt x="1362075" y="133350"/>
                    <a:pt x="1362075" y="155257"/>
                  </a:cubicBezTo>
                  <a:cubicBezTo>
                    <a:pt x="1362075" y="174307"/>
                    <a:pt x="1363980" y="191452"/>
                    <a:pt x="1368743" y="208597"/>
                  </a:cubicBezTo>
                  <a:cubicBezTo>
                    <a:pt x="1373505" y="224790"/>
                    <a:pt x="1380173" y="239077"/>
                    <a:pt x="1388745" y="251460"/>
                  </a:cubicBezTo>
                  <a:cubicBezTo>
                    <a:pt x="1397318" y="263842"/>
                    <a:pt x="1407795" y="273367"/>
                    <a:pt x="1421130" y="280987"/>
                  </a:cubicBezTo>
                  <a:cubicBezTo>
                    <a:pt x="1434465" y="287655"/>
                    <a:pt x="1448753" y="291465"/>
                    <a:pt x="1464945" y="291465"/>
                  </a:cubicBezTo>
                  <a:cubicBezTo>
                    <a:pt x="1477328" y="291465"/>
                    <a:pt x="1487805" y="289560"/>
                    <a:pt x="1498283" y="285750"/>
                  </a:cubicBezTo>
                  <a:cubicBezTo>
                    <a:pt x="1508760" y="281940"/>
                    <a:pt x="1515428" y="278130"/>
                    <a:pt x="1519238" y="274320"/>
                  </a:cubicBezTo>
                  <a:cubicBezTo>
                    <a:pt x="1520190" y="266700"/>
                    <a:pt x="1521143" y="260032"/>
                    <a:pt x="1521143" y="252412"/>
                  </a:cubicBezTo>
                  <a:cubicBezTo>
                    <a:pt x="1521143" y="244792"/>
                    <a:pt x="1521143" y="239077"/>
                    <a:pt x="1521143" y="233362"/>
                  </a:cubicBezTo>
                  <a:lnTo>
                    <a:pt x="1521143" y="217170"/>
                  </a:lnTo>
                  <a:cubicBezTo>
                    <a:pt x="1521143" y="211455"/>
                    <a:pt x="1520190" y="205740"/>
                    <a:pt x="1518285" y="201930"/>
                  </a:cubicBezTo>
                  <a:cubicBezTo>
                    <a:pt x="1516380" y="197167"/>
                    <a:pt x="1513523" y="194310"/>
                    <a:pt x="1508760" y="192405"/>
                  </a:cubicBezTo>
                  <a:cubicBezTo>
                    <a:pt x="1503998" y="190500"/>
                    <a:pt x="1498283" y="188595"/>
                    <a:pt x="1489710" y="187642"/>
                  </a:cubicBezTo>
                  <a:cubicBezTo>
                    <a:pt x="1482090" y="186690"/>
                    <a:pt x="1475423" y="185737"/>
                    <a:pt x="1471613" y="185737"/>
                  </a:cubicBezTo>
                  <a:lnTo>
                    <a:pt x="1471613" y="170497"/>
                  </a:lnTo>
                  <a:lnTo>
                    <a:pt x="1601153" y="170497"/>
                  </a:lnTo>
                  <a:lnTo>
                    <a:pt x="1601153" y="184785"/>
                  </a:lnTo>
                  <a:cubicBezTo>
                    <a:pt x="1597343" y="184785"/>
                    <a:pt x="1593533" y="185737"/>
                    <a:pt x="1587818" y="186690"/>
                  </a:cubicBezTo>
                  <a:cubicBezTo>
                    <a:pt x="1582103" y="187642"/>
                    <a:pt x="1577340" y="188595"/>
                    <a:pt x="1574483" y="190500"/>
                  </a:cubicBezTo>
                  <a:cubicBezTo>
                    <a:pt x="1570673" y="192405"/>
                    <a:pt x="1567815" y="195262"/>
                    <a:pt x="1565910" y="199072"/>
                  </a:cubicBezTo>
                  <a:cubicBezTo>
                    <a:pt x="1564005" y="202882"/>
                    <a:pt x="1563053" y="207645"/>
                    <a:pt x="1563053" y="212407"/>
                  </a:cubicBezTo>
                  <a:lnTo>
                    <a:pt x="1563053" y="235267"/>
                  </a:lnTo>
                  <a:cubicBezTo>
                    <a:pt x="1563053" y="252412"/>
                    <a:pt x="1563053" y="262890"/>
                    <a:pt x="1563053" y="268605"/>
                  </a:cubicBezTo>
                  <a:cubicBezTo>
                    <a:pt x="1563053" y="274320"/>
                    <a:pt x="1563053" y="279082"/>
                    <a:pt x="1564005" y="282892"/>
                  </a:cubicBezTo>
                  <a:cubicBezTo>
                    <a:pt x="1545908" y="291465"/>
                    <a:pt x="1526858" y="297180"/>
                    <a:pt x="1508760" y="301942"/>
                  </a:cubicBezTo>
                  <a:cubicBezTo>
                    <a:pt x="1490663" y="306705"/>
                    <a:pt x="1472565" y="308610"/>
                    <a:pt x="1454468" y="308610"/>
                  </a:cubicBezTo>
                  <a:cubicBezTo>
                    <a:pt x="1435418" y="308610"/>
                    <a:pt x="1417320" y="304800"/>
                    <a:pt x="1400175" y="298132"/>
                  </a:cubicBezTo>
                  <a:cubicBezTo>
                    <a:pt x="1383030" y="291465"/>
                    <a:pt x="1367790" y="280987"/>
                    <a:pt x="1354455" y="267652"/>
                  </a:cubicBezTo>
                  <a:cubicBezTo>
                    <a:pt x="1341120" y="254317"/>
                    <a:pt x="1330643" y="238125"/>
                    <a:pt x="1323023" y="220027"/>
                  </a:cubicBezTo>
                  <a:cubicBezTo>
                    <a:pt x="1315403" y="200977"/>
                    <a:pt x="1311593" y="180022"/>
                    <a:pt x="1311593" y="157162"/>
                  </a:cubicBezTo>
                  <a:cubicBezTo>
                    <a:pt x="1311593" y="134302"/>
                    <a:pt x="1315403" y="113347"/>
                    <a:pt x="1323023" y="94297"/>
                  </a:cubicBezTo>
                  <a:cubicBezTo>
                    <a:pt x="1330643" y="75247"/>
                    <a:pt x="1341120" y="58102"/>
                    <a:pt x="1354455" y="43815"/>
                  </a:cubicBezTo>
                  <a:cubicBezTo>
                    <a:pt x="1367790" y="29527"/>
                    <a:pt x="1383030" y="19050"/>
                    <a:pt x="1401128" y="11430"/>
                  </a:cubicBezTo>
                  <a:cubicBezTo>
                    <a:pt x="1419225" y="3810"/>
                    <a:pt x="1439228" y="0"/>
                    <a:pt x="145923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" name="ïšḻíḓê">
              <a:extLst>
                <a:ext uri="{FF2B5EF4-FFF2-40B4-BE49-F238E27FC236}">
                  <a16:creationId xmlns:a16="http://schemas.microsoft.com/office/drawing/2014/main" id="{4EC3AAE8-02E5-1945-B580-0D62BE395B03}"/>
                </a:ext>
              </a:extLst>
            </p:cNvPr>
            <p:cNvSpPr/>
            <p:nvPr/>
          </p:nvSpPr>
          <p:spPr>
            <a:xfrm>
              <a:off x="5032505" y="2563066"/>
              <a:ext cx="4352938" cy="1239475"/>
            </a:xfrm>
            <a:custGeom>
              <a:avLst/>
              <a:gdLst>
                <a:gd name="connsiteX0" fmla="*/ 1911219 w 4352938"/>
                <a:gd name="connsiteY0" fmla="*/ 884984 h 1239475"/>
                <a:gd name="connsiteX1" fmla="*/ 2030282 w 4352938"/>
                <a:gd name="connsiteY1" fmla="*/ 953564 h 1239475"/>
                <a:gd name="connsiteX2" fmla="*/ 2055047 w 4352938"/>
                <a:gd name="connsiteY2" fmla="*/ 991664 h 1239475"/>
                <a:gd name="connsiteX3" fmla="*/ 2047427 w 4352938"/>
                <a:gd name="connsiteY3" fmla="*/ 1067864 h 1239475"/>
                <a:gd name="connsiteX4" fmla="*/ 1974085 w 4352938"/>
                <a:gd name="connsiteY4" fmla="*/ 1093581 h 1239475"/>
                <a:gd name="connsiteX5" fmla="*/ 1923602 w 4352938"/>
                <a:gd name="connsiteY5" fmla="*/ 1040241 h 1239475"/>
                <a:gd name="connsiteX6" fmla="*/ 1903600 w 4352938"/>
                <a:gd name="connsiteY6" fmla="*/ 1022144 h 1239475"/>
                <a:gd name="connsiteX7" fmla="*/ 1888359 w 4352938"/>
                <a:gd name="connsiteY7" fmla="*/ 887841 h 1239475"/>
                <a:gd name="connsiteX8" fmla="*/ 1911219 w 4352938"/>
                <a:gd name="connsiteY8" fmla="*/ 884984 h 1239475"/>
                <a:gd name="connsiteX9" fmla="*/ 3037075 w 4352938"/>
                <a:gd name="connsiteY9" fmla="*/ 831644 h 1239475"/>
                <a:gd name="connsiteX10" fmla="*/ 3118038 w 4352938"/>
                <a:gd name="connsiteY10" fmla="*/ 880221 h 1239475"/>
                <a:gd name="connsiteX11" fmla="*/ 3217097 w 4352938"/>
                <a:gd name="connsiteY11" fmla="*/ 1004046 h 1239475"/>
                <a:gd name="connsiteX12" fmla="*/ 3140897 w 4352938"/>
                <a:gd name="connsiteY12" fmla="*/ 1054529 h 1239475"/>
                <a:gd name="connsiteX13" fmla="*/ 3072318 w 4352938"/>
                <a:gd name="connsiteY13" fmla="*/ 1031669 h 1239475"/>
                <a:gd name="connsiteX14" fmla="*/ 3057077 w 4352938"/>
                <a:gd name="connsiteY14" fmla="*/ 970709 h 1239475"/>
                <a:gd name="connsiteX15" fmla="*/ 3052315 w 4352938"/>
                <a:gd name="connsiteY15" fmla="*/ 947849 h 1239475"/>
                <a:gd name="connsiteX16" fmla="*/ 3029455 w 4352938"/>
                <a:gd name="connsiteY16" fmla="*/ 836406 h 1239475"/>
                <a:gd name="connsiteX17" fmla="*/ 3037075 w 4352938"/>
                <a:gd name="connsiteY17" fmla="*/ 831644 h 1239475"/>
                <a:gd name="connsiteX18" fmla="*/ 4031485 w 4352938"/>
                <a:gd name="connsiteY18" fmla="*/ 816404 h 1239475"/>
                <a:gd name="connsiteX19" fmla="*/ 4124830 w 4352938"/>
                <a:gd name="connsiteY19" fmla="*/ 826881 h 1239475"/>
                <a:gd name="connsiteX20" fmla="*/ 4142927 w 4352938"/>
                <a:gd name="connsiteY20" fmla="*/ 867839 h 1239475"/>
                <a:gd name="connsiteX21" fmla="*/ 4130545 w 4352938"/>
                <a:gd name="connsiteY21" fmla="*/ 901176 h 1239475"/>
                <a:gd name="connsiteX22" fmla="*/ 4092445 w 4352938"/>
                <a:gd name="connsiteY22" fmla="*/ 936419 h 1239475"/>
                <a:gd name="connsiteX23" fmla="*/ 3998147 w 4352938"/>
                <a:gd name="connsiteY23" fmla="*/ 948801 h 1239475"/>
                <a:gd name="connsiteX24" fmla="*/ 3990527 w 4352938"/>
                <a:gd name="connsiteY24" fmla="*/ 959279 h 1239475"/>
                <a:gd name="connsiteX25" fmla="*/ 4016245 w 4352938"/>
                <a:gd name="connsiteY25" fmla="*/ 1030716 h 1239475"/>
                <a:gd name="connsiteX26" fmla="*/ 4021007 w 4352938"/>
                <a:gd name="connsiteY26" fmla="*/ 1061196 h 1239475"/>
                <a:gd name="connsiteX27" fmla="*/ 4028627 w 4352938"/>
                <a:gd name="connsiteY27" fmla="*/ 1104059 h 1239475"/>
                <a:gd name="connsiteX28" fmla="*/ 4010530 w 4352938"/>
                <a:gd name="connsiteY28" fmla="*/ 1142159 h 1239475"/>
                <a:gd name="connsiteX29" fmla="*/ 3990527 w 4352938"/>
                <a:gd name="connsiteY29" fmla="*/ 1175496 h 1239475"/>
                <a:gd name="connsiteX30" fmla="*/ 3940045 w 4352938"/>
                <a:gd name="connsiteY30" fmla="*/ 1183116 h 1239475"/>
                <a:gd name="connsiteX31" fmla="*/ 3917185 w 4352938"/>
                <a:gd name="connsiteY31" fmla="*/ 1203119 h 1239475"/>
                <a:gd name="connsiteX32" fmla="*/ 3828602 w 4352938"/>
                <a:gd name="connsiteY32" fmla="*/ 1185021 h 1239475"/>
                <a:gd name="connsiteX33" fmla="*/ 3782882 w 4352938"/>
                <a:gd name="connsiteY33" fmla="*/ 1162161 h 1239475"/>
                <a:gd name="connsiteX34" fmla="*/ 3778120 w 4352938"/>
                <a:gd name="connsiteY34" fmla="*/ 1144064 h 1239475"/>
                <a:gd name="connsiteX35" fmla="*/ 3782882 w 4352938"/>
                <a:gd name="connsiteY35" fmla="*/ 1144064 h 1239475"/>
                <a:gd name="connsiteX36" fmla="*/ 3843843 w 4352938"/>
                <a:gd name="connsiteY36" fmla="*/ 1141206 h 1239475"/>
                <a:gd name="connsiteX37" fmla="*/ 3930520 w 4352938"/>
                <a:gd name="connsiteY37" fmla="*/ 1110726 h 1239475"/>
                <a:gd name="connsiteX38" fmla="*/ 3945760 w 4352938"/>
                <a:gd name="connsiteY38" fmla="*/ 1087866 h 1239475"/>
                <a:gd name="connsiteX39" fmla="*/ 3938140 w 4352938"/>
                <a:gd name="connsiteY39" fmla="*/ 1049766 h 1239475"/>
                <a:gd name="connsiteX40" fmla="*/ 3940997 w 4352938"/>
                <a:gd name="connsiteY40" fmla="*/ 996426 h 1239475"/>
                <a:gd name="connsiteX41" fmla="*/ 3933377 w 4352938"/>
                <a:gd name="connsiteY41" fmla="*/ 978329 h 1239475"/>
                <a:gd name="connsiteX42" fmla="*/ 3872418 w 4352938"/>
                <a:gd name="connsiteY42" fmla="*/ 996426 h 1239475"/>
                <a:gd name="connsiteX43" fmla="*/ 3823840 w 4352938"/>
                <a:gd name="connsiteY43" fmla="*/ 1004046 h 1239475"/>
                <a:gd name="connsiteX44" fmla="*/ 3770500 w 4352938"/>
                <a:gd name="connsiteY44" fmla="*/ 1029764 h 1239475"/>
                <a:gd name="connsiteX45" fmla="*/ 3645722 w 4352938"/>
                <a:gd name="connsiteY45" fmla="*/ 1110726 h 1239475"/>
                <a:gd name="connsiteX46" fmla="*/ 3589525 w 4352938"/>
                <a:gd name="connsiteY46" fmla="*/ 1128824 h 1239475"/>
                <a:gd name="connsiteX47" fmla="*/ 3566665 w 4352938"/>
                <a:gd name="connsiteY47" fmla="*/ 1118346 h 1239475"/>
                <a:gd name="connsiteX48" fmla="*/ 3561902 w 4352938"/>
                <a:gd name="connsiteY48" fmla="*/ 1101201 h 1239475"/>
                <a:gd name="connsiteX49" fmla="*/ 3526660 w 4352938"/>
                <a:gd name="connsiteY49" fmla="*/ 1017381 h 1239475"/>
                <a:gd name="connsiteX50" fmla="*/ 3554282 w 4352938"/>
                <a:gd name="connsiteY50" fmla="*/ 989759 h 1239475"/>
                <a:gd name="connsiteX51" fmla="*/ 3589525 w 4352938"/>
                <a:gd name="connsiteY51" fmla="*/ 986901 h 1239475"/>
                <a:gd name="connsiteX52" fmla="*/ 3630482 w 4352938"/>
                <a:gd name="connsiteY52" fmla="*/ 961184 h 1239475"/>
                <a:gd name="connsiteX53" fmla="*/ 3656200 w 4352938"/>
                <a:gd name="connsiteY53" fmla="*/ 956421 h 1239475"/>
                <a:gd name="connsiteX54" fmla="*/ 3752402 w 4352938"/>
                <a:gd name="connsiteY54" fmla="*/ 910701 h 1239475"/>
                <a:gd name="connsiteX55" fmla="*/ 3897182 w 4352938"/>
                <a:gd name="connsiteY55" fmla="*/ 854504 h 1239475"/>
                <a:gd name="connsiteX56" fmla="*/ 4031485 w 4352938"/>
                <a:gd name="connsiteY56" fmla="*/ 816404 h 1239475"/>
                <a:gd name="connsiteX57" fmla="*/ 281492 w 4352938"/>
                <a:gd name="connsiteY57" fmla="*/ 738299 h 1239475"/>
                <a:gd name="connsiteX58" fmla="*/ 205292 w 4352938"/>
                <a:gd name="connsiteY58" fmla="*/ 794496 h 1239475"/>
                <a:gd name="connsiteX59" fmla="*/ 174812 w 4352938"/>
                <a:gd name="connsiteY59" fmla="*/ 832596 h 1239475"/>
                <a:gd name="connsiteX60" fmla="*/ 170049 w 4352938"/>
                <a:gd name="connsiteY60" fmla="*/ 850694 h 1239475"/>
                <a:gd name="connsiteX61" fmla="*/ 96707 w 4352938"/>
                <a:gd name="connsiteY61" fmla="*/ 951659 h 1239475"/>
                <a:gd name="connsiteX62" fmla="*/ 63369 w 4352938"/>
                <a:gd name="connsiteY62" fmla="*/ 1009761 h 1239475"/>
                <a:gd name="connsiteX63" fmla="*/ 70989 w 4352938"/>
                <a:gd name="connsiteY63" fmla="*/ 1012619 h 1239475"/>
                <a:gd name="connsiteX64" fmla="*/ 134807 w 4352938"/>
                <a:gd name="connsiteY64" fmla="*/ 1002141 h 1239475"/>
                <a:gd name="connsiteX65" fmla="*/ 177669 w 4352938"/>
                <a:gd name="connsiteY65" fmla="*/ 971661 h 1239475"/>
                <a:gd name="connsiteX66" fmla="*/ 226247 w 4352938"/>
                <a:gd name="connsiteY66" fmla="*/ 953564 h 1239475"/>
                <a:gd name="connsiteX67" fmla="*/ 253869 w 4352938"/>
                <a:gd name="connsiteY67" fmla="*/ 933561 h 1239475"/>
                <a:gd name="connsiteX68" fmla="*/ 291969 w 4352938"/>
                <a:gd name="connsiteY68" fmla="*/ 907844 h 1239475"/>
                <a:gd name="connsiteX69" fmla="*/ 291969 w 4352938"/>
                <a:gd name="connsiteY69" fmla="*/ 874506 h 1239475"/>
                <a:gd name="connsiteX70" fmla="*/ 293874 w 4352938"/>
                <a:gd name="connsiteY70" fmla="*/ 829739 h 1239475"/>
                <a:gd name="connsiteX71" fmla="*/ 293874 w 4352938"/>
                <a:gd name="connsiteY71" fmla="*/ 741156 h 1239475"/>
                <a:gd name="connsiteX72" fmla="*/ 281492 w 4352938"/>
                <a:gd name="connsiteY72" fmla="*/ 738299 h 1239475"/>
                <a:gd name="connsiteX73" fmla="*/ 1852924 w 4352938"/>
                <a:gd name="connsiteY73" fmla="*/ 577625 h 1239475"/>
                <a:gd name="connsiteX74" fmla="*/ 1952177 w 4352938"/>
                <a:gd name="connsiteY74" fmla="*/ 596377 h 1239475"/>
                <a:gd name="connsiteX75" fmla="*/ 1959798 w 4352938"/>
                <a:gd name="connsiteY75" fmla="*/ 616379 h 1239475"/>
                <a:gd name="connsiteX76" fmla="*/ 1903600 w 4352938"/>
                <a:gd name="connsiteY76" fmla="*/ 659242 h 1239475"/>
                <a:gd name="connsiteX77" fmla="*/ 1888360 w 4352938"/>
                <a:gd name="connsiteY77" fmla="*/ 682102 h 1239475"/>
                <a:gd name="connsiteX78" fmla="*/ 1875977 w 4352938"/>
                <a:gd name="connsiteY78" fmla="*/ 684959 h 1239475"/>
                <a:gd name="connsiteX79" fmla="*/ 1863595 w 4352938"/>
                <a:gd name="connsiteY79" fmla="*/ 704962 h 1239475"/>
                <a:gd name="connsiteX80" fmla="*/ 1835973 w 4352938"/>
                <a:gd name="connsiteY80" fmla="*/ 724964 h 1239475"/>
                <a:gd name="connsiteX81" fmla="*/ 1808350 w 4352938"/>
                <a:gd name="connsiteY81" fmla="*/ 755444 h 1239475"/>
                <a:gd name="connsiteX82" fmla="*/ 1762630 w 4352938"/>
                <a:gd name="connsiteY82" fmla="*/ 804022 h 1239475"/>
                <a:gd name="connsiteX83" fmla="*/ 1795967 w 4352938"/>
                <a:gd name="connsiteY83" fmla="*/ 785924 h 1239475"/>
                <a:gd name="connsiteX84" fmla="*/ 1882645 w 4352938"/>
                <a:gd name="connsiteY84" fmla="*/ 783067 h 1239475"/>
                <a:gd name="connsiteX85" fmla="*/ 1893123 w 4352938"/>
                <a:gd name="connsiteY85" fmla="*/ 809737 h 1239475"/>
                <a:gd name="connsiteX86" fmla="*/ 1867405 w 4352938"/>
                <a:gd name="connsiteY86" fmla="*/ 843074 h 1239475"/>
                <a:gd name="connsiteX87" fmla="*/ 1773107 w 4352938"/>
                <a:gd name="connsiteY87" fmla="*/ 901177 h 1239475"/>
                <a:gd name="connsiteX88" fmla="*/ 1724530 w 4352938"/>
                <a:gd name="connsiteY88" fmla="*/ 942134 h 1239475"/>
                <a:gd name="connsiteX89" fmla="*/ 1742627 w 4352938"/>
                <a:gd name="connsiteY89" fmla="*/ 1025954 h 1239475"/>
                <a:gd name="connsiteX90" fmla="*/ 1770250 w 4352938"/>
                <a:gd name="connsiteY90" fmla="*/ 1233599 h 1239475"/>
                <a:gd name="connsiteX91" fmla="*/ 1762630 w 4352938"/>
                <a:gd name="connsiteY91" fmla="*/ 1236457 h 1239475"/>
                <a:gd name="connsiteX92" fmla="*/ 1729292 w 4352938"/>
                <a:gd name="connsiteY92" fmla="*/ 1236457 h 1239475"/>
                <a:gd name="connsiteX93" fmla="*/ 1709290 w 4352938"/>
                <a:gd name="connsiteY93" fmla="*/ 1213597 h 1239475"/>
                <a:gd name="connsiteX94" fmla="*/ 1709290 w 4352938"/>
                <a:gd name="connsiteY94" fmla="*/ 1190737 h 1239475"/>
                <a:gd name="connsiteX95" fmla="*/ 1691192 w 4352938"/>
                <a:gd name="connsiteY95" fmla="*/ 1167877 h 1239475"/>
                <a:gd name="connsiteX96" fmla="*/ 1637852 w 4352938"/>
                <a:gd name="connsiteY96" fmla="*/ 1145017 h 1239475"/>
                <a:gd name="connsiteX97" fmla="*/ 1637852 w 4352938"/>
                <a:gd name="connsiteY97" fmla="*/ 1129777 h 1239475"/>
                <a:gd name="connsiteX98" fmla="*/ 1653092 w 4352938"/>
                <a:gd name="connsiteY98" fmla="*/ 1109774 h 1239475"/>
                <a:gd name="connsiteX99" fmla="*/ 1675952 w 4352938"/>
                <a:gd name="connsiteY99" fmla="*/ 1105012 h 1239475"/>
                <a:gd name="connsiteX100" fmla="*/ 1688335 w 4352938"/>
                <a:gd name="connsiteY100" fmla="*/ 1048814 h 1239475"/>
                <a:gd name="connsiteX101" fmla="*/ 1675952 w 4352938"/>
                <a:gd name="connsiteY101" fmla="*/ 1015477 h 1239475"/>
                <a:gd name="connsiteX102" fmla="*/ 1668332 w 4352938"/>
                <a:gd name="connsiteY102" fmla="*/ 1012619 h 1239475"/>
                <a:gd name="connsiteX103" fmla="*/ 1645473 w 4352938"/>
                <a:gd name="connsiteY103" fmla="*/ 1027859 h 1239475"/>
                <a:gd name="connsiteX104" fmla="*/ 1617850 w 4352938"/>
                <a:gd name="connsiteY104" fmla="*/ 1058339 h 1239475"/>
                <a:gd name="connsiteX105" fmla="*/ 1605467 w 4352938"/>
                <a:gd name="connsiteY105" fmla="*/ 1063102 h 1239475"/>
                <a:gd name="connsiteX106" fmla="*/ 1587370 w 4352938"/>
                <a:gd name="connsiteY106" fmla="*/ 1093582 h 1239475"/>
                <a:gd name="connsiteX107" fmla="*/ 1554032 w 4352938"/>
                <a:gd name="connsiteY107" fmla="*/ 1121204 h 1239475"/>
                <a:gd name="connsiteX108" fmla="*/ 1450210 w 4352938"/>
                <a:gd name="connsiteY108" fmla="*/ 1230742 h 1239475"/>
                <a:gd name="connsiteX109" fmla="*/ 1355913 w 4352938"/>
                <a:gd name="connsiteY109" fmla="*/ 1104059 h 1239475"/>
                <a:gd name="connsiteX110" fmla="*/ 1394013 w 4352938"/>
                <a:gd name="connsiteY110" fmla="*/ 1093582 h 1239475"/>
                <a:gd name="connsiteX111" fmla="*/ 1419730 w 4352938"/>
                <a:gd name="connsiteY111" fmla="*/ 1101202 h 1239475"/>
                <a:gd name="connsiteX112" fmla="*/ 1434970 w 4352938"/>
                <a:gd name="connsiteY112" fmla="*/ 1085962 h 1239475"/>
                <a:gd name="connsiteX113" fmla="*/ 1470213 w 4352938"/>
                <a:gd name="connsiteY113" fmla="*/ 1070722 h 1239475"/>
                <a:gd name="connsiteX114" fmla="*/ 1490215 w 4352938"/>
                <a:gd name="connsiteY114" fmla="*/ 1052624 h 1239475"/>
                <a:gd name="connsiteX115" fmla="*/ 1525457 w 4352938"/>
                <a:gd name="connsiteY115" fmla="*/ 1037384 h 1239475"/>
                <a:gd name="connsiteX116" fmla="*/ 1612135 w 4352938"/>
                <a:gd name="connsiteY116" fmla="*/ 979282 h 1239475"/>
                <a:gd name="connsiteX117" fmla="*/ 1677857 w 4352938"/>
                <a:gd name="connsiteY117" fmla="*/ 921179 h 1239475"/>
                <a:gd name="connsiteX118" fmla="*/ 1650235 w 4352938"/>
                <a:gd name="connsiteY118" fmla="*/ 893557 h 1239475"/>
                <a:gd name="connsiteX119" fmla="*/ 1683573 w 4352938"/>
                <a:gd name="connsiteY119" fmla="*/ 812594 h 1239475"/>
                <a:gd name="connsiteX120" fmla="*/ 1660713 w 4352938"/>
                <a:gd name="connsiteY120" fmla="*/ 807832 h 1239475"/>
                <a:gd name="connsiteX121" fmla="*/ 1627375 w 4352938"/>
                <a:gd name="connsiteY121" fmla="*/ 818309 h 1239475"/>
                <a:gd name="connsiteX122" fmla="*/ 1627375 w 4352938"/>
                <a:gd name="connsiteY122" fmla="*/ 881174 h 1239475"/>
                <a:gd name="connsiteX123" fmla="*/ 1627375 w 4352938"/>
                <a:gd name="connsiteY123" fmla="*/ 882127 h 1239475"/>
                <a:gd name="connsiteX124" fmla="*/ 1624517 w 4352938"/>
                <a:gd name="connsiteY124" fmla="*/ 897367 h 1239475"/>
                <a:gd name="connsiteX125" fmla="*/ 1546413 w 4352938"/>
                <a:gd name="connsiteY125" fmla="*/ 999284 h 1239475"/>
                <a:gd name="connsiteX126" fmla="*/ 1515932 w 4352938"/>
                <a:gd name="connsiteY126" fmla="*/ 965947 h 1239475"/>
                <a:gd name="connsiteX127" fmla="*/ 1508313 w 4352938"/>
                <a:gd name="connsiteY127" fmla="*/ 938324 h 1239475"/>
                <a:gd name="connsiteX128" fmla="*/ 1493073 w 4352938"/>
                <a:gd name="connsiteY128" fmla="*/ 912607 h 1239475"/>
                <a:gd name="connsiteX129" fmla="*/ 1505455 w 4352938"/>
                <a:gd name="connsiteY129" fmla="*/ 744967 h 1239475"/>
                <a:gd name="connsiteX130" fmla="*/ 1502598 w 4352938"/>
                <a:gd name="connsiteY130" fmla="*/ 686864 h 1239475"/>
                <a:gd name="connsiteX131" fmla="*/ 1513075 w 4352938"/>
                <a:gd name="connsiteY131" fmla="*/ 682102 h 1239475"/>
                <a:gd name="connsiteX132" fmla="*/ 1523552 w 4352938"/>
                <a:gd name="connsiteY132" fmla="*/ 679244 h 1239475"/>
                <a:gd name="connsiteX133" fmla="*/ 1543555 w 4352938"/>
                <a:gd name="connsiteY133" fmla="*/ 689722 h 1239475"/>
                <a:gd name="connsiteX134" fmla="*/ 1584513 w 4352938"/>
                <a:gd name="connsiteY134" fmla="*/ 723059 h 1239475"/>
                <a:gd name="connsiteX135" fmla="*/ 1680715 w 4352938"/>
                <a:gd name="connsiteY135" fmla="*/ 664957 h 1239475"/>
                <a:gd name="connsiteX136" fmla="*/ 1723577 w 4352938"/>
                <a:gd name="connsiteY136" fmla="*/ 626857 h 1239475"/>
                <a:gd name="connsiteX137" fmla="*/ 1761677 w 4352938"/>
                <a:gd name="connsiteY137" fmla="*/ 622094 h 1239475"/>
                <a:gd name="connsiteX138" fmla="*/ 1774060 w 4352938"/>
                <a:gd name="connsiteY138" fmla="*/ 603997 h 1239475"/>
                <a:gd name="connsiteX139" fmla="*/ 1822638 w 4352938"/>
                <a:gd name="connsiteY139" fmla="*/ 581137 h 1239475"/>
                <a:gd name="connsiteX140" fmla="*/ 1852924 w 4352938"/>
                <a:gd name="connsiteY140" fmla="*/ 577625 h 1239475"/>
                <a:gd name="connsiteX141" fmla="*/ 3579047 w 4352938"/>
                <a:gd name="connsiteY141" fmla="*/ 530654 h 1239475"/>
                <a:gd name="connsiteX142" fmla="*/ 3604764 w 4352938"/>
                <a:gd name="connsiteY142" fmla="*/ 533511 h 1239475"/>
                <a:gd name="connsiteX143" fmla="*/ 3680964 w 4352938"/>
                <a:gd name="connsiteY143" fmla="*/ 644954 h 1239475"/>
                <a:gd name="connsiteX144" fmla="*/ 3642864 w 4352938"/>
                <a:gd name="connsiteY144" fmla="*/ 718296 h 1239475"/>
                <a:gd name="connsiteX145" fmla="*/ 3615242 w 4352938"/>
                <a:gd name="connsiteY145" fmla="*/ 718296 h 1239475"/>
                <a:gd name="connsiteX146" fmla="*/ 3587619 w 4352938"/>
                <a:gd name="connsiteY146" fmla="*/ 669719 h 1239475"/>
                <a:gd name="connsiteX147" fmla="*/ 3586667 w 4352938"/>
                <a:gd name="connsiteY147" fmla="*/ 619236 h 1239475"/>
                <a:gd name="connsiteX148" fmla="*/ 3579047 w 4352938"/>
                <a:gd name="connsiteY148" fmla="*/ 530654 h 1239475"/>
                <a:gd name="connsiteX149" fmla="*/ 1938842 w 4352938"/>
                <a:gd name="connsiteY149" fmla="*/ 307769 h 1239475"/>
                <a:gd name="connsiteX150" fmla="*/ 1969322 w 4352938"/>
                <a:gd name="connsiteY150" fmla="*/ 307769 h 1239475"/>
                <a:gd name="connsiteX151" fmla="*/ 1979799 w 4352938"/>
                <a:gd name="connsiteY151" fmla="*/ 333486 h 1239475"/>
                <a:gd name="connsiteX152" fmla="*/ 1946462 w 4352938"/>
                <a:gd name="connsiteY152" fmla="*/ 368729 h 1239475"/>
                <a:gd name="connsiteX153" fmla="*/ 1913124 w 4352938"/>
                <a:gd name="connsiteY153" fmla="*/ 373491 h 1239475"/>
                <a:gd name="connsiteX154" fmla="*/ 1832162 w 4352938"/>
                <a:gd name="connsiteY154" fmla="*/ 429689 h 1239475"/>
                <a:gd name="connsiteX155" fmla="*/ 1708337 w 4352938"/>
                <a:gd name="connsiteY155" fmla="*/ 546846 h 1239475"/>
                <a:gd name="connsiteX156" fmla="*/ 1629279 w 4352938"/>
                <a:gd name="connsiteY156" fmla="*/ 557324 h 1239475"/>
                <a:gd name="connsiteX157" fmla="*/ 1519742 w 4352938"/>
                <a:gd name="connsiteY157" fmla="*/ 498269 h 1239475"/>
                <a:gd name="connsiteX158" fmla="*/ 1524504 w 4352938"/>
                <a:gd name="connsiteY158" fmla="*/ 452549 h 1239475"/>
                <a:gd name="connsiteX159" fmla="*/ 1775964 w 4352938"/>
                <a:gd name="connsiteY159" fmla="*/ 351584 h 1239475"/>
                <a:gd name="connsiteX160" fmla="*/ 1798824 w 4352938"/>
                <a:gd name="connsiteY160" fmla="*/ 348726 h 1239475"/>
                <a:gd name="connsiteX161" fmla="*/ 1885501 w 4352938"/>
                <a:gd name="connsiteY161" fmla="*/ 318246 h 1239475"/>
                <a:gd name="connsiteX162" fmla="*/ 1938842 w 4352938"/>
                <a:gd name="connsiteY162" fmla="*/ 307769 h 1239475"/>
                <a:gd name="connsiteX163" fmla="*/ 667255 w 4352938"/>
                <a:gd name="connsiteY163" fmla="*/ 301102 h 1239475"/>
                <a:gd name="connsiteX164" fmla="*/ 717738 w 4352938"/>
                <a:gd name="connsiteY164" fmla="*/ 346822 h 1239475"/>
                <a:gd name="connsiteX165" fmla="*/ 819655 w 4352938"/>
                <a:gd name="connsiteY165" fmla="*/ 587804 h 1239475"/>
                <a:gd name="connsiteX166" fmla="*/ 845372 w 4352938"/>
                <a:gd name="connsiteY166" fmla="*/ 600187 h 1239475"/>
                <a:gd name="connsiteX167" fmla="*/ 875852 w 4352938"/>
                <a:gd name="connsiteY167" fmla="*/ 566849 h 1239475"/>
                <a:gd name="connsiteX168" fmla="*/ 921572 w 4352938"/>
                <a:gd name="connsiteY168" fmla="*/ 536369 h 1239475"/>
                <a:gd name="connsiteX169" fmla="*/ 921572 w 4352938"/>
                <a:gd name="connsiteY169" fmla="*/ 474457 h 1239475"/>
                <a:gd name="connsiteX170" fmla="*/ 921572 w 4352938"/>
                <a:gd name="connsiteY170" fmla="*/ 467789 h 1239475"/>
                <a:gd name="connsiteX171" fmla="*/ 927288 w 4352938"/>
                <a:gd name="connsiteY171" fmla="*/ 463027 h 1239475"/>
                <a:gd name="connsiteX172" fmla="*/ 949195 w 4352938"/>
                <a:gd name="connsiteY172" fmla="*/ 452549 h 1239475"/>
                <a:gd name="connsiteX173" fmla="*/ 959672 w 4352938"/>
                <a:gd name="connsiteY173" fmla="*/ 463027 h 1239475"/>
                <a:gd name="connsiteX174" fmla="*/ 962530 w 4352938"/>
                <a:gd name="connsiteY174" fmla="*/ 481124 h 1239475"/>
                <a:gd name="connsiteX175" fmla="*/ 988247 w 4352938"/>
                <a:gd name="connsiteY175" fmla="*/ 506842 h 1239475"/>
                <a:gd name="connsiteX176" fmla="*/ 1061590 w 4352938"/>
                <a:gd name="connsiteY176" fmla="*/ 537322 h 1239475"/>
                <a:gd name="connsiteX177" fmla="*/ 1061590 w 4352938"/>
                <a:gd name="connsiteY177" fmla="*/ 557324 h 1239475"/>
                <a:gd name="connsiteX178" fmla="*/ 1056827 w 4352938"/>
                <a:gd name="connsiteY178" fmla="*/ 598282 h 1239475"/>
                <a:gd name="connsiteX179" fmla="*/ 1003488 w 4352938"/>
                <a:gd name="connsiteY179" fmla="*/ 666862 h 1239475"/>
                <a:gd name="connsiteX180" fmla="*/ 934907 w 4352938"/>
                <a:gd name="connsiteY180" fmla="*/ 692579 h 1239475"/>
                <a:gd name="connsiteX181" fmla="*/ 846325 w 4352938"/>
                <a:gd name="connsiteY181" fmla="*/ 723059 h 1239475"/>
                <a:gd name="connsiteX182" fmla="*/ 849182 w 4352938"/>
                <a:gd name="connsiteY182" fmla="*/ 802117 h 1239475"/>
                <a:gd name="connsiteX183" fmla="*/ 783460 w 4352938"/>
                <a:gd name="connsiteY183" fmla="*/ 865934 h 1239475"/>
                <a:gd name="connsiteX184" fmla="*/ 786317 w 4352938"/>
                <a:gd name="connsiteY184" fmla="*/ 870697 h 1239475"/>
                <a:gd name="connsiteX185" fmla="*/ 882520 w 4352938"/>
                <a:gd name="connsiteY185" fmla="*/ 867839 h 1239475"/>
                <a:gd name="connsiteX186" fmla="*/ 958720 w 4352938"/>
                <a:gd name="connsiteY186" fmla="*/ 842122 h 1239475"/>
                <a:gd name="connsiteX187" fmla="*/ 984438 w 4352938"/>
                <a:gd name="connsiteY187" fmla="*/ 839264 h 1239475"/>
                <a:gd name="connsiteX188" fmla="*/ 1088260 w 4352938"/>
                <a:gd name="connsiteY188" fmla="*/ 808784 h 1239475"/>
                <a:gd name="connsiteX189" fmla="*/ 1095880 w 4352938"/>
                <a:gd name="connsiteY189" fmla="*/ 844027 h 1239475"/>
                <a:gd name="connsiteX190" fmla="*/ 1065400 w 4352938"/>
                <a:gd name="connsiteY190" fmla="*/ 900224 h 1239475"/>
                <a:gd name="connsiteX191" fmla="*/ 1009202 w 4352938"/>
                <a:gd name="connsiteY191" fmla="*/ 933562 h 1239475"/>
                <a:gd name="connsiteX192" fmla="*/ 897760 w 4352938"/>
                <a:gd name="connsiteY192" fmla="*/ 964042 h 1239475"/>
                <a:gd name="connsiteX193" fmla="*/ 859660 w 4352938"/>
                <a:gd name="connsiteY193" fmla="*/ 964042 h 1239475"/>
                <a:gd name="connsiteX194" fmla="*/ 829180 w 4352938"/>
                <a:gd name="connsiteY194" fmla="*/ 989759 h 1239475"/>
                <a:gd name="connsiteX195" fmla="*/ 710117 w 4352938"/>
                <a:gd name="connsiteY195" fmla="*/ 977377 h 1239475"/>
                <a:gd name="connsiteX196" fmla="*/ 638680 w 4352938"/>
                <a:gd name="connsiteY196" fmla="*/ 827834 h 1239475"/>
                <a:gd name="connsiteX197" fmla="*/ 631060 w 4352938"/>
                <a:gd name="connsiteY197" fmla="*/ 769732 h 1239475"/>
                <a:gd name="connsiteX198" fmla="*/ 592960 w 4352938"/>
                <a:gd name="connsiteY198" fmla="*/ 607807 h 1239475"/>
                <a:gd name="connsiteX199" fmla="*/ 608200 w 4352938"/>
                <a:gd name="connsiteY199" fmla="*/ 521129 h 1239475"/>
                <a:gd name="connsiteX200" fmla="*/ 643442 w 4352938"/>
                <a:gd name="connsiteY200" fmla="*/ 376349 h 1239475"/>
                <a:gd name="connsiteX201" fmla="*/ 644395 w 4352938"/>
                <a:gd name="connsiteY201" fmla="*/ 363014 h 1239475"/>
                <a:gd name="connsiteX202" fmla="*/ 667255 w 4352938"/>
                <a:gd name="connsiteY202" fmla="*/ 301102 h 1239475"/>
                <a:gd name="connsiteX203" fmla="*/ 4077204 w 4352938"/>
                <a:gd name="connsiteY203" fmla="*/ 290624 h 1239475"/>
                <a:gd name="connsiteX204" fmla="*/ 3993384 w 4352938"/>
                <a:gd name="connsiteY204" fmla="*/ 420164 h 1239475"/>
                <a:gd name="connsiteX205" fmla="*/ 4026721 w 4352938"/>
                <a:gd name="connsiteY205" fmla="*/ 445881 h 1239475"/>
                <a:gd name="connsiteX206" fmla="*/ 4049582 w 4352938"/>
                <a:gd name="connsiteY206" fmla="*/ 384921 h 1239475"/>
                <a:gd name="connsiteX207" fmla="*/ 4069584 w 4352938"/>
                <a:gd name="connsiteY207" fmla="*/ 382064 h 1239475"/>
                <a:gd name="connsiteX208" fmla="*/ 4092444 w 4352938"/>
                <a:gd name="connsiteY208" fmla="*/ 476361 h 1239475"/>
                <a:gd name="connsiteX209" fmla="*/ 4104827 w 4352938"/>
                <a:gd name="connsiteY209" fmla="*/ 479219 h 1239475"/>
                <a:gd name="connsiteX210" fmla="*/ 4130544 w 4352938"/>
                <a:gd name="connsiteY210" fmla="*/ 436356 h 1239475"/>
                <a:gd name="connsiteX211" fmla="*/ 4206744 w 4352938"/>
                <a:gd name="connsiteY211" fmla="*/ 318246 h 1239475"/>
                <a:gd name="connsiteX212" fmla="*/ 4077204 w 4352938"/>
                <a:gd name="connsiteY212" fmla="*/ 290624 h 1239475"/>
                <a:gd name="connsiteX213" fmla="*/ 3600002 w 4352938"/>
                <a:gd name="connsiteY213" fmla="*/ 256334 h 1239475"/>
                <a:gd name="connsiteX214" fmla="*/ 3663820 w 4352938"/>
                <a:gd name="connsiteY214" fmla="*/ 304912 h 1239475"/>
                <a:gd name="connsiteX215" fmla="*/ 3732400 w 4352938"/>
                <a:gd name="connsiteY215" fmla="*/ 340154 h 1239475"/>
                <a:gd name="connsiteX216" fmla="*/ 3834317 w 4352938"/>
                <a:gd name="connsiteY216" fmla="*/ 524939 h 1239475"/>
                <a:gd name="connsiteX217" fmla="*/ 3747640 w 4352938"/>
                <a:gd name="connsiteY217" fmla="*/ 590662 h 1239475"/>
                <a:gd name="connsiteX218" fmla="*/ 3699062 w 4352938"/>
                <a:gd name="connsiteY218" fmla="*/ 428737 h 1239475"/>
                <a:gd name="connsiteX219" fmla="*/ 3668582 w 4352938"/>
                <a:gd name="connsiteY219" fmla="*/ 398257 h 1239475"/>
                <a:gd name="connsiteX220" fmla="*/ 3615242 w 4352938"/>
                <a:gd name="connsiteY220" fmla="*/ 330629 h 1239475"/>
                <a:gd name="connsiteX221" fmla="*/ 3587620 w 4352938"/>
                <a:gd name="connsiteY221" fmla="*/ 307769 h 1239475"/>
                <a:gd name="connsiteX222" fmla="*/ 3587620 w 4352938"/>
                <a:gd name="connsiteY222" fmla="*/ 266812 h 1239475"/>
                <a:gd name="connsiteX223" fmla="*/ 3600002 w 4352938"/>
                <a:gd name="connsiteY223" fmla="*/ 256334 h 1239475"/>
                <a:gd name="connsiteX224" fmla="*/ 189099 w 4352938"/>
                <a:gd name="connsiteY224" fmla="*/ 169656 h 1239475"/>
                <a:gd name="connsiteX225" fmla="*/ 239582 w 4352938"/>
                <a:gd name="connsiteY225" fmla="*/ 207756 h 1239475"/>
                <a:gd name="connsiteX226" fmla="*/ 416747 w 4352938"/>
                <a:gd name="connsiteY226" fmla="*/ 339201 h 1239475"/>
                <a:gd name="connsiteX227" fmla="*/ 419604 w 4352938"/>
                <a:gd name="connsiteY227" fmla="*/ 407781 h 1239475"/>
                <a:gd name="connsiteX228" fmla="*/ 424367 w 4352938"/>
                <a:gd name="connsiteY228" fmla="*/ 506841 h 1239475"/>
                <a:gd name="connsiteX229" fmla="*/ 429129 w 4352938"/>
                <a:gd name="connsiteY229" fmla="*/ 550656 h 1239475"/>
                <a:gd name="connsiteX230" fmla="*/ 426272 w 4352938"/>
                <a:gd name="connsiteY230" fmla="*/ 629714 h 1239475"/>
                <a:gd name="connsiteX231" fmla="*/ 415794 w 4352938"/>
                <a:gd name="connsiteY231" fmla="*/ 822119 h 1239475"/>
                <a:gd name="connsiteX232" fmla="*/ 412937 w 4352938"/>
                <a:gd name="connsiteY232" fmla="*/ 885936 h 1239475"/>
                <a:gd name="connsiteX233" fmla="*/ 371979 w 4352938"/>
                <a:gd name="connsiteY233" fmla="*/ 1058339 h 1239475"/>
                <a:gd name="connsiteX234" fmla="*/ 333879 w 4352938"/>
                <a:gd name="connsiteY234" fmla="*/ 1119299 h 1239475"/>
                <a:gd name="connsiteX235" fmla="*/ 303399 w 4352938"/>
                <a:gd name="connsiteY235" fmla="*/ 1122156 h 1239475"/>
                <a:gd name="connsiteX236" fmla="*/ 291017 w 4352938"/>
                <a:gd name="connsiteY236" fmla="*/ 1020239 h 1239475"/>
                <a:gd name="connsiteX237" fmla="*/ 291017 w 4352938"/>
                <a:gd name="connsiteY237" fmla="*/ 984996 h 1239475"/>
                <a:gd name="connsiteX238" fmla="*/ 283397 w 4352938"/>
                <a:gd name="connsiteY238" fmla="*/ 984996 h 1239475"/>
                <a:gd name="connsiteX239" fmla="*/ 217674 w 4352938"/>
                <a:gd name="connsiteY239" fmla="*/ 1041194 h 1239475"/>
                <a:gd name="connsiteX240" fmla="*/ 205292 w 4352938"/>
                <a:gd name="connsiteY240" fmla="*/ 1056434 h 1239475"/>
                <a:gd name="connsiteX241" fmla="*/ 133854 w 4352938"/>
                <a:gd name="connsiteY241" fmla="*/ 1099296 h 1239475"/>
                <a:gd name="connsiteX242" fmla="*/ 80514 w 4352938"/>
                <a:gd name="connsiteY242" fmla="*/ 1152636 h 1239475"/>
                <a:gd name="connsiteX243" fmla="*/ 35747 w 4352938"/>
                <a:gd name="connsiteY243" fmla="*/ 1152636 h 1239475"/>
                <a:gd name="connsiteX244" fmla="*/ 31937 w 4352938"/>
                <a:gd name="connsiteY244" fmla="*/ 1149779 h 1239475"/>
                <a:gd name="connsiteX245" fmla="*/ 1457 w 4352938"/>
                <a:gd name="connsiteY245" fmla="*/ 1013571 h 1239475"/>
                <a:gd name="connsiteX246" fmla="*/ 3362 w 4352938"/>
                <a:gd name="connsiteY246" fmla="*/ 1004046 h 1239475"/>
                <a:gd name="connsiteX247" fmla="*/ 9077 w 4352938"/>
                <a:gd name="connsiteY247" fmla="*/ 998331 h 1239475"/>
                <a:gd name="connsiteX248" fmla="*/ 101469 w 4352938"/>
                <a:gd name="connsiteY248" fmla="*/ 814499 h 1239475"/>
                <a:gd name="connsiteX249" fmla="*/ 119567 w 4352938"/>
                <a:gd name="connsiteY249" fmla="*/ 750681 h 1239475"/>
                <a:gd name="connsiteX250" fmla="*/ 107184 w 4352938"/>
                <a:gd name="connsiteY250" fmla="*/ 694484 h 1239475"/>
                <a:gd name="connsiteX251" fmla="*/ 107184 w 4352938"/>
                <a:gd name="connsiteY251" fmla="*/ 674481 h 1239475"/>
                <a:gd name="connsiteX252" fmla="*/ 79562 w 4352938"/>
                <a:gd name="connsiteY252" fmla="*/ 623999 h 1239475"/>
                <a:gd name="connsiteX253" fmla="*/ 94802 w 4352938"/>
                <a:gd name="connsiteY253" fmla="*/ 611616 h 1239475"/>
                <a:gd name="connsiteX254" fmla="*/ 145284 w 4352938"/>
                <a:gd name="connsiteY254" fmla="*/ 631619 h 1239475"/>
                <a:gd name="connsiteX255" fmla="*/ 191004 w 4352938"/>
                <a:gd name="connsiteY255" fmla="*/ 636381 h 1239475"/>
                <a:gd name="connsiteX256" fmla="*/ 221484 w 4352938"/>
                <a:gd name="connsiteY256" fmla="*/ 659241 h 1239475"/>
                <a:gd name="connsiteX257" fmla="*/ 254822 w 4352938"/>
                <a:gd name="connsiteY257" fmla="*/ 664004 h 1239475"/>
                <a:gd name="connsiteX258" fmla="*/ 292922 w 4352938"/>
                <a:gd name="connsiteY258" fmla="*/ 689721 h 1239475"/>
                <a:gd name="connsiteX259" fmla="*/ 297684 w 4352938"/>
                <a:gd name="connsiteY259" fmla="*/ 631619 h 1239475"/>
                <a:gd name="connsiteX260" fmla="*/ 297684 w 4352938"/>
                <a:gd name="connsiteY260" fmla="*/ 581136 h 1239475"/>
                <a:gd name="connsiteX261" fmla="*/ 292922 w 4352938"/>
                <a:gd name="connsiteY261" fmla="*/ 370634 h 1239475"/>
                <a:gd name="connsiteX262" fmla="*/ 239582 w 4352938"/>
                <a:gd name="connsiteY262" fmla="*/ 302054 h 1239475"/>
                <a:gd name="connsiteX263" fmla="*/ 211959 w 4352938"/>
                <a:gd name="connsiteY263" fmla="*/ 259191 h 1239475"/>
                <a:gd name="connsiteX264" fmla="*/ 169097 w 4352938"/>
                <a:gd name="connsiteY264" fmla="*/ 187754 h 1239475"/>
                <a:gd name="connsiteX265" fmla="*/ 189099 w 4352938"/>
                <a:gd name="connsiteY265" fmla="*/ 169656 h 1239475"/>
                <a:gd name="connsiteX266" fmla="*/ 2741800 w 4352938"/>
                <a:gd name="connsiteY266" fmla="*/ 161084 h 1239475"/>
                <a:gd name="connsiteX267" fmla="*/ 2802760 w 4352938"/>
                <a:gd name="connsiteY267" fmla="*/ 173466 h 1239475"/>
                <a:gd name="connsiteX268" fmla="*/ 2836097 w 4352938"/>
                <a:gd name="connsiteY268" fmla="*/ 201089 h 1239475"/>
                <a:gd name="connsiteX269" fmla="*/ 2899915 w 4352938"/>
                <a:gd name="connsiteY269" fmla="*/ 243951 h 1239475"/>
                <a:gd name="connsiteX270" fmla="*/ 2904677 w 4352938"/>
                <a:gd name="connsiteY270" fmla="*/ 312531 h 1239475"/>
                <a:gd name="connsiteX271" fmla="*/ 2892295 w 4352938"/>
                <a:gd name="connsiteY271" fmla="*/ 327771 h 1239475"/>
                <a:gd name="connsiteX272" fmla="*/ 2892295 w 4352938"/>
                <a:gd name="connsiteY272" fmla="*/ 393494 h 1239475"/>
                <a:gd name="connsiteX273" fmla="*/ 2895152 w 4352938"/>
                <a:gd name="connsiteY273" fmla="*/ 565896 h 1239475"/>
                <a:gd name="connsiteX274" fmla="*/ 2899915 w 4352938"/>
                <a:gd name="connsiteY274" fmla="*/ 565896 h 1239475"/>
                <a:gd name="connsiteX275" fmla="*/ 2971352 w 4352938"/>
                <a:gd name="connsiteY275" fmla="*/ 520176 h 1239475"/>
                <a:gd name="connsiteX276" fmla="*/ 3123752 w 4352938"/>
                <a:gd name="connsiteY276" fmla="*/ 433499 h 1239475"/>
                <a:gd name="connsiteX277" fmla="*/ 3131372 w 4352938"/>
                <a:gd name="connsiteY277" fmla="*/ 468741 h 1239475"/>
                <a:gd name="connsiteX278" fmla="*/ 3113275 w 4352938"/>
                <a:gd name="connsiteY278" fmla="*/ 496364 h 1239475"/>
                <a:gd name="connsiteX279" fmla="*/ 3068507 w 4352938"/>
                <a:gd name="connsiteY279" fmla="*/ 544941 h 1239475"/>
                <a:gd name="connsiteX280" fmla="*/ 2987545 w 4352938"/>
                <a:gd name="connsiteY280" fmla="*/ 603044 h 1239475"/>
                <a:gd name="connsiteX281" fmla="*/ 2949445 w 4352938"/>
                <a:gd name="connsiteY281" fmla="*/ 638286 h 1239475"/>
                <a:gd name="connsiteX282" fmla="*/ 2891342 w 4352938"/>
                <a:gd name="connsiteY282" fmla="*/ 681149 h 1239475"/>
                <a:gd name="connsiteX283" fmla="*/ 2883722 w 4352938"/>
                <a:gd name="connsiteY283" fmla="*/ 734489 h 1239475"/>
                <a:gd name="connsiteX284" fmla="*/ 2845622 w 4352938"/>
                <a:gd name="connsiteY284" fmla="*/ 873554 h 1239475"/>
                <a:gd name="connsiteX285" fmla="*/ 2766565 w 4352938"/>
                <a:gd name="connsiteY285" fmla="*/ 952611 h 1239475"/>
                <a:gd name="connsiteX286" fmla="*/ 2472242 w 4352938"/>
                <a:gd name="connsiteY286" fmla="*/ 1074531 h 1239475"/>
                <a:gd name="connsiteX287" fmla="*/ 2472242 w 4352938"/>
                <a:gd name="connsiteY287" fmla="*/ 1069769 h 1239475"/>
                <a:gd name="connsiteX288" fmla="*/ 2497960 w 4352938"/>
                <a:gd name="connsiteY288" fmla="*/ 1028811 h 1239475"/>
                <a:gd name="connsiteX289" fmla="*/ 2538917 w 4352938"/>
                <a:gd name="connsiteY289" fmla="*/ 1003094 h 1239475"/>
                <a:gd name="connsiteX290" fmla="*/ 2558920 w 4352938"/>
                <a:gd name="connsiteY290" fmla="*/ 1000236 h 1239475"/>
                <a:gd name="connsiteX291" fmla="*/ 2586542 w 4352938"/>
                <a:gd name="connsiteY291" fmla="*/ 987854 h 1239475"/>
                <a:gd name="connsiteX292" fmla="*/ 2612260 w 4352938"/>
                <a:gd name="connsiteY292" fmla="*/ 972614 h 1239475"/>
                <a:gd name="connsiteX293" fmla="*/ 2736085 w 4352938"/>
                <a:gd name="connsiteY293" fmla="*/ 769731 h 1239475"/>
                <a:gd name="connsiteX294" fmla="*/ 2624642 w 4352938"/>
                <a:gd name="connsiteY294" fmla="*/ 804974 h 1239475"/>
                <a:gd name="connsiteX295" fmla="*/ 2601782 w 4352938"/>
                <a:gd name="connsiteY295" fmla="*/ 809736 h 1239475"/>
                <a:gd name="connsiteX296" fmla="*/ 2556062 w 4352938"/>
                <a:gd name="connsiteY296" fmla="*/ 850694 h 1239475"/>
                <a:gd name="connsiteX297" fmla="*/ 2492245 w 4352938"/>
                <a:gd name="connsiteY297" fmla="*/ 888794 h 1239475"/>
                <a:gd name="connsiteX298" fmla="*/ 2316985 w 4352938"/>
                <a:gd name="connsiteY298" fmla="*/ 942134 h 1239475"/>
                <a:gd name="connsiteX299" fmla="*/ 2289362 w 4352938"/>
                <a:gd name="connsiteY299" fmla="*/ 792591 h 1239475"/>
                <a:gd name="connsiteX300" fmla="*/ 2294125 w 4352938"/>
                <a:gd name="connsiteY300" fmla="*/ 784971 h 1239475"/>
                <a:gd name="connsiteX301" fmla="*/ 2304602 w 4352938"/>
                <a:gd name="connsiteY301" fmla="*/ 790686 h 1239475"/>
                <a:gd name="connsiteX302" fmla="*/ 2332225 w 4352938"/>
                <a:gd name="connsiteY302" fmla="*/ 824024 h 1239475"/>
                <a:gd name="connsiteX303" fmla="*/ 2352227 w 4352938"/>
                <a:gd name="connsiteY303" fmla="*/ 821166 h 1239475"/>
                <a:gd name="connsiteX304" fmla="*/ 2395090 w 4352938"/>
                <a:gd name="connsiteY304" fmla="*/ 805926 h 1239475"/>
                <a:gd name="connsiteX305" fmla="*/ 2422712 w 4352938"/>
                <a:gd name="connsiteY305" fmla="*/ 803069 h 1239475"/>
                <a:gd name="connsiteX306" fmla="*/ 2526535 w 4352938"/>
                <a:gd name="connsiteY306" fmla="*/ 744966 h 1239475"/>
                <a:gd name="connsiteX307" fmla="*/ 2587495 w 4352938"/>
                <a:gd name="connsiteY307" fmla="*/ 724964 h 1239475"/>
                <a:gd name="connsiteX308" fmla="*/ 2645597 w 4352938"/>
                <a:gd name="connsiteY308" fmla="*/ 699246 h 1239475"/>
                <a:gd name="connsiteX309" fmla="*/ 2759897 w 4352938"/>
                <a:gd name="connsiteY309" fmla="*/ 648764 h 1239475"/>
                <a:gd name="connsiteX310" fmla="*/ 2772280 w 4352938"/>
                <a:gd name="connsiteY310" fmla="*/ 546846 h 1239475"/>
                <a:gd name="connsiteX311" fmla="*/ 2767517 w 4352938"/>
                <a:gd name="connsiteY311" fmla="*/ 354441 h 1239475"/>
                <a:gd name="connsiteX312" fmla="*/ 2718940 w 4352938"/>
                <a:gd name="connsiteY312" fmla="*/ 171561 h 1239475"/>
                <a:gd name="connsiteX313" fmla="*/ 2741800 w 4352938"/>
                <a:gd name="connsiteY313" fmla="*/ 161084 h 1239475"/>
                <a:gd name="connsiteX314" fmla="*/ 4109589 w 4352938"/>
                <a:gd name="connsiteY314" fmla="*/ 20114 h 1239475"/>
                <a:gd name="connsiteX315" fmla="*/ 4147689 w 4352938"/>
                <a:gd name="connsiteY315" fmla="*/ 70596 h 1239475"/>
                <a:gd name="connsiteX316" fmla="*/ 4137212 w 4352938"/>
                <a:gd name="connsiteY316" fmla="*/ 126794 h 1239475"/>
                <a:gd name="connsiteX317" fmla="*/ 4083871 w 4352938"/>
                <a:gd name="connsiteY317" fmla="*/ 243951 h 1239475"/>
                <a:gd name="connsiteX318" fmla="*/ 4091492 w 4352938"/>
                <a:gd name="connsiteY318" fmla="*/ 246809 h 1239475"/>
                <a:gd name="connsiteX319" fmla="*/ 4157214 w 4352938"/>
                <a:gd name="connsiteY319" fmla="*/ 228711 h 1239475"/>
                <a:gd name="connsiteX320" fmla="*/ 4245796 w 4352938"/>
                <a:gd name="connsiteY320" fmla="*/ 202994 h 1239475"/>
                <a:gd name="connsiteX321" fmla="*/ 4276277 w 4352938"/>
                <a:gd name="connsiteY321" fmla="*/ 195374 h 1239475"/>
                <a:gd name="connsiteX322" fmla="*/ 4296279 w 4352938"/>
                <a:gd name="connsiteY322" fmla="*/ 207756 h 1239475"/>
                <a:gd name="connsiteX323" fmla="*/ 4346762 w 4352938"/>
                <a:gd name="connsiteY323" fmla="*/ 218234 h 1239475"/>
                <a:gd name="connsiteX324" fmla="*/ 4328664 w 4352938"/>
                <a:gd name="connsiteY324" fmla="*/ 306816 h 1239475"/>
                <a:gd name="connsiteX325" fmla="*/ 4211507 w 4352938"/>
                <a:gd name="connsiteY325" fmla="*/ 468741 h 1239475"/>
                <a:gd name="connsiteX326" fmla="*/ 4157214 w 4352938"/>
                <a:gd name="connsiteY326" fmla="*/ 521129 h 1239475"/>
                <a:gd name="connsiteX327" fmla="*/ 4210554 w 4352938"/>
                <a:gd name="connsiteY327" fmla="*/ 521129 h 1239475"/>
                <a:gd name="connsiteX328" fmla="*/ 4251512 w 4352938"/>
                <a:gd name="connsiteY328" fmla="*/ 533511 h 1239475"/>
                <a:gd name="connsiteX329" fmla="*/ 4167692 w 4352938"/>
                <a:gd name="connsiteY329" fmla="*/ 688769 h 1239475"/>
                <a:gd name="connsiteX330" fmla="*/ 4140069 w 4352938"/>
                <a:gd name="connsiteY330" fmla="*/ 716391 h 1239475"/>
                <a:gd name="connsiteX331" fmla="*/ 4083871 w 4352938"/>
                <a:gd name="connsiteY331" fmla="*/ 736394 h 1239475"/>
                <a:gd name="connsiteX332" fmla="*/ 3989574 w 4352938"/>
                <a:gd name="connsiteY332" fmla="*/ 779256 h 1239475"/>
                <a:gd name="connsiteX333" fmla="*/ 3986717 w 4352938"/>
                <a:gd name="connsiteY333" fmla="*/ 753539 h 1239475"/>
                <a:gd name="connsiteX334" fmla="*/ 4044819 w 4352938"/>
                <a:gd name="connsiteY334" fmla="*/ 703056 h 1239475"/>
                <a:gd name="connsiteX335" fmla="*/ 4064821 w 4352938"/>
                <a:gd name="connsiteY335" fmla="*/ 675434 h 1239475"/>
                <a:gd name="connsiteX336" fmla="*/ 4105779 w 4352938"/>
                <a:gd name="connsiteY336" fmla="*/ 637334 h 1239475"/>
                <a:gd name="connsiteX337" fmla="*/ 4113399 w 4352938"/>
                <a:gd name="connsiteY337" fmla="*/ 617331 h 1239475"/>
                <a:gd name="connsiteX338" fmla="*/ 4136259 w 4352938"/>
                <a:gd name="connsiteY338" fmla="*/ 583994 h 1239475"/>
                <a:gd name="connsiteX339" fmla="*/ 4123877 w 4352938"/>
                <a:gd name="connsiteY339" fmla="*/ 583994 h 1239475"/>
                <a:gd name="connsiteX340" fmla="*/ 4081014 w 4352938"/>
                <a:gd name="connsiteY340" fmla="*/ 609711 h 1239475"/>
                <a:gd name="connsiteX341" fmla="*/ 4027674 w 4352938"/>
                <a:gd name="connsiteY341" fmla="*/ 660194 h 1239475"/>
                <a:gd name="connsiteX342" fmla="*/ 3827649 w 4352938"/>
                <a:gd name="connsiteY342" fmla="*/ 779256 h 1239475"/>
                <a:gd name="connsiteX343" fmla="*/ 3635244 w 4352938"/>
                <a:gd name="connsiteY343" fmla="*/ 820214 h 1239475"/>
                <a:gd name="connsiteX344" fmla="*/ 3632387 w 4352938"/>
                <a:gd name="connsiteY344" fmla="*/ 802116 h 1239475"/>
                <a:gd name="connsiteX345" fmla="*/ 3635244 w 4352938"/>
                <a:gd name="connsiteY345" fmla="*/ 797354 h 1239475"/>
                <a:gd name="connsiteX346" fmla="*/ 3815267 w 4352938"/>
                <a:gd name="connsiteY346" fmla="*/ 683054 h 1239475"/>
                <a:gd name="connsiteX347" fmla="*/ 3848604 w 4352938"/>
                <a:gd name="connsiteY347" fmla="*/ 672576 h 1239475"/>
                <a:gd name="connsiteX348" fmla="*/ 3970524 w 4352938"/>
                <a:gd name="connsiteY348" fmla="*/ 603996 h 1239475"/>
                <a:gd name="connsiteX349" fmla="*/ 4059107 w 4352938"/>
                <a:gd name="connsiteY349" fmla="*/ 561134 h 1239475"/>
                <a:gd name="connsiteX350" fmla="*/ 4094349 w 4352938"/>
                <a:gd name="connsiteY350" fmla="*/ 535416 h 1239475"/>
                <a:gd name="connsiteX351" fmla="*/ 4089587 w 4352938"/>
                <a:gd name="connsiteY351" fmla="*/ 535416 h 1239475"/>
                <a:gd name="connsiteX352" fmla="*/ 3993384 w 4352938"/>
                <a:gd name="connsiteY352" fmla="*/ 563039 h 1239475"/>
                <a:gd name="connsiteX353" fmla="*/ 3990527 w 4352938"/>
                <a:gd name="connsiteY353" fmla="*/ 537321 h 1239475"/>
                <a:gd name="connsiteX354" fmla="*/ 4005767 w 4352938"/>
                <a:gd name="connsiteY354" fmla="*/ 499221 h 1239475"/>
                <a:gd name="connsiteX355" fmla="*/ 3941949 w 4352938"/>
                <a:gd name="connsiteY355" fmla="*/ 471599 h 1239475"/>
                <a:gd name="connsiteX356" fmla="*/ 3860987 w 4352938"/>
                <a:gd name="connsiteY356" fmla="*/ 544941 h 1239475"/>
                <a:gd name="connsiteX357" fmla="*/ 3845746 w 4352938"/>
                <a:gd name="connsiteY357" fmla="*/ 537321 h 1239475"/>
                <a:gd name="connsiteX358" fmla="*/ 3858129 w 4352938"/>
                <a:gd name="connsiteY358" fmla="*/ 502079 h 1239475"/>
                <a:gd name="connsiteX359" fmla="*/ 3900992 w 4352938"/>
                <a:gd name="connsiteY359" fmla="*/ 436356 h 1239475"/>
                <a:gd name="connsiteX360" fmla="*/ 3880989 w 4352938"/>
                <a:gd name="connsiteY360" fmla="*/ 403019 h 1239475"/>
                <a:gd name="connsiteX361" fmla="*/ 3883846 w 4352938"/>
                <a:gd name="connsiteY361" fmla="*/ 400161 h 1239475"/>
                <a:gd name="connsiteX362" fmla="*/ 3941949 w 4352938"/>
                <a:gd name="connsiteY362" fmla="*/ 392541 h 1239475"/>
                <a:gd name="connsiteX363" fmla="*/ 3982907 w 4352938"/>
                <a:gd name="connsiteY363" fmla="*/ 328724 h 1239475"/>
                <a:gd name="connsiteX364" fmla="*/ 3924804 w 4352938"/>
                <a:gd name="connsiteY364" fmla="*/ 339201 h 1239475"/>
                <a:gd name="connsiteX365" fmla="*/ 3921946 w 4352938"/>
                <a:gd name="connsiteY365" fmla="*/ 319199 h 1239475"/>
                <a:gd name="connsiteX366" fmla="*/ 3949569 w 4352938"/>
                <a:gd name="connsiteY366" fmla="*/ 273479 h 1239475"/>
                <a:gd name="connsiteX367" fmla="*/ 3914327 w 4352938"/>
                <a:gd name="connsiteY367" fmla="*/ 273479 h 1239475"/>
                <a:gd name="connsiteX368" fmla="*/ 3876227 w 4352938"/>
                <a:gd name="connsiteY368" fmla="*/ 220139 h 1239475"/>
                <a:gd name="connsiteX369" fmla="*/ 3901944 w 4352938"/>
                <a:gd name="connsiteY369" fmla="*/ 212519 h 1239475"/>
                <a:gd name="connsiteX370" fmla="*/ 3982907 w 4352938"/>
                <a:gd name="connsiteY370" fmla="*/ 200136 h 1239475"/>
                <a:gd name="connsiteX371" fmla="*/ 4021007 w 4352938"/>
                <a:gd name="connsiteY371" fmla="*/ 189659 h 1239475"/>
                <a:gd name="connsiteX372" fmla="*/ 4086729 w 4352938"/>
                <a:gd name="connsiteY372" fmla="*/ 30591 h 1239475"/>
                <a:gd name="connsiteX373" fmla="*/ 4109589 w 4352938"/>
                <a:gd name="connsiteY373" fmla="*/ 20114 h 1239475"/>
                <a:gd name="connsiteX374" fmla="*/ 1675952 w 4352938"/>
                <a:gd name="connsiteY374" fmla="*/ 111 h 1239475"/>
                <a:gd name="connsiteX375" fmla="*/ 1800729 w 4352938"/>
                <a:gd name="connsiteY375" fmla="*/ 42974 h 1239475"/>
                <a:gd name="connsiteX376" fmla="*/ 1834067 w 4352938"/>
                <a:gd name="connsiteY376" fmla="*/ 55356 h 1239475"/>
                <a:gd name="connsiteX377" fmla="*/ 1899789 w 4352938"/>
                <a:gd name="connsiteY377" fmla="*/ 101076 h 1239475"/>
                <a:gd name="connsiteX378" fmla="*/ 1917887 w 4352938"/>
                <a:gd name="connsiteY378" fmla="*/ 126794 h 1239475"/>
                <a:gd name="connsiteX379" fmla="*/ 1814064 w 4352938"/>
                <a:gd name="connsiteY379" fmla="*/ 215376 h 1239475"/>
                <a:gd name="connsiteX380" fmla="*/ 1717862 w 4352938"/>
                <a:gd name="connsiteY380" fmla="*/ 279194 h 1239475"/>
                <a:gd name="connsiteX381" fmla="*/ 1710242 w 4352938"/>
                <a:gd name="connsiteY381" fmla="*/ 253476 h 1239475"/>
                <a:gd name="connsiteX382" fmla="*/ 1720719 w 4352938"/>
                <a:gd name="connsiteY382" fmla="*/ 151559 h 1239475"/>
                <a:gd name="connsiteX383" fmla="*/ 1695002 w 4352938"/>
                <a:gd name="connsiteY383" fmla="*/ 101076 h 1239475"/>
                <a:gd name="connsiteX384" fmla="*/ 1684524 w 4352938"/>
                <a:gd name="connsiteY384" fmla="*/ 93456 h 1239475"/>
                <a:gd name="connsiteX385" fmla="*/ 1678809 w 4352938"/>
                <a:gd name="connsiteY385" fmla="*/ 63929 h 1239475"/>
                <a:gd name="connsiteX386" fmla="*/ 1675952 w 4352938"/>
                <a:gd name="connsiteY386" fmla="*/ 111 h 1239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</a:cxnLst>
              <a:rect l="l" t="t" r="r" b="b"/>
              <a:pathLst>
                <a:path w="4352938" h="1239475">
                  <a:moveTo>
                    <a:pt x="1911219" y="884984"/>
                  </a:moveTo>
                  <a:cubicBezTo>
                    <a:pt x="1975989" y="884031"/>
                    <a:pt x="2003612" y="917369"/>
                    <a:pt x="2030282" y="953564"/>
                  </a:cubicBezTo>
                  <a:cubicBezTo>
                    <a:pt x="2038854" y="965946"/>
                    <a:pt x="2054094" y="969756"/>
                    <a:pt x="2055047" y="991664"/>
                  </a:cubicBezTo>
                  <a:cubicBezTo>
                    <a:pt x="2063619" y="1004999"/>
                    <a:pt x="2051237" y="1052624"/>
                    <a:pt x="2047427" y="1067864"/>
                  </a:cubicBezTo>
                  <a:cubicBezTo>
                    <a:pt x="2035044" y="1076436"/>
                    <a:pt x="2001707" y="1111679"/>
                    <a:pt x="1974085" y="1093581"/>
                  </a:cubicBezTo>
                  <a:cubicBezTo>
                    <a:pt x="1947414" y="1084056"/>
                    <a:pt x="1938842" y="1062149"/>
                    <a:pt x="1923602" y="1040241"/>
                  </a:cubicBezTo>
                  <a:cubicBezTo>
                    <a:pt x="1916934" y="1033574"/>
                    <a:pt x="1910267" y="1027859"/>
                    <a:pt x="1903600" y="1022144"/>
                  </a:cubicBezTo>
                  <a:cubicBezTo>
                    <a:pt x="1876929" y="983091"/>
                    <a:pt x="1875977" y="940229"/>
                    <a:pt x="1888359" y="887841"/>
                  </a:cubicBezTo>
                  <a:cubicBezTo>
                    <a:pt x="1896932" y="887841"/>
                    <a:pt x="1906457" y="887841"/>
                    <a:pt x="1911219" y="884984"/>
                  </a:cubicBezTo>
                  <a:close/>
                  <a:moveTo>
                    <a:pt x="3037075" y="831644"/>
                  </a:moveTo>
                  <a:cubicBezTo>
                    <a:pt x="3082795" y="831644"/>
                    <a:pt x="3093272" y="860219"/>
                    <a:pt x="3118038" y="880221"/>
                  </a:cubicBezTo>
                  <a:cubicBezTo>
                    <a:pt x="3156138" y="909749"/>
                    <a:pt x="3217097" y="938324"/>
                    <a:pt x="3217097" y="1004046"/>
                  </a:cubicBezTo>
                  <a:cubicBezTo>
                    <a:pt x="3199000" y="1025001"/>
                    <a:pt x="3169472" y="1045004"/>
                    <a:pt x="3140897" y="1054529"/>
                  </a:cubicBezTo>
                  <a:cubicBezTo>
                    <a:pt x="3114227" y="1063101"/>
                    <a:pt x="3075175" y="1054529"/>
                    <a:pt x="3072318" y="1031669"/>
                  </a:cubicBezTo>
                  <a:cubicBezTo>
                    <a:pt x="3086605" y="1008809"/>
                    <a:pt x="3062793" y="982139"/>
                    <a:pt x="3057077" y="970709"/>
                  </a:cubicBezTo>
                  <a:cubicBezTo>
                    <a:pt x="3056125" y="963089"/>
                    <a:pt x="3054220" y="955469"/>
                    <a:pt x="3052315" y="947849"/>
                  </a:cubicBezTo>
                  <a:cubicBezTo>
                    <a:pt x="3036122" y="904986"/>
                    <a:pt x="3028502" y="896414"/>
                    <a:pt x="3029455" y="836406"/>
                  </a:cubicBezTo>
                  <a:cubicBezTo>
                    <a:pt x="3032313" y="835454"/>
                    <a:pt x="3035170" y="833549"/>
                    <a:pt x="3037075" y="831644"/>
                  </a:cubicBezTo>
                  <a:close/>
                  <a:moveTo>
                    <a:pt x="4031485" y="816404"/>
                  </a:moveTo>
                  <a:cubicBezTo>
                    <a:pt x="4066727" y="816404"/>
                    <a:pt x="4088635" y="825929"/>
                    <a:pt x="4124830" y="826881"/>
                  </a:cubicBezTo>
                  <a:cubicBezTo>
                    <a:pt x="4134355" y="841169"/>
                    <a:pt x="4142927" y="843074"/>
                    <a:pt x="4142927" y="867839"/>
                  </a:cubicBezTo>
                  <a:cubicBezTo>
                    <a:pt x="4136260" y="877364"/>
                    <a:pt x="4136260" y="891651"/>
                    <a:pt x="4130545" y="901176"/>
                  </a:cubicBezTo>
                  <a:cubicBezTo>
                    <a:pt x="4121020" y="915464"/>
                    <a:pt x="4104827" y="924036"/>
                    <a:pt x="4092445" y="936419"/>
                  </a:cubicBezTo>
                  <a:cubicBezTo>
                    <a:pt x="4054345" y="935466"/>
                    <a:pt x="4026722" y="942134"/>
                    <a:pt x="3998147" y="948801"/>
                  </a:cubicBezTo>
                  <a:cubicBezTo>
                    <a:pt x="3994338" y="950706"/>
                    <a:pt x="3990527" y="955469"/>
                    <a:pt x="3990527" y="959279"/>
                  </a:cubicBezTo>
                  <a:cubicBezTo>
                    <a:pt x="3991480" y="994521"/>
                    <a:pt x="4006720" y="1006904"/>
                    <a:pt x="4016245" y="1030716"/>
                  </a:cubicBezTo>
                  <a:cubicBezTo>
                    <a:pt x="4017197" y="1041194"/>
                    <a:pt x="4019102" y="1050719"/>
                    <a:pt x="4021007" y="1061196"/>
                  </a:cubicBezTo>
                  <a:cubicBezTo>
                    <a:pt x="4023865" y="1070721"/>
                    <a:pt x="4033390" y="1086914"/>
                    <a:pt x="4028627" y="1104059"/>
                  </a:cubicBezTo>
                  <a:cubicBezTo>
                    <a:pt x="4024818" y="1115489"/>
                    <a:pt x="4016245" y="1131681"/>
                    <a:pt x="4010530" y="1142159"/>
                  </a:cubicBezTo>
                  <a:cubicBezTo>
                    <a:pt x="4004815" y="1154541"/>
                    <a:pt x="4002910" y="1169781"/>
                    <a:pt x="3990527" y="1175496"/>
                  </a:cubicBezTo>
                  <a:cubicBezTo>
                    <a:pt x="3978145" y="1186926"/>
                    <a:pt x="3960047" y="1177401"/>
                    <a:pt x="3940045" y="1183116"/>
                  </a:cubicBezTo>
                  <a:cubicBezTo>
                    <a:pt x="3928615" y="1185974"/>
                    <a:pt x="3925757" y="1198356"/>
                    <a:pt x="3917185" y="1203119"/>
                  </a:cubicBezTo>
                  <a:cubicBezTo>
                    <a:pt x="3877180" y="1225979"/>
                    <a:pt x="3852415" y="1192641"/>
                    <a:pt x="3828602" y="1185021"/>
                  </a:cubicBezTo>
                  <a:cubicBezTo>
                    <a:pt x="3804790" y="1177401"/>
                    <a:pt x="3790502" y="1185021"/>
                    <a:pt x="3782882" y="1162161"/>
                  </a:cubicBezTo>
                  <a:cubicBezTo>
                    <a:pt x="3779072" y="1157399"/>
                    <a:pt x="3779072" y="1152636"/>
                    <a:pt x="3778120" y="1144064"/>
                  </a:cubicBezTo>
                  <a:cubicBezTo>
                    <a:pt x="3779072" y="1144064"/>
                    <a:pt x="3780977" y="1144064"/>
                    <a:pt x="3782882" y="1144064"/>
                  </a:cubicBezTo>
                  <a:cubicBezTo>
                    <a:pt x="3798122" y="1132634"/>
                    <a:pt x="3823840" y="1146921"/>
                    <a:pt x="3843843" y="1141206"/>
                  </a:cubicBezTo>
                  <a:cubicBezTo>
                    <a:pt x="3873370" y="1133586"/>
                    <a:pt x="3908613" y="1126919"/>
                    <a:pt x="3930520" y="1110726"/>
                  </a:cubicBezTo>
                  <a:cubicBezTo>
                    <a:pt x="3937188" y="1105011"/>
                    <a:pt x="3940045" y="1094534"/>
                    <a:pt x="3945760" y="1087866"/>
                  </a:cubicBezTo>
                  <a:cubicBezTo>
                    <a:pt x="3946713" y="1067864"/>
                    <a:pt x="3941950" y="1065006"/>
                    <a:pt x="3938140" y="1049766"/>
                  </a:cubicBezTo>
                  <a:cubicBezTo>
                    <a:pt x="3935282" y="1035479"/>
                    <a:pt x="3945760" y="1014524"/>
                    <a:pt x="3940997" y="996426"/>
                  </a:cubicBezTo>
                  <a:cubicBezTo>
                    <a:pt x="3939093" y="990711"/>
                    <a:pt x="3935282" y="984996"/>
                    <a:pt x="3933377" y="978329"/>
                  </a:cubicBezTo>
                  <a:cubicBezTo>
                    <a:pt x="3889563" y="964041"/>
                    <a:pt x="3901945" y="984044"/>
                    <a:pt x="3872418" y="996426"/>
                  </a:cubicBezTo>
                  <a:cubicBezTo>
                    <a:pt x="3856225" y="1003094"/>
                    <a:pt x="3841938" y="998331"/>
                    <a:pt x="3823840" y="1004046"/>
                  </a:cubicBezTo>
                  <a:cubicBezTo>
                    <a:pt x="3807647" y="1009761"/>
                    <a:pt x="3785740" y="1020239"/>
                    <a:pt x="3770500" y="1029764"/>
                  </a:cubicBezTo>
                  <a:cubicBezTo>
                    <a:pt x="3728590" y="1055481"/>
                    <a:pt x="3693347" y="1089771"/>
                    <a:pt x="3645722" y="1110726"/>
                  </a:cubicBezTo>
                  <a:cubicBezTo>
                    <a:pt x="3633340" y="1116441"/>
                    <a:pt x="3607622" y="1132634"/>
                    <a:pt x="3589525" y="1128824"/>
                  </a:cubicBezTo>
                  <a:cubicBezTo>
                    <a:pt x="3581905" y="1126919"/>
                    <a:pt x="3570475" y="1122156"/>
                    <a:pt x="3566665" y="1118346"/>
                  </a:cubicBezTo>
                  <a:cubicBezTo>
                    <a:pt x="3561902" y="1111679"/>
                    <a:pt x="3563807" y="1105964"/>
                    <a:pt x="3561902" y="1101201"/>
                  </a:cubicBezTo>
                  <a:cubicBezTo>
                    <a:pt x="3550472" y="1075484"/>
                    <a:pt x="3527613" y="1063101"/>
                    <a:pt x="3526660" y="1017381"/>
                  </a:cubicBezTo>
                  <a:cubicBezTo>
                    <a:pt x="3535232" y="1007856"/>
                    <a:pt x="3541900" y="995474"/>
                    <a:pt x="3554282" y="989759"/>
                  </a:cubicBezTo>
                  <a:cubicBezTo>
                    <a:pt x="3565713" y="988806"/>
                    <a:pt x="3578095" y="987854"/>
                    <a:pt x="3589525" y="986901"/>
                  </a:cubicBezTo>
                  <a:cubicBezTo>
                    <a:pt x="3601907" y="981186"/>
                    <a:pt x="3617147" y="966899"/>
                    <a:pt x="3630482" y="961184"/>
                  </a:cubicBezTo>
                  <a:cubicBezTo>
                    <a:pt x="3639055" y="960231"/>
                    <a:pt x="3647627" y="958326"/>
                    <a:pt x="3656200" y="956421"/>
                  </a:cubicBezTo>
                  <a:cubicBezTo>
                    <a:pt x="3687632" y="943086"/>
                    <a:pt x="3720970" y="924036"/>
                    <a:pt x="3752402" y="910701"/>
                  </a:cubicBezTo>
                  <a:cubicBezTo>
                    <a:pt x="3800027" y="889746"/>
                    <a:pt x="3850510" y="873554"/>
                    <a:pt x="3897182" y="854504"/>
                  </a:cubicBezTo>
                  <a:cubicBezTo>
                    <a:pt x="3931472" y="840216"/>
                    <a:pt x="4011482" y="842121"/>
                    <a:pt x="4031485" y="816404"/>
                  </a:cubicBezTo>
                  <a:close/>
                  <a:moveTo>
                    <a:pt x="281492" y="738299"/>
                  </a:moveTo>
                  <a:cubicBezTo>
                    <a:pt x="272919" y="772589"/>
                    <a:pt x="250059" y="795449"/>
                    <a:pt x="205292" y="794496"/>
                  </a:cubicBezTo>
                  <a:cubicBezTo>
                    <a:pt x="199577" y="809736"/>
                    <a:pt x="183384" y="820214"/>
                    <a:pt x="174812" y="832596"/>
                  </a:cubicBezTo>
                  <a:cubicBezTo>
                    <a:pt x="173859" y="839264"/>
                    <a:pt x="171954" y="844979"/>
                    <a:pt x="170049" y="850694"/>
                  </a:cubicBezTo>
                  <a:cubicBezTo>
                    <a:pt x="148142" y="884984"/>
                    <a:pt x="118614" y="915464"/>
                    <a:pt x="96707" y="951659"/>
                  </a:cubicBezTo>
                  <a:cubicBezTo>
                    <a:pt x="85277" y="969756"/>
                    <a:pt x="65274" y="982139"/>
                    <a:pt x="63369" y="1009761"/>
                  </a:cubicBezTo>
                  <a:cubicBezTo>
                    <a:pt x="66227" y="1010714"/>
                    <a:pt x="68132" y="1011666"/>
                    <a:pt x="70989" y="1012619"/>
                  </a:cubicBezTo>
                  <a:cubicBezTo>
                    <a:pt x="88134" y="1023096"/>
                    <a:pt x="124329" y="1008809"/>
                    <a:pt x="134807" y="1002141"/>
                  </a:cubicBezTo>
                  <a:cubicBezTo>
                    <a:pt x="148142" y="992616"/>
                    <a:pt x="164334" y="980234"/>
                    <a:pt x="177669" y="971661"/>
                  </a:cubicBezTo>
                  <a:cubicBezTo>
                    <a:pt x="192909" y="962136"/>
                    <a:pt x="208149" y="961184"/>
                    <a:pt x="226247" y="953564"/>
                  </a:cubicBezTo>
                  <a:cubicBezTo>
                    <a:pt x="235772" y="949754"/>
                    <a:pt x="245297" y="939276"/>
                    <a:pt x="253869" y="933561"/>
                  </a:cubicBezTo>
                  <a:cubicBezTo>
                    <a:pt x="263394" y="926894"/>
                    <a:pt x="287207" y="918321"/>
                    <a:pt x="291969" y="907844"/>
                  </a:cubicBezTo>
                  <a:cubicBezTo>
                    <a:pt x="291969" y="896414"/>
                    <a:pt x="291969" y="884984"/>
                    <a:pt x="291969" y="874506"/>
                  </a:cubicBezTo>
                  <a:cubicBezTo>
                    <a:pt x="297684" y="865934"/>
                    <a:pt x="293874" y="843074"/>
                    <a:pt x="293874" y="829739"/>
                  </a:cubicBezTo>
                  <a:cubicBezTo>
                    <a:pt x="294827" y="802116"/>
                    <a:pt x="294827" y="769731"/>
                    <a:pt x="293874" y="741156"/>
                  </a:cubicBezTo>
                  <a:cubicBezTo>
                    <a:pt x="290064" y="739251"/>
                    <a:pt x="288159" y="739251"/>
                    <a:pt x="281492" y="738299"/>
                  </a:cubicBezTo>
                  <a:close/>
                  <a:moveTo>
                    <a:pt x="1852924" y="577625"/>
                  </a:moveTo>
                  <a:cubicBezTo>
                    <a:pt x="1889491" y="577446"/>
                    <a:pt x="1939319" y="586376"/>
                    <a:pt x="1952177" y="596377"/>
                  </a:cubicBezTo>
                  <a:cubicBezTo>
                    <a:pt x="1956940" y="601139"/>
                    <a:pt x="1962655" y="611617"/>
                    <a:pt x="1959798" y="616379"/>
                  </a:cubicBezTo>
                  <a:cubicBezTo>
                    <a:pt x="1945510" y="639239"/>
                    <a:pt x="1924555" y="643049"/>
                    <a:pt x="1903600" y="659242"/>
                  </a:cubicBezTo>
                  <a:cubicBezTo>
                    <a:pt x="1895980" y="664957"/>
                    <a:pt x="1895027" y="676387"/>
                    <a:pt x="1888360" y="682102"/>
                  </a:cubicBezTo>
                  <a:cubicBezTo>
                    <a:pt x="1884550" y="683054"/>
                    <a:pt x="1879788" y="684007"/>
                    <a:pt x="1875977" y="684959"/>
                  </a:cubicBezTo>
                  <a:cubicBezTo>
                    <a:pt x="1871215" y="688769"/>
                    <a:pt x="1868357" y="699247"/>
                    <a:pt x="1863595" y="704962"/>
                  </a:cubicBezTo>
                  <a:cubicBezTo>
                    <a:pt x="1856927" y="713534"/>
                    <a:pt x="1844545" y="718297"/>
                    <a:pt x="1835973" y="724964"/>
                  </a:cubicBezTo>
                  <a:cubicBezTo>
                    <a:pt x="1825495" y="732584"/>
                    <a:pt x="1816923" y="745919"/>
                    <a:pt x="1808350" y="755444"/>
                  </a:cubicBezTo>
                  <a:cubicBezTo>
                    <a:pt x="1797873" y="767827"/>
                    <a:pt x="1765488" y="787829"/>
                    <a:pt x="1762630" y="804022"/>
                  </a:cubicBezTo>
                  <a:cubicBezTo>
                    <a:pt x="1776917" y="801164"/>
                    <a:pt x="1782632" y="789734"/>
                    <a:pt x="1795967" y="785924"/>
                  </a:cubicBezTo>
                  <a:cubicBezTo>
                    <a:pt x="1823590" y="776399"/>
                    <a:pt x="1851213" y="783067"/>
                    <a:pt x="1882645" y="783067"/>
                  </a:cubicBezTo>
                  <a:cubicBezTo>
                    <a:pt x="1885502" y="793544"/>
                    <a:pt x="1891217" y="799259"/>
                    <a:pt x="1893123" y="809737"/>
                  </a:cubicBezTo>
                  <a:cubicBezTo>
                    <a:pt x="1883598" y="820214"/>
                    <a:pt x="1878835" y="834502"/>
                    <a:pt x="1867405" y="843074"/>
                  </a:cubicBezTo>
                  <a:cubicBezTo>
                    <a:pt x="1837877" y="864029"/>
                    <a:pt x="1804540" y="882127"/>
                    <a:pt x="1773107" y="901177"/>
                  </a:cubicBezTo>
                  <a:cubicBezTo>
                    <a:pt x="1750248" y="915464"/>
                    <a:pt x="1724530" y="904987"/>
                    <a:pt x="1724530" y="942134"/>
                  </a:cubicBezTo>
                  <a:cubicBezTo>
                    <a:pt x="1707385" y="968804"/>
                    <a:pt x="1735007" y="1005952"/>
                    <a:pt x="1742627" y="1025954"/>
                  </a:cubicBezTo>
                  <a:cubicBezTo>
                    <a:pt x="1764535" y="1085009"/>
                    <a:pt x="1769298" y="1155494"/>
                    <a:pt x="1770250" y="1233599"/>
                  </a:cubicBezTo>
                  <a:cubicBezTo>
                    <a:pt x="1767392" y="1234552"/>
                    <a:pt x="1765488" y="1235504"/>
                    <a:pt x="1762630" y="1236457"/>
                  </a:cubicBezTo>
                  <a:cubicBezTo>
                    <a:pt x="1755010" y="1242172"/>
                    <a:pt x="1737865" y="1238362"/>
                    <a:pt x="1729292" y="1236457"/>
                  </a:cubicBezTo>
                  <a:cubicBezTo>
                    <a:pt x="1724530" y="1228837"/>
                    <a:pt x="1712148" y="1220264"/>
                    <a:pt x="1709290" y="1213597"/>
                  </a:cubicBezTo>
                  <a:cubicBezTo>
                    <a:pt x="1709290" y="1205977"/>
                    <a:pt x="1709290" y="1198357"/>
                    <a:pt x="1709290" y="1190737"/>
                  </a:cubicBezTo>
                  <a:cubicBezTo>
                    <a:pt x="1706432" y="1184069"/>
                    <a:pt x="1696907" y="1171687"/>
                    <a:pt x="1691192" y="1167877"/>
                  </a:cubicBezTo>
                  <a:cubicBezTo>
                    <a:pt x="1684525" y="1163114"/>
                    <a:pt x="1639757" y="1148827"/>
                    <a:pt x="1637852" y="1145017"/>
                  </a:cubicBezTo>
                  <a:cubicBezTo>
                    <a:pt x="1637852" y="1140254"/>
                    <a:pt x="1637852" y="1134539"/>
                    <a:pt x="1637852" y="1129777"/>
                  </a:cubicBezTo>
                  <a:cubicBezTo>
                    <a:pt x="1644520" y="1125014"/>
                    <a:pt x="1646425" y="1114537"/>
                    <a:pt x="1653092" y="1109774"/>
                  </a:cubicBezTo>
                  <a:cubicBezTo>
                    <a:pt x="1660713" y="1108822"/>
                    <a:pt x="1668332" y="1106917"/>
                    <a:pt x="1675952" y="1105012"/>
                  </a:cubicBezTo>
                  <a:cubicBezTo>
                    <a:pt x="1690240" y="1097392"/>
                    <a:pt x="1688335" y="1071674"/>
                    <a:pt x="1688335" y="1048814"/>
                  </a:cubicBezTo>
                  <a:cubicBezTo>
                    <a:pt x="1682620" y="1039289"/>
                    <a:pt x="1682620" y="1024049"/>
                    <a:pt x="1675952" y="1015477"/>
                  </a:cubicBezTo>
                  <a:cubicBezTo>
                    <a:pt x="1673095" y="1013572"/>
                    <a:pt x="1673095" y="1013572"/>
                    <a:pt x="1668332" y="1012619"/>
                  </a:cubicBezTo>
                  <a:cubicBezTo>
                    <a:pt x="1662617" y="1021192"/>
                    <a:pt x="1654045" y="1021192"/>
                    <a:pt x="1645473" y="1027859"/>
                  </a:cubicBezTo>
                  <a:cubicBezTo>
                    <a:pt x="1636900" y="1038337"/>
                    <a:pt x="1627375" y="1047862"/>
                    <a:pt x="1617850" y="1058339"/>
                  </a:cubicBezTo>
                  <a:cubicBezTo>
                    <a:pt x="1614040" y="1061197"/>
                    <a:pt x="1608325" y="1059292"/>
                    <a:pt x="1605467" y="1063102"/>
                  </a:cubicBezTo>
                  <a:cubicBezTo>
                    <a:pt x="1596895" y="1072627"/>
                    <a:pt x="1594990" y="1082152"/>
                    <a:pt x="1587370" y="1093582"/>
                  </a:cubicBezTo>
                  <a:cubicBezTo>
                    <a:pt x="1575940" y="1102154"/>
                    <a:pt x="1565463" y="1111679"/>
                    <a:pt x="1554032" y="1121204"/>
                  </a:cubicBezTo>
                  <a:cubicBezTo>
                    <a:pt x="1523552" y="1163114"/>
                    <a:pt x="1485452" y="1193594"/>
                    <a:pt x="1450210" y="1230742"/>
                  </a:cubicBezTo>
                  <a:cubicBezTo>
                    <a:pt x="1379725" y="1230742"/>
                    <a:pt x="1353055" y="1166924"/>
                    <a:pt x="1355913" y="1104059"/>
                  </a:cubicBezTo>
                  <a:cubicBezTo>
                    <a:pt x="1367342" y="1101202"/>
                    <a:pt x="1377820" y="1089772"/>
                    <a:pt x="1394013" y="1093582"/>
                  </a:cubicBezTo>
                  <a:cubicBezTo>
                    <a:pt x="1400680" y="1095487"/>
                    <a:pt x="1409252" y="1104059"/>
                    <a:pt x="1419730" y="1101202"/>
                  </a:cubicBezTo>
                  <a:cubicBezTo>
                    <a:pt x="1427350" y="1099297"/>
                    <a:pt x="1429255" y="1089772"/>
                    <a:pt x="1434970" y="1085962"/>
                  </a:cubicBezTo>
                  <a:cubicBezTo>
                    <a:pt x="1445448" y="1078342"/>
                    <a:pt x="1457830" y="1078342"/>
                    <a:pt x="1470213" y="1070722"/>
                  </a:cubicBezTo>
                  <a:cubicBezTo>
                    <a:pt x="1476880" y="1065959"/>
                    <a:pt x="1483548" y="1057387"/>
                    <a:pt x="1490215" y="1052624"/>
                  </a:cubicBezTo>
                  <a:cubicBezTo>
                    <a:pt x="1501645" y="1045957"/>
                    <a:pt x="1514027" y="1044052"/>
                    <a:pt x="1525457" y="1037384"/>
                  </a:cubicBezTo>
                  <a:cubicBezTo>
                    <a:pt x="1554985" y="1020239"/>
                    <a:pt x="1584513" y="998332"/>
                    <a:pt x="1612135" y="979282"/>
                  </a:cubicBezTo>
                  <a:cubicBezTo>
                    <a:pt x="1634995" y="963089"/>
                    <a:pt x="1673095" y="955469"/>
                    <a:pt x="1677857" y="921179"/>
                  </a:cubicBezTo>
                  <a:cubicBezTo>
                    <a:pt x="1663570" y="917369"/>
                    <a:pt x="1652140" y="911654"/>
                    <a:pt x="1650235" y="893557"/>
                  </a:cubicBezTo>
                  <a:cubicBezTo>
                    <a:pt x="1654998" y="889747"/>
                    <a:pt x="1682620" y="820214"/>
                    <a:pt x="1683573" y="812594"/>
                  </a:cubicBezTo>
                  <a:cubicBezTo>
                    <a:pt x="1676905" y="808784"/>
                    <a:pt x="1673095" y="807832"/>
                    <a:pt x="1660713" y="807832"/>
                  </a:cubicBezTo>
                  <a:cubicBezTo>
                    <a:pt x="1653092" y="812594"/>
                    <a:pt x="1635948" y="816404"/>
                    <a:pt x="1627375" y="818309"/>
                  </a:cubicBezTo>
                  <a:cubicBezTo>
                    <a:pt x="1627375" y="839264"/>
                    <a:pt x="1627375" y="860219"/>
                    <a:pt x="1627375" y="881174"/>
                  </a:cubicBezTo>
                  <a:lnTo>
                    <a:pt x="1627375" y="882127"/>
                  </a:lnTo>
                  <a:cubicBezTo>
                    <a:pt x="1627375" y="886889"/>
                    <a:pt x="1628327" y="890699"/>
                    <a:pt x="1624517" y="897367"/>
                  </a:cubicBezTo>
                  <a:cubicBezTo>
                    <a:pt x="1607373" y="924989"/>
                    <a:pt x="1568320" y="994522"/>
                    <a:pt x="1546413" y="999284"/>
                  </a:cubicBezTo>
                  <a:cubicBezTo>
                    <a:pt x="1540698" y="983092"/>
                    <a:pt x="1523552" y="979282"/>
                    <a:pt x="1515932" y="965947"/>
                  </a:cubicBezTo>
                  <a:cubicBezTo>
                    <a:pt x="1511170" y="957374"/>
                    <a:pt x="1512123" y="947849"/>
                    <a:pt x="1508313" y="938324"/>
                  </a:cubicBezTo>
                  <a:cubicBezTo>
                    <a:pt x="1505455" y="930704"/>
                    <a:pt x="1495930" y="920227"/>
                    <a:pt x="1493073" y="912607"/>
                  </a:cubicBezTo>
                  <a:cubicBezTo>
                    <a:pt x="1476880" y="863077"/>
                    <a:pt x="1495930" y="786877"/>
                    <a:pt x="1505455" y="744967"/>
                  </a:cubicBezTo>
                  <a:cubicBezTo>
                    <a:pt x="1509265" y="726869"/>
                    <a:pt x="1501645" y="704962"/>
                    <a:pt x="1502598" y="686864"/>
                  </a:cubicBezTo>
                  <a:cubicBezTo>
                    <a:pt x="1507360" y="684959"/>
                    <a:pt x="1507360" y="684007"/>
                    <a:pt x="1513075" y="682102"/>
                  </a:cubicBezTo>
                  <a:cubicBezTo>
                    <a:pt x="1516885" y="679244"/>
                    <a:pt x="1517838" y="680197"/>
                    <a:pt x="1523552" y="679244"/>
                  </a:cubicBezTo>
                  <a:cubicBezTo>
                    <a:pt x="1529267" y="684007"/>
                    <a:pt x="1536888" y="684959"/>
                    <a:pt x="1543555" y="689722"/>
                  </a:cubicBezTo>
                  <a:cubicBezTo>
                    <a:pt x="1553080" y="697342"/>
                    <a:pt x="1570225" y="731632"/>
                    <a:pt x="1584513" y="723059"/>
                  </a:cubicBezTo>
                  <a:cubicBezTo>
                    <a:pt x="1616898" y="704962"/>
                    <a:pt x="1650235" y="686864"/>
                    <a:pt x="1680715" y="664957"/>
                  </a:cubicBezTo>
                  <a:cubicBezTo>
                    <a:pt x="1695002" y="654479"/>
                    <a:pt x="1708338" y="636382"/>
                    <a:pt x="1723577" y="626857"/>
                  </a:cubicBezTo>
                  <a:cubicBezTo>
                    <a:pt x="1735960" y="625904"/>
                    <a:pt x="1749295" y="623999"/>
                    <a:pt x="1761677" y="622094"/>
                  </a:cubicBezTo>
                  <a:cubicBezTo>
                    <a:pt x="1765488" y="615427"/>
                    <a:pt x="1770250" y="609712"/>
                    <a:pt x="1774060" y="603997"/>
                  </a:cubicBezTo>
                  <a:cubicBezTo>
                    <a:pt x="1786442" y="594472"/>
                    <a:pt x="1807398" y="585899"/>
                    <a:pt x="1822638" y="581137"/>
                  </a:cubicBezTo>
                  <a:cubicBezTo>
                    <a:pt x="1830020" y="578756"/>
                    <a:pt x="1840735" y="577684"/>
                    <a:pt x="1852924" y="577625"/>
                  </a:cubicBezTo>
                  <a:close/>
                  <a:moveTo>
                    <a:pt x="3579047" y="530654"/>
                  </a:moveTo>
                  <a:cubicBezTo>
                    <a:pt x="3588572" y="530654"/>
                    <a:pt x="3600002" y="529701"/>
                    <a:pt x="3604764" y="533511"/>
                  </a:cubicBezTo>
                  <a:cubicBezTo>
                    <a:pt x="3624767" y="540179"/>
                    <a:pt x="3686680" y="615426"/>
                    <a:pt x="3680964" y="644954"/>
                  </a:cubicBezTo>
                  <a:cubicBezTo>
                    <a:pt x="3674297" y="679244"/>
                    <a:pt x="3662867" y="698294"/>
                    <a:pt x="3642864" y="718296"/>
                  </a:cubicBezTo>
                  <a:cubicBezTo>
                    <a:pt x="3631434" y="719249"/>
                    <a:pt x="3625719" y="720201"/>
                    <a:pt x="3615242" y="718296"/>
                  </a:cubicBezTo>
                  <a:cubicBezTo>
                    <a:pt x="3610480" y="702104"/>
                    <a:pt x="3594287" y="684959"/>
                    <a:pt x="3587619" y="669719"/>
                  </a:cubicBezTo>
                  <a:cubicBezTo>
                    <a:pt x="3587619" y="652574"/>
                    <a:pt x="3587619" y="635429"/>
                    <a:pt x="3586667" y="619236"/>
                  </a:cubicBezTo>
                  <a:cubicBezTo>
                    <a:pt x="3584762" y="601139"/>
                    <a:pt x="3575237" y="547799"/>
                    <a:pt x="3579047" y="530654"/>
                  </a:cubicBezTo>
                  <a:close/>
                  <a:moveTo>
                    <a:pt x="1938842" y="307769"/>
                  </a:moveTo>
                  <a:cubicBezTo>
                    <a:pt x="1949319" y="307769"/>
                    <a:pt x="1958844" y="307769"/>
                    <a:pt x="1969322" y="307769"/>
                  </a:cubicBezTo>
                  <a:cubicBezTo>
                    <a:pt x="1975989" y="307769"/>
                    <a:pt x="1978847" y="319199"/>
                    <a:pt x="1979799" y="333486"/>
                  </a:cubicBezTo>
                  <a:cubicBezTo>
                    <a:pt x="1968369" y="344916"/>
                    <a:pt x="1957892" y="357299"/>
                    <a:pt x="1946462" y="368729"/>
                  </a:cubicBezTo>
                  <a:cubicBezTo>
                    <a:pt x="1935032" y="369681"/>
                    <a:pt x="1924554" y="371586"/>
                    <a:pt x="1913124" y="373491"/>
                  </a:cubicBezTo>
                  <a:cubicBezTo>
                    <a:pt x="1884549" y="384921"/>
                    <a:pt x="1856926" y="411591"/>
                    <a:pt x="1832162" y="429689"/>
                  </a:cubicBezTo>
                  <a:cubicBezTo>
                    <a:pt x="1795967" y="457311"/>
                    <a:pt x="1751199" y="532559"/>
                    <a:pt x="1708337" y="546846"/>
                  </a:cubicBezTo>
                  <a:cubicBezTo>
                    <a:pt x="1693097" y="552561"/>
                    <a:pt x="1648329" y="562086"/>
                    <a:pt x="1629279" y="557324"/>
                  </a:cubicBezTo>
                  <a:cubicBezTo>
                    <a:pt x="1599751" y="550656"/>
                    <a:pt x="1529267" y="524939"/>
                    <a:pt x="1519742" y="498269"/>
                  </a:cubicBezTo>
                  <a:cubicBezTo>
                    <a:pt x="1508312" y="483981"/>
                    <a:pt x="1518789" y="464931"/>
                    <a:pt x="1524504" y="452549"/>
                  </a:cubicBezTo>
                  <a:cubicBezTo>
                    <a:pt x="1604514" y="419211"/>
                    <a:pt x="1692144" y="383016"/>
                    <a:pt x="1775964" y="351584"/>
                  </a:cubicBezTo>
                  <a:cubicBezTo>
                    <a:pt x="1783584" y="350631"/>
                    <a:pt x="1791204" y="349679"/>
                    <a:pt x="1798824" y="348726"/>
                  </a:cubicBezTo>
                  <a:cubicBezTo>
                    <a:pt x="1826447" y="340154"/>
                    <a:pt x="1856926" y="326819"/>
                    <a:pt x="1885501" y="318246"/>
                  </a:cubicBezTo>
                  <a:cubicBezTo>
                    <a:pt x="1901694" y="313484"/>
                    <a:pt x="1925507" y="316341"/>
                    <a:pt x="1938842" y="307769"/>
                  </a:cubicBezTo>
                  <a:close/>
                  <a:moveTo>
                    <a:pt x="667255" y="301102"/>
                  </a:moveTo>
                  <a:cubicBezTo>
                    <a:pt x="688210" y="308722"/>
                    <a:pt x="700592" y="334439"/>
                    <a:pt x="717738" y="346822"/>
                  </a:cubicBezTo>
                  <a:cubicBezTo>
                    <a:pt x="788222" y="399209"/>
                    <a:pt x="797747" y="484934"/>
                    <a:pt x="819655" y="587804"/>
                  </a:cubicBezTo>
                  <a:cubicBezTo>
                    <a:pt x="829180" y="593519"/>
                    <a:pt x="830132" y="599234"/>
                    <a:pt x="845372" y="600187"/>
                  </a:cubicBezTo>
                  <a:cubicBezTo>
                    <a:pt x="855850" y="588757"/>
                    <a:pt x="865375" y="578279"/>
                    <a:pt x="875852" y="566849"/>
                  </a:cubicBezTo>
                  <a:cubicBezTo>
                    <a:pt x="888235" y="558277"/>
                    <a:pt x="915857" y="549704"/>
                    <a:pt x="921572" y="536369"/>
                  </a:cubicBezTo>
                  <a:cubicBezTo>
                    <a:pt x="921572" y="515414"/>
                    <a:pt x="921572" y="495412"/>
                    <a:pt x="921572" y="474457"/>
                  </a:cubicBezTo>
                  <a:cubicBezTo>
                    <a:pt x="921572" y="471599"/>
                    <a:pt x="920620" y="469694"/>
                    <a:pt x="921572" y="467789"/>
                  </a:cubicBezTo>
                  <a:cubicBezTo>
                    <a:pt x="922525" y="465884"/>
                    <a:pt x="925382" y="464932"/>
                    <a:pt x="927288" y="463027"/>
                  </a:cubicBezTo>
                  <a:cubicBezTo>
                    <a:pt x="933002" y="458264"/>
                    <a:pt x="936813" y="453502"/>
                    <a:pt x="949195" y="452549"/>
                  </a:cubicBezTo>
                  <a:cubicBezTo>
                    <a:pt x="953957" y="457312"/>
                    <a:pt x="956815" y="456359"/>
                    <a:pt x="959672" y="463027"/>
                  </a:cubicBezTo>
                  <a:cubicBezTo>
                    <a:pt x="962530" y="467789"/>
                    <a:pt x="959672" y="474457"/>
                    <a:pt x="962530" y="481124"/>
                  </a:cubicBezTo>
                  <a:cubicBezTo>
                    <a:pt x="965388" y="488744"/>
                    <a:pt x="981580" y="502079"/>
                    <a:pt x="988247" y="506842"/>
                  </a:cubicBezTo>
                  <a:cubicBezTo>
                    <a:pt x="996820" y="512557"/>
                    <a:pt x="1059685" y="533512"/>
                    <a:pt x="1061590" y="537322"/>
                  </a:cubicBezTo>
                  <a:cubicBezTo>
                    <a:pt x="1061590" y="543989"/>
                    <a:pt x="1061590" y="550657"/>
                    <a:pt x="1061590" y="557324"/>
                  </a:cubicBezTo>
                  <a:cubicBezTo>
                    <a:pt x="1055875" y="566849"/>
                    <a:pt x="1060638" y="587804"/>
                    <a:pt x="1056827" y="598282"/>
                  </a:cubicBezTo>
                  <a:cubicBezTo>
                    <a:pt x="1047302" y="623999"/>
                    <a:pt x="1025395" y="653527"/>
                    <a:pt x="1003488" y="666862"/>
                  </a:cubicBezTo>
                  <a:cubicBezTo>
                    <a:pt x="985390" y="679244"/>
                    <a:pt x="957767" y="686864"/>
                    <a:pt x="934907" y="692579"/>
                  </a:cubicBezTo>
                  <a:cubicBezTo>
                    <a:pt x="898713" y="702104"/>
                    <a:pt x="849182" y="681149"/>
                    <a:pt x="846325" y="723059"/>
                  </a:cubicBezTo>
                  <a:cubicBezTo>
                    <a:pt x="860613" y="741157"/>
                    <a:pt x="850135" y="774494"/>
                    <a:pt x="849182" y="802117"/>
                  </a:cubicBezTo>
                  <a:cubicBezTo>
                    <a:pt x="809177" y="821167"/>
                    <a:pt x="810130" y="838312"/>
                    <a:pt x="783460" y="865934"/>
                  </a:cubicBezTo>
                  <a:cubicBezTo>
                    <a:pt x="785365" y="869744"/>
                    <a:pt x="784413" y="867839"/>
                    <a:pt x="786317" y="870697"/>
                  </a:cubicBezTo>
                  <a:cubicBezTo>
                    <a:pt x="815845" y="891652"/>
                    <a:pt x="854897" y="876412"/>
                    <a:pt x="882520" y="867839"/>
                  </a:cubicBezTo>
                  <a:cubicBezTo>
                    <a:pt x="909190" y="858314"/>
                    <a:pt x="934907" y="848789"/>
                    <a:pt x="958720" y="842122"/>
                  </a:cubicBezTo>
                  <a:cubicBezTo>
                    <a:pt x="967292" y="841169"/>
                    <a:pt x="975865" y="840217"/>
                    <a:pt x="984438" y="839264"/>
                  </a:cubicBezTo>
                  <a:cubicBezTo>
                    <a:pt x="1016822" y="826882"/>
                    <a:pt x="1044445" y="812594"/>
                    <a:pt x="1088260" y="808784"/>
                  </a:cubicBezTo>
                  <a:cubicBezTo>
                    <a:pt x="1093975" y="818309"/>
                    <a:pt x="1095880" y="825929"/>
                    <a:pt x="1095880" y="844027"/>
                  </a:cubicBezTo>
                  <a:cubicBezTo>
                    <a:pt x="1079688" y="859267"/>
                    <a:pt x="1078735" y="886889"/>
                    <a:pt x="1065400" y="900224"/>
                  </a:cubicBezTo>
                  <a:cubicBezTo>
                    <a:pt x="1055875" y="910702"/>
                    <a:pt x="1022538" y="927847"/>
                    <a:pt x="1009202" y="933562"/>
                  </a:cubicBezTo>
                  <a:cubicBezTo>
                    <a:pt x="972055" y="944039"/>
                    <a:pt x="934907" y="953564"/>
                    <a:pt x="897760" y="964042"/>
                  </a:cubicBezTo>
                  <a:cubicBezTo>
                    <a:pt x="885377" y="964042"/>
                    <a:pt x="872042" y="964042"/>
                    <a:pt x="859660" y="964042"/>
                  </a:cubicBezTo>
                  <a:cubicBezTo>
                    <a:pt x="852040" y="967852"/>
                    <a:pt x="841563" y="984997"/>
                    <a:pt x="829180" y="989759"/>
                  </a:cubicBezTo>
                  <a:cubicBezTo>
                    <a:pt x="790127" y="1006904"/>
                    <a:pt x="740597" y="997379"/>
                    <a:pt x="710117" y="977377"/>
                  </a:cubicBezTo>
                  <a:cubicBezTo>
                    <a:pt x="682495" y="960232"/>
                    <a:pt x="650110" y="864982"/>
                    <a:pt x="638680" y="827834"/>
                  </a:cubicBezTo>
                  <a:cubicBezTo>
                    <a:pt x="632013" y="807832"/>
                    <a:pt x="636775" y="791639"/>
                    <a:pt x="631060" y="769732"/>
                  </a:cubicBezTo>
                  <a:cubicBezTo>
                    <a:pt x="617725" y="723059"/>
                    <a:pt x="604390" y="658289"/>
                    <a:pt x="592960" y="607807"/>
                  </a:cubicBezTo>
                  <a:cubicBezTo>
                    <a:pt x="591055" y="597329"/>
                    <a:pt x="605342" y="532559"/>
                    <a:pt x="608200" y="521129"/>
                  </a:cubicBezTo>
                  <a:cubicBezTo>
                    <a:pt x="621535" y="471599"/>
                    <a:pt x="631060" y="423022"/>
                    <a:pt x="643442" y="376349"/>
                  </a:cubicBezTo>
                  <a:cubicBezTo>
                    <a:pt x="645347" y="371587"/>
                    <a:pt x="643442" y="367777"/>
                    <a:pt x="644395" y="363014"/>
                  </a:cubicBezTo>
                  <a:cubicBezTo>
                    <a:pt x="650110" y="342059"/>
                    <a:pt x="659635" y="321104"/>
                    <a:pt x="667255" y="301102"/>
                  </a:cubicBezTo>
                  <a:close/>
                  <a:moveTo>
                    <a:pt x="4077204" y="290624"/>
                  </a:moveTo>
                  <a:cubicBezTo>
                    <a:pt x="4050534" y="324914"/>
                    <a:pt x="3998146" y="365871"/>
                    <a:pt x="3993384" y="420164"/>
                  </a:cubicBezTo>
                  <a:cubicBezTo>
                    <a:pt x="4000052" y="424926"/>
                    <a:pt x="4019102" y="453501"/>
                    <a:pt x="4026721" y="445881"/>
                  </a:cubicBezTo>
                  <a:cubicBezTo>
                    <a:pt x="4045771" y="430641"/>
                    <a:pt x="4034342" y="397304"/>
                    <a:pt x="4049582" y="384921"/>
                  </a:cubicBezTo>
                  <a:cubicBezTo>
                    <a:pt x="4056249" y="379206"/>
                    <a:pt x="4061012" y="380159"/>
                    <a:pt x="4069584" y="382064"/>
                  </a:cubicBezTo>
                  <a:cubicBezTo>
                    <a:pt x="4081967" y="410639"/>
                    <a:pt x="4084824" y="439214"/>
                    <a:pt x="4092444" y="476361"/>
                  </a:cubicBezTo>
                  <a:cubicBezTo>
                    <a:pt x="4096254" y="478266"/>
                    <a:pt x="4098159" y="478266"/>
                    <a:pt x="4104827" y="479219"/>
                  </a:cubicBezTo>
                  <a:cubicBezTo>
                    <a:pt x="4113399" y="464931"/>
                    <a:pt x="4121019" y="449691"/>
                    <a:pt x="4130544" y="436356"/>
                  </a:cubicBezTo>
                  <a:cubicBezTo>
                    <a:pt x="4157214" y="400161"/>
                    <a:pt x="4204839" y="379206"/>
                    <a:pt x="4206744" y="318246"/>
                  </a:cubicBezTo>
                  <a:cubicBezTo>
                    <a:pt x="4161024" y="315389"/>
                    <a:pt x="4125782" y="291576"/>
                    <a:pt x="4077204" y="290624"/>
                  </a:cubicBezTo>
                  <a:close/>
                  <a:moveTo>
                    <a:pt x="3600002" y="256334"/>
                  </a:moveTo>
                  <a:cubicBezTo>
                    <a:pt x="3628577" y="267764"/>
                    <a:pt x="3640960" y="289672"/>
                    <a:pt x="3663820" y="304912"/>
                  </a:cubicBezTo>
                  <a:cubicBezTo>
                    <a:pt x="3685727" y="319199"/>
                    <a:pt x="3711445" y="325867"/>
                    <a:pt x="3732400" y="340154"/>
                  </a:cubicBezTo>
                  <a:cubicBezTo>
                    <a:pt x="3769547" y="364919"/>
                    <a:pt x="3834317" y="462074"/>
                    <a:pt x="3834317" y="524939"/>
                  </a:cubicBezTo>
                  <a:cubicBezTo>
                    <a:pt x="3812410" y="550657"/>
                    <a:pt x="3793360" y="590662"/>
                    <a:pt x="3747640" y="590662"/>
                  </a:cubicBezTo>
                  <a:cubicBezTo>
                    <a:pt x="3732400" y="542084"/>
                    <a:pt x="3725732" y="465884"/>
                    <a:pt x="3699062" y="428737"/>
                  </a:cubicBezTo>
                  <a:cubicBezTo>
                    <a:pt x="3691442" y="417307"/>
                    <a:pt x="3676202" y="408734"/>
                    <a:pt x="3668582" y="398257"/>
                  </a:cubicBezTo>
                  <a:cubicBezTo>
                    <a:pt x="3651437" y="374444"/>
                    <a:pt x="3633340" y="353489"/>
                    <a:pt x="3615242" y="330629"/>
                  </a:cubicBezTo>
                  <a:cubicBezTo>
                    <a:pt x="3606670" y="323009"/>
                    <a:pt x="3597145" y="315389"/>
                    <a:pt x="3587620" y="307769"/>
                  </a:cubicBezTo>
                  <a:cubicBezTo>
                    <a:pt x="3587620" y="293482"/>
                    <a:pt x="3587620" y="280147"/>
                    <a:pt x="3587620" y="266812"/>
                  </a:cubicBezTo>
                  <a:cubicBezTo>
                    <a:pt x="3587620" y="263954"/>
                    <a:pt x="3596192" y="255382"/>
                    <a:pt x="3600002" y="256334"/>
                  </a:cubicBezTo>
                  <a:close/>
                  <a:moveTo>
                    <a:pt x="189099" y="169656"/>
                  </a:moveTo>
                  <a:cubicBezTo>
                    <a:pt x="218627" y="175371"/>
                    <a:pt x="218627" y="196326"/>
                    <a:pt x="239582" y="207756"/>
                  </a:cubicBezTo>
                  <a:cubicBezTo>
                    <a:pt x="293874" y="235379"/>
                    <a:pt x="393887" y="283956"/>
                    <a:pt x="416747" y="339201"/>
                  </a:cubicBezTo>
                  <a:cubicBezTo>
                    <a:pt x="424367" y="357299"/>
                    <a:pt x="414842" y="385874"/>
                    <a:pt x="419604" y="407781"/>
                  </a:cubicBezTo>
                  <a:cubicBezTo>
                    <a:pt x="425319" y="434451"/>
                    <a:pt x="424367" y="472551"/>
                    <a:pt x="424367" y="506841"/>
                  </a:cubicBezTo>
                  <a:cubicBezTo>
                    <a:pt x="424367" y="522081"/>
                    <a:pt x="426272" y="537321"/>
                    <a:pt x="429129" y="550656"/>
                  </a:cubicBezTo>
                  <a:cubicBezTo>
                    <a:pt x="428177" y="577326"/>
                    <a:pt x="427224" y="603044"/>
                    <a:pt x="426272" y="629714"/>
                  </a:cubicBezTo>
                  <a:cubicBezTo>
                    <a:pt x="426272" y="694484"/>
                    <a:pt x="428177" y="764969"/>
                    <a:pt x="415794" y="822119"/>
                  </a:cubicBezTo>
                  <a:cubicBezTo>
                    <a:pt x="414842" y="844026"/>
                    <a:pt x="413889" y="864981"/>
                    <a:pt x="412937" y="885936"/>
                  </a:cubicBezTo>
                  <a:cubicBezTo>
                    <a:pt x="398649" y="946896"/>
                    <a:pt x="393887" y="1006904"/>
                    <a:pt x="371979" y="1058339"/>
                  </a:cubicBezTo>
                  <a:cubicBezTo>
                    <a:pt x="363407" y="1078341"/>
                    <a:pt x="353882" y="1111679"/>
                    <a:pt x="333879" y="1119299"/>
                  </a:cubicBezTo>
                  <a:cubicBezTo>
                    <a:pt x="328164" y="1123109"/>
                    <a:pt x="312924" y="1122156"/>
                    <a:pt x="303399" y="1122156"/>
                  </a:cubicBezTo>
                  <a:cubicBezTo>
                    <a:pt x="286254" y="1095486"/>
                    <a:pt x="290064" y="1064054"/>
                    <a:pt x="291017" y="1020239"/>
                  </a:cubicBezTo>
                  <a:cubicBezTo>
                    <a:pt x="296732" y="1012619"/>
                    <a:pt x="292922" y="993569"/>
                    <a:pt x="291017" y="984996"/>
                  </a:cubicBezTo>
                  <a:cubicBezTo>
                    <a:pt x="289112" y="983091"/>
                    <a:pt x="286254" y="984044"/>
                    <a:pt x="283397" y="984996"/>
                  </a:cubicBezTo>
                  <a:cubicBezTo>
                    <a:pt x="263394" y="1005951"/>
                    <a:pt x="240534" y="1024049"/>
                    <a:pt x="217674" y="1041194"/>
                  </a:cubicBezTo>
                  <a:cubicBezTo>
                    <a:pt x="213864" y="1045956"/>
                    <a:pt x="209102" y="1051671"/>
                    <a:pt x="205292" y="1056434"/>
                  </a:cubicBezTo>
                  <a:cubicBezTo>
                    <a:pt x="181479" y="1072626"/>
                    <a:pt x="156714" y="1083104"/>
                    <a:pt x="133854" y="1099296"/>
                  </a:cubicBezTo>
                  <a:cubicBezTo>
                    <a:pt x="118614" y="1110726"/>
                    <a:pt x="93849" y="1145969"/>
                    <a:pt x="80514" y="1152636"/>
                  </a:cubicBezTo>
                  <a:cubicBezTo>
                    <a:pt x="73847" y="1154541"/>
                    <a:pt x="39557" y="1154541"/>
                    <a:pt x="35747" y="1152636"/>
                  </a:cubicBezTo>
                  <a:cubicBezTo>
                    <a:pt x="35747" y="1152636"/>
                    <a:pt x="32889" y="1150731"/>
                    <a:pt x="31937" y="1149779"/>
                  </a:cubicBezTo>
                  <a:cubicBezTo>
                    <a:pt x="-6163" y="1136444"/>
                    <a:pt x="-448" y="1055481"/>
                    <a:pt x="1457" y="1013571"/>
                  </a:cubicBezTo>
                  <a:cubicBezTo>
                    <a:pt x="1457" y="1012619"/>
                    <a:pt x="2409" y="1005951"/>
                    <a:pt x="3362" y="1004046"/>
                  </a:cubicBezTo>
                  <a:cubicBezTo>
                    <a:pt x="5267" y="1001189"/>
                    <a:pt x="7172" y="1000236"/>
                    <a:pt x="9077" y="998331"/>
                  </a:cubicBezTo>
                  <a:cubicBezTo>
                    <a:pt x="66227" y="960231"/>
                    <a:pt x="79562" y="886889"/>
                    <a:pt x="101469" y="814499"/>
                  </a:cubicBezTo>
                  <a:cubicBezTo>
                    <a:pt x="107184" y="796401"/>
                    <a:pt x="126234" y="779256"/>
                    <a:pt x="119567" y="750681"/>
                  </a:cubicBezTo>
                  <a:cubicBezTo>
                    <a:pt x="115757" y="732584"/>
                    <a:pt x="110994" y="710676"/>
                    <a:pt x="107184" y="694484"/>
                  </a:cubicBezTo>
                  <a:cubicBezTo>
                    <a:pt x="107184" y="687816"/>
                    <a:pt x="107184" y="681149"/>
                    <a:pt x="107184" y="674481"/>
                  </a:cubicBezTo>
                  <a:cubicBezTo>
                    <a:pt x="101469" y="656384"/>
                    <a:pt x="83372" y="645906"/>
                    <a:pt x="79562" y="623999"/>
                  </a:cubicBezTo>
                  <a:cubicBezTo>
                    <a:pt x="78609" y="621141"/>
                    <a:pt x="89087" y="612569"/>
                    <a:pt x="94802" y="611616"/>
                  </a:cubicBezTo>
                  <a:cubicBezTo>
                    <a:pt x="122424" y="611616"/>
                    <a:pt x="128139" y="625904"/>
                    <a:pt x="145284" y="631619"/>
                  </a:cubicBezTo>
                  <a:cubicBezTo>
                    <a:pt x="161477" y="637334"/>
                    <a:pt x="175764" y="630666"/>
                    <a:pt x="191004" y="636381"/>
                  </a:cubicBezTo>
                  <a:cubicBezTo>
                    <a:pt x="204339" y="641144"/>
                    <a:pt x="211007" y="652574"/>
                    <a:pt x="221484" y="659241"/>
                  </a:cubicBezTo>
                  <a:cubicBezTo>
                    <a:pt x="232914" y="660194"/>
                    <a:pt x="243392" y="662099"/>
                    <a:pt x="254822" y="664004"/>
                  </a:cubicBezTo>
                  <a:cubicBezTo>
                    <a:pt x="269109" y="670671"/>
                    <a:pt x="278634" y="684006"/>
                    <a:pt x="292922" y="689721"/>
                  </a:cubicBezTo>
                  <a:cubicBezTo>
                    <a:pt x="293874" y="670671"/>
                    <a:pt x="295779" y="650669"/>
                    <a:pt x="297684" y="631619"/>
                  </a:cubicBezTo>
                  <a:cubicBezTo>
                    <a:pt x="297684" y="614474"/>
                    <a:pt x="297684" y="598281"/>
                    <a:pt x="297684" y="581136"/>
                  </a:cubicBezTo>
                  <a:cubicBezTo>
                    <a:pt x="309114" y="530654"/>
                    <a:pt x="308162" y="416354"/>
                    <a:pt x="292922" y="370634"/>
                  </a:cubicBezTo>
                  <a:cubicBezTo>
                    <a:pt x="283397" y="342059"/>
                    <a:pt x="255774" y="323961"/>
                    <a:pt x="239582" y="302054"/>
                  </a:cubicBezTo>
                  <a:cubicBezTo>
                    <a:pt x="229104" y="288719"/>
                    <a:pt x="222437" y="272526"/>
                    <a:pt x="211959" y="259191"/>
                  </a:cubicBezTo>
                  <a:cubicBezTo>
                    <a:pt x="193862" y="236331"/>
                    <a:pt x="168144" y="222996"/>
                    <a:pt x="169097" y="187754"/>
                  </a:cubicBezTo>
                  <a:cubicBezTo>
                    <a:pt x="169097" y="182991"/>
                    <a:pt x="182432" y="168704"/>
                    <a:pt x="189099" y="169656"/>
                  </a:cubicBezTo>
                  <a:close/>
                  <a:moveTo>
                    <a:pt x="2741800" y="161084"/>
                  </a:moveTo>
                  <a:cubicBezTo>
                    <a:pt x="2758945" y="173466"/>
                    <a:pt x="2781805" y="164894"/>
                    <a:pt x="2802760" y="173466"/>
                  </a:cubicBezTo>
                  <a:cubicBezTo>
                    <a:pt x="2816095" y="179181"/>
                    <a:pt x="2824667" y="193469"/>
                    <a:pt x="2836097" y="201089"/>
                  </a:cubicBezTo>
                  <a:cubicBezTo>
                    <a:pt x="2858005" y="215376"/>
                    <a:pt x="2886580" y="222044"/>
                    <a:pt x="2899915" y="243951"/>
                  </a:cubicBezTo>
                  <a:cubicBezTo>
                    <a:pt x="2909440" y="260144"/>
                    <a:pt x="2913250" y="292529"/>
                    <a:pt x="2904677" y="312531"/>
                  </a:cubicBezTo>
                  <a:cubicBezTo>
                    <a:pt x="2902772" y="317294"/>
                    <a:pt x="2894200" y="323009"/>
                    <a:pt x="2892295" y="327771"/>
                  </a:cubicBezTo>
                  <a:cubicBezTo>
                    <a:pt x="2892295" y="349679"/>
                    <a:pt x="2892295" y="371586"/>
                    <a:pt x="2892295" y="393494"/>
                  </a:cubicBezTo>
                  <a:cubicBezTo>
                    <a:pt x="2892295" y="448739"/>
                    <a:pt x="2885627" y="515414"/>
                    <a:pt x="2895152" y="565896"/>
                  </a:cubicBezTo>
                  <a:cubicBezTo>
                    <a:pt x="2896105" y="565896"/>
                    <a:pt x="2898010" y="565896"/>
                    <a:pt x="2899915" y="565896"/>
                  </a:cubicBezTo>
                  <a:cubicBezTo>
                    <a:pt x="2923727" y="548751"/>
                    <a:pt x="2948492" y="537321"/>
                    <a:pt x="2971352" y="520176"/>
                  </a:cubicBezTo>
                  <a:cubicBezTo>
                    <a:pt x="3020882" y="482076"/>
                    <a:pt x="3028502" y="412544"/>
                    <a:pt x="3123752" y="433499"/>
                  </a:cubicBezTo>
                  <a:cubicBezTo>
                    <a:pt x="3128515" y="435404"/>
                    <a:pt x="3138992" y="463026"/>
                    <a:pt x="3131372" y="468741"/>
                  </a:cubicBezTo>
                  <a:cubicBezTo>
                    <a:pt x="3120895" y="476361"/>
                    <a:pt x="3120895" y="485886"/>
                    <a:pt x="3113275" y="496364"/>
                  </a:cubicBezTo>
                  <a:cubicBezTo>
                    <a:pt x="3102797" y="511604"/>
                    <a:pt x="3081842" y="531606"/>
                    <a:pt x="3068507" y="544941"/>
                  </a:cubicBezTo>
                  <a:cubicBezTo>
                    <a:pt x="3041837" y="564944"/>
                    <a:pt x="3014215" y="583041"/>
                    <a:pt x="2987545" y="603044"/>
                  </a:cubicBezTo>
                  <a:cubicBezTo>
                    <a:pt x="2974210" y="612569"/>
                    <a:pt x="2962780" y="628761"/>
                    <a:pt x="2949445" y="638286"/>
                  </a:cubicBezTo>
                  <a:cubicBezTo>
                    <a:pt x="2936110" y="647811"/>
                    <a:pt x="2898962" y="667814"/>
                    <a:pt x="2891342" y="681149"/>
                  </a:cubicBezTo>
                  <a:cubicBezTo>
                    <a:pt x="2888485" y="699246"/>
                    <a:pt x="2886580" y="716391"/>
                    <a:pt x="2883722" y="734489"/>
                  </a:cubicBezTo>
                  <a:cubicBezTo>
                    <a:pt x="2871340" y="779256"/>
                    <a:pt x="2864672" y="831644"/>
                    <a:pt x="2845622" y="873554"/>
                  </a:cubicBezTo>
                  <a:cubicBezTo>
                    <a:pt x="2829430" y="908796"/>
                    <a:pt x="2795140" y="929751"/>
                    <a:pt x="2766565" y="952611"/>
                  </a:cubicBezTo>
                  <a:cubicBezTo>
                    <a:pt x="2691317" y="1014524"/>
                    <a:pt x="2607497" y="1073579"/>
                    <a:pt x="2472242" y="1074531"/>
                  </a:cubicBezTo>
                  <a:cubicBezTo>
                    <a:pt x="2472242" y="1073579"/>
                    <a:pt x="2472242" y="1071674"/>
                    <a:pt x="2472242" y="1069769"/>
                  </a:cubicBezTo>
                  <a:cubicBezTo>
                    <a:pt x="2482720" y="1053576"/>
                    <a:pt x="2480815" y="1041194"/>
                    <a:pt x="2497960" y="1028811"/>
                  </a:cubicBezTo>
                  <a:cubicBezTo>
                    <a:pt x="2510342" y="1020239"/>
                    <a:pt x="2526535" y="1008809"/>
                    <a:pt x="2538917" y="1003094"/>
                  </a:cubicBezTo>
                  <a:cubicBezTo>
                    <a:pt x="2545585" y="1002141"/>
                    <a:pt x="2552252" y="1001189"/>
                    <a:pt x="2558920" y="1000236"/>
                  </a:cubicBezTo>
                  <a:cubicBezTo>
                    <a:pt x="2567492" y="996426"/>
                    <a:pt x="2576065" y="992616"/>
                    <a:pt x="2586542" y="987854"/>
                  </a:cubicBezTo>
                  <a:cubicBezTo>
                    <a:pt x="2596067" y="984044"/>
                    <a:pt x="2604640" y="977376"/>
                    <a:pt x="2612260" y="972614"/>
                  </a:cubicBezTo>
                  <a:cubicBezTo>
                    <a:pt x="2663695" y="939276"/>
                    <a:pt x="2736085" y="853551"/>
                    <a:pt x="2736085" y="769731"/>
                  </a:cubicBezTo>
                  <a:cubicBezTo>
                    <a:pt x="2692270" y="771636"/>
                    <a:pt x="2657980" y="791639"/>
                    <a:pt x="2624642" y="804974"/>
                  </a:cubicBezTo>
                  <a:cubicBezTo>
                    <a:pt x="2617022" y="805926"/>
                    <a:pt x="2609402" y="807831"/>
                    <a:pt x="2601782" y="809736"/>
                  </a:cubicBezTo>
                  <a:cubicBezTo>
                    <a:pt x="2584637" y="820214"/>
                    <a:pt x="2572255" y="839264"/>
                    <a:pt x="2556062" y="850694"/>
                  </a:cubicBezTo>
                  <a:cubicBezTo>
                    <a:pt x="2534155" y="865934"/>
                    <a:pt x="2513200" y="874506"/>
                    <a:pt x="2492245" y="888794"/>
                  </a:cubicBezTo>
                  <a:cubicBezTo>
                    <a:pt x="2444620" y="921179"/>
                    <a:pt x="2391280" y="957374"/>
                    <a:pt x="2316985" y="942134"/>
                  </a:cubicBezTo>
                  <a:cubicBezTo>
                    <a:pt x="2281742" y="887841"/>
                    <a:pt x="2287457" y="871649"/>
                    <a:pt x="2289362" y="792591"/>
                  </a:cubicBezTo>
                  <a:cubicBezTo>
                    <a:pt x="2290315" y="786876"/>
                    <a:pt x="2292220" y="784971"/>
                    <a:pt x="2294125" y="784971"/>
                  </a:cubicBezTo>
                  <a:cubicBezTo>
                    <a:pt x="2296982" y="783066"/>
                    <a:pt x="2300792" y="785924"/>
                    <a:pt x="2304602" y="790686"/>
                  </a:cubicBezTo>
                  <a:cubicBezTo>
                    <a:pt x="2311270" y="802116"/>
                    <a:pt x="2322700" y="815451"/>
                    <a:pt x="2332225" y="824024"/>
                  </a:cubicBezTo>
                  <a:cubicBezTo>
                    <a:pt x="2334130" y="824024"/>
                    <a:pt x="2344607" y="823071"/>
                    <a:pt x="2352227" y="821166"/>
                  </a:cubicBezTo>
                  <a:cubicBezTo>
                    <a:pt x="2365562" y="817356"/>
                    <a:pt x="2381755" y="809736"/>
                    <a:pt x="2395090" y="805926"/>
                  </a:cubicBezTo>
                  <a:cubicBezTo>
                    <a:pt x="2403662" y="804974"/>
                    <a:pt x="2413187" y="804021"/>
                    <a:pt x="2422712" y="803069"/>
                  </a:cubicBezTo>
                  <a:cubicBezTo>
                    <a:pt x="2453192" y="792591"/>
                    <a:pt x="2497960" y="762111"/>
                    <a:pt x="2526535" y="744966"/>
                  </a:cubicBezTo>
                  <a:cubicBezTo>
                    <a:pt x="2544632" y="734489"/>
                    <a:pt x="2565587" y="732584"/>
                    <a:pt x="2587495" y="724964"/>
                  </a:cubicBezTo>
                  <a:cubicBezTo>
                    <a:pt x="2606545" y="718296"/>
                    <a:pt x="2627500" y="706866"/>
                    <a:pt x="2645597" y="699246"/>
                  </a:cubicBezTo>
                  <a:cubicBezTo>
                    <a:pt x="2667505" y="689721"/>
                    <a:pt x="2750372" y="662099"/>
                    <a:pt x="2759897" y="648764"/>
                  </a:cubicBezTo>
                  <a:cubicBezTo>
                    <a:pt x="2776090" y="625904"/>
                    <a:pt x="2765612" y="578279"/>
                    <a:pt x="2772280" y="546846"/>
                  </a:cubicBezTo>
                  <a:cubicBezTo>
                    <a:pt x="2781805" y="504936"/>
                    <a:pt x="2780852" y="390636"/>
                    <a:pt x="2767517" y="354441"/>
                  </a:cubicBezTo>
                  <a:cubicBezTo>
                    <a:pt x="2751325" y="311579"/>
                    <a:pt x="2697032" y="229664"/>
                    <a:pt x="2718940" y="171561"/>
                  </a:cubicBezTo>
                  <a:cubicBezTo>
                    <a:pt x="2726560" y="166799"/>
                    <a:pt x="2730370" y="162989"/>
                    <a:pt x="2741800" y="161084"/>
                  </a:cubicBezTo>
                  <a:close/>
                  <a:moveTo>
                    <a:pt x="4109589" y="20114"/>
                  </a:moveTo>
                  <a:cubicBezTo>
                    <a:pt x="4122924" y="32496"/>
                    <a:pt x="4146737" y="47736"/>
                    <a:pt x="4147689" y="70596"/>
                  </a:cubicBezTo>
                  <a:cubicBezTo>
                    <a:pt x="4156262" y="84884"/>
                    <a:pt x="4141974" y="115364"/>
                    <a:pt x="4137212" y="126794"/>
                  </a:cubicBezTo>
                  <a:cubicBezTo>
                    <a:pt x="4121019" y="166799"/>
                    <a:pt x="4086729" y="195374"/>
                    <a:pt x="4083871" y="243951"/>
                  </a:cubicBezTo>
                  <a:cubicBezTo>
                    <a:pt x="4086729" y="244904"/>
                    <a:pt x="4088634" y="245856"/>
                    <a:pt x="4091492" y="246809"/>
                  </a:cubicBezTo>
                  <a:cubicBezTo>
                    <a:pt x="4106732" y="256334"/>
                    <a:pt x="4143879" y="234426"/>
                    <a:pt x="4157214" y="228711"/>
                  </a:cubicBezTo>
                  <a:cubicBezTo>
                    <a:pt x="4185789" y="216329"/>
                    <a:pt x="4213412" y="213471"/>
                    <a:pt x="4245796" y="202994"/>
                  </a:cubicBezTo>
                  <a:cubicBezTo>
                    <a:pt x="4252464" y="201089"/>
                    <a:pt x="4264846" y="191564"/>
                    <a:pt x="4276277" y="195374"/>
                  </a:cubicBezTo>
                  <a:cubicBezTo>
                    <a:pt x="4282944" y="197279"/>
                    <a:pt x="4288659" y="205851"/>
                    <a:pt x="4296279" y="207756"/>
                  </a:cubicBezTo>
                  <a:cubicBezTo>
                    <a:pt x="4313424" y="212519"/>
                    <a:pt x="4338189" y="204899"/>
                    <a:pt x="4346762" y="218234"/>
                  </a:cubicBezTo>
                  <a:cubicBezTo>
                    <a:pt x="4365812" y="243951"/>
                    <a:pt x="4335332" y="288719"/>
                    <a:pt x="4328664" y="306816"/>
                  </a:cubicBezTo>
                  <a:cubicBezTo>
                    <a:pt x="4303899" y="370634"/>
                    <a:pt x="4250559" y="417306"/>
                    <a:pt x="4211507" y="468741"/>
                  </a:cubicBezTo>
                  <a:cubicBezTo>
                    <a:pt x="4195314" y="489696"/>
                    <a:pt x="4166739" y="489696"/>
                    <a:pt x="4157214" y="521129"/>
                  </a:cubicBezTo>
                  <a:cubicBezTo>
                    <a:pt x="4175312" y="521129"/>
                    <a:pt x="4192457" y="521129"/>
                    <a:pt x="4210554" y="521129"/>
                  </a:cubicBezTo>
                  <a:cubicBezTo>
                    <a:pt x="4221032" y="528749"/>
                    <a:pt x="4239129" y="528749"/>
                    <a:pt x="4251512" y="533511"/>
                  </a:cubicBezTo>
                  <a:cubicBezTo>
                    <a:pt x="4261989" y="623999"/>
                    <a:pt x="4217221" y="652574"/>
                    <a:pt x="4167692" y="688769"/>
                  </a:cubicBezTo>
                  <a:cubicBezTo>
                    <a:pt x="4158167" y="696389"/>
                    <a:pt x="4151499" y="709724"/>
                    <a:pt x="4140069" y="716391"/>
                  </a:cubicBezTo>
                  <a:cubicBezTo>
                    <a:pt x="4121971" y="725916"/>
                    <a:pt x="4101969" y="727821"/>
                    <a:pt x="4083871" y="736394"/>
                  </a:cubicBezTo>
                  <a:cubicBezTo>
                    <a:pt x="4053392" y="749729"/>
                    <a:pt x="4029579" y="776399"/>
                    <a:pt x="3989574" y="779256"/>
                  </a:cubicBezTo>
                  <a:cubicBezTo>
                    <a:pt x="3987669" y="770684"/>
                    <a:pt x="3984812" y="757349"/>
                    <a:pt x="3986717" y="753539"/>
                  </a:cubicBezTo>
                  <a:cubicBezTo>
                    <a:pt x="4001957" y="733536"/>
                    <a:pt x="4024817" y="718296"/>
                    <a:pt x="4044819" y="703056"/>
                  </a:cubicBezTo>
                  <a:cubicBezTo>
                    <a:pt x="4052439" y="697341"/>
                    <a:pt x="4058154" y="684006"/>
                    <a:pt x="4064821" y="675434"/>
                  </a:cubicBezTo>
                  <a:cubicBezTo>
                    <a:pt x="4079109" y="663051"/>
                    <a:pt x="4092444" y="649716"/>
                    <a:pt x="4105779" y="637334"/>
                  </a:cubicBezTo>
                  <a:cubicBezTo>
                    <a:pt x="4108637" y="630666"/>
                    <a:pt x="4110542" y="623999"/>
                    <a:pt x="4113399" y="617331"/>
                  </a:cubicBezTo>
                  <a:cubicBezTo>
                    <a:pt x="4121019" y="605901"/>
                    <a:pt x="4131496" y="599234"/>
                    <a:pt x="4136259" y="583994"/>
                  </a:cubicBezTo>
                  <a:cubicBezTo>
                    <a:pt x="4132449" y="583994"/>
                    <a:pt x="4127687" y="583994"/>
                    <a:pt x="4123877" y="583994"/>
                  </a:cubicBezTo>
                  <a:cubicBezTo>
                    <a:pt x="4110542" y="595424"/>
                    <a:pt x="4096254" y="599234"/>
                    <a:pt x="4081014" y="609711"/>
                  </a:cubicBezTo>
                  <a:cubicBezTo>
                    <a:pt x="4061012" y="622094"/>
                    <a:pt x="4046724" y="645906"/>
                    <a:pt x="4027674" y="660194"/>
                  </a:cubicBezTo>
                  <a:cubicBezTo>
                    <a:pt x="3968619" y="704009"/>
                    <a:pt x="3900039" y="750681"/>
                    <a:pt x="3827649" y="779256"/>
                  </a:cubicBezTo>
                  <a:cubicBezTo>
                    <a:pt x="3774309" y="801164"/>
                    <a:pt x="3712396" y="836406"/>
                    <a:pt x="3635244" y="820214"/>
                  </a:cubicBezTo>
                  <a:cubicBezTo>
                    <a:pt x="3633339" y="815451"/>
                    <a:pt x="3632387" y="809736"/>
                    <a:pt x="3632387" y="802116"/>
                  </a:cubicBezTo>
                  <a:cubicBezTo>
                    <a:pt x="3634292" y="800211"/>
                    <a:pt x="3633339" y="802116"/>
                    <a:pt x="3635244" y="797354"/>
                  </a:cubicBezTo>
                  <a:cubicBezTo>
                    <a:pt x="3697157" y="763064"/>
                    <a:pt x="3755259" y="719249"/>
                    <a:pt x="3815267" y="683054"/>
                  </a:cubicBezTo>
                  <a:cubicBezTo>
                    <a:pt x="3826696" y="679244"/>
                    <a:pt x="3837174" y="676386"/>
                    <a:pt x="3848604" y="672576"/>
                  </a:cubicBezTo>
                  <a:cubicBezTo>
                    <a:pt x="3885752" y="648764"/>
                    <a:pt x="3930519" y="624951"/>
                    <a:pt x="3970524" y="603996"/>
                  </a:cubicBezTo>
                  <a:cubicBezTo>
                    <a:pt x="4000052" y="588756"/>
                    <a:pt x="4032437" y="578279"/>
                    <a:pt x="4059107" y="561134"/>
                  </a:cubicBezTo>
                  <a:cubicBezTo>
                    <a:pt x="4071489" y="552561"/>
                    <a:pt x="4090539" y="552561"/>
                    <a:pt x="4094349" y="535416"/>
                  </a:cubicBezTo>
                  <a:cubicBezTo>
                    <a:pt x="4093396" y="535416"/>
                    <a:pt x="4091492" y="535416"/>
                    <a:pt x="4089587" y="535416"/>
                  </a:cubicBezTo>
                  <a:cubicBezTo>
                    <a:pt x="4068632" y="522081"/>
                    <a:pt x="4023864" y="562086"/>
                    <a:pt x="3993384" y="563039"/>
                  </a:cubicBezTo>
                  <a:cubicBezTo>
                    <a:pt x="3990527" y="556371"/>
                    <a:pt x="3990527" y="546846"/>
                    <a:pt x="3990527" y="537321"/>
                  </a:cubicBezTo>
                  <a:cubicBezTo>
                    <a:pt x="3998146" y="527796"/>
                    <a:pt x="4004814" y="513509"/>
                    <a:pt x="4005767" y="499221"/>
                  </a:cubicBezTo>
                  <a:cubicBezTo>
                    <a:pt x="3981954" y="483981"/>
                    <a:pt x="3981954" y="474456"/>
                    <a:pt x="3941949" y="471599"/>
                  </a:cubicBezTo>
                  <a:cubicBezTo>
                    <a:pt x="3929567" y="508746"/>
                    <a:pt x="3886704" y="520176"/>
                    <a:pt x="3860987" y="544941"/>
                  </a:cubicBezTo>
                  <a:cubicBezTo>
                    <a:pt x="3853367" y="543989"/>
                    <a:pt x="3849557" y="543036"/>
                    <a:pt x="3845746" y="537321"/>
                  </a:cubicBezTo>
                  <a:cubicBezTo>
                    <a:pt x="3835269" y="521129"/>
                    <a:pt x="3852414" y="510651"/>
                    <a:pt x="3858129" y="502079"/>
                  </a:cubicBezTo>
                  <a:cubicBezTo>
                    <a:pt x="3872417" y="481124"/>
                    <a:pt x="3894324" y="463026"/>
                    <a:pt x="3900992" y="436356"/>
                  </a:cubicBezTo>
                  <a:cubicBezTo>
                    <a:pt x="3888609" y="428736"/>
                    <a:pt x="3880989" y="422069"/>
                    <a:pt x="3880989" y="403019"/>
                  </a:cubicBezTo>
                  <a:cubicBezTo>
                    <a:pt x="3880989" y="402066"/>
                    <a:pt x="3882894" y="400161"/>
                    <a:pt x="3883846" y="400161"/>
                  </a:cubicBezTo>
                  <a:cubicBezTo>
                    <a:pt x="3899087" y="398256"/>
                    <a:pt x="3924804" y="396351"/>
                    <a:pt x="3941949" y="392541"/>
                  </a:cubicBezTo>
                  <a:cubicBezTo>
                    <a:pt x="3955284" y="371586"/>
                    <a:pt x="3979096" y="357299"/>
                    <a:pt x="3982907" y="328724"/>
                  </a:cubicBezTo>
                  <a:cubicBezTo>
                    <a:pt x="3957189" y="329676"/>
                    <a:pt x="3952427" y="343964"/>
                    <a:pt x="3924804" y="339201"/>
                  </a:cubicBezTo>
                  <a:cubicBezTo>
                    <a:pt x="3922899" y="334439"/>
                    <a:pt x="3921946" y="327771"/>
                    <a:pt x="3921946" y="319199"/>
                  </a:cubicBezTo>
                  <a:cubicBezTo>
                    <a:pt x="3933377" y="310626"/>
                    <a:pt x="3949569" y="293481"/>
                    <a:pt x="3949569" y="273479"/>
                  </a:cubicBezTo>
                  <a:cubicBezTo>
                    <a:pt x="3938139" y="273479"/>
                    <a:pt x="3919089" y="276336"/>
                    <a:pt x="3914327" y="273479"/>
                  </a:cubicBezTo>
                  <a:cubicBezTo>
                    <a:pt x="3893371" y="266811"/>
                    <a:pt x="3879084" y="245856"/>
                    <a:pt x="3876227" y="220139"/>
                  </a:cubicBezTo>
                  <a:cubicBezTo>
                    <a:pt x="3884799" y="215376"/>
                    <a:pt x="3886704" y="212519"/>
                    <a:pt x="3901944" y="212519"/>
                  </a:cubicBezTo>
                  <a:cubicBezTo>
                    <a:pt x="3931471" y="234426"/>
                    <a:pt x="3958142" y="208709"/>
                    <a:pt x="3982907" y="200136"/>
                  </a:cubicBezTo>
                  <a:cubicBezTo>
                    <a:pt x="3999099" y="194421"/>
                    <a:pt x="4009577" y="197279"/>
                    <a:pt x="4021007" y="189659"/>
                  </a:cubicBezTo>
                  <a:cubicBezTo>
                    <a:pt x="4059107" y="164894"/>
                    <a:pt x="4085777" y="94409"/>
                    <a:pt x="4086729" y="30591"/>
                  </a:cubicBezTo>
                  <a:cubicBezTo>
                    <a:pt x="4086729" y="22971"/>
                    <a:pt x="4105779" y="16304"/>
                    <a:pt x="4109589" y="20114"/>
                  </a:cubicBezTo>
                  <a:close/>
                  <a:moveTo>
                    <a:pt x="1675952" y="111"/>
                  </a:moveTo>
                  <a:cubicBezTo>
                    <a:pt x="1735959" y="-1794"/>
                    <a:pt x="1764534" y="21066"/>
                    <a:pt x="1800729" y="42974"/>
                  </a:cubicBezTo>
                  <a:cubicBezTo>
                    <a:pt x="1811207" y="48689"/>
                    <a:pt x="1824542" y="48689"/>
                    <a:pt x="1834067" y="55356"/>
                  </a:cubicBezTo>
                  <a:cubicBezTo>
                    <a:pt x="1855022" y="69644"/>
                    <a:pt x="1878834" y="84884"/>
                    <a:pt x="1899789" y="101076"/>
                  </a:cubicBezTo>
                  <a:cubicBezTo>
                    <a:pt x="1908362" y="107744"/>
                    <a:pt x="1911219" y="119174"/>
                    <a:pt x="1917887" y="126794"/>
                  </a:cubicBezTo>
                  <a:cubicBezTo>
                    <a:pt x="1922649" y="197279"/>
                    <a:pt x="1884549" y="217281"/>
                    <a:pt x="1814064" y="215376"/>
                  </a:cubicBezTo>
                  <a:cubicBezTo>
                    <a:pt x="1798824" y="245856"/>
                    <a:pt x="1757867" y="274431"/>
                    <a:pt x="1717862" y="279194"/>
                  </a:cubicBezTo>
                  <a:cubicBezTo>
                    <a:pt x="1709289" y="279194"/>
                    <a:pt x="1706432" y="255381"/>
                    <a:pt x="1710242" y="253476"/>
                  </a:cubicBezTo>
                  <a:cubicBezTo>
                    <a:pt x="1734054" y="237284"/>
                    <a:pt x="1731197" y="183944"/>
                    <a:pt x="1720719" y="151559"/>
                  </a:cubicBezTo>
                  <a:cubicBezTo>
                    <a:pt x="1715004" y="136319"/>
                    <a:pt x="1704527" y="114411"/>
                    <a:pt x="1695002" y="101076"/>
                  </a:cubicBezTo>
                  <a:cubicBezTo>
                    <a:pt x="1691192" y="98219"/>
                    <a:pt x="1688334" y="96314"/>
                    <a:pt x="1684524" y="93456"/>
                  </a:cubicBezTo>
                  <a:cubicBezTo>
                    <a:pt x="1683572" y="82979"/>
                    <a:pt x="1681667" y="73454"/>
                    <a:pt x="1678809" y="63929"/>
                  </a:cubicBezTo>
                  <a:cubicBezTo>
                    <a:pt x="1664522" y="34401"/>
                    <a:pt x="1646424" y="34401"/>
                    <a:pt x="1675952" y="1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10" name="矩形 8">
            <a:extLst>
              <a:ext uri="{FF2B5EF4-FFF2-40B4-BE49-F238E27FC236}">
                <a16:creationId xmlns:a16="http://schemas.microsoft.com/office/drawing/2014/main" id="{ADF3E3E0-1AD4-D848-A1EB-580AD1E91727}"/>
              </a:ext>
            </a:extLst>
          </p:cNvPr>
          <p:cNvSpPr/>
          <p:nvPr/>
        </p:nvSpPr>
        <p:spPr>
          <a:xfrm>
            <a:off x="574698" y="244318"/>
            <a:ext cx="5485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rgbClr val="C00000"/>
                </a:solidFill>
                <a:latin typeface="微软雅黑" panose="020B0503020204020204" pitchFamily="34" charset="-122"/>
              </a:rPr>
              <a:t>3.3</a:t>
            </a:r>
            <a:endParaRPr lang="zh-CN" altLang="en-US" sz="2000" dirty="0">
              <a:solidFill>
                <a:srgbClr val="C00000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B9D4AF3-CB66-4541-8C96-7380A2B081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5585"/>
          <a:stretch/>
        </p:blipFill>
        <p:spPr>
          <a:xfrm>
            <a:off x="9251354" y="209857"/>
            <a:ext cx="1440270" cy="461915"/>
          </a:xfrm>
          <a:prstGeom prst="rect">
            <a:avLst/>
          </a:prstGeom>
        </p:spPr>
      </p:pic>
      <p:sp>
        <p:nvSpPr>
          <p:cNvPr id="12" name="矩形 8">
            <a:extLst>
              <a:ext uri="{FF2B5EF4-FFF2-40B4-BE49-F238E27FC236}">
                <a16:creationId xmlns:a16="http://schemas.microsoft.com/office/drawing/2014/main" id="{88BC3730-79E2-E542-881E-CAC73C0DB72A}"/>
              </a:ext>
            </a:extLst>
          </p:cNvPr>
          <p:cNvSpPr/>
          <p:nvPr/>
        </p:nvSpPr>
        <p:spPr>
          <a:xfrm>
            <a:off x="1128952" y="238169"/>
            <a:ext cx="43210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</a:rPr>
              <a:t>Absolute Chorography Deduction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6A316ECA-C1FA-9B4B-8D28-E45D884F96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711662"/>
              </p:ext>
            </p:extLst>
          </p:nvPr>
        </p:nvGraphicFramePr>
        <p:xfrm>
          <a:off x="1228417" y="1393868"/>
          <a:ext cx="9894341" cy="442589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02301">
                  <a:extLst>
                    <a:ext uri="{9D8B030D-6E8A-4147-A177-3AD203B41FA5}">
                      <a16:colId xmlns:a16="http://schemas.microsoft.com/office/drawing/2014/main" val="1010493903"/>
                    </a:ext>
                  </a:extLst>
                </a:gridCol>
                <a:gridCol w="1641678">
                  <a:extLst>
                    <a:ext uri="{9D8B030D-6E8A-4147-A177-3AD203B41FA5}">
                      <a16:colId xmlns:a16="http://schemas.microsoft.com/office/drawing/2014/main" val="3009917352"/>
                    </a:ext>
                  </a:extLst>
                </a:gridCol>
                <a:gridCol w="1289002">
                  <a:extLst>
                    <a:ext uri="{9D8B030D-6E8A-4147-A177-3AD203B41FA5}">
                      <a16:colId xmlns:a16="http://schemas.microsoft.com/office/drawing/2014/main" val="1861530954"/>
                    </a:ext>
                  </a:extLst>
                </a:gridCol>
                <a:gridCol w="1124415">
                  <a:extLst>
                    <a:ext uri="{9D8B030D-6E8A-4147-A177-3AD203B41FA5}">
                      <a16:colId xmlns:a16="http://schemas.microsoft.com/office/drawing/2014/main" val="2142957698"/>
                    </a:ext>
                  </a:extLst>
                </a:gridCol>
                <a:gridCol w="1079291">
                  <a:extLst>
                    <a:ext uri="{9D8B030D-6E8A-4147-A177-3AD203B41FA5}">
                      <a16:colId xmlns:a16="http://schemas.microsoft.com/office/drawing/2014/main" val="753207381"/>
                    </a:ext>
                  </a:extLst>
                </a:gridCol>
                <a:gridCol w="1259174">
                  <a:extLst>
                    <a:ext uri="{9D8B030D-6E8A-4147-A177-3AD203B41FA5}">
                      <a16:colId xmlns:a16="http://schemas.microsoft.com/office/drawing/2014/main" val="1993715361"/>
                    </a:ext>
                  </a:extLst>
                </a:gridCol>
                <a:gridCol w="1214203">
                  <a:extLst>
                    <a:ext uri="{9D8B030D-6E8A-4147-A177-3AD203B41FA5}">
                      <a16:colId xmlns:a16="http://schemas.microsoft.com/office/drawing/2014/main" val="2655685681"/>
                    </a:ext>
                  </a:extLst>
                </a:gridCol>
                <a:gridCol w="1184277">
                  <a:extLst>
                    <a:ext uri="{9D8B030D-6E8A-4147-A177-3AD203B41FA5}">
                      <a16:colId xmlns:a16="http://schemas.microsoft.com/office/drawing/2014/main" val="9991781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Time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BCE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Andersson 1925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dirty="0" err="1"/>
                        <a:t>Siyong</a:t>
                      </a:r>
                      <a:r>
                        <a:rPr lang="en-US" dirty="0"/>
                        <a:t> Liang</a:t>
                      </a:r>
                      <a:r>
                        <a:rPr lang="en-US" altLang="zh-CN" dirty="0"/>
                        <a:t>’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view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Andersson 1943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7113589"/>
                  </a:ext>
                </a:extLst>
              </a:tr>
              <a:tr h="483817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Late Neolithic</a:t>
                      </a:r>
                      <a:r>
                        <a:rPr lang="zh-CN" altLang="en-US" sz="1800" dirty="0"/>
                        <a:t> </a:t>
                      </a:r>
                      <a:r>
                        <a:rPr lang="en-US" altLang="zh-CN" sz="1800" dirty="0"/>
                        <a:t>Age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Qijia</a:t>
                      </a:r>
                      <a:r>
                        <a:rPr lang="en-US" dirty="0"/>
                        <a:t> Culture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3500-3200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err="1"/>
                        <a:t>Qijia</a:t>
                      </a:r>
                      <a:r>
                        <a:rPr lang="en-US" dirty="0"/>
                        <a:t> Stage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3500-3200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704980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u="sng" dirty="0" err="1"/>
                        <a:t>Yangshao</a:t>
                      </a:r>
                      <a:r>
                        <a:rPr lang="en-US" b="1" u="sng" dirty="0"/>
                        <a:t> Culture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3200-2900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b="0" dirty="0"/>
                        <a:t>XX</a:t>
                      </a:r>
                      <a:r>
                        <a:rPr lang="zh-CN" altLang="en-US" b="0" dirty="0"/>
                        <a:t> </a:t>
                      </a:r>
                      <a:r>
                        <a:rPr lang="en-US" altLang="zh-CN" b="0" dirty="0"/>
                        <a:t>Stage</a:t>
                      </a:r>
                      <a:endParaRPr lang="en-US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0" dirty="0"/>
                        <a:t>3200-2900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487526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Machang</a:t>
                      </a:r>
                      <a:r>
                        <a:rPr lang="en-US" dirty="0"/>
                        <a:t> Culture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2900-2600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u="sng" dirty="0" err="1"/>
                        <a:t>Hougang</a:t>
                      </a:r>
                      <a:r>
                        <a:rPr lang="en-US" u="sng" dirty="0"/>
                        <a:t> Stage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2900-2600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138404"/>
                  </a:ext>
                </a:extLst>
              </a:tr>
              <a:tr h="64008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Bronze Age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dirty="0" err="1"/>
                        <a:t>Xindian</a:t>
                      </a:r>
                      <a:r>
                        <a:rPr lang="en-US" u="sng" dirty="0"/>
                        <a:t> Culture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2600-2300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b="1" u="sng" dirty="0" err="1"/>
                        <a:t>Yangshao</a:t>
                      </a:r>
                      <a:r>
                        <a:rPr lang="en-US" altLang="zh-CN" b="1" dirty="0" err="1"/>
                        <a:t>-</a:t>
                      </a:r>
                      <a:r>
                        <a:rPr lang="en-US" dirty="0" err="1"/>
                        <a:t>Machang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Stage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2</a:t>
                      </a:r>
                      <a:r>
                        <a:rPr lang="en-US" altLang="zh-CN" b="1" dirty="0"/>
                        <a:t>5</a:t>
                      </a:r>
                      <a:r>
                        <a:rPr lang="en-US" b="1" dirty="0"/>
                        <a:t>00</a:t>
                      </a:r>
                      <a:r>
                        <a:rPr lang="en-US" dirty="0"/>
                        <a:t>-2000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Qijia</a:t>
                      </a:r>
                      <a:r>
                        <a:rPr lang="en-US" dirty="0"/>
                        <a:t> Culture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2500-2200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844478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dirty="0" err="1"/>
                        <a:t>Siwa</a:t>
                      </a:r>
                      <a:r>
                        <a:rPr lang="en-US" u="none" dirty="0"/>
                        <a:t> Culture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2300-2000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Longshan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/>
                        <a:t>2300-2000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b="1" dirty="0" err="1"/>
                        <a:t>Yangshao</a:t>
                      </a:r>
                      <a:r>
                        <a:rPr lang="en-US" b="1" dirty="0"/>
                        <a:t> Culture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b="1" dirty="0"/>
                        <a:t>2200-1700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122997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Shajiang</a:t>
                      </a:r>
                      <a:r>
                        <a:rPr lang="en-US" dirty="0"/>
                        <a:t> Culture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2000-1700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Xindian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Stage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2000-1700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31699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Age Gap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300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altLang="zh-CN" u="sng" dirty="0"/>
                        <a:t>2</a:t>
                      </a:r>
                      <a:r>
                        <a:rPr lang="zh-CN" altLang="en-US" u="sng" dirty="0"/>
                        <a:t> </a:t>
                      </a:r>
                      <a:r>
                        <a:rPr lang="en-US" altLang="zh-CN" u="sng" dirty="0"/>
                        <a:t>meters</a:t>
                      </a:r>
                      <a:endParaRPr lang="en-US" u="sn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Machang</a:t>
                      </a:r>
                      <a:r>
                        <a:rPr lang="en-US" dirty="0"/>
                        <a:t> Culture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1700-1300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2984829"/>
                  </a:ext>
                </a:extLst>
              </a:tr>
            </a:tbl>
          </a:graphicData>
        </a:graphic>
      </p:graphicFrame>
      <p:sp>
        <p:nvSpPr>
          <p:cNvPr id="44" name="Right Arrow 43">
            <a:extLst>
              <a:ext uri="{FF2B5EF4-FFF2-40B4-BE49-F238E27FC236}">
                <a16:creationId xmlns:a16="http://schemas.microsoft.com/office/drawing/2014/main" id="{E1770D92-3FDF-FE4D-9D02-F1B8DD3FDC1D}"/>
              </a:ext>
            </a:extLst>
          </p:cNvPr>
          <p:cNvSpPr/>
          <p:nvPr/>
        </p:nvSpPr>
        <p:spPr>
          <a:xfrm>
            <a:off x="1086017" y="5125882"/>
            <a:ext cx="1229711" cy="126125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F029D34-8FFA-7C49-999B-DD697C7853EF}"/>
              </a:ext>
            </a:extLst>
          </p:cNvPr>
          <p:cNvSpPr txBox="1"/>
          <p:nvPr/>
        </p:nvSpPr>
        <p:spPr>
          <a:xfrm>
            <a:off x="-1294" y="4854378"/>
            <a:ext cx="12297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Baseline</a:t>
            </a:r>
          </a:p>
          <a:p>
            <a:r>
              <a:rPr lang="en-US" dirty="0"/>
              <a:t>Chinese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dirty="0"/>
              <a:t>Literature</a:t>
            </a:r>
          </a:p>
        </p:txBody>
      </p:sp>
      <p:sp>
        <p:nvSpPr>
          <p:cNvPr id="47" name="Right Arrow 46">
            <a:extLst>
              <a:ext uri="{FF2B5EF4-FFF2-40B4-BE49-F238E27FC236}">
                <a16:creationId xmlns:a16="http://schemas.microsoft.com/office/drawing/2014/main" id="{00564EE6-1D0D-6846-9104-3566D58DA10B}"/>
              </a:ext>
            </a:extLst>
          </p:cNvPr>
          <p:cNvSpPr/>
          <p:nvPr/>
        </p:nvSpPr>
        <p:spPr>
          <a:xfrm rot="5400000">
            <a:off x="7611197" y="2754384"/>
            <a:ext cx="2135966" cy="12016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ight Arrow 51">
            <a:extLst>
              <a:ext uri="{FF2B5EF4-FFF2-40B4-BE49-F238E27FC236}">
                <a16:creationId xmlns:a16="http://schemas.microsoft.com/office/drawing/2014/main" id="{748F91D8-AD2D-744E-925A-785E7791A048}"/>
              </a:ext>
            </a:extLst>
          </p:cNvPr>
          <p:cNvSpPr/>
          <p:nvPr/>
        </p:nvSpPr>
        <p:spPr>
          <a:xfrm>
            <a:off x="1080904" y="1708348"/>
            <a:ext cx="1229711" cy="126125"/>
          </a:xfrm>
          <a:prstGeom prst="rightArrow">
            <a:avLst/>
          </a:prstGeom>
          <a:solidFill>
            <a:srgbClr val="C00000">
              <a:alpha val="45000"/>
            </a:srgbClr>
          </a:solidFill>
          <a:ln cmpd="sng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DB17D77-E692-5F41-A63E-463EB1F13F80}"/>
              </a:ext>
            </a:extLst>
          </p:cNvPr>
          <p:cNvSpPr txBox="1"/>
          <p:nvPr/>
        </p:nvSpPr>
        <p:spPr>
          <a:xfrm>
            <a:off x="-1294" y="1631714"/>
            <a:ext cx="12297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Baseline</a:t>
            </a:r>
          </a:p>
          <a:p>
            <a:r>
              <a:rPr lang="en-US" dirty="0"/>
              <a:t>Western</a:t>
            </a:r>
          </a:p>
          <a:p>
            <a:r>
              <a:rPr lang="en-US" dirty="0"/>
              <a:t>Origination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5D025D64-35B8-CC44-9C2A-3EC76030611E}"/>
              </a:ext>
            </a:extLst>
          </p:cNvPr>
          <p:cNvCxnSpPr/>
          <p:nvPr/>
        </p:nvCxnSpPr>
        <p:spPr>
          <a:xfrm>
            <a:off x="5222488" y="1746485"/>
            <a:ext cx="0" cy="3640432"/>
          </a:xfrm>
          <a:prstGeom prst="straightConnector1">
            <a:avLst/>
          </a:prstGeom>
          <a:ln w="539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Right Arrow 56">
            <a:extLst>
              <a:ext uri="{FF2B5EF4-FFF2-40B4-BE49-F238E27FC236}">
                <a16:creationId xmlns:a16="http://schemas.microsoft.com/office/drawing/2014/main" id="{BEA77931-3FF3-FC4F-B11E-BC6F5769D0C4}"/>
              </a:ext>
            </a:extLst>
          </p:cNvPr>
          <p:cNvSpPr/>
          <p:nvPr/>
        </p:nvSpPr>
        <p:spPr>
          <a:xfrm rot="16200000">
            <a:off x="10291826" y="4294948"/>
            <a:ext cx="1559181" cy="10268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ight Arrow 57">
            <a:extLst>
              <a:ext uri="{FF2B5EF4-FFF2-40B4-BE49-F238E27FC236}">
                <a16:creationId xmlns:a16="http://schemas.microsoft.com/office/drawing/2014/main" id="{56F648C2-DEA3-DE40-9953-1CD7E0AAB4AC}"/>
              </a:ext>
            </a:extLst>
          </p:cNvPr>
          <p:cNvSpPr/>
          <p:nvPr/>
        </p:nvSpPr>
        <p:spPr>
          <a:xfrm rot="10800000">
            <a:off x="9882924" y="5714645"/>
            <a:ext cx="1229711" cy="126125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D414105-4A68-5541-92B3-A87D09395A47}"/>
              </a:ext>
            </a:extLst>
          </p:cNvPr>
          <p:cNvSpPr txBox="1"/>
          <p:nvPr/>
        </p:nvSpPr>
        <p:spPr>
          <a:xfrm>
            <a:off x="11122758" y="5351473"/>
            <a:ext cx="12297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Baseline</a:t>
            </a:r>
          </a:p>
          <a:p>
            <a:r>
              <a:rPr lang="en-US" dirty="0"/>
              <a:t>Bronze</a:t>
            </a:r>
          </a:p>
          <a:p>
            <a:r>
              <a:rPr lang="en-US" dirty="0"/>
              <a:t>Age</a:t>
            </a:r>
          </a:p>
        </p:txBody>
      </p:sp>
    </p:spTree>
    <p:extLst>
      <p:ext uri="{BB962C8B-B14F-4D97-AF65-F5344CB8AC3E}">
        <p14:creationId xmlns:p14="http://schemas.microsoft.com/office/powerpoint/2010/main" val="2796139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ight Triangle 53">
            <a:extLst>
              <a:ext uri="{FF2B5EF4-FFF2-40B4-BE49-F238E27FC236}">
                <a16:creationId xmlns:a16="http://schemas.microsoft.com/office/drawing/2014/main" id="{5C9E7B13-AFDF-ED4C-A8CF-C662CF7E5598}"/>
              </a:ext>
            </a:extLst>
          </p:cNvPr>
          <p:cNvSpPr/>
          <p:nvPr/>
        </p:nvSpPr>
        <p:spPr>
          <a:xfrm flipV="1">
            <a:off x="7300900" y="1958567"/>
            <a:ext cx="4119277" cy="1604568"/>
          </a:xfrm>
          <a:prstGeom prst="rtTriangle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E2B7B0-8098-F14A-B25D-010C9F308D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65660"/>
            <a:ext cx="2500942" cy="3594170"/>
          </a:xfrm>
          <a:prstGeom prst="rect">
            <a:avLst/>
          </a:prstGeom>
        </p:spPr>
      </p:pic>
      <p:sp>
        <p:nvSpPr>
          <p:cNvPr id="5" name="矩形: 圆角 1">
            <a:extLst>
              <a:ext uri="{FF2B5EF4-FFF2-40B4-BE49-F238E27FC236}">
                <a16:creationId xmlns:a16="http://schemas.microsoft.com/office/drawing/2014/main" id="{A635D011-C932-B244-900B-A037C2752E76}"/>
              </a:ext>
            </a:extLst>
          </p:cNvPr>
          <p:cNvSpPr/>
          <p:nvPr/>
        </p:nvSpPr>
        <p:spPr>
          <a:xfrm>
            <a:off x="-340400" y="216577"/>
            <a:ext cx="917916" cy="445159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: 圆角 2">
            <a:extLst>
              <a:ext uri="{FF2B5EF4-FFF2-40B4-BE49-F238E27FC236}">
                <a16:creationId xmlns:a16="http://schemas.microsoft.com/office/drawing/2014/main" id="{1A24A1D4-5FF4-7248-B284-B54C64510EAC}"/>
              </a:ext>
            </a:extLst>
          </p:cNvPr>
          <p:cNvSpPr/>
          <p:nvPr/>
        </p:nvSpPr>
        <p:spPr>
          <a:xfrm>
            <a:off x="2233686" y="216577"/>
            <a:ext cx="10074619" cy="445159"/>
          </a:xfrm>
          <a:prstGeom prst="roundRect">
            <a:avLst/>
          </a:prstGeom>
          <a:gradFill flip="none" rotWithShape="1">
            <a:gsLst>
              <a:gs pos="0">
                <a:srgbClr val="C00000"/>
              </a:gs>
              <a:gs pos="78000">
                <a:srgbClr val="C00000"/>
              </a:gs>
              <a:gs pos="100000">
                <a:srgbClr val="C00000">
                  <a:alpha val="52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675965cf-ac6f-497e-b57c-73e50b9e96a7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36791D16-9460-A54D-9E92-46544211EE64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0904621" y="279881"/>
            <a:ext cx="1132714" cy="318550"/>
            <a:chOff x="2805112" y="2505075"/>
            <a:chExt cx="6580821" cy="1850707"/>
          </a:xfrm>
          <a:solidFill>
            <a:schemeClr val="bg1"/>
          </a:solidFill>
        </p:grpSpPr>
        <p:sp>
          <p:nvSpPr>
            <p:cNvPr id="8" name="išļîde">
              <a:extLst>
                <a:ext uri="{FF2B5EF4-FFF2-40B4-BE49-F238E27FC236}">
                  <a16:creationId xmlns:a16="http://schemas.microsoft.com/office/drawing/2014/main" id="{75A04D85-DFCD-6947-91FC-5BFA11F18DAA}"/>
                </a:ext>
              </a:extLst>
            </p:cNvPr>
            <p:cNvSpPr/>
            <p:nvPr/>
          </p:nvSpPr>
          <p:spPr>
            <a:xfrm>
              <a:off x="2805112" y="2505075"/>
              <a:ext cx="1849755" cy="1850707"/>
            </a:xfrm>
            <a:custGeom>
              <a:avLst/>
              <a:gdLst>
                <a:gd name="connsiteX0" fmla="*/ 807720 w 1849755"/>
                <a:gd name="connsiteY0" fmla="*/ 1710690 h 1850707"/>
                <a:gd name="connsiteX1" fmla="*/ 789622 w 1849755"/>
                <a:gd name="connsiteY1" fmla="*/ 1733550 h 1850707"/>
                <a:gd name="connsiteX2" fmla="*/ 791527 w 1849755"/>
                <a:gd name="connsiteY2" fmla="*/ 1747837 h 1850707"/>
                <a:gd name="connsiteX3" fmla="*/ 812482 w 1849755"/>
                <a:gd name="connsiteY3" fmla="*/ 1763077 h 1850707"/>
                <a:gd name="connsiteX4" fmla="*/ 829627 w 1849755"/>
                <a:gd name="connsiteY4" fmla="*/ 1759267 h 1850707"/>
                <a:gd name="connsiteX5" fmla="*/ 838200 w 1849755"/>
                <a:gd name="connsiteY5" fmla="*/ 1744027 h 1850707"/>
                <a:gd name="connsiteX6" fmla="*/ 827722 w 1849755"/>
                <a:gd name="connsiteY6" fmla="*/ 1722120 h 1850707"/>
                <a:gd name="connsiteX7" fmla="*/ 810577 w 1849755"/>
                <a:gd name="connsiteY7" fmla="*/ 1711642 h 1850707"/>
                <a:gd name="connsiteX8" fmla="*/ 1232535 w 1849755"/>
                <a:gd name="connsiteY8" fmla="*/ 1657350 h 1850707"/>
                <a:gd name="connsiteX9" fmla="*/ 1229678 w 1849755"/>
                <a:gd name="connsiteY9" fmla="*/ 1685925 h 1850707"/>
                <a:gd name="connsiteX10" fmla="*/ 1238250 w 1849755"/>
                <a:gd name="connsiteY10" fmla="*/ 1697355 h 1850707"/>
                <a:gd name="connsiteX11" fmla="*/ 1263968 w 1849755"/>
                <a:gd name="connsiteY11" fmla="*/ 1699260 h 1850707"/>
                <a:gd name="connsiteX12" fmla="*/ 1276350 w 1849755"/>
                <a:gd name="connsiteY12" fmla="*/ 1686878 h 1850707"/>
                <a:gd name="connsiteX13" fmla="*/ 1275397 w 1849755"/>
                <a:gd name="connsiteY13" fmla="*/ 1670685 h 1850707"/>
                <a:gd name="connsiteX14" fmla="*/ 1255395 w 1849755"/>
                <a:gd name="connsiteY14" fmla="*/ 1657350 h 1850707"/>
                <a:gd name="connsiteX15" fmla="*/ 1235393 w 1849755"/>
                <a:gd name="connsiteY15" fmla="*/ 1657350 h 1850707"/>
                <a:gd name="connsiteX16" fmla="*/ 1024890 w 1849755"/>
                <a:gd name="connsiteY16" fmla="*/ 1654493 h 1850707"/>
                <a:gd name="connsiteX17" fmla="*/ 1010602 w 1849755"/>
                <a:gd name="connsiteY17" fmla="*/ 1667828 h 1850707"/>
                <a:gd name="connsiteX18" fmla="*/ 1010602 w 1849755"/>
                <a:gd name="connsiteY18" fmla="*/ 1683068 h 1850707"/>
                <a:gd name="connsiteX19" fmla="*/ 1019175 w 1849755"/>
                <a:gd name="connsiteY19" fmla="*/ 1704023 h 1850707"/>
                <a:gd name="connsiteX20" fmla="*/ 1035367 w 1849755"/>
                <a:gd name="connsiteY20" fmla="*/ 1708785 h 1850707"/>
                <a:gd name="connsiteX21" fmla="*/ 1049655 w 1849755"/>
                <a:gd name="connsiteY21" fmla="*/ 1697355 h 1850707"/>
                <a:gd name="connsiteX22" fmla="*/ 1049655 w 1849755"/>
                <a:gd name="connsiteY22" fmla="*/ 1684020 h 1850707"/>
                <a:gd name="connsiteX23" fmla="*/ 1041082 w 1849755"/>
                <a:gd name="connsiteY23" fmla="*/ 1660208 h 1850707"/>
                <a:gd name="connsiteX24" fmla="*/ 1024890 w 1849755"/>
                <a:gd name="connsiteY24" fmla="*/ 1654493 h 1850707"/>
                <a:gd name="connsiteX25" fmla="*/ 827722 w 1849755"/>
                <a:gd name="connsiteY25" fmla="*/ 1653540 h 1850707"/>
                <a:gd name="connsiteX26" fmla="*/ 812482 w 1849755"/>
                <a:gd name="connsiteY26" fmla="*/ 1656397 h 1850707"/>
                <a:gd name="connsiteX27" fmla="*/ 805815 w 1849755"/>
                <a:gd name="connsiteY27" fmla="*/ 1667827 h 1850707"/>
                <a:gd name="connsiteX28" fmla="*/ 810577 w 1849755"/>
                <a:gd name="connsiteY28" fmla="*/ 1681162 h 1850707"/>
                <a:gd name="connsiteX29" fmla="*/ 820102 w 1849755"/>
                <a:gd name="connsiteY29" fmla="*/ 1688782 h 1850707"/>
                <a:gd name="connsiteX30" fmla="*/ 826770 w 1849755"/>
                <a:gd name="connsiteY30" fmla="*/ 1692592 h 1850707"/>
                <a:gd name="connsiteX31" fmla="*/ 831532 w 1849755"/>
                <a:gd name="connsiteY31" fmla="*/ 1695450 h 1850707"/>
                <a:gd name="connsiteX32" fmla="*/ 846772 w 1849755"/>
                <a:gd name="connsiteY32" fmla="*/ 1676400 h 1850707"/>
                <a:gd name="connsiteX33" fmla="*/ 842962 w 1849755"/>
                <a:gd name="connsiteY33" fmla="*/ 1661160 h 1850707"/>
                <a:gd name="connsiteX34" fmla="*/ 827722 w 1849755"/>
                <a:gd name="connsiteY34" fmla="*/ 1653540 h 1850707"/>
                <a:gd name="connsiteX35" fmla="*/ 831532 w 1849755"/>
                <a:gd name="connsiteY35" fmla="*/ 1644967 h 1850707"/>
                <a:gd name="connsiteX36" fmla="*/ 858202 w 1849755"/>
                <a:gd name="connsiteY36" fmla="*/ 1656397 h 1850707"/>
                <a:gd name="connsiteX37" fmla="*/ 864870 w 1849755"/>
                <a:gd name="connsiteY37" fmla="*/ 1677352 h 1850707"/>
                <a:gd name="connsiteX38" fmla="*/ 842010 w 1849755"/>
                <a:gd name="connsiteY38" fmla="*/ 1701165 h 1850707"/>
                <a:gd name="connsiteX39" fmla="*/ 860107 w 1849755"/>
                <a:gd name="connsiteY39" fmla="*/ 1717357 h 1850707"/>
                <a:gd name="connsiteX40" fmla="*/ 862012 w 1849755"/>
                <a:gd name="connsiteY40" fmla="*/ 1736407 h 1850707"/>
                <a:gd name="connsiteX41" fmla="*/ 855345 w 1849755"/>
                <a:gd name="connsiteY41" fmla="*/ 1754505 h 1850707"/>
                <a:gd name="connsiteX42" fmla="*/ 825817 w 1849755"/>
                <a:gd name="connsiteY42" fmla="*/ 1772602 h 1850707"/>
                <a:gd name="connsiteX43" fmla="*/ 807720 w 1849755"/>
                <a:gd name="connsiteY43" fmla="*/ 1772602 h 1850707"/>
                <a:gd name="connsiteX44" fmla="*/ 774382 w 1849755"/>
                <a:gd name="connsiteY44" fmla="*/ 1752600 h 1850707"/>
                <a:gd name="connsiteX45" fmla="*/ 771525 w 1849755"/>
                <a:gd name="connsiteY45" fmla="*/ 1733550 h 1850707"/>
                <a:gd name="connsiteX46" fmla="*/ 784860 w 1849755"/>
                <a:gd name="connsiteY46" fmla="*/ 1712595 h 1850707"/>
                <a:gd name="connsiteX47" fmla="*/ 800100 w 1849755"/>
                <a:gd name="connsiteY47" fmla="*/ 1705927 h 1850707"/>
                <a:gd name="connsiteX48" fmla="*/ 783907 w 1849755"/>
                <a:gd name="connsiteY48" fmla="*/ 1674495 h 1850707"/>
                <a:gd name="connsiteX49" fmla="*/ 809625 w 1849755"/>
                <a:gd name="connsiteY49" fmla="*/ 1645920 h 1850707"/>
                <a:gd name="connsiteX50" fmla="*/ 831532 w 1849755"/>
                <a:gd name="connsiteY50" fmla="*/ 1644967 h 1850707"/>
                <a:gd name="connsiteX51" fmla="*/ 1028700 w 1849755"/>
                <a:gd name="connsiteY51" fmla="*/ 1644015 h 1850707"/>
                <a:gd name="connsiteX52" fmla="*/ 1070610 w 1849755"/>
                <a:gd name="connsiteY52" fmla="*/ 1661160 h 1850707"/>
                <a:gd name="connsiteX53" fmla="*/ 1077277 w 1849755"/>
                <a:gd name="connsiteY53" fmla="*/ 1689735 h 1850707"/>
                <a:gd name="connsiteX54" fmla="*/ 1073467 w 1849755"/>
                <a:gd name="connsiteY54" fmla="*/ 1730693 h 1850707"/>
                <a:gd name="connsiteX55" fmla="*/ 1050607 w 1849755"/>
                <a:gd name="connsiteY55" fmla="*/ 1761173 h 1850707"/>
                <a:gd name="connsiteX56" fmla="*/ 1014412 w 1849755"/>
                <a:gd name="connsiteY56" fmla="*/ 1776413 h 1850707"/>
                <a:gd name="connsiteX57" fmla="*/ 1005840 w 1849755"/>
                <a:gd name="connsiteY57" fmla="*/ 1771650 h 1850707"/>
                <a:gd name="connsiteX58" fmla="*/ 1007745 w 1849755"/>
                <a:gd name="connsiteY58" fmla="*/ 1767840 h 1850707"/>
                <a:gd name="connsiteX59" fmla="*/ 1015365 w 1849755"/>
                <a:gd name="connsiteY59" fmla="*/ 1767840 h 1850707"/>
                <a:gd name="connsiteX60" fmla="*/ 1042035 w 1849755"/>
                <a:gd name="connsiteY60" fmla="*/ 1753553 h 1850707"/>
                <a:gd name="connsiteX61" fmla="*/ 1049655 w 1849755"/>
                <a:gd name="connsiteY61" fmla="*/ 1741170 h 1850707"/>
                <a:gd name="connsiteX62" fmla="*/ 1054417 w 1849755"/>
                <a:gd name="connsiteY62" fmla="*/ 1706880 h 1850707"/>
                <a:gd name="connsiteX63" fmla="*/ 1039177 w 1849755"/>
                <a:gd name="connsiteY63" fmla="*/ 1722120 h 1850707"/>
                <a:gd name="connsiteX64" fmla="*/ 1024890 w 1849755"/>
                <a:gd name="connsiteY64" fmla="*/ 1725930 h 1850707"/>
                <a:gd name="connsiteX65" fmla="*/ 1002030 w 1849755"/>
                <a:gd name="connsiteY65" fmla="*/ 1720215 h 1850707"/>
                <a:gd name="connsiteX66" fmla="*/ 989647 w 1849755"/>
                <a:gd name="connsiteY66" fmla="*/ 1695450 h 1850707"/>
                <a:gd name="connsiteX67" fmla="*/ 1004887 w 1849755"/>
                <a:gd name="connsiteY67" fmla="*/ 1653540 h 1850707"/>
                <a:gd name="connsiteX68" fmla="*/ 1028700 w 1849755"/>
                <a:gd name="connsiteY68" fmla="*/ 1644015 h 1850707"/>
                <a:gd name="connsiteX69" fmla="*/ 1236345 w 1849755"/>
                <a:gd name="connsiteY69" fmla="*/ 1598295 h 1850707"/>
                <a:gd name="connsiteX70" fmla="*/ 1219200 w 1849755"/>
                <a:gd name="connsiteY70" fmla="*/ 1600200 h 1850707"/>
                <a:gd name="connsiteX71" fmla="*/ 1207770 w 1849755"/>
                <a:gd name="connsiteY71" fmla="*/ 1610678 h 1850707"/>
                <a:gd name="connsiteX72" fmla="*/ 1207770 w 1849755"/>
                <a:gd name="connsiteY72" fmla="*/ 1624013 h 1850707"/>
                <a:gd name="connsiteX73" fmla="*/ 1219200 w 1849755"/>
                <a:gd name="connsiteY73" fmla="*/ 1633538 h 1850707"/>
                <a:gd name="connsiteX74" fmla="*/ 1230630 w 1849755"/>
                <a:gd name="connsiteY74" fmla="*/ 1634490 h 1850707"/>
                <a:gd name="connsiteX75" fmla="*/ 1238250 w 1849755"/>
                <a:gd name="connsiteY75" fmla="*/ 1634490 h 1850707"/>
                <a:gd name="connsiteX76" fmla="*/ 1243965 w 1849755"/>
                <a:gd name="connsiteY76" fmla="*/ 1634490 h 1850707"/>
                <a:gd name="connsiteX77" fmla="*/ 1247775 w 1849755"/>
                <a:gd name="connsiteY77" fmla="*/ 1608773 h 1850707"/>
                <a:gd name="connsiteX78" fmla="*/ 1236345 w 1849755"/>
                <a:gd name="connsiteY78" fmla="*/ 1598295 h 1850707"/>
                <a:gd name="connsiteX79" fmla="*/ 580073 w 1849755"/>
                <a:gd name="connsiteY79" fmla="*/ 1586865 h 1850707"/>
                <a:gd name="connsiteX80" fmla="*/ 639128 w 1849755"/>
                <a:gd name="connsiteY80" fmla="*/ 1592580 h 1850707"/>
                <a:gd name="connsiteX81" fmla="*/ 640080 w 1849755"/>
                <a:gd name="connsiteY81" fmla="*/ 1594485 h 1850707"/>
                <a:gd name="connsiteX82" fmla="*/ 632460 w 1849755"/>
                <a:gd name="connsiteY82" fmla="*/ 1608772 h 1850707"/>
                <a:gd name="connsiteX83" fmla="*/ 622935 w 1849755"/>
                <a:gd name="connsiteY83" fmla="*/ 1627822 h 1850707"/>
                <a:gd name="connsiteX84" fmla="*/ 607695 w 1849755"/>
                <a:gd name="connsiteY84" fmla="*/ 1660207 h 1850707"/>
                <a:gd name="connsiteX85" fmla="*/ 591503 w 1849755"/>
                <a:gd name="connsiteY85" fmla="*/ 1698307 h 1850707"/>
                <a:gd name="connsiteX86" fmla="*/ 593408 w 1849755"/>
                <a:gd name="connsiteY86" fmla="*/ 1702117 h 1850707"/>
                <a:gd name="connsiteX87" fmla="*/ 608648 w 1849755"/>
                <a:gd name="connsiteY87" fmla="*/ 1710690 h 1850707"/>
                <a:gd name="connsiteX88" fmla="*/ 609600 w 1849755"/>
                <a:gd name="connsiteY88" fmla="*/ 1711642 h 1850707"/>
                <a:gd name="connsiteX89" fmla="*/ 609600 w 1849755"/>
                <a:gd name="connsiteY89" fmla="*/ 1717357 h 1850707"/>
                <a:gd name="connsiteX90" fmla="*/ 608648 w 1849755"/>
                <a:gd name="connsiteY90" fmla="*/ 1718310 h 1850707"/>
                <a:gd name="connsiteX91" fmla="*/ 580073 w 1849755"/>
                <a:gd name="connsiteY91" fmla="*/ 1704975 h 1850707"/>
                <a:gd name="connsiteX92" fmla="*/ 544830 w 1849755"/>
                <a:gd name="connsiteY92" fmla="*/ 1689735 h 1850707"/>
                <a:gd name="connsiteX93" fmla="*/ 543878 w 1849755"/>
                <a:gd name="connsiteY93" fmla="*/ 1688782 h 1850707"/>
                <a:gd name="connsiteX94" fmla="*/ 545783 w 1849755"/>
                <a:gd name="connsiteY94" fmla="*/ 1684020 h 1850707"/>
                <a:gd name="connsiteX95" fmla="*/ 546735 w 1849755"/>
                <a:gd name="connsiteY95" fmla="*/ 1684020 h 1850707"/>
                <a:gd name="connsiteX96" fmla="*/ 555308 w 1849755"/>
                <a:gd name="connsiteY96" fmla="*/ 1686877 h 1850707"/>
                <a:gd name="connsiteX97" fmla="*/ 564833 w 1849755"/>
                <a:gd name="connsiteY97" fmla="*/ 1689735 h 1850707"/>
                <a:gd name="connsiteX98" fmla="*/ 568643 w 1849755"/>
                <a:gd name="connsiteY98" fmla="*/ 1687830 h 1850707"/>
                <a:gd name="connsiteX99" fmla="*/ 584835 w 1849755"/>
                <a:gd name="connsiteY99" fmla="*/ 1656397 h 1850707"/>
                <a:gd name="connsiteX100" fmla="*/ 594360 w 1849755"/>
                <a:gd name="connsiteY100" fmla="*/ 1635442 h 1850707"/>
                <a:gd name="connsiteX101" fmla="*/ 604838 w 1849755"/>
                <a:gd name="connsiteY101" fmla="*/ 1611630 h 1850707"/>
                <a:gd name="connsiteX102" fmla="*/ 607695 w 1849755"/>
                <a:gd name="connsiteY102" fmla="*/ 1604962 h 1850707"/>
                <a:gd name="connsiteX103" fmla="*/ 607695 w 1849755"/>
                <a:gd name="connsiteY103" fmla="*/ 1600200 h 1850707"/>
                <a:gd name="connsiteX104" fmla="*/ 601980 w 1849755"/>
                <a:gd name="connsiteY104" fmla="*/ 1600200 h 1850707"/>
                <a:gd name="connsiteX105" fmla="*/ 578168 w 1849755"/>
                <a:gd name="connsiteY105" fmla="*/ 1600200 h 1850707"/>
                <a:gd name="connsiteX106" fmla="*/ 577215 w 1849755"/>
                <a:gd name="connsiteY106" fmla="*/ 1599247 h 1850707"/>
                <a:gd name="connsiteX107" fmla="*/ 580073 w 1849755"/>
                <a:gd name="connsiteY107" fmla="*/ 1587817 h 1850707"/>
                <a:gd name="connsiteX108" fmla="*/ 1245870 w 1849755"/>
                <a:gd name="connsiteY108" fmla="*/ 1585913 h 1850707"/>
                <a:gd name="connsiteX109" fmla="*/ 1263015 w 1849755"/>
                <a:gd name="connsiteY109" fmla="*/ 1600200 h 1850707"/>
                <a:gd name="connsiteX110" fmla="*/ 1256347 w 1849755"/>
                <a:gd name="connsiteY110" fmla="*/ 1632585 h 1850707"/>
                <a:gd name="connsiteX111" fmla="*/ 1280160 w 1849755"/>
                <a:gd name="connsiteY111" fmla="*/ 1636395 h 1850707"/>
                <a:gd name="connsiteX112" fmla="*/ 1292543 w 1849755"/>
                <a:gd name="connsiteY112" fmla="*/ 1651635 h 1850707"/>
                <a:gd name="connsiteX113" fmla="*/ 1296353 w 1849755"/>
                <a:gd name="connsiteY113" fmla="*/ 1670685 h 1850707"/>
                <a:gd name="connsiteX114" fmla="*/ 1280160 w 1849755"/>
                <a:gd name="connsiteY114" fmla="*/ 1701165 h 1850707"/>
                <a:gd name="connsiteX115" fmla="*/ 1263968 w 1849755"/>
                <a:gd name="connsiteY115" fmla="*/ 1710690 h 1850707"/>
                <a:gd name="connsiteX116" fmla="*/ 1224915 w 1849755"/>
                <a:gd name="connsiteY116" fmla="*/ 1710690 h 1850707"/>
                <a:gd name="connsiteX117" fmla="*/ 1212533 w 1849755"/>
                <a:gd name="connsiteY117" fmla="*/ 1696403 h 1850707"/>
                <a:gd name="connsiteX118" fmla="*/ 1212533 w 1849755"/>
                <a:gd name="connsiteY118" fmla="*/ 1671638 h 1850707"/>
                <a:gd name="connsiteX119" fmla="*/ 1222058 w 1849755"/>
                <a:gd name="connsiteY119" fmla="*/ 1658303 h 1850707"/>
                <a:gd name="connsiteX120" fmla="*/ 1191578 w 1849755"/>
                <a:gd name="connsiteY120" fmla="*/ 1639253 h 1850707"/>
                <a:gd name="connsiteX121" fmla="*/ 1199198 w 1849755"/>
                <a:gd name="connsiteY121" fmla="*/ 1602105 h 1850707"/>
                <a:gd name="connsiteX122" fmla="*/ 1217295 w 1849755"/>
                <a:gd name="connsiteY122" fmla="*/ 1589723 h 1850707"/>
                <a:gd name="connsiteX123" fmla="*/ 1245870 w 1849755"/>
                <a:gd name="connsiteY123" fmla="*/ 1585913 h 1850707"/>
                <a:gd name="connsiteX124" fmla="*/ 156210 w 1849755"/>
                <a:gd name="connsiteY124" fmla="*/ 1192530 h 1850707"/>
                <a:gd name="connsiteX125" fmla="*/ 139065 w 1849755"/>
                <a:gd name="connsiteY125" fmla="*/ 1204912 h 1850707"/>
                <a:gd name="connsiteX126" fmla="*/ 140018 w 1849755"/>
                <a:gd name="connsiteY126" fmla="*/ 1225867 h 1850707"/>
                <a:gd name="connsiteX127" fmla="*/ 142875 w 1849755"/>
                <a:gd name="connsiteY127" fmla="*/ 1232535 h 1850707"/>
                <a:gd name="connsiteX128" fmla="*/ 193358 w 1849755"/>
                <a:gd name="connsiteY128" fmla="*/ 1213485 h 1850707"/>
                <a:gd name="connsiteX129" fmla="*/ 192405 w 1849755"/>
                <a:gd name="connsiteY129" fmla="*/ 1209675 h 1850707"/>
                <a:gd name="connsiteX130" fmla="*/ 179070 w 1849755"/>
                <a:gd name="connsiteY130" fmla="*/ 1192530 h 1850707"/>
                <a:gd name="connsiteX131" fmla="*/ 156210 w 1849755"/>
                <a:gd name="connsiteY131" fmla="*/ 1192530 h 1850707"/>
                <a:gd name="connsiteX132" fmla="*/ 159068 w 1849755"/>
                <a:gd name="connsiteY132" fmla="*/ 1161097 h 1850707"/>
                <a:gd name="connsiteX133" fmla="*/ 174308 w 1849755"/>
                <a:gd name="connsiteY133" fmla="*/ 1167765 h 1850707"/>
                <a:gd name="connsiteX134" fmla="*/ 186690 w 1849755"/>
                <a:gd name="connsiteY134" fmla="*/ 1182052 h 1850707"/>
                <a:gd name="connsiteX135" fmla="*/ 196215 w 1849755"/>
                <a:gd name="connsiteY135" fmla="*/ 1202055 h 1850707"/>
                <a:gd name="connsiteX136" fmla="*/ 200025 w 1849755"/>
                <a:gd name="connsiteY136" fmla="*/ 1211580 h 1850707"/>
                <a:gd name="connsiteX137" fmla="*/ 232410 w 1849755"/>
                <a:gd name="connsiteY137" fmla="*/ 1199197 h 1850707"/>
                <a:gd name="connsiteX138" fmla="*/ 237173 w 1849755"/>
                <a:gd name="connsiteY138" fmla="*/ 1196340 h 1850707"/>
                <a:gd name="connsiteX139" fmla="*/ 239078 w 1849755"/>
                <a:gd name="connsiteY139" fmla="*/ 1190625 h 1850707"/>
                <a:gd name="connsiteX140" fmla="*/ 238125 w 1849755"/>
                <a:gd name="connsiteY140" fmla="*/ 1184910 h 1850707"/>
                <a:gd name="connsiteX141" fmla="*/ 237173 w 1849755"/>
                <a:gd name="connsiteY141" fmla="*/ 1178242 h 1850707"/>
                <a:gd name="connsiteX142" fmla="*/ 243840 w 1849755"/>
                <a:gd name="connsiteY142" fmla="*/ 1175385 h 1850707"/>
                <a:gd name="connsiteX143" fmla="*/ 267653 w 1849755"/>
                <a:gd name="connsiteY143" fmla="*/ 1237297 h 1850707"/>
                <a:gd name="connsiteX144" fmla="*/ 260985 w 1849755"/>
                <a:gd name="connsiteY144" fmla="*/ 1239202 h 1850707"/>
                <a:gd name="connsiteX145" fmla="*/ 258128 w 1849755"/>
                <a:gd name="connsiteY145" fmla="*/ 1233487 h 1850707"/>
                <a:gd name="connsiteX146" fmla="*/ 255270 w 1849755"/>
                <a:gd name="connsiteY146" fmla="*/ 1228725 h 1850707"/>
                <a:gd name="connsiteX147" fmla="*/ 250508 w 1849755"/>
                <a:gd name="connsiteY147" fmla="*/ 1225867 h 1850707"/>
                <a:gd name="connsiteX148" fmla="*/ 244793 w 1849755"/>
                <a:gd name="connsiteY148" fmla="*/ 1226820 h 1850707"/>
                <a:gd name="connsiteX149" fmla="*/ 164783 w 1849755"/>
                <a:gd name="connsiteY149" fmla="*/ 1257300 h 1850707"/>
                <a:gd name="connsiteX150" fmla="*/ 160020 w 1849755"/>
                <a:gd name="connsiteY150" fmla="*/ 1260157 h 1850707"/>
                <a:gd name="connsiteX151" fmla="*/ 158115 w 1849755"/>
                <a:gd name="connsiteY151" fmla="*/ 1265872 h 1850707"/>
                <a:gd name="connsiteX152" fmla="*/ 159068 w 1849755"/>
                <a:gd name="connsiteY152" fmla="*/ 1272540 h 1850707"/>
                <a:gd name="connsiteX153" fmla="*/ 160020 w 1849755"/>
                <a:gd name="connsiteY153" fmla="*/ 1278255 h 1850707"/>
                <a:gd name="connsiteX154" fmla="*/ 153353 w 1849755"/>
                <a:gd name="connsiteY154" fmla="*/ 1281112 h 1850707"/>
                <a:gd name="connsiteX155" fmla="*/ 129540 w 1849755"/>
                <a:gd name="connsiteY155" fmla="*/ 1218247 h 1850707"/>
                <a:gd name="connsiteX156" fmla="*/ 123825 w 1849755"/>
                <a:gd name="connsiteY156" fmla="*/ 1183005 h 1850707"/>
                <a:gd name="connsiteX157" fmla="*/ 140970 w 1849755"/>
                <a:gd name="connsiteY157" fmla="*/ 1163002 h 1850707"/>
                <a:gd name="connsiteX158" fmla="*/ 159068 w 1849755"/>
                <a:gd name="connsiteY158" fmla="*/ 1161097 h 1850707"/>
                <a:gd name="connsiteX159" fmla="*/ 1615440 w 1849755"/>
                <a:gd name="connsiteY159" fmla="*/ 1152525 h 1850707"/>
                <a:gd name="connsiteX160" fmla="*/ 1622107 w 1849755"/>
                <a:gd name="connsiteY160" fmla="*/ 1154430 h 1850707"/>
                <a:gd name="connsiteX161" fmla="*/ 1620202 w 1849755"/>
                <a:gd name="connsiteY161" fmla="*/ 1161097 h 1850707"/>
                <a:gd name="connsiteX162" fmla="*/ 1619250 w 1849755"/>
                <a:gd name="connsiteY162" fmla="*/ 1167765 h 1850707"/>
                <a:gd name="connsiteX163" fmla="*/ 1621155 w 1849755"/>
                <a:gd name="connsiteY163" fmla="*/ 1173480 h 1850707"/>
                <a:gd name="connsiteX164" fmla="*/ 1625917 w 1849755"/>
                <a:gd name="connsiteY164" fmla="*/ 1176337 h 1850707"/>
                <a:gd name="connsiteX165" fmla="*/ 1645920 w 1849755"/>
                <a:gd name="connsiteY165" fmla="*/ 1183957 h 1850707"/>
                <a:gd name="connsiteX166" fmla="*/ 1650682 w 1849755"/>
                <a:gd name="connsiteY166" fmla="*/ 1185862 h 1850707"/>
                <a:gd name="connsiteX167" fmla="*/ 1654492 w 1849755"/>
                <a:gd name="connsiteY167" fmla="*/ 1186815 h 1850707"/>
                <a:gd name="connsiteX168" fmla="*/ 1659255 w 1849755"/>
                <a:gd name="connsiteY168" fmla="*/ 1186815 h 1850707"/>
                <a:gd name="connsiteX169" fmla="*/ 1666875 w 1849755"/>
                <a:gd name="connsiteY169" fmla="*/ 1185862 h 1850707"/>
                <a:gd name="connsiteX170" fmla="*/ 1691640 w 1849755"/>
                <a:gd name="connsiteY170" fmla="*/ 1182052 h 1850707"/>
                <a:gd name="connsiteX171" fmla="*/ 1714500 w 1849755"/>
                <a:gd name="connsiteY171" fmla="*/ 1178242 h 1850707"/>
                <a:gd name="connsiteX172" fmla="*/ 1724025 w 1849755"/>
                <a:gd name="connsiteY172" fmla="*/ 1175385 h 1850707"/>
                <a:gd name="connsiteX173" fmla="*/ 1730692 w 1849755"/>
                <a:gd name="connsiteY173" fmla="*/ 1171575 h 1850707"/>
                <a:gd name="connsiteX174" fmla="*/ 1734502 w 1849755"/>
                <a:gd name="connsiteY174" fmla="*/ 1166812 h 1850707"/>
                <a:gd name="connsiteX175" fmla="*/ 1737360 w 1849755"/>
                <a:gd name="connsiteY175" fmla="*/ 1162050 h 1850707"/>
                <a:gd name="connsiteX176" fmla="*/ 1744027 w 1849755"/>
                <a:gd name="connsiteY176" fmla="*/ 1164907 h 1850707"/>
                <a:gd name="connsiteX177" fmla="*/ 1719262 w 1849755"/>
                <a:gd name="connsiteY177" fmla="*/ 1229677 h 1850707"/>
                <a:gd name="connsiteX178" fmla="*/ 1712595 w 1849755"/>
                <a:gd name="connsiteY178" fmla="*/ 1226820 h 1850707"/>
                <a:gd name="connsiteX179" fmla="*/ 1716405 w 1849755"/>
                <a:gd name="connsiteY179" fmla="*/ 1214437 h 1850707"/>
                <a:gd name="connsiteX180" fmla="*/ 1714500 w 1849755"/>
                <a:gd name="connsiteY180" fmla="*/ 1210627 h 1850707"/>
                <a:gd name="connsiteX181" fmla="*/ 1710690 w 1849755"/>
                <a:gd name="connsiteY181" fmla="*/ 1210627 h 1850707"/>
                <a:gd name="connsiteX182" fmla="*/ 1701165 w 1849755"/>
                <a:gd name="connsiteY182" fmla="*/ 1211580 h 1850707"/>
                <a:gd name="connsiteX183" fmla="*/ 1684020 w 1849755"/>
                <a:gd name="connsiteY183" fmla="*/ 1214437 h 1850707"/>
                <a:gd name="connsiteX184" fmla="*/ 1657350 w 1849755"/>
                <a:gd name="connsiteY184" fmla="*/ 1219200 h 1850707"/>
                <a:gd name="connsiteX185" fmla="*/ 1683067 w 1849755"/>
                <a:gd name="connsiteY185" fmla="*/ 1253490 h 1850707"/>
                <a:gd name="connsiteX186" fmla="*/ 1692592 w 1849755"/>
                <a:gd name="connsiteY186" fmla="*/ 1263967 h 1850707"/>
                <a:gd name="connsiteX187" fmla="*/ 1698307 w 1849755"/>
                <a:gd name="connsiteY187" fmla="*/ 1262062 h 1850707"/>
                <a:gd name="connsiteX188" fmla="*/ 1704022 w 1849755"/>
                <a:gd name="connsiteY188" fmla="*/ 1251585 h 1850707"/>
                <a:gd name="connsiteX189" fmla="*/ 1710690 w 1849755"/>
                <a:gd name="connsiteY189" fmla="*/ 1253490 h 1850707"/>
                <a:gd name="connsiteX190" fmla="*/ 1694497 w 1849755"/>
                <a:gd name="connsiteY190" fmla="*/ 1295400 h 1850707"/>
                <a:gd name="connsiteX191" fmla="*/ 1686877 w 1849755"/>
                <a:gd name="connsiteY191" fmla="*/ 1292542 h 1850707"/>
                <a:gd name="connsiteX192" fmla="*/ 1687830 w 1849755"/>
                <a:gd name="connsiteY192" fmla="*/ 1286827 h 1850707"/>
                <a:gd name="connsiteX193" fmla="*/ 1687830 w 1849755"/>
                <a:gd name="connsiteY193" fmla="*/ 1281112 h 1850707"/>
                <a:gd name="connsiteX194" fmla="*/ 1684972 w 1849755"/>
                <a:gd name="connsiteY194" fmla="*/ 1273492 h 1850707"/>
                <a:gd name="connsiteX195" fmla="*/ 1680210 w 1849755"/>
                <a:gd name="connsiteY195" fmla="*/ 1265872 h 1850707"/>
                <a:gd name="connsiteX196" fmla="*/ 1667827 w 1849755"/>
                <a:gd name="connsiteY196" fmla="*/ 1248727 h 1850707"/>
                <a:gd name="connsiteX197" fmla="*/ 1652587 w 1849755"/>
                <a:gd name="connsiteY197" fmla="*/ 1228725 h 1850707"/>
                <a:gd name="connsiteX198" fmla="*/ 1644015 w 1849755"/>
                <a:gd name="connsiteY198" fmla="*/ 1219200 h 1850707"/>
                <a:gd name="connsiteX199" fmla="*/ 1631632 w 1849755"/>
                <a:gd name="connsiteY199" fmla="*/ 1213485 h 1850707"/>
                <a:gd name="connsiteX200" fmla="*/ 1615440 w 1849755"/>
                <a:gd name="connsiteY200" fmla="*/ 1206817 h 1850707"/>
                <a:gd name="connsiteX201" fmla="*/ 1609725 w 1849755"/>
                <a:gd name="connsiteY201" fmla="*/ 1205865 h 1850707"/>
                <a:gd name="connsiteX202" fmla="*/ 1604962 w 1849755"/>
                <a:gd name="connsiteY202" fmla="*/ 1208722 h 1850707"/>
                <a:gd name="connsiteX203" fmla="*/ 1601152 w 1849755"/>
                <a:gd name="connsiteY203" fmla="*/ 1213485 h 1850707"/>
                <a:gd name="connsiteX204" fmla="*/ 1597342 w 1849755"/>
                <a:gd name="connsiteY204" fmla="*/ 1219200 h 1850707"/>
                <a:gd name="connsiteX205" fmla="*/ 1590675 w 1849755"/>
                <a:gd name="connsiteY205" fmla="*/ 1216342 h 1850707"/>
                <a:gd name="connsiteX206" fmla="*/ 1739265 w 1849755"/>
                <a:gd name="connsiteY206" fmla="*/ 964883 h 1850707"/>
                <a:gd name="connsiteX207" fmla="*/ 1773555 w 1849755"/>
                <a:gd name="connsiteY207" fmla="*/ 968693 h 1850707"/>
                <a:gd name="connsiteX208" fmla="*/ 1759267 w 1849755"/>
                <a:gd name="connsiteY208" fmla="*/ 1085850 h 1850707"/>
                <a:gd name="connsiteX209" fmla="*/ 1726882 w 1849755"/>
                <a:gd name="connsiteY209" fmla="*/ 1081088 h 1850707"/>
                <a:gd name="connsiteX210" fmla="*/ 1727835 w 1849755"/>
                <a:gd name="connsiteY210" fmla="*/ 1074420 h 1850707"/>
                <a:gd name="connsiteX211" fmla="*/ 1744980 w 1849755"/>
                <a:gd name="connsiteY211" fmla="*/ 1067753 h 1850707"/>
                <a:gd name="connsiteX212" fmla="*/ 1755457 w 1849755"/>
                <a:gd name="connsiteY212" fmla="*/ 1058228 h 1850707"/>
                <a:gd name="connsiteX213" fmla="*/ 1756410 w 1849755"/>
                <a:gd name="connsiteY213" fmla="*/ 1051560 h 1850707"/>
                <a:gd name="connsiteX214" fmla="*/ 1757362 w 1849755"/>
                <a:gd name="connsiteY214" fmla="*/ 1044893 h 1850707"/>
                <a:gd name="connsiteX215" fmla="*/ 1757362 w 1849755"/>
                <a:gd name="connsiteY215" fmla="*/ 1041083 h 1850707"/>
                <a:gd name="connsiteX216" fmla="*/ 1662112 w 1849755"/>
                <a:gd name="connsiteY216" fmla="*/ 1029653 h 1850707"/>
                <a:gd name="connsiteX217" fmla="*/ 1656397 w 1849755"/>
                <a:gd name="connsiteY217" fmla="*/ 1030605 h 1850707"/>
                <a:gd name="connsiteX218" fmla="*/ 1652587 w 1849755"/>
                <a:gd name="connsiteY218" fmla="*/ 1034415 h 1850707"/>
                <a:gd name="connsiteX219" fmla="*/ 1650682 w 1849755"/>
                <a:gd name="connsiteY219" fmla="*/ 1040130 h 1850707"/>
                <a:gd name="connsiteX220" fmla="*/ 1648777 w 1849755"/>
                <a:gd name="connsiteY220" fmla="*/ 1046798 h 1850707"/>
                <a:gd name="connsiteX221" fmla="*/ 1642110 w 1849755"/>
                <a:gd name="connsiteY221" fmla="*/ 1045845 h 1850707"/>
                <a:gd name="connsiteX222" fmla="*/ 1649730 w 1849755"/>
                <a:gd name="connsiteY222" fmla="*/ 978218 h 1850707"/>
                <a:gd name="connsiteX223" fmla="*/ 1656397 w 1849755"/>
                <a:gd name="connsiteY223" fmla="*/ 979170 h 1850707"/>
                <a:gd name="connsiteX224" fmla="*/ 1656397 w 1849755"/>
                <a:gd name="connsiteY224" fmla="*/ 985838 h 1850707"/>
                <a:gd name="connsiteX225" fmla="*/ 1656397 w 1849755"/>
                <a:gd name="connsiteY225" fmla="*/ 992505 h 1850707"/>
                <a:gd name="connsiteX226" fmla="*/ 1659255 w 1849755"/>
                <a:gd name="connsiteY226" fmla="*/ 997268 h 1850707"/>
                <a:gd name="connsiteX227" fmla="*/ 1664970 w 1849755"/>
                <a:gd name="connsiteY227" fmla="*/ 999173 h 1850707"/>
                <a:gd name="connsiteX228" fmla="*/ 1761172 w 1849755"/>
                <a:gd name="connsiteY228" fmla="*/ 1010603 h 1850707"/>
                <a:gd name="connsiteX229" fmla="*/ 1761172 w 1849755"/>
                <a:gd name="connsiteY229" fmla="*/ 1006793 h 1850707"/>
                <a:gd name="connsiteX230" fmla="*/ 1762125 w 1849755"/>
                <a:gd name="connsiteY230" fmla="*/ 1000125 h 1850707"/>
                <a:gd name="connsiteX231" fmla="*/ 1762125 w 1849755"/>
                <a:gd name="connsiteY231" fmla="*/ 993458 h 1850707"/>
                <a:gd name="connsiteX232" fmla="*/ 1753552 w 1849755"/>
                <a:gd name="connsiteY232" fmla="*/ 982028 h 1850707"/>
                <a:gd name="connsiteX233" fmla="*/ 1738312 w 1849755"/>
                <a:gd name="connsiteY233" fmla="*/ 971550 h 1850707"/>
                <a:gd name="connsiteX234" fmla="*/ 199073 w 1849755"/>
                <a:gd name="connsiteY234" fmla="*/ 952500 h 1850707"/>
                <a:gd name="connsiteX235" fmla="*/ 212408 w 1849755"/>
                <a:gd name="connsiteY235" fmla="*/ 1065847 h 1850707"/>
                <a:gd name="connsiteX236" fmla="*/ 205740 w 1849755"/>
                <a:gd name="connsiteY236" fmla="*/ 1066800 h 1850707"/>
                <a:gd name="connsiteX237" fmla="*/ 203835 w 1849755"/>
                <a:gd name="connsiteY237" fmla="*/ 1060132 h 1850707"/>
                <a:gd name="connsiteX238" fmla="*/ 201930 w 1849755"/>
                <a:gd name="connsiteY238" fmla="*/ 1054417 h 1850707"/>
                <a:gd name="connsiteX239" fmla="*/ 198120 w 1849755"/>
                <a:gd name="connsiteY239" fmla="*/ 1050607 h 1850707"/>
                <a:gd name="connsiteX240" fmla="*/ 192405 w 1849755"/>
                <a:gd name="connsiteY240" fmla="*/ 1050607 h 1850707"/>
                <a:gd name="connsiteX241" fmla="*/ 106680 w 1849755"/>
                <a:gd name="connsiteY241" fmla="*/ 1060132 h 1850707"/>
                <a:gd name="connsiteX242" fmla="*/ 101918 w 1849755"/>
                <a:gd name="connsiteY242" fmla="*/ 1062037 h 1850707"/>
                <a:gd name="connsiteX243" fmla="*/ 99060 w 1849755"/>
                <a:gd name="connsiteY243" fmla="*/ 1066800 h 1850707"/>
                <a:gd name="connsiteX244" fmla="*/ 98108 w 1849755"/>
                <a:gd name="connsiteY244" fmla="*/ 1073467 h 1850707"/>
                <a:gd name="connsiteX245" fmla="*/ 98108 w 1849755"/>
                <a:gd name="connsiteY245" fmla="*/ 1080135 h 1850707"/>
                <a:gd name="connsiteX246" fmla="*/ 91440 w 1849755"/>
                <a:gd name="connsiteY246" fmla="*/ 1081087 h 1850707"/>
                <a:gd name="connsiteX247" fmla="*/ 79058 w 1849755"/>
                <a:gd name="connsiteY247" fmla="*/ 973455 h 1850707"/>
                <a:gd name="connsiteX248" fmla="*/ 108585 w 1849755"/>
                <a:gd name="connsiteY248" fmla="*/ 971550 h 1850707"/>
                <a:gd name="connsiteX249" fmla="*/ 109538 w 1849755"/>
                <a:gd name="connsiteY249" fmla="*/ 978217 h 1850707"/>
                <a:gd name="connsiteX250" fmla="*/ 96203 w 1849755"/>
                <a:gd name="connsiteY250" fmla="*/ 988695 h 1850707"/>
                <a:gd name="connsiteX251" fmla="*/ 89535 w 1849755"/>
                <a:gd name="connsiteY251" fmla="*/ 1002030 h 1850707"/>
                <a:gd name="connsiteX252" fmla="*/ 89535 w 1849755"/>
                <a:gd name="connsiteY252" fmla="*/ 1008697 h 1850707"/>
                <a:gd name="connsiteX253" fmla="*/ 90488 w 1849755"/>
                <a:gd name="connsiteY253" fmla="*/ 1016317 h 1850707"/>
                <a:gd name="connsiteX254" fmla="*/ 92393 w 1849755"/>
                <a:gd name="connsiteY254" fmla="*/ 1033462 h 1850707"/>
                <a:gd name="connsiteX255" fmla="*/ 139065 w 1849755"/>
                <a:gd name="connsiteY255" fmla="*/ 1027747 h 1850707"/>
                <a:gd name="connsiteX256" fmla="*/ 137160 w 1849755"/>
                <a:gd name="connsiteY256" fmla="*/ 1015365 h 1850707"/>
                <a:gd name="connsiteX257" fmla="*/ 135255 w 1849755"/>
                <a:gd name="connsiteY257" fmla="*/ 1006792 h 1850707"/>
                <a:gd name="connsiteX258" fmla="*/ 130493 w 1849755"/>
                <a:gd name="connsiteY258" fmla="*/ 1000125 h 1850707"/>
                <a:gd name="connsiteX259" fmla="*/ 122873 w 1849755"/>
                <a:gd name="connsiteY259" fmla="*/ 997267 h 1850707"/>
                <a:gd name="connsiteX260" fmla="*/ 114300 w 1849755"/>
                <a:gd name="connsiteY260" fmla="*/ 995362 h 1850707"/>
                <a:gd name="connsiteX261" fmla="*/ 113348 w 1849755"/>
                <a:gd name="connsiteY261" fmla="*/ 988695 h 1850707"/>
                <a:gd name="connsiteX262" fmla="*/ 163830 w 1849755"/>
                <a:gd name="connsiteY262" fmla="*/ 982980 h 1850707"/>
                <a:gd name="connsiteX263" fmla="*/ 164783 w 1849755"/>
                <a:gd name="connsiteY263" fmla="*/ 989647 h 1850707"/>
                <a:gd name="connsiteX264" fmla="*/ 156210 w 1849755"/>
                <a:gd name="connsiteY264" fmla="*/ 993457 h 1850707"/>
                <a:gd name="connsiteX265" fmla="*/ 149543 w 1849755"/>
                <a:gd name="connsiteY265" fmla="*/ 998220 h 1850707"/>
                <a:gd name="connsiteX266" fmla="*/ 145733 w 1849755"/>
                <a:gd name="connsiteY266" fmla="*/ 1004887 h 1850707"/>
                <a:gd name="connsiteX267" fmla="*/ 145733 w 1849755"/>
                <a:gd name="connsiteY267" fmla="*/ 1013460 h 1850707"/>
                <a:gd name="connsiteX268" fmla="*/ 146685 w 1849755"/>
                <a:gd name="connsiteY268" fmla="*/ 1025842 h 1850707"/>
                <a:gd name="connsiteX269" fmla="*/ 181928 w 1849755"/>
                <a:gd name="connsiteY269" fmla="*/ 1022032 h 1850707"/>
                <a:gd name="connsiteX270" fmla="*/ 190500 w 1849755"/>
                <a:gd name="connsiteY270" fmla="*/ 1020127 h 1850707"/>
                <a:gd name="connsiteX271" fmla="*/ 195263 w 1849755"/>
                <a:gd name="connsiteY271" fmla="*/ 1016317 h 1850707"/>
                <a:gd name="connsiteX272" fmla="*/ 196215 w 1849755"/>
                <a:gd name="connsiteY272" fmla="*/ 1010602 h 1850707"/>
                <a:gd name="connsiteX273" fmla="*/ 195263 w 1849755"/>
                <a:gd name="connsiteY273" fmla="*/ 1000125 h 1850707"/>
                <a:gd name="connsiteX274" fmla="*/ 194310 w 1849755"/>
                <a:gd name="connsiteY274" fmla="*/ 992505 h 1850707"/>
                <a:gd name="connsiteX275" fmla="*/ 193358 w 1849755"/>
                <a:gd name="connsiteY275" fmla="*/ 984885 h 1850707"/>
                <a:gd name="connsiteX276" fmla="*/ 191453 w 1849755"/>
                <a:gd name="connsiteY276" fmla="*/ 978217 h 1850707"/>
                <a:gd name="connsiteX277" fmla="*/ 188595 w 1849755"/>
                <a:gd name="connsiteY277" fmla="*/ 973455 h 1850707"/>
                <a:gd name="connsiteX278" fmla="*/ 175260 w 1849755"/>
                <a:gd name="connsiteY278" fmla="*/ 965835 h 1850707"/>
                <a:gd name="connsiteX279" fmla="*/ 161925 w 1849755"/>
                <a:gd name="connsiteY279" fmla="*/ 961072 h 1850707"/>
                <a:gd name="connsiteX280" fmla="*/ 160973 w 1849755"/>
                <a:gd name="connsiteY280" fmla="*/ 954405 h 1850707"/>
                <a:gd name="connsiteX281" fmla="*/ 925830 w 1849755"/>
                <a:gd name="connsiteY281" fmla="*/ 826770 h 1850707"/>
                <a:gd name="connsiteX282" fmla="*/ 876300 w 1849755"/>
                <a:gd name="connsiteY282" fmla="*/ 876300 h 1850707"/>
                <a:gd name="connsiteX283" fmla="*/ 876300 w 1849755"/>
                <a:gd name="connsiteY283" fmla="*/ 905828 h 1850707"/>
                <a:gd name="connsiteX284" fmla="*/ 801053 w 1849755"/>
                <a:gd name="connsiteY284" fmla="*/ 929640 h 1850707"/>
                <a:gd name="connsiteX285" fmla="*/ 693420 w 1849755"/>
                <a:gd name="connsiteY285" fmla="*/ 1003935 h 1850707"/>
                <a:gd name="connsiteX286" fmla="*/ 604838 w 1849755"/>
                <a:gd name="connsiteY286" fmla="*/ 1112520 h 1850707"/>
                <a:gd name="connsiteX287" fmla="*/ 534353 w 1849755"/>
                <a:gd name="connsiteY287" fmla="*/ 1245870 h 1850707"/>
                <a:gd name="connsiteX288" fmla="*/ 559118 w 1849755"/>
                <a:gd name="connsiteY288" fmla="*/ 1308735 h 1850707"/>
                <a:gd name="connsiteX289" fmla="*/ 621983 w 1849755"/>
                <a:gd name="connsiteY289" fmla="*/ 1283018 h 1850707"/>
                <a:gd name="connsiteX290" fmla="*/ 759143 w 1849755"/>
                <a:gd name="connsiteY290" fmla="*/ 1072515 h 1850707"/>
                <a:gd name="connsiteX291" fmla="*/ 875348 w 1849755"/>
                <a:gd name="connsiteY291" fmla="*/ 1002983 h 1850707"/>
                <a:gd name="connsiteX292" fmla="*/ 875348 w 1849755"/>
                <a:gd name="connsiteY292" fmla="*/ 1081088 h 1850707"/>
                <a:gd name="connsiteX293" fmla="*/ 846773 w 1849755"/>
                <a:gd name="connsiteY293" fmla="*/ 1123950 h 1850707"/>
                <a:gd name="connsiteX294" fmla="*/ 834390 w 1849755"/>
                <a:gd name="connsiteY294" fmla="*/ 1131570 h 1850707"/>
                <a:gd name="connsiteX295" fmla="*/ 775335 w 1849755"/>
                <a:gd name="connsiteY295" fmla="*/ 1187768 h 1850707"/>
                <a:gd name="connsiteX296" fmla="*/ 697230 w 1849755"/>
                <a:gd name="connsiteY296" fmla="*/ 1363980 h 1850707"/>
                <a:gd name="connsiteX297" fmla="*/ 734378 w 1849755"/>
                <a:gd name="connsiteY297" fmla="*/ 1421130 h 1850707"/>
                <a:gd name="connsiteX298" fmla="*/ 791528 w 1849755"/>
                <a:gd name="connsiteY298" fmla="*/ 1383983 h 1850707"/>
                <a:gd name="connsiteX299" fmla="*/ 851535 w 1849755"/>
                <a:gd name="connsiteY299" fmla="*/ 1246823 h 1850707"/>
                <a:gd name="connsiteX300" fmla="*/ 925830 w 1849755"/>
                <a:gd name="connsiteY300" fmla="*/ 1199198 h 1850707"/>
                <a:gd name="connsiteX301" fmla="*/ 1000125 w 1849755"/>
                <a:gd name="connsiteY301" fmla="*/ 1246823 h 1850707"/>
                <a:gd name="connsiteX302" fmla="*/ 1060133 w 1849755"/>
                <a:gd name="connsiteY302" fmla="*/ 1383983 h 1850707"/>
                <a:gd name="connsiteX303" fmla="*/ 1117283 w 1849755"/>
                <a:gd name="connsiteY303" fmla="*/ 1421130 h 1850707"/>
                <a:gd name="connsiteX304" fmla="*/ 1154430 w 1849755"/>
                <a:gd name="connsiteY304" fmla="*/ 1363980 h 1850707"/>
                <a:gd name="connsiteX305" fmla="*/ 1076325 w 1849755"/>
                <a:gd name="connsiteY305" fmla="*/ 1187768 h 1850707"/>
                <a:gd name="connsiteX306" fmla="*/ 1017270 w 1849755"/>
                <a:gd name="connsiteY306" fmla="*/ 1131570 h 1850707"/>
                <a:gd name="connsiteX307" fmla="*/ 1004888 w 1849755"/>
                <a:gd name="connsiteY307" fmla="*/ 1123950 h 1850707"/>
                <a:gd name="connsiteX308" fmla="*/ 976313 w 1849755"/>
                <a:gd name="connsiteY308" fmla="*/ 1081088 h 1850707"/>
                <a:gd name="connsiteX309" fmla="*/ 976313 w 1849755"/>
                <a:gd name="connsiteY309" fmla="*/ 1002983 h 1850707"/>
                <a:gd name="connsiteX310" fmla="*/ 1092518 w 1849755"/>
                <a:gd name="connsiteY310" fmla="*/ 1072515 h 1850707"/>
                <a:gd name="connsiteX311" fmla="*/ 1229678 w 1849755"/>
                <a:gd name="connsiteY311" fmla="*/ 1283018 h 1850707"/>
                <a:gd name="connsiteX312" fmla="*/ 1292543 w 1849755"/>
                <a:gd name="connsiteY312" fmla="*/ 1308735 h 1850707"/>
                <a:gd name="connsiteX313" fmla="*/ 1317308 w 1849755"/>
                <a:gd name="connsiteY313" fmla="*/ 1245870 h 1850707"/>
                <a:gd name="connsiteX314" fmla="*/ 1246823 w 1849755"/>
                <a:gd name="connsiteY314" fmla="*/ 1112520 h 1850707"/>
                <a:gd name="connsiteX315" fmla="*/ 1158240 w 1849755"/>
                <a:gd name="connsiteY315" fmla="*/ 1003935 h 1850707"/>
                <a:gd name="connsiteX316" fmla="*/ 1050608 w 1849755"/>
                <a:gd name="connsiteY316" fmla="*/ 929640 h 1850707"/>
                <a:gd name="connsiteX317" fmla="*/ 975360 w 1849755"/>
                <a:gd name="connsiteY317" fmla="*/ 905828 h 1850707"/>
                <a:gd name="connsiteX318" fmla="*/ 975360 w 1849755"/>
                <a:gd name="connsiteY318" fmla="*/ 876300 h 1850707"/>
                <a:gd name="connsiteX319" fmla="*/ 925830 w 1849755"/>
                <a:gd name="connsiteY319" fmla="*/ 826770 h 1850707"/>
                <a:gd name="connsiteX320" fmla="*/ 1765935 w 1849755"/>
                <a:gd name="connsiteY320" fmla="*/ 802958 h 1850707"/>
                <a:gd name="connsiteX321" fmla="*/ 1772603 w 1849755"/>
                <a:gd name="connsiteY321" fmla="*/ 870585 h 1850707"/>
                <a:gd name="connsiteX322" fmla="*/ 1765935 w 1849755"/>
                <a:gd name="connsiteY322" fmla="*/ 871538 h 1850707"/>
                <a:gd name="connsiteX323" fmla="*/ 1764983 w 1849755"/>
                <a:gd name="connsiteY323" fmla="*/ 864870 h 1850707"/>
                <a:gd name="connsiteX324" fmla="*/ 1763078 w 1849755"/>
                <a:gd name="connsiteY324" fmla="*/ 858203 h 1850707"/>
                <a:gd name="connsiteX325" fmla="*/ 1759268 w 1849755"/>
                <a:gd name="connsiteY325" fmla="*/ 854393 h 1850707"/>
                <a:gd name="connsiteX326" fmla="*/ 1753553 w 1849755"/>
                <a:gd name="connsiteY326" fmla="*/ 853440 h 1850707"/>
                <a:gd name="connsiteX327" fmla="*/ 1667828 w 1849755"/>
                <a:gd name="connsiteY327" fmla="*/ 862013 h 1850707"/>
                <a:gd name="connsiteX328" fmla="*/ 1662113 w 1849755"/>
                <a:gd name="connsiteY328" fmla="*/ 863918 h 1850707"/>
                <a:gd name="connsiteX329" fmla="*/ 1659255 w 1849755"/>
                <a:gd name="connsiteY329" fmla="*/ 868680 h 1850707"/>
                <a:gd name="connsiteX330" fmla="*/ 1658303 w 1849755"/>
                <a:gd name="connsiteY330" fmla="*/ 874395 h 1850707"/>
                <a:gd name="connsiteX331" fmla="*/ 1658303 w 1849755"/>
                <a:gd name="connsiteY331" fmla="*/ 881063 h 1850707"/>
                <a:gd name="connsiteX332" fmla="*/ 1651635 w 1849755"/>
                <a:gd name="connsiteY332" fmla="*/ 883920 h 1850707"/>
                <a:gd name="connsiteX333" fmla="*/ 1644968 w 1849755"/>
                <a:gd name="connsiteY333" fmla="*/ 816293 h 1850707"/>
                <a:gd name="connsiteX334" fmla="*/ 1651635 w 1849755"/>
                <a:gd name="connsiteY334" fmla="*/ 815340 h 1850707"/>
                <a:gd name="connsiteX335" fmla="*/ 1652588 w 1849755"/>
                <a:gd name="connsiteY335" fmla="*/ 822008 h 1850707"/>
                <a:gd name="connsiteX336" fmla="*/ 1654493 w 1849755"/>
                <a:gd name="connsiteY336" fmla="*/ 827723 h 1850707"/>
                <a:gd name="connsiteX337" fmla="*/ 1658303 w 1849755"/>
                <a:gd name="connsiteY337" fmla="*/ 831533 h 1850707"/>
                <a:gd name="connsiteX338" fmla="*/ 1664018 w 1849755"/>
                <a:gd name="connsiteY338" fmla="*/ 832485 h 1850707"/>
                <a:gd name="connsiteX339" fmla="*/ 1749743 w 1849755"/>
                <a:gd name="connsiteY339" fmla="*/ 823913 h 1850707"/>
                <a:gd name="connsiteX340" fmla="*/ 1754505 w 1849755"/>
                <a:gd name="connsiteY340" fmla="*/ 822008 h 1850707"/>
                <a:gd name="connsiteX341" fmla="*/ 1757363 w 1849755"/>
                <a:gd name="connsiteY341" fmla="*/ 817245 h 1850707"/>
                <a:gd name="connsiteX342" fmla="*/ 1758315 w 1849755"/>
                <a:gd name="connsiteY342" fmla="*/ 810578 h 1850707"/>
                <a:gd name="connsiteX343" fmla="*/ 1759268 w 1849755"/>
                <a:gd name="connsiteY343" fmla="*/ 803910 h 1850707"/>
                <a:gd name="connsiteX344" fmla="*/ 94297 w 1849755"/>
                <a:gd name="connsiteY344" fmla="*/ 735330 h 1850707"/>
                <a:gd name="connsiteX345" fmla="*/ 100965 w 1849755"/>
                <a:gd name="connsiteY345" fmla="*/ 736282 h 1850707"/>
                <a:gd name="connsiteX346" fmla="*/ 101917 w 1849755"/>
                <a:gd name="connsiteY346" fmla="*/ 752475 h 1850707"/>
                <a:gd name="connsiteX347" fmla="*/ 108585 w 1849755"/>
                <a:gd name="connsiteY347" fmla="*/ 766762 h 1850707"/>
                <a:gd name="connsiteX348" fmla="*/ 120967 w 1849755"/>
                <a:gd name="connsiteY348" fmla="*/ 783907 h 1850707"/>
                <a:gd name="connsiteX349" fmla="*/ 134302 w 1849755"/>
                <a:gd name="connsiteY349" fmla="*/ 801052 h 1850707"/>
                <a:gd name="connsiteX350" fmla="*/ 161925 w 1849755"/>
                <a:gd name="connsiteY350" fmla="*/ 784860 h 1850707"/>
                <a:gd name="connsiteX351" fmla="*/ 193357 w 1849755"/>
                <a:gd name="connsiteY351" fmla="*/ 765810 h 1850707"/>
                <a:gd name="connsiteX352" fmla="*/ 200977 w 1849755"/>
                <a:gd name="connsiteY352" fmla="*/ 760095 h 1850707"/>
                <a:gd name="connsiteX353" fmla="*/ 207645 w 1849755"/>
                <a:gd name="connsiteY353" fmla="*/ 752475 h 1850707"/>
                <a:gd name="connsiteX354" fmla="*/ 209550 w 1849755"/>
                <a:gd name="connsiteY354" fmla="*/ 747712 h 1850707"/>
                <a:gd name="connsiteX355" fmla="*/ 210502 w 1849755"/>
                <a:gd name="connsiteY355" fmla="*/ 742950 h 1850707"/>
                <a:gd name="connsiteX356" fmla="*/ 218122 w 1849755"/>
                <a:gd name="connsiteY356" fmla="*/ 745807 h 1850707"/>
                <a:gd name="connsiteX357" fmla="*/ 211455 w 1849755"/>
                <a:gd name="connsiteY357" fmla="*/ 793432 h 1850707"/>
                <a:gd name="connsiteX358" fmla="*/ 180975 w 1849755"/>
                <a:gd name="connsiteY358" fmla="*/ 808672 h 1850707"/>
                <a:gd name="connsiteX359" fmla="*/ 149542 w 1849755"/>
                <a:gd name="connsiteY359" fmla="*/ 826770 h 1850707"/>
                <a:gd name="connsiteX360" fmla="*/ 148590 w 1849755"/>
                <a:gd name="connsiteY360" fmla="*/ 831532 h 1850707"/>
                <a:gd name="connsiteX361" fmla="*/ 186690 w 1849755"/>
                <a:gd name="connsiteY361" fmla="*/ 837247 h 1850707"/>
                <a:gd name="connsiteX362" fmla="*/ 192405 w 1849755"/>
                <a:gd name="connsiteY362" fmla="*/ 837247 h 1850707"/>
                <a:gd name="connsiteX363" fmla="*/ 196215 w 1849755"/>
                <a:gd name="connsiteY363" fmla="*/ 833437 h 1850707"/>
                <a:gd name="connsiteX364" fmla="*/ 198120 w 1849755"/>
                <a:gd name="connsiteY364" fmla="*/ 829627 h 1850707"/>
                <a:gd name="connsiteX365" fmla="*/ 200025 w 1849755"/>
                <a:gd name="connsiteY365" fmla="*/ 823912 h 1850707"/>
                <a:gd name="connsiteX366" fmla="*/ 206692 w 1849755"/>
                <a:gd name="connsiteY366" fmla="*/ 824865 h 1850707"/>
                <a:gd name="connsiteX367" fmla="*/ 197167 w 1849755"/>
                <a:gd name="connsiteY367" fmla="*/ 888682 h 1850707"/>
                <a:gd name="connsiteX368" fmla="*/ 190500 w 1849755"/>
                <a:gd name="connsiteY368" fmla="*/ 886777 h 1850707"/>
                <a:gd name="connsiteX369" fmla="*/ 190500 w 1849755"/>
                <a:gd name="connsiteY369" fmla="*/ 880110 h 1850707"/>
                <a:gd name="connsiteX370" fmla="*/ 190500 w 1849755"/>
                <a:gd name="connsiteY370" fmla="*/ 874395 h 1850707"/>
                <a:gd name="connsiteX371" fmla="*/ 187642 w 1849755"/>
                <a:gd name="connsiteY371" fmla="*/ 869632 h 1850707"/>
                <a:gd name="connsiteX372" fmla="*/ 182880 w 1849755"/>
                <a:gd name="connsiteY372" fmla="*/ 867727 h 1850707"/>
                <a:gd name="connsiteX373" fmla="*/ 97155 w 1849755"/>
                <a:gd name="connsiteY373" fmla="*/ 855345 h 1850707"/>
                <a:gd name="connsiteX374" fmla="*/ 92392 w 1849755"/>
                <a:gd name="connsiteY374" fmla="*/ 855345 h 1850707"/>
                <a:gd name="connsiteX375" fmla="*/ 88582 w 1849755"/>
                <a:gd name="connsiteY375" fmla="*/ 859155 h 1850707"/>
                <a:gd name="connsiteX376" fmla="*/ 85725 w 1849755"/>
                <a:gd name="connsiteY376" fmla="*/ 864870 h 1850707"/>
                <a:gd name="connsiteX377" fmla="*/ 83820 w 1849755"/>
                <a:gd name="connsiteY377" fmla="*/ 870585 h 1850707"/>
                <a:gd name="connsiteX378" fmla="*/ 76200 w 1849755"/>
                <a:gd name="connsiteY378" fmla="*/ 869632 h 1850707"/>
                <a:gd name="connsiteX379" fmla="*/ 85725 w 1849755"/>
                <a:gd name="connsiteY379" fmla="*/ 802957 h 1850707"/>
                <a:gd name="connsiteX380" fmla="*/ 92392 w 1849755"/>
                <a:gd name="connsiteY380" fmla="*/ 803910 h 1850707"/>
                <a:gd name="connsiteX381" fmla="*/ 92392 w 1849755"/>
                <a:gd name="connsiteY381" fmla="*/ 810577 h 1850707"/>
                <a:gd name="connsiteX382" fmla="*/ 92392 w 1849755"/>
                <a:gd name="connsiteY382" fmla="*/ 817245 h 1850707"/>
                <a:gd name="connsiteX383" fmla="*/ 95250 w 1849755"/>
                <a:gd name="connsiteY383" fmla="*/ 822007 h 1850707"/>
                <a:gd name="connsiteX384" fmla="*/ 100012 w 1849755"/>
                <a:gd name="connsiteY384" fmla="*/ 823912 h 1850707"/>
                <a:gd name="connsiteX385" fmla="*/ 140970 w 1849755"/>
                <a:gd name="connsiteY385" fmla="*/ 829627 h 1850707"/>
                <a:gd name="connsiteX386" fmla="*/ 141922 w 1849755"/>
                <a:gd name="connsiteY386" fmla="*/ 825817 h 1850707"/>
                <a:gd name="connsiteX387" fmla="*/ 129540 w 1849755"/>
                <a:gd name="connsiteY387" fmla="*/ 808672 h 1850707"/>
                <a:gd name="connsiteX388" fmla="*/ 117157 w 1849755"/>
                <a:gd name="connsiteY388" fmla="*/ 792480 h 1850707"/>
                <a:gd name="connsiteX389" fmla="*/ 106680 w 1849755"/>
                <a:gd name="connsiteY389" fmla="*/ 781050 h 1850707"/>
                <a:gd name="connsiteX390" fmla="*/ 99060 w 1849755"/>
                <a:gd name="connsiteY390" fmla="*/ 776287 h 1850707"/>
                <a:gd name="connsiteX391" fmla="*/ 96202 w 1849755"/>
                <a:gd name="connsiteY391" fmla="*/ 779145 h 1850707"/>
                <a:gd name="connsiteX392" fmla="*/ 93345 w 1849755"/>
                <a:gd name="connsiteY392" fmla="*/ 788670 h 1850707"/>
                <a:gd name="connsiteX393" fmla="*/ 86677 w 1849755"/>
                <a:gd name="connsiteY393" fmla="*/ 787717 h 1850707"/>
                <a:gd name="connsiteX394" fmla="*/ 1698308 w 1849755"/>
                <a:gd name="connsiteY394" fmla="*/ 618173 h 1850707"/>
                <a:gd name="connsiteX395" fmla="*/ 1712595 w 1849755"/>
                <a:gd name="connsiteY395" fmla="*/ 622935 h 1850707"/>
                <a:gd name="connsiteX396" fmla="*/ 1724978 w 1849755"/>
                <a:gd name="connsiteY396" fmla="*/ 634365 h 1850707"/>
                <a:gd name="connsiteX397" fmla="*/ 1734503 w 1849755"/>
                <a:gd name="connsiteY397" fmla="*/ 651510 h 1850707"/>
                <a:gd name="connsiteX398" fmla="*/ 1738313 w 1849755"/>
                <a:gd name="connsiteY398" fmla="*/ 670560 h 1850707"/>
                <a:gd name="connsiteX399" fmla="*/ 1737360 w 1849755"/>
                <a:gd name="connsiteY399" fmla="*/ 685800 h 1850707"/>
                <a:gd name="connsiteX400" fmla="*/ 1744028 w 1849755"/>
                <a:gd name="connsiteY400" fmla="*/ 688658 h 1850707"/>
                <a:gd name="connsiteX401" fmla="*/ 1746885 w 1849755"/>
                <a:gd name="connsiteY401" fmla="*/ 695325 h 1850707"/>
                <a:gd name="connsiteX402" fmla="*/ 1707833 w 1849755"/>
                <a:gd name="connsiteY402" fmla="*/ 709613 h 1850707"/>
                <a:gd name="connsiteX403" fmla="*/ 1705928 w 1849755"/>
                <a:gd name="connsiteY403" fmla="*/ 702945 h 1850707"/>
                <a:gd name="connsiteX404" fmla="*/ 1717358 w 1849755"/>
                <a:gd name="connsiteY404" fmla="*/ 692468 h 1850707"/>
                <a:gd name="connsiteX405" fmla="*/ 1725930 w 1849755"/>
                <a:gd name="connsiteY405" fmla="*/ 681990 h 1850707"/>
                <a:gd name="connsiteX406" fmla="*/ 1730693 w 1849755"/>
                <a:gd name="connsiteY406" fmla="*/ 670560 h 1850707"/>
                <a:gd name="connsiteX407" fmla="*/ 1729740 w 1849755"/>
                <a:gd name="connsiteY407" fmla="*/ 657225 h 1850707"/>
                <a:gd name="connsiteX408" fmla="*/ 1720215 w 1849755"/>
                <a:gd name="connsiteY408" fmla="*/ 644843 h 1850707"/>
                <a:gd name="connsiteX409" fmla="*/ 1705928 w 1849755"/>
                <a:gd name="connsiteY409" fmla="*/ 642938 h 1850707"/>
                <a:gd name="connsiteX410" fmla="*/ 1696403 w 1849755"/>
                <a:gd name="connsiteY410" fmla="*/ 651510 h 1850707"/>
                <a:gd name="connsiteX411" fmla="*/ 1693545 w 1849755"/>
                <a:gd name="connsiteY411" fmla="*/ 669608 h 1850707"/>
                <a:gd name="connsiteX412" fmla="*/ 1693545 w 1849755"/>
                <a:gd name="connsiteY412" fmla="*/ 682943 h 1850707"/>
                <a:gd name="connsiteX413" fmla="*/ 1693545 w 1849755"/>
                <a:gd name="connsiteY413" fmla="*/ 695325 h 1850707"/>
                <a:gd name="connsiteX414" fmla="*/ 1686878 w 1849755"/>
                <a:gd name="connsiteY414" fmla="*/ 717233 h 1850707"/>
                <a:gd name="connsiteX415" fmla="*/ 1668780 w 1849755"/>
                <a:gd name="connsiteY415" fmla="*/ 730568 h 1850707"/>
                <a:gd name="connsiteX416" fmla="*/ 1653540 w 1849755"/>
                <a:gd name="connsiteY416" fmla="*/ 731520 h 1850707"/>
                <a:gd name="connsiteX417" fmla="*/ 1638300 w 1849755"/>
                <a:gd name="connsiteY417" fmla="*/ 725805 h 1850707"/>
                <a:gd name="connsiteX418" fmla="*/ 1624965 w 1849755"/>
                <a:gd name="connsiteY418" fmla="*/ 713423 h 1850707"/>
                <a:gd name="connsiteX419" fmla="*/ 1611630 w 1849755"/>
                <a:gd name="connsiteY419" fmla="*/ 696278 h 1850707"/>
                <a:gd name="connsiteX420" fmla="*/ 1607820 w 1849755"/>
                <a:gd name="connsiteY420" fmla="*/ 675323 h 1850707"/>
                <a:gd name="connsiteX421" fmla="*/ 1608773 w 1849755"/>
                <a:gd name="connsiteY421" fmla="*/ 658178 h 1850707"/>
                <a:gd name="connsiteX422" fmla="*/ 1601153 w 1849755"/>
                <a:gd name="connsiteY422" fmla="*/ 654368 h 1850707"/>
                <a:gd name="connsiteX423" fmla="*/ 1599248 w 1849755"/>
                <a:gd name="connsiteY423" fmla="*/ 647700 h 1850707"/>
                <a:gd name="connsiteX424" fmla="*/ 1641158 w 1849755"/>
                <a:gd name="connsiteY424" fmla="*/ 632460 h 1850707"/>
                <a:gd name="connsiteX425" fmla="*/ 1643063 w 1849755"/>
                <a:gd name="connsiteY425" fmla="*/ 639128 h 1850707"/>
                <a:gd name="connsiteX426" fmla="*/ 1632585 w 1849755"/>
                <a:gd name="connsiteY426" fmla="*/ 649605 h 1850707"/>
                <a:gd name="connsiteX427" fmla="*/ 1624013 w 1849755"/>
                <a:gd name="connsiteY427" fmla="*/ 661988 h 1850707"/>
                <a:gd name="connsiteX428" fmla="*/ 1619250 w 1849755"/>
                <a:gd name="connsiteY428" fmla="*/ 676275 h 1850707"/>
                <a:gd name="connsiteX429" fmla="*/ 1620203 w 1849755"/>
                <a:gd name="connsiteY429" fmla="*/ 691515 h 1850707"/>
                <a:gd name="connsiteX430" fmla="*/ 1631633 w 1849755"/>
                <a:gd name="connsiteY430" fmla="*/ 706755 h 1850707"/>
                <a:gd name="connsiteX431" fmla="*/ 1646873 w 1849755"/>
                <a:gd name="connsiteY431" fmla="*/ 707708 h 1850707"/>
                <a:gd name="connsiteX432" fmla="*/ 1656398 w 1849755"/>
                <a:gd name="connsiteY432" fmla="*/ 699135 h 1850707"/>
                <a:gd name="connsiteX433" fmla="*/ 1659255 w 1849755"/>
                <a:gd name="connsiteY433" fmla="*/ 681038 h 1850707"/>
                <a:gd name="connsiteX434" fmla="*/ 1659255 w 1849755"/>
                <a:gd name="connsiteY434" fmla="*/ 666750 h 1850707"/>
                <a:gd name="connsiteX435" fmla="*/ 1659255 w 1849755"/>
                <a:gd name="connsiteY435" fmla="*/ 654368 h 1850707"/>
                <a:gd name="connsiteX436" fmla="*/ 1666875 w 1849755"/>
                <a:gd name="connsiteY436" fmla="*/ 632460 h 1850707"/>
                <a:gd name="connsiteX437" fmla="*/ 1684020 w 1849755"/>
                <a:gd name="connsiteY437" fmla="*/ 620078 h 1850707"/>
                <a:gd name="connsiteX438" fmla="*/ 1698308 w 1849755"/>
                <a:gd name="connsiteY438" fmla="*/ 618173 h 1850707"/>
                <a:gd name="connsiteX439" fmla="*/ 148590 w 1849755"/>
                <a:gd name="connsiteY439" fmla="*/ 579120 h 1850707"/>
                <a:gd name="connsiteX440" fmla="*/ 155257 w 1849755"/>
                <a:gd name="connsiteY440" fmla="*/ 581977 h 1850707"/>
                <a:gd name="connsiteX441" fmla="*/ 153352 w 1849755"/>
                <a:gd name="connsiteY441" fmla="*/ 588645 h 1850707"/>
                <a:gd name="connsiteX442" fmla="*/ 152400 w 1849755"/>
                <a:gd name="connsiteY442" fmla="*/ 595312 h 1850707"/>
                <a:gd name="connsiteX443" fmla="*/ 154305 w 1849755"/>
                <a:gd name="connsiteY443" fmla="*/ 601027 h 1850707"/>
                <a:gd name="connsiteX444" fmla="*/ 159067 w 1849755"/>
                <a:gd name="connsiteY444" fmla="*/ 603885 h 1850707"/>
                <a:gd name="connsiteX445" fmla="*/ 239077 w 1849755"/>
                <a:gd name="connsiteY445" fmla="*/ 636270 h 1850707"/>
                <a:gd name="connsiteX446" fmla="*/ 243840 w 1849755"/>
                <a:gd name="connsiteY446" fmla="*/ 637222 h 1850707"/>
                <a:gd name="connsiteX447" fmla="*/ 248602 w 1849755"/>
                <a:gd name="connsiteY447" fmla="*/ 634365 h 1850707"/>
                <a:gd name="connsiteX448" fmla="*/ 252412 w 1849755"/>
                <a:gd name="connsiteY448" fmla="*/ 629602 h 1850707"/>
                <a:gd name="connsiteX449" fmla="*/ 256222 w 1849755"/>
                <a:gd name="connsiteY449" fmla="*/ 622935 h 1850707"/>
                <a:gd name="connsiteX450" fmla="*/ 263842 w 1849755"/>
                <a:gd name="connsiteY450" fmla="*/ 624840 h 1850707"/>
                <a:gd name="connsiteX451" fmla="*/ 238125 w 1849755"/>
                <a:gd name="connsiteY451" fmla="*/ 687705 h 1850707"/>
                <a:gd name="connsiteX452" fmla="*/ 231457 w 1849755"/>
                <a:gd name="connsiteY452" fmla="*/ 684847 h 1850707"/>
                <a:gd name="connsiteX453" fmla="*/ 233362 w 1849755"/>
                <a:gd name="connsiteY453" fmla="*/ 678180 h 1850707"/>
                <a:gd name="connsiteX454" fmla="*/ 234315 w 1849755"/>
                <a:gd name="connsiteY454" fmla="*/ 672465 h 1850707"/>
                <a:gd name="connsiteX455" fmla="*/ 232410 w 1849755"/>
                <a:gd name="connsiteY455" fmla="*/ 667702 h 1850707"/>
                <a:gd name="connsiteX456" fmla="*/ 227647 w 1849755"/>
                <a:gd name="connsiteY456" fmla="*/ 664845 h 1850707"/>
                <a:gd name="connsiteX457" fmla="*/ 147637 w 1849755"/>
                <a:gd name="connsiteY457" fmla="*/ 632460 h 1850707"/>
                <a:gd name="connsiteX458" fmla="*/ 142875 w 1849755"/>
                <a:gd name="connsiteY458" fmla="*/ 631507 h 1850707"/>
                <a:gd name="connsiteX459" fmla="*/ 138112 w 1849755"/>
                <a:gd name="connsiteY459" fmla="*/ 634365 h 1850707"/>
                <a:gd name="connsiteX460" fmla="*/ 134302 w 1849755"/>
                <a:gd name="connsiteY460" fmla="*/ 639127 h 1850707"/>
                <a:gd name="connsiteX461" fmla="*/ 130492 w 1849755"/>
                <a:gd name="connsiteY461" fmla="*/ 644842 h 1850707"/>
                <a:gd name="connsiteX462" fmla="*/ 123825 w 1849755"/>
                <a:gd name="connsiteY462" fmla="*/ 641985 h 1850707"/>
                <a:gd name="connsiteX463" fmla="*/ 1624013 w 1849755"/>
                <a:gd name="connsiteY463" fmla="*/ 458153 h 1850707"/>
                <a:gd name="connsiteX464" fmla="*/ 1581150 w 1849755"/>
                <a:gd name="connsiteY464" fmla="*/ 485775 h 1850707"/>
                <a:gd name="connsiteX465" fmla="*/ 1584960 w 1849755"/>
                <a:gd name="connsiteY465" fmla="*/ 491490 h 1850707"/>
                <a:gd name="connsiteX466" fmla="*/ 1601153 w 1849755"/>
                <a:gd name="connsiteY466" fmla="*/ 503873 h 1850707"/>
                <a:gd name="connsiteX467" fmla="*/ 1622108 w 1849755"/>
                <a:gd name="connsiteY467" fmla="*/ 498158 h 1850707"/>
                <a:gd name="connsiteX468" fmla="*/ 1633538 w 1849755"/>
                <a:gd name="connsiteY468" fmla="*/ 482918 h 1850707"/>
                <a:gd name="connsiteX469" fmla="*/ 1627823 w 1849755"/>
                <a:gd name="connsiteY469" fmla="*/ 463868 h 1850707"/>
                <a:gd name="connsiteX470" fmla="*/ 1603058 w 1849755"/>
                <a:gd name="connsiteY470" fmla="*/ 412433 h 1850707"/>
                <a:gd name="connsiteX471" fmla="*/ 1640205 w 1849755"/>
                <a:gd name="connsiteY471" fmla="*/ 469583 h 1850707"/>
                <a:gd name="connsiteX472" fmla="*/ 1653540 w 1849755"/>
                <a:gd name="connsiteY472" fmla="*/ 502920 h 1850707"/>
                <a:gd name="connsiteX473" fmla="*/ 1642110 w 1849755"/>
                <a:gd name="connsiteY473" fmla="*/ 524828 h 1850707"/>
                <a:gd name="connsiteX474" fmla="*/ 1621155 w 1849755"/>
                <a:gd name="connsiteY474" fmla="*/ 529590 h 1850707"/>
                <a:gd name="connsiteX475" fmla="*/ 1599248 w 1849755"/>
                <a:gd name="connsiteY475" fmla="*/ 517208 h 1850707"/>
                <a:gd name="connsiteX476" fmla="*/ 1591628 w 1849755"/>
                <a:gd name="connsiteY476" fmla="*/ 538163 h 1850707"/>
                <a:gd name="connsiteX477" fmla="*/ 1583055 w 1849755"/>
                <a:gd name="connsiteY477" fmla="*/ 562928 h 1850707"/>
                <a:gd name="connsiteX478" fmla="*/ 1580198 w 1849755"/>
                <a:gd name="connsiteY478" fmla="*/ 573405 h 1850707"/>
                <a:gd name="connsiteX479" fmla="*/ 1579245 w 1849755"/>
                <a:gd name="connsiteY479" fmla="*/ 583883 h 1850707"/>
                <a:gd name="connsiteX480" fmla="*/ 1581150 w 1849755"/>
                <a:gd name="connsiteY480" fmla="*/ 588645 h 1850707"/>
                <a:gd name="connsiteX481" fmla="*/ 1583055 w 1849755"/>
                <a:gd name="connsiteY481" fmla="*/ 592455 h 1850707"/>
                <a:gd name="connsiteX482" fmla="*/ 1577340 w 1849755"/>
                <a:gd name="connsiteY482" fmla="*/ 596265 h 1850707"/>
                <a:gd name="connsiteX483" fmla="*/ 1551623 w 1849755"/>
                <a:gd name="connsiteY483" fmla="*/ 557213 h 1850707"/>
                <a:gd name="connsiteX484" fmla="*/ 1565910 w 1849755"/>
                <a:gd name="connsiteY484" fmla="*/ 524828 h 1850707"/>
                <a:gd name="connsiteX485" fmla="*/ 1576388 w 1849755"/>
                <a:gd name="connsiteY485" fmla="*/ 494348 h 1850707"/>
                <a:gd name="connsiteX486" fmla="*/ 1573530 w 1849755"/>
                <a:gd name="connsiteY486" fmla="*/ 490538 h 1850707"/>
                <a:gd name="connsiteX487" fmla="*/ 1542098 w 1849755"/>
                <a:gd name="connsiteY487" fmla="*/ 510540 h 1850707"/>
                <a:gd name="connsiteX488" fmla="*/ 1538288 w 1849755"/>
                <a:gd name="connsiteY488" fmla="*/ 514350 h 1850707"/>
                <a:gd name="connsiteX489" fmla="*/ 1537335 w 1849755"/>
                <a:gd name="connsiteY489" fmla="*/ 520065 h 1850707"/>
                <a:gd name="connsiteX490" fmla="*/ 1539240 w 1849755"/>
                <a:gd name="connsiteY490" fmla="*/ 524828 h 1850707"/>
                <a:gd name="connsiteX491" fmla="*/ 1541145 w 1849755"/>
                <a:gd name="connsiteY491" fmla="*/ 530543 h 1850707"/>
                <a:gd name="connsiteX492" fmla="*/ 1535430 w 1849755"/>
                <a:gd name="connsiteY492" fmla="*/ 534353 h 1850707"/>
                <a:gd name="connsiteX493" fmla="*/ 1500188 w 1849755"/>
                <a:gd name="connsiteY493" fmla="*/ 479108 h 1850707"/>
                <a:gd name="connsiteX494" fmla="*/ 1505903 w 1849755"/>
                <a:gd name="connsiteY494" fmla="*/ 475298 h 1850707"/>
                <a:gd name="connsiteX495" fmla="*/ 1509713 w 1849755"/>
                <a:gd name="connsiteY495" fmla="*/ 481013 h 1850707"/>
                <a:gd name="connsiteX496" fmla="*/ 1513523 w 1849755"/>
                <a:gd name="connsiteY496" fmla="*/ 484823 h 1850707"/>
                <a:gd name="connsiteX497" fmla="*/ 1519238 w 1849755"/>
                <a:gd name="connsiteY497" fmla="*/ 486728 h 1850707"/>
                <a:gd name="connsiteX498" fmla="*/ 1524000 w 1849755"/>
                <a:gd name="connsiteY498" fmla="*/ 484823 h 1850707"/>
                <a:gd name="connsiteX499" fmla="*/ 1596390 w 1849755"/>
                <a:gd name="connsiteY499" fmla="*/ 438150 h 1850707"/>
                <a:gd name="connsiteX500" fmla="*/ 1600200 w 1849755"/>
                <a:gd name="connsiteY500" fmla="*/ 434340 h 1850707"/>
                <a:gd name="connsiteX501" fmla="*/ 1601153 w 1849755"/>
                <a:gd name="connsiteY501" fmla="*/ 428625 h 1850707"/>
                <a:gd name="connsiteX502" fmla="*/ 1599248 w 1849755"/>
                <a:gd name="connsiteY502" fmla="*/ 421958 h 1850707"/>
                <a:gd name="connsiteX503" fmla="*/ 1597343 w 1849755"/>
                <a:gd name="connsiteY503" fmla="*/ 416243 h 1850707"/>
                <a:gd name="connsiteX504" fmla="*/ 1016318 w 1849755"/>
                <a:gd name="connsiteY504" fmla="*/ 398145 h 1850707"/>
                <a:gd name="connsiteX505" fmla="*/ 968693 w 1849755"/>
                <a:gd name="connsiteY505" fmla="*/ 447675 h 1850707"/>
                <a:gd name="connsiteX506" fmla="*/ 968693 w 1849755"/>
                <a:gd name="connsiteY506" fmla="*/ 449580 h 1850707"/>
                <a:gd name="connsiteX507" fmla="*/ 968693 w 1849755"/>
                <a:gd name="connsiteY507" fmla="*/ 733425 h 1850707"/>
                <a:gd name="connsiteX508" fmla="*/ 968693 w 1849755"/>
                <a:gd name="connsiteY508" fmla="*/ 758190 h 1850707"/>
                <a:gd name="connsiteX509" fmla="*/ 1005840 w 1849755"/>
                <a:gd name="connsiteY509" fmla="*/ 803910 h 1850707"/>
                <a:gd name="connsiteX510" fmla="*/ 1188720 w 1849755"/>
                <a:gd name="connsiteY510" fmla="*/ 899160 h 1850707"/>
                <a:gd name="connsiteX511" fmla="*/ 1351598 w 1849755"/>
                <a:gd name="connsiteY511" fmla="*/ 1087755 h 1850707"/>
                <a:gd name="connsiteX512" fmla="*/ 1418273 w 1849755"/>
                <a:gd name="connsiteY512" fmla="*/ 1102043 h 1850707"/>
                <a:gd name="connsiteX513" fmla="*/ 1440180 w 1849755"/>
                <a:gd name="connsiteY513" fmla="*/ 1062038 h 1850707"/>
                <a:gd name="connsiteX514" fmla="*/ 1432560 w 1849755"/>
                <a:gd name="connsiteY514" fmla="*/ 1035368 h 1850707"/>
                <a:gd name="connsiteX515" fmla="*/ 1249680 w 1849755"/>
                <a:gd name="connsiteY515" fmla="*/ 825818 h 1850707"/>
                <a:gd name="connsiteX516" fmla="*/ 1066800 w 1849755"/>
                <a:gd name="connsiteY516" fmla="*/ 721995 h 1850707"/>
                <a:gd name="connsiteX517" fmla="*/ 1066800 w 1849755"/>
                <a:gd name="connsiteY517" fmla="*/ 611505 h 1850707"/>
                <a:gd name="connsiteX518" fmla="*/ 1331595 w 1849755"/>
                <a:gd name="connsiteY518" fmla="*/ 757238 h 1850707"/>
                <a:gd name="connsiteX519" fmla="*/ 1399223 w 1849755"/>
                <a:gd name="connsiteY519" fmla="*/ 751523 h 1850707"/>
                <a:gd name="connsiteX520" fmla="*/ 1393508 w 1849755"/>
                <a:gd name="connsiteY520" fmla="*/ 683895 h 1850707"/>
                <a:gd name="connsiteX521" fmla="*/ 1223010 w 1849755"/>
                <a:gd name="connsiteY521" fmla="*/ 570548 h 1850707"/>
                <a:gd name="connsiteX522" fmla="*/ 1065848 w 1849755"/>
                <a:gd name="connsiteY522" fmla="*/ 512445 h 1850707"/>
                <a:gd name="connsiteX523" fmla="*/ 1065848 w 1849755"/>
                <a:gd name="connsiteY523" fmla="*/ 447675 h 1850707"/>
                <a:gd name="connsiteX524" fmla="*/ 1016318 w 1849755"/>
                <a:gd name="connsiteY524" fmla="*/ 398145 h 1850707"/>
                <a:gd name="connsiteX525" fmla="*/ 833438 w 1849755"/>
                <a:gd name="connsiteY525" fmla="*/ 398145 h 1850707"/>
                <a:gd name="connsiteX526" fmla="*/ 783908 w 1849755"/>
                <a:gd name="connsiteY526" fmla="*/ 447675 h 1850707"/>
                <a:gd name="connsiteX527" fmla="*/ 783908 w 1849755"/>
                <a:gd name="connsiteY527" fmla="*/ 512445 h 1850707"/>
                <a:gd name="connsiteX528" fmla="*/ 626745 w 1849755"/>
                <a:gd name="connsiteY528" fmla="*/ 570548 h 1850707"/>
                <a:gd name="connsiteX529" fmla="*/ 456248 w 1849755"/>
                <a:gd name="connsiteY529" fmla="*/ 683895 h 1850707"/>
                <a:gd name="connsiteX530" fmla="*/ 451485 w 1849755"/>
                <a:gd name="connsiteY530" fmla="*/ 751523 h 1850707"/>
                <a:gd name="connsiteX531" fmla="*/ 519113 w 1849755"/>
                <a:gd name="connsiteY531" fmla="*/ 757238 h 1850707"/>
                <a:gd name="connsiteX532" fmla="*/ 783908 w 1849755"/>
                <a:gd name="connsiteY532" fmla="*/ 611505 h 1850707"/>
                <a:gd name="connsiteX533" fmla="*/ 783908 w 1849755"/>
                <a:gd name="connsiteY533" fmla="*/ 721995 h 1850707"/>
                <a:gd name="connsiteX534" fmla="*/ 601028 w 1849755"/>
                <a:gd name="connsiteY534" fmla="*/ 825818 h 1850707"/>
                <a:gd name="connsiteX535" fmla="*/ 418148 w 1849755"/>
                <a:gd name="connsiteY535" fmla="*/ 1035368 h 1850707"/>
                <a:gd name="connsiteX536" fmla="*/ 410528 w 1849755"/>
                <a:gd name="connsiteY536" fmla="*/ 1062038 h 1850707"/>
                <a:gd name="connsiteX537" fmla="*/ 432435 w 1849755"/>
                <a:gd name="connsiteY537" fmla="*/ 1102043 h 1850707"/>
                <a:gd name="connsiteX538" fmla="*/ 499110 w 1849755"/>
                <a:gd name="connsiteY538" fmla="*/ 1087755 h 1850707"/>
                <a:gd name="connsiteX539" fmla="*/ 661988 w 1849755"/>
                <a:gd name="connsiteY539" fmla="*/ 899160 h 1850707"/>
                <a:gd name="connsiteX540" fmla="*/ 844868 w 1849755"/>
                <a:gd name="connsiteY540" fmla="*/ 803910 h 1850707"/>
                <a:gd name="connsiteX541" fmla="*/ 882015 w 1849755"/>
                <a:gd name="connsiteY541" fmla="*/ 758190 h 1850707"/>
                <a:gd name="connsiteX542" fmla="*/ 882015 w 1849755"/>
                <a:gd name="connsiteY542" fmla="*/ 733425 h 1850707"/>
                <a:gd name="connsiteX543" fmla="*/ 882015 w 1849755"/>
                <a:gd name="connsiteY543" fmla="*/ 449580 h 1850707"/>
                <a:gd name="connsiteX544" fmla="*/ 882015 w 1849755"/>
                <a:gd name="connsiteY544" fmla="*/ 447675 h 1850707"/>
                <a:gd name="connsiteX545" fmla="*/ 833438 w 1849755"/>
                <a:gd name="connsiteY545" fmla="*/ 398145 h 1850707"/>
                <a:gd name="connsiteX546" fmla="*/ 278130 w 1849755"/>
                <a:gd name="connsiteY546" fmla="*/ 373380 h 1850707"/>
                <a:gd name="connsiteX547" fmla="*/ 283845 w 1849755"/>
                <a:gd name="connsiteY547" fmla="*/ 377190 h 1850707"/>
                <a:gd name="connsiteX548" fmla="*/ 280987 w 1849755"/>
                <a:gd name="connsiteY548" fmla="*/ 382905 h 1850707"/>
                <a:gd name="connsiteX549" fmla="*/ 279082 w 1849755"/>
                <a:gd name="connsiteY549" fmla="*/ 391477 h 1850707"/>
                <a:gd name="connsiteX550" fmla="*/ 282892 w 1849755"/>
                <a:gd name="connsiteY550" fmla="*/ 400050 h 1850707"/>
                <a:gd name="connsiteX551" fmla="*/ 295275 w 1849755"/>
                <a:gd name="connsiteY551" fmla="*/ 410527 h 1850707"/>
                <a:gd name="connsiteX552" fmla="*/ 366712 w 1849755"/>
                <a:gd name="connsiteY552" fmla="*/ 461962 h 1850707"/>
                <a:gd name="connsiteX553" fmla="*/ 358140 w 1849755"/>
                <a:gd name="connsiteY553" fmla="*/ 474345 h 1850707"/>
                <a:gd name="connsiteX554" fmla="*/ 237172 w 1849755"/>
                <a:gd name="connsiteY554" fmla="*/ 481012 h 1850707"/>
                <a:gd name="connsiteX555" fmla="*/ 283845 w 1849755"/>
                <a:gd name="connsiteY555" fmla="*/ 514350 h 1850707"/>
                <a:gd name="connsiteX556" fmla="*/ 298132 w 1849755"/>
                <a:gd name="connsiteY556" fmla="*/ 522922 h 1850707"/>
                <a:gd name="connsiteX557" fmla="*/ 307657 w 1849755"/>
                <a:gd name="connsiteY557" fmla="*/ 523875 h 1850707"/>
                <a:gd name="connsiteX558" fmla="*/ 314325 w 1849755"/>
                <a:gd name="connsiteY558" fmla="*/ 520065 h 1850707"/>
                <a:gd name="connsiteX559" fmla="*/ 320992 w 1849755"/>
                <a:gd name="connsiteY559" fmla="*/ 514350 h 1850707"/>
                <a:gd name="connsiteX560" fmla="*/ 326707 w 1849755"/>
                <a:gd name="connsiteY560" fmla="*/ 518160 h 1850707"/>
                <a:gd name="connsiteX561" fmla="*/ 296227 w 1849755"/>
                <a:gd name="connsiteY561" fmla="*/ 561022 h 1850707"/>
                <a:gd name="connsiteX562" fmla="*/ 290512 w 1849755"/>
                <a:gd name="connsiteY562" fmla="*/ 557212 h 1850707"/>
                <a:gd name="connsiteX563" fmla="*/ 294322 w 1849755"/>
                <a:gd name="connsiteY563" fmla="*/ 550545 h 1850707"/>
                <a:gd name="connsiteX564" fmla="*/ 296227 w 1849755"/>
                <a:gd name="connsiteY564" fmla="*/ 542925 h 1850707"/>
                <a:gd name="connsiteX565" fmla="*/ 292417 w 1849755"/>
                <a:gd name="connsiteY565" fmla="*/ 534352 h 1850707"/>
                <a:gd name="connsiteX566" fmla="*/ 279082 w 1849755"/>
                <a:gd name="connsiteY566" fmla="*/ 523875 h 1850707"/>
                <a:gd name="connsiteX567" fmla="*/ 232410 w 1849755"/>
                <a:gd name="connsiteY567" fmla="*/ 490537 h 1850707"/>
                <a:gd name="connsiteX568" fmla="*/ 224790 w 1849755"/>
                <a:gd name="connsiteY568" fmla="*/ 486727 h 1850707"/>
                <a:gd name="connsiteX569" fmla="*/ 217170 w 1849755"/>
                <a:gd name="connsiteY569" fmla="*/ 485775 h 1850707"/>
                <a:gd name="connsiteX570" fmla="*/ 209550 w 1849755"/>
                <a:gd name="connsiteY570" fmla="*/ 488632 h 1850707"/>
                <a:gd name="connsiteX571" fmla="*/ 201930 w 1849755"/>
                <a:gd name="connsiteY571" fmla="*/ 494347 h 1850707"/>
                <a:gd name="connsiteX572" fmla="*/ 196215 w 1849755"/>
                <a:gd name="connsiteY572" fmla="*/ 490537 h 1850707"/>
                <a:gd name="connsiteX573" fmla="*/ 222885 w 1849755"/>
                <a:gd name="connsiteY573" fmla="*/ 453390 h 1850707"/>
                <a:gd name="connsiteX574" fmla="*/ 328612 w 1849755"/>
                <a:gd name="connsiteY574" fmla="*/ 447675 h 1850707"/>
                <a:gd name="connsiteX575" fmla="*/ 290512 w 1849755"/>
                <a:gd name="connsiteY575" fmla="*/ 421005 h 1850707"/>
                <a:gd name="connsiteX576" fmla="*/ 276225 w 1849755"/>
                <a:gd name="connsiteY576" fmla="*/ 412432 h 1850707"/>
                <a:gd name="connsiteX577" fmla="*/ 266700 w 1849755"/>
                <a:gd name="connsiteY577" fmla="*/ 411480 h 1850707"/>
                <a:gd name="connsiteX578" fmla="*/ 260032 w 1849755"/>
                <a:gd name="connsiteY578" fmla="*/ 415290 h 1850707"/>
                <a:gd name="connsiteX579" fmla="*/ 253365 w 1849755"/>
                <a:gd name="connsiteY579" fmla="*/ 420052 h 1850707"/>
                <a:gd name="connsiteX580" fmla="*/ 247650 w 1849755"/>
                <a:gd name="connsiteY580" fmla="*/ 415290 h 1850707"/>
                <a:gd name="connsiteX581" fmla="*/ 925830 w 1849755"/>
                <a:gd name="connsiteY581" fmla="*/ 296228 h 1850707"/>
                <a:gd name="connsiteX582" fmla="*/ 1555433 w 1849755"/>
                <a:gd name="connsiteY582" fmla="*/ 925830 h 1850707"/>
                <a:gd name="connsiteX583" fmla="*/ 925830 w 1849755"/>
                <a:gd name="connsiteY583" fmla="*/ 1555433 h 1850707"/>
                <a:gd name="connsiteX584" fmla="*/ 296228 w 1849755"/>
                <a:gd name="connsiteY584" fmla="*/ 925830 h 1850707"/>
                <a:gd name="connsiteX585" fmla="*/ 925830 w 1849755"/>
                <a:gd name="connsiteY585" fmla="*/ 296228 h 1850707"/>
                <a:gd name="connsiteX586" fmla="*/ 925830 w 1849755"/>
                <a:gd name="connsiteY586" fmla="*/ 261937 h 1850707"/>
                <a:gd name="connsiteX587" fmla="*/ 667702 w 1849755"/>
                <a:gd name="connsiteY587" fmla="*/ 314325 h 1850707"/>
                <a:gd name="connsiteX588" fmla="*/ 456247 w 1849755"/>
                <a:gd name="connsiteY588" fmla="*/ 456247 h 1850707"/>
                <a:gd name="connsiteX589" fmla="*/ 314325 w 1849755"/>
                <a:gd name="connsiteY589" fmla="*/ 667702 h 1850707"/>
                <a:gd name="connsiteX590" fmla="*/ 261937 w 1849755"/>
                <a:gd name="connsiteY590" fmla="*/ 925830 h 1850707"/>
                <a:gd name="connsiteX591" fmla="*/ 314325 w 1849755"/>
                <a:gd name="connsiteY591" fmla="*/ 1183957 h 1850707"/>
                <a:gd name="connsiteX592" fmla="*/ 456247 w 1849755"/>
                <a:gd name="connsiteY592" fmla="*/ 1395412 h 1850707"/>
                <a:gd name="connsiteX593" fmla="*/ 667702 w 1849755"/>
                <a:gd name="connsiteY593" fmla="*/ 1537335 h 1850707"/>
                <a:gd name="connsiteX594" fmla="*/ 925830 w 1849755"/>
                <a:gd name="connsiteY594" fmla="*/ 1589722 h 1850707"/>
                <a:gd name="connsiteX595" fmla="*/ 1183957 w 1849755"/>
                <a:gd name="connsiteY595" fmla="*/ 1537335 h 1850707"/>
                <a:gd name="connsiteX596" fmla="*/ 1395412 w 1849755"/>
                <a:gd name="connsiteY596" fmla="*/ 1395412 h 1850707"/>
                <a:gd name="connsiteX597" fmla="*/ 1537335 w 1849755"/>
                <a:gd name="connsiteY597" fmla="*/ 1183957 h 1850707"/>
                <a:gd name="connsiteX598" fmla="*/ 1589722 w 1849755"/>
                <a:gd name="connsiteY598" fmla="*/ 925830 h 1850707"/>
                <a:gd name="connsiteX599" fmla="*/ 1537335 w 1849755"/>
                <a:gd name="connsiteY599" fmla="*/ 667702 h 1850707"/>
                <a:gd name="connsiteX600" fmla="*/ 1395412 w 1849755"/>
                <a:gd name="connsiteY600" fmla="*/ 456247 h 1850707"/>
                <a:gd name="connsiteX601" fmla="*/ 1183957 w 1849755"/>
                <a:gd name="connsiteY601" fmla="*/ 314325 h 1850707"/>
                <a:gd name="connsiteX602" fmla="*/ 925830 w 1849755"/>
                <a:gd name="connsiteY602" fmla="*/ 261937 h 1850707"/>
                <a:gd name="connsiteX603" fmla="*/ 1454467 w 1849755"/>
                <a:gd name="connsiteY603" fmla="*/ 259080 h 1850707"/>
                <a:gd name="connsiteX604" fmla="*/ 1534477 w 1849755"/>
                <a:gd name="connsiteY604" fmla="*/ 331470 h 1850707"/>
                <a:gd name="connsiteX605" fmla="*/ 1514475 w 1849755"/>
                <a:gd name="connsiteY605" fmla="*/ 356235 h 1850707"/>
                <a:gd name="connsiteX606" fmla="*/ 1509712 w 1849755"/>
                <a:gd name="connsiteY606" fmla="*/ 351472 h 1850707"/>
                <a:gd name="connsiteX607" fmla="*/ 1512570 w 1849755"/>
                <a:gd name="connsiteY607" fmla="*/ 335280 h 1850707"/>
                <a:gd name="connsiteX608" fmla="*/ 1509712 w 1849755"/>
                <a:gd name="connsiteY608" fmla="*/ 320992 h 1850707"/>
                <a:gd name="connsiteX609" fmla="*/ 1504950 w 1849755"/>
                <a:gd name="connsiteY609" fmla="*/ 315277 h 1850707"/>
                <a:gd name="connsiteX610" fmla="*/ 1499235 w 1849755"/>
                <a:gd name="connsiteY610" fmla="*/ 309562 h 1850707"/>
                <a:gd name="connsiteX611" fmla="*/ 1485900 w 1849755"/>
                <a:gd name="connsiteY611" fmla="*/ 298132 h 1850707"/>
                <a:gd name="connsiteX612" fmla="*/ 1454467 w 1849755"/>
                <a:gd name="connsiteY612" fmla="*/ 332422 h 1850707"/>
                <a:gd name="connsiteX613" fmla="*/ 1463992 w 1849755"/>
                <a:gd name="connsiteY613" fmla="*/ 340995 h 1850707"/>
                <a:gd name="connsiteX614" fmla="*/ 1470660 w 1849755"/>
                <a:gd name="connsiteY614" fmla="*/ 345757 h 1850707"/>
                <a:gd name="connsiteX615" fmla="*/ 1479232 w 1849755"/>
                <a:gd name="connsiteY615" fmla="*/ 347662 h 1850707"/>
                <a:gd name="connsiteX616" fmla="*/ 1486852 w 1849755"/>
                <a:gd name="connsiteY616" fmla="*/ 344805 h 1850707"/>
                <a:gd name="connsiteX617" fmla="*/ 1494472 w 1849755"/>
                <a:gd name="connsiteY617" fmla="*/ 340042 h 1850707"/>
                <a:gd name="connsiteX618" fmla="*/ 1499235 w 1849755"/>
                <a:gd name="connsiteY618" fmla="*/ 344805 h 1850707"/>
                <a:gd name="connsiteX619" fmla="*/ 1464945 w 1849755"/>
                <a:gd name="connsiteY619" fmla="*/ 381952 h 1850707"/>
                <a:gd name="connsiteX620" fmla="*/ 1460182 w 1849755"/>
                <a:gd name="connsiteY620" fmla="*/ 377190 h 1850707"/>
                <a:gd name="connsiteX621" fmla="*/ 1463992 w 1849755"/>
                <a:gd name="connsiteY621" fmla="*/ 368617 h 1850707"/>
                <a:gd name="connsiteX622" fmla="*/ 1465897 w 1849755"/>
                <a:gd name="connsiteY622" fmla="*/ 360045 h 1850707"/>
                <a:gd name="connsiteX623" fmla="*/ 1463992 w 1849755"/>
                <a:gd name="connsiteY623" fmla="*/ 352425 h 1850707"/>
                <a:gd name="connsiteX624" fmla="*/ 1458277 w 1849755"/>
                <a:gd name="connsiteY624" fmla="*/ 345757 h 1850707"/>
                <a:gd name="connsiteX625" fmla="*/ 1448752 w 1849755"/>
                <a:gd name="connsiteY625" fmla="*/ 337185 h 1850707"/>
                <a:gd name="connsiteX626" fmla="*/ 1424940 w 1849755"/>
                <a:gd name="connsiteY626" fmla="*/ 362902 h 1850707"/>
                <a:gd name="connsiteX627" fmla="*/ 1419225 w 1849755"/>
                <a:gd name="connsiteY627" fmla="*/ 369570 h 1850707"/>
                <a:gd name="connsiteX628" fmla="*/ 1418272 w 1849755"/>
                <a:gd name="connsiteY628" fmla="*/ 375285 h 1850707"/>
                <a:gd name="connsiteX629" fmla="*/ 1421130 w 1849755"/>
                <a:gd name="connsiteY629" fmla="*/ 381000 h 1850707"/>
                <a:gd name="connsiteX630" fmla="*/ 1428750 w 1849755"/>
                <a:gd name="connsiteY630" fmla="*/ 388620 h 1850707"/>
                <a:gd name="connsiteX631" fmla="*/ 1434465 w 1849755"/>
                <a:gd name="connsiteY631" fmla="*/ 393382 h 1850707"/>
                <a:gd name="connsiteX632" fmla="*/ 1440180 w 1849755"/>
                <a:gd name="connsiteY632" fmla="*/ 398145 h 1850707"/>
                <a:gd name="connsiteX633" fmla="*/ 1445895 w 1849755"/>
                <a:gd name="connsiteY633" fmla="*/ 401955 h 1850707"/>
                <a:gd name="connsiteX634" fmla="*/ 1450657 w 1849755"/>
                <a:gd name="connsiteY634" fmla="*/ 402907 h 1850707"/>
                <a:gd name="connsiteX635" fmla="*/ 1465897 w 1849755"/>
                <a:gd name="connsiteY635" fmla="*/ 400050 h 1850707"/>
                <a:gd name="connsiteX636" fmla="*/ 1479232 w 1849755"/>
                <a:gd name="connsiteY636" fmla="*/ 395287 h 1850707"/>
                <a:gd name="connsiteX637" fmla="*/ 1483995 w 1849755"/>
                <a:gd name="connsiteY637" fmla="*/ 399097 h 1850707"/>
                <a:gd name="connsiteX638" fmla="*/ 1456372 w 1849755"/>
                <a:gd name="connsiteY638" fmla="*/ 425767 h 1850707"/>
                <a:gd name="connsiteX639" fmla="*/ 1371600 w 1849755"/>
                <a:gd name="connsiteY639" fmla="*/ 348615 h 1850707"/>
                <a:gd name="connsiteX640" fmla="*/ 1376362 w 1849755"/>
                <a:gd name="connsiteY640" fmla="*/ 343852 h 1850707"/>
                <a:gd name="connsiteX641" fmla="*/ 1382077 w 1849755"/>
                <a:gd name="connsiteY641" fmla="*/ 347662 h 1850707"/>
                <a:gd name="connsiteX642" fmla="*/ 1386840 w 1849755"/>
                <a:gd name="connsiteY642" fmla="*/ 350520 h 1850707"/>
                <a:gd name="connsiteX643" fmla="*/ 1392555 w 1849755"/>
                <a:gd name="connsiteY643" fmla="*/ 351472 h 1850707"/>
                <a:gd name="connsiteX644" fmla="*/ 1397317 w 1849755"/>
                <a:gd name="connsiteY644" fmla="*/ 348615 h 1850707"/>
                <a:gd name="connsiteX645" fmla="*/ 1455420 w 1849755"/>
                <a:gd name="connsiteY645" fmla="*/ 284797 h 1850707"/>
                <a:gd name="connsiteX646" fmla="*/ 1458277 w 1849755"/>
                <a:gd name="connsiteY646" fmla="*/ 280035 h 1850707"/>
                <a:gd name="connsiteX647" fmla="*/ 1457325 w 1849755"/>
                <a:gd name="connsiteY647" fmla="*/ 274320 h 1850707"/>
                <a:gd name="connsiteX648" fmla="*/ 1453515 w 1849755"/>
                <a:gd name="connsiteY648" fmla="*/ 268605 h 1850707"/>
                <a:gd name="connsiteX649" fmla="*/ 1449705 w 1849755"/>
                <a:gd name="connsiteY649" fmla="*/ 263842 h 1850707"/>
                <a:gd name="connsiteX650" fmla="*/ 925830 w 1849755"/>
                <a:gd name="connsiteY650" fmla="*/ 241935 h 1850707"/>
                <a:gd name="connsiteX651" fmla="*/ 1192530 w 1849755"/>
                <a:gd name="connsiteY651" fmla="*/ 295275 h 1850707"/>
                <a:gd name="connsiteX652" fmla="*/ 1409700 w 1849755"/>
                <a:gd name="connsiteY652" fmla="*/ 441960 h 1850707"/>
                <a:gd name="connsiteX653" fmla="*/ 1556385 w 1849755"/>
                <a:gd name="connsiteY653" fmla="*/ 659130 h 1850707"/>
                <a:gd name="connsiteX654" fmla="*/ 1610677 w 1849755"/>
                <a:gd name="connsiteY654" fmla="*/ 925830 h 1850707"/>
                <a:gd name="connsiteX655" fmla="*/ 1556385 w 1849755"/>
                <a:gd name="connsiteY655" fmla="*/ 1192530 h 1850707"/>
                <a:gd name="connsiteX656" fmla="*/ 1409700 w 1849755"/>
                <a:gd name="connsiteY656" fmla="*/ 1409700 h 1850707"/>
                <a:gd name="connsiteX657" fmla="*/ 1192530 w 1849755"/>
                <a:gd name="connsiteY657" fmla="*/ 1556385 h 1850707"/>
                <a:gd name="connsiteX658" fmla="*/ 925830 w 1849755"/>
                <a:gd name="connsiteY658" fmla="*/ 1610677 h 1850707"/>
                <a:gd name="connsiteX659" fmla="*/ 659130 w 1849755"/>
                <a:gd name="connsiteY659" fmla="*/ 1556385 h 1850707"/>
                <a:gd name="connsiteX660" fmla="*/ 441960 w 1849755"/>
                <a:gd name="connsiteY660" fmla="*/ 1409700 h 1850707"/>
                <a:gd name="connsiteX661" fmla="*/ 295275 w 1849755"/>
                <a:gd name="connsiteY661" fmla="*/ 1192530 h 1850707"/>
                <a:gd name="connsiteX662" fmla="*/ 241935 w 1849755"/>
                <a:gd name="connsiteY662" fmla="*/ 925830 h 1850707"/>
                <a:gd name="connsiteX663" fmla="*/ 295275 w 1849755"/>
                <a:gd name="connsiteY663" fmla="*/ 659130 h 1850707"/>
                <a:gd name="connsiteX664" fmla="*/ 441960 w 1849755"/>
                <a:gd name="connsiteY664" fmla="*/ 441960 h 1850707"/>
                <a:gd name="connsiteX665" fmla="*/ 659130 w 1849755"/>
                <a:gd name="connsiteY665" fmla="*/ 295275 h 1850707"/>
                <a:gd name="connsiteX666" fmla="*/ 925830 w 1849755"/>
                <a:gd name="connsiteY666" fmla="*/ 241935 h 1850707"/>
                <a:gd name="connsiteX667" fmla="*/ 435292 w 1849755"/>
                <a:gd name="connsiteY667" fmla="*/ 233363 h 1850707"/>
                <a:gd name="connsiteX668" fmla="*/ 463867 w 1849755"/>
                <a:gd name="connsiteY668" fmla="*/ 267653 h 1850707"/>
                <a:gd name="connsiteX669" fmla="*/ 458152 w 1849755"/>
                <a:gd name="connsiteY669" fmla="*/ 272415 h 1850707"/>
                <a:gd name="connsiteX670" fmla="*/ 427672 w 1849755"/>
                <a:gd name="connsiteY670" fmla="*/ 259080 h 1850707"/>
                <a:gd name="connsiteX671" fmla="*/ 403860 w 1849755"/>
                <a:gd name="connsiteY671" fmla="*/ 265748 h 1850707"/>
                <a:gd name="connsiteX672" fmla="*/ 393382 w 1849755"/>
                <a:gd name="connsiteY672" fmla="*/ 293370 h 1850707"/>
                <a:gd name="connsiteX673" fmla="*/ 411480 w 1849755"/>
                <a:gd name="connsiteY673" fmla="*/ 329565 h 1850707"/>
                <a:gd name="connsiteX674" fmla="*/ 444817 w 1849755"/>
                <a:gd name="connsiteY674" fmla="*/ 357188 h 1850707"/>
                <a:gd name="connsiteX675" fmla="*/ 473392 w 1849755"/>
                <a:gd name="connsiteY675" fmla="*/ 353378 h 1850707"/>
                <a:gd name="connsiteX676" fmla="*/ 481965 w 1849755"/>
                <a:gd name="connsiteY676" fmla="*/ 342900 h 1850707"/>
                <a:gd name="connsiteX677" fmla="*/ 485775 w 1849755"/>
                <a:gd name="connsiteY677" fmla="*/ 333375 h 1850707"/>
                <a:gd name="connsiteX678" fmla="*/ 470535 w 1849755"/>
                <a:gd name="connsiteY678" fmla="*/ 314325 h 1850707"/>
                <a:gd name="connsiteX679" fmla="*/ 466725 w 1849755"/>
                <a:gd name="connsiteY679" fmla="*/ 311468 h 1850707"/>
                <a:gd name="connsiteX680" fmla="*/ 461010 w 1849755"/>
                <a:gd name="connsiteY680" fmla="*/ 311468 h 1850707"/>
                <a:gd name="connsiteX681" fmla="*/ 454342 w 1849755"/>
                <a:gd name="connsiteY681" fmla="*/ 314325 h 1850707"/>
                <a:gd name="connsiteX682" fmla="*/ 448627 w 1849755"/>
                <a:gd name="connsiteY682" fmla="*/ 317183 h 1850707"/>
                <a:gd name="connsiteX683" fmla="*/ 444817 w 1849755"/>
                <a:gd name="connsiteY683" fmla="*/ 312420 h 1850707"/>
                <a:gd name="connsiteX684" fmla="*/ 494347 w 1849755"/>
                <a:gd name="connsiteY684" fmla="*/ 272415 h 1850707"/>
                <a:gd name="connsiteX685" fmla="*/ 495300 w 1849755"/>
                <a:gd name="connsiteY685" fmla="*/ 276225 h 1850707"/>
                <a:gd name="connsiteX686" fmla="*/ 492442 w 1849755"/>
                <a:gd name="connsiteY686" fmla="*/ 280035 h 1850707"/>
                <a:gd name="connsiteX687" fmla="*/ 489585 w 1849755"/>
                <a:gd name="connsiteY687" fmla="*/ 283845 h 1850707"/>
                <a:gd name="connsiteX688" fmla="*/ 488632 w 1849755"/>
                <a:gd name="connsiteY688" fmla="*/ 289560 h 1850707"/>
                <a:gd name="connsiteX689" fmla="*/ 491490 w 1849755"/>
                <a:gd name="connsiteY689" fmla="*/ 294323 h 1850707"/>
                <a:gd name="connsiteX690" fmla="*/ 500062 w 1849755"/>
                <a:gd name="connsiteY690" fmla="*/ 305753 h 1850707"/>
                <a:gd name="connsiteX691" fmla="*/ 504825 w 1849755"/>
                <a:gd name="connsiteY691" fmla="*/ 311468 h 1850707"/>
                <a:gd name="connsiteX692" fmla="*/ 508635 w 1849755"/>
                <a:gd name="connsiteY692" fmla="*/ 316230 h 1850707"/>
                <a:gd name="connsiteX693" fmla="*/ 495300 w 1849755"/>
                <a:gd name="connsiteY693" fmla="*/ 340043 h 1850707"/>
                <a:gd name="connsiteX694" fmla="*/ 474345 w 1849755"/>
                <a:gd name="connsiteY694" fmla="*/ 362903 h 1850707"/>
                <a:gd name="connsiteX695" fmla="*/ 452437 w 1849755"/>
                <a:gd name="connsiteY695" fmla="*/ 375285 h 1850707"/>
                <a:gd name="connsiteX696" fmla="*/ 428625 w 1849755"/>
                <a:gd name="connsiteY696" fmla="*/ 378143 h 1850707"/>
                <a:gd name="connsiteX697" fmla="*/ 405765 w 1849755"/>
                <a:gd name="connsiteY697" fmla="*/ 371475 h 1850707"/>
                <a:gd name="connsiteX698" fmla="*/ 384810 w 1849755"/>
                <a:gd name="connsiteY698" fmla="*/ 353378 h 1850707"/>
                <a:gd name="connsiteX699" fmla="*/ 372427 w 1849755"/>
                <a:gd name="connsiteY699" fmla="*/ 329565 h 1850707"/>
                <a:gd name="connsiteX700" fmla="*/ 369570 w 1849755"/>
                <a:gd name="connsiteY700" fmla="*/ 304800 h 1850707"/>
                <a:gd name="connsiteX701" fmla="*/ 378142 w 1849755"/>
                <a:gd name="connsiteY701" fmla="*/ 280988 h 1850707"/>
                <a:gd name="connsiteX702" fmla="*/ 397192 w 1849755"/>
                <a:gd name="connsiteY702" fmla="*/ 260033 h 1850707"/>
                <a:gd name="connsiteX703" fmla="*/ 413385 w 1849755"/>
                <a:gd name="connsiteY703" fmla="*/ 249555 h 1850707"/>
                <a:gd name="connsiteX704" fmla="*/ 428625 w 1849755"/>
                <a:gd name="connsiteY704" fmla="*/ 244793 h 1850707"/>
                <a:gd name="connsiteX705" fmla="*/ 429577 w 1849755"/>
                <a:gd name="connsiteY705" fmla="*/ 238125 h 1850707"/>
                <a:gd name="connsiteX706" fmla="*/ 1258252 w 1849755"/>
                <a:gd name="connsiteY706" fmla="*/ 140970 h 1850707"/>
                <a:gd name="connsiteX707" fmla="*/ 1316355 w 1849755"/>
                <a:gd name="connsiteY707" fmla="*/ 172402 h 1850707"/>
                <a:gd name="connsiteX708" fmla="*/ 1313497 w 1849755"/>
                <a:gd name="connsiteY708" fmla="*/ 178117 h 1850707"/>
                <a:gd name="connsiteX709" fmla="*/ 1301115 w 1849755"/>
                <a:gd name="connsiteY709" fmla="*/ 174307 h 1850707"/>
                <a:gd name="connsiteX710" fmla="*/ 1296352 w 1849755"/>
                <a:gd name="connsiteY710" fmla="*/ 175260 h 1850707"/>
                <a:gd name="connsiteX711" fmla="*/ 1295400 w 1849755"/>
                <a:gd name="connsiteY711" fmla="*/ 177165 h 1850707"/>
                <a:gd name="connsiteX712" fmla="*/ 1294447 w 1849755"/>
                <a:gd name="connsiteY712" fmla="*/ 180022 h 1850707"/>
                <a:gd name="connsiteX713" fmla="*/ 1291590 w 1849755"/>
                <a:gd name="connsiteY713" fmla="*/ 206692 h 1850707"/>
                <a:gd name="connsiteX714" fmla="*/ 1285875 w 1849755"/>
                <a:gd name="connsiteY714" fmla="*/ 263842 h 1850707"/>
                <a:gd name="connsiteX715" fmla="*/ 1316355 w 1849755"/>
                <a:gd name="connsiteY715" fmla="*/ 238125 h 1850707"/>
                <a:gd name="connsiteX716" fmla="*/ 1337310 w 1849755"/>
                <a:gd name="connsiteY716" fmla="*/ 220027 h 1850707"/>
                <a:gd name="connsiteX717" fmla="*/ 1344930 w 1849755"/>
                <a:gd name="connsiteY717" fmla="*/ 212407 h 1850707"/>
                <a:gd name="connsiteX718" fmla="*/ 1349692 w 1849755"/>
                <a:gd name="connsiteY718" fmla="*/ 206692 h 1850707"/>
                <a:gd name="connsiteX719" fmla="*/ 1347787 w 1849755"/>
                <a:gd name="connsiteY719" fmla="*/ 200977 h 1850707"/>
                <a:gd name="connsiteX720" fmla="*/ 1336357 w 1849755"/>
                <a:gd name="connsiteY720" fmla="*/ 191452 h 1850707"/>
                <a:gd name="connsiteX721" fmla="*/ 1339215 w 1849755"/>
                <a:gd name="connsiteY721" fmla="*/ 185737 h 1850707"/>
                <a:gd name="connsiteX722" fmla="*/ 1383030 w 1849755"/>
                <a:gd name="connsiteY722" fmla="*/ 208597 h 1850707"/>
                <a:gd name="connsiteX723" fmla="*/ 1381125 w 1849755"/>
                <a:gd name="connsiteY723" fmla="*/ 214312 h 1850707"/>
                <a:gd name="connsiteX724" fmla="*/ 1375410 w 1849755"/>
                <a:gd name="connsiteY724" fmla="*/ 212407 h 1850707"/>
                <a:gd name="connsiteX725" fmla="*/ 1369695 w 1849755"/>
                <a:gd name="connsiteY725" fmla="*/ 212407 h 1850707"/>
                <a:gd name="connsiteX726" fmla="*/ 1362075 w 1849755"/>
                <a:gd name="connsiteY726" fmla="*/ 213360 h 1850707"/>
                <a:gd name="connsiteX727" fmla="*/ 1355407 w 1849755"/>
                <a:gd name="connsiteY727" fmla="*/ 217170 h 1850707"/>
                <a:gd name="connsiteX728" fmla="*/ 1341120 w 1849755"/>
                <a:gd name="connsiteY728" fmla="*/ 228600 h 1850707"/>
                <a:gd name="connsiteX729" fmla="*/ 1319212 w 1849755"/>
                <a:gd name="connsiteY729" fmla="*/ 246697 h 1850707"/>
                <a:gd name="connsiteX730" fmla="*/ 1295400 w 1849755"/>
                <a:gd name="connsiteY730" fmla="*/ 266700 h 1850707"/>
                <a:gd name="connsiteX731" fmla="*/ 1270635 w 1849755"/>
                <a:gd name="connsiteY731" fmla="*/ 287655 h 1850707"/>
                <a:gd name="connsiteX732" fmla="*/ 1255395 w 1849755"/>
                <a:gd name="connsiteY732" fmla="*/ 280035 h 1850707"/>
                <a:gd name="connsiteX733" fmla="*/ 1262062 w 1849755"/>
                <a:gd name="connsiteY733" fmla="*/ 215265 h 1850707"/>
                <a:gd name="connsiteX734" fmla="*/ 1266825 w 1849755"/>
                <a:gd name="connsiteY734" fmla="*/ 169545 h 1850707"/>
                <a:gd name="connsiteX735" fmla="*/ 1266825 w 1849755"/>
                <a:gd name="connsiteY735" fmla="*/ 161925 h 1850707"/>
                <a:gd name="connsiteX736" fmla="*/ 1263967 w 1849755"/>
                <a:gd name="connsiteY736" fmla="*/ 155257 h 1850707"/>
                <a:gd name="connsiteX737" fmla="*/ 1260157 w 1849755"/>
                <a:gd name="connsiteY737" fmla="*/ 150495 h 1850707"/>
                <a:gd name="connsiteX738" fmla="*/ 1255395 w 1849755"/>
                <a:gd name="connsiteY738" fmla="*/ 146685 h 1850707"/>
                <a:gd name="connsiteX739" fmla="*/ 1105853 w 1849755"/>
                <a:gd name="connsiteY739" fmla="*/ 95250 h 1850707"/>
                <a:gd name="connsiteX740" fmla="*/ 1171575 w 1849755"/>
                <a:gd name="connsiteY740" fmla="*/ 112395 h 1850707"/>
                <a:gd name="connsiteX741" fmla="*/ 1169670 w 1849755"/>
                <a:gd name="connsiteY741" fmla="*/ 119062 h 1850707"/>
                <a:gd name="connsiteX742" fmla="*/ 1163003 w 1849755"/>
                <a:gd name="connsiteY742" fmla="*/ 118110 h 1850707"/>
                <a:gd name="connsiteX743" fmla="*/ 1156335 w 1849755"/>
                <a:gd name="connsiteY743" fmla="*/ 118110 h 1850707"/>
                <a:gd name="connsiteX744" fmla="*/ 1151573 w 1849755"/>
                <a:gd name="connsiteY744" fmla="*/ 120015 h 1850707"/>
                <a:gd name="connsiteX745" fmla="*/ 1148715 w 1849755"/>
                <a:gd name="connsiteY745" fmla="*/ 124777 h 1850707"/>
                <a:gd name="connsiteX746" fmla="*/ 1126808 w 1849755"/>
                <a:gd name="connsiteY746" fmla="*/ 208597 h 1850707"/>
                <a:gd name="connsiteX747" fmla="*/ 1126808 w 1849755"/>
                <a:gd name="connsiteY747" fmla="*/ 214312 h 1850707"/>
                <a:gd name="connsiteX748" fmla="*/ 1130618 w 1849755"/>
                <a:gd name="connsiteY748" fmla="*/ 219075 h 1850707"/>
                <a:gd name="connsiteX749" fmla="*/ 1136333 w 1849755"/>
                <a:gd name="connsiteY749" fmla="*/ 221932 h 1850707"/>
                <a:gd name="connsiteX750" fmla="*/ 1143000 w 1849755"/>
                <a:gd name="connsiteY750" fmla="*/ 224790 h 1850707"/>
                <a:gd name="connsiteX751" fmla="*/ 1141095 w 1849755"/>
                <a:gd name="connsiteY751" fmla="*/ 230505 h 1850707"/>
                <a:gd name="connsiteX752" fmla="*/ 1075373 w 1849755"/>
                <a:gd name="connsiteY752" fmla="*/ 213360 h 1850707"/>
                <a:gd name="connsiteX753" fmla="*/ 1077278 w 1849755"/>
                <a:gd name="connsiteY753" fmla="*/ 206692 h 1850707"/>
                <a:gd name="connsiteX754" fmla="*/ 1083945 w 1849755"/>
                <a:gd name="connsiteY754" fmla="*/ 207645 h 1850707"/>
                <a:gd name="connsiteX755" fmla="*/ 1090613 w 1849755"/>
                <a:gd name="connsiteY755" fmla="*/ 208597 h 1850707"/>
                <a:gd name="connsiteX756" fmla="*/ 1095375 w 1849755"/>
                <a:gd name="connsiteY756" fmla="*/ 206692 h 1850707"/>
                <a:gd name="connsiteX757" fmla="*/ 1098233 w 1849755"/>
                <a:gd name="connsiteY757" fmla="*/ 201930 h 1850707"/>
                <a:gd name="connsiteX758" fmla="*/ 1120140 w 1849755"/>
                <a:gd name="connsiteY758" fmla="*/ 118110 h 1850707"/>
                <a:gd name="connsiteX759" fmla="*/ 1120140 w 1849755"/>
                <a:gd name="connsiteY759" fmla="*/ 112395 h 1850707"/>
                <a:gd name="connsiteX760" fmla="*/ 1116330 w 1849755"/>
                <a:gd name="connsiteY760" fmla="*/ 107632 h 1850707"/>
                <a:gd name="connsiteX761" fmla="*/ 1110615 w 1849755"/>
                <a:gd name="connsiteY761" fmla="*/ 104775 h 1850707"/>
                <a:gd name="connsiteX762" fmla="*/ 1103948 w 1849755"/>
                <a:gd name="connsiteY762" fmla="*/ 101917 h 1850707"/>
                <a:gd name="connsiteX763" fmla="*/ 777240 w 1849755"/>
                <a:gd name="connsiteY763" fmla="*/ 88583 h 1850707"/>
                <a:gd name="connsiteX764" fmla="*/ 779145 w 1849755"/>
                <a:gd name="connsiteY764" fmla="*/ 93345 h 1850707"/>
                <a:gd name="connsiteX765" fmla="*/ 772477 w 1849755"/>
                <a:gd name="connsiteY765" fmla="*/ 96203 h 1850707"/>
                <a:gd name="connsiteX766" fmla="*/ 765810 w 1849755"/>
                <a:gd name="connsiteY766" fmla="*/ 100965 h 1850707"/>
                <a:gd name="connsiteX767" fmla="*/ 762952 w 1849755"/>
                <a:gd name="connsiteY767" fmla="*/ 109538 h 1850707"/>
                <a:gd name="connsiteX768" fmla="*/ 765810 w 1849755"/>
                <a:gd name="connsiteY768" fmla="*/ 125730 h 1850707"/>
                <a:gd name="connsiteX769" fmla="*/ 777240 w 1849755"/>
                <a:gd name="connsiteY769" fmla="*/ 169545 h 1850707"/>
                <a:gd name="connsiteX770" fmla="*/ 772477 w 1849755"/>
                <a:gd name="connsiteY770" fmla="*/ 203835 h 1850707"/>
                <a:gd name="connsiteX771" fmla="*/ 741045 w 1849755"/>
                <a:gd name="connsiteY771" fmla="*/ 224790 h 1850707"/>
                <a:gd name="connsiteX772" fmla="*/ 699135 w 1849755"/>
                <a:gd name="connsiteY772" fmla="*/ 223838 h 1850707"/>
                <a:gd name="connsiteX773" fmla="*/ 677227 w 1849755"/>
                <a:gd name="connsiteY773" fmla="*/ 196215 h 1850707"/>
                <a:gd name="connsiteX774" fmla="*/ 661035 w 1849755"/>
                <a:gd name="connsiteY774" fmla="*/ 136208 h 1850707"/>
                <a:gd name="connsiteX775" fmla="*/ 658177 w 1849755"/>
                <a:gd name="connsiteY775" fmla="*/ 131445 h 1850707"/>
                <a:gd name="connsiteX776" fmla="*/ 653415 w 1849755"/>
                <a:gd name="connsiteY776" fmla="*/ 128588 h 1850707"/>
                <a:gd name="connsiteX777" fmla="*/ 647700 w 1849755"/>
                <a:gd name="connsiteY777" fmla="*/ 128588 h 1850707"/>
                <a:gd name="connsiteX778" fmla="*/ 641985 w 1849755"/>
                <a:gd name="connsiteY778" fmla="*/ 129540 h 1850707"/>
                <a:gd name="connsiteX779" fmla="*/ 640080 w 1849755"/>
                <a:gd name="connsiteY779" fmla="*/ 123825 h 1850707"/>
                <a:gd name="connsiteX780" fmla="*/ 701992 w 1849755"/>
                <a:gd name="connsiteY780" fmla="*/ 107633 h 1850707"/>
                <a:gd name="connsiteX781" fmla="*/ 703897 w 1849755"/>
                <a:gd name="connsiteY781" fmla="*/ 114300 h 1850707"/>
                <a:gd name="connsiteX782" fmla="*/ 699135 w 1849755"/>
                <a:gd name="connsiteY782" fmla="*/ 116205 h 1850707"/>
                <a:gd name="connsiteX783" fmla="*/ 694372 w 1849755"/>
                <a:gd name="connsiteY783" fmla="*/ 119063 h 1850707"/>
                <a:gd name="connsiteX784" fmla="*/ 690562 w 1849755"/>
                <a:gd name="connsiteY784" fmla="*/ 123825 h 1850707"/>
                <a:gd name="connsiteX785" fmla="*/ 690562 w 1849755"/>
                <a:gd name="connsiteY785" fmla="*/ 129540 h 1850707"/>
                <a:gd name="connsiteX786" fmla="*/ 706755 w 1849755"/>
                <a:gd name="connsiteY786" fmla="*/ 188595 h 1850707"/>
                <a:gd name="connsiteX787" fmla="*/ 721042 w 1849755"/>
                <a:gd name="connsiteY787" fmla="*/ 212408 h 1850707"/>
                <a:gd name="connsiteX788" fmla="*/ 745807 w 1849755"/>
                <a:gd name="connsiteY788" fmla="*/ 214313 h 1850707"/>
                <a:gd name="connsiteX789" fmla="*/ 765810 w 1849755"/>
                <a:gd name="connsiteY789" fmla="*/ 199073 h 1850707"/>
                <a:gd name="connsiteX790" fmla="*/ 766762 w 1849755"/>
                <a:gd name="connsiteY790" fmla="*/ 171450 h 1850707"/>
                <a:gd name="connsiteX791" fmla="*/ 756285 w 1849755"/>
                <a:gd name="connsiteY791" fmla="*/ 131445 h 1850707"/>
                <a:gd name="connsiteX792" fmla="*/ 750570 w 1849755"/>
                <a:gd name="connsiteY792" fmla="*/ 116205 h 1850707"/>
                <a:gd name="connsiteX793" fmla="*/ 743902 w 1849755"/>
                <a:gd name="connsiteY793" fmla="*/ 109538 h 1850707"/>
                <a:gd name="connsiteX794" fmla="*/ 735330 w 1849755"/>
                <a:gd name="connsiteY794" fmla="*/ 108585 h 1850707"/>
                <a:gd name="connsiteX795" fmla="*/ 727710 w 1849755"/>
                <a:gd name="connsiteY795" fmla="*/ 108585 h 1850707"/>
                <a:gd name="connsiteX796" fmla="*/ 725805 w 1849755"/>
                <a:gd name="connsiteY796" fmla="*/ 101918 h 1850707"/>
                <a:gd name="connsiteX797" fmla="*/ 867728 w 1849755"/>
                <a:gd name="connsiteY797" fmla="*/ 76200 h 1850707"/>
                <a:gd name="connsiteX798" fmla="*/ 913448 w 1849755"/>
                <a:gd name="connsiteY798" fmla="*/ 77152 h 1850707"/>
                <a:gd name="connsiteX799" fmla="*/ 979170 w 1849755"/>
                <a:gd name="connsiteY799" fmla="*/ 160972 h 1850707"/>
                <a:gd name="connsiteX800" fmla="*/ 980123 w 1849755"/>
                <a:gd name="connsiteY800" fmla="*/ 114300 h 1850707"/>
                <a:gd name="connsiteX801" fmla="*/ 979170 w 1849755"/>
                <a:gd name="connsiteY801" fmla="*/ 98107 h 1850707"/>
                <a:gd name="connsiteX802" fmla="*/ 974408 w 1849755"/>
                <a:gd name="connsiteY802" fmla="*/ 90487 h 1850707"/>
                <a:gd name="connsiteX803" fmla="*/ 966788 w 1849755"/>
                <a:gd name="connsiteY803" fmla="*/ 86677 h 1850707"/>
                <a:gd name="connsiteX804" fmla="*/ 959168 w 1849755"/>
                <a:gd name="connsiteY804" fmla="*/ 84772 h 1850707"/>
                <a:gd name="connsiteX805" fmla="*/ 959168 w 1849755"/>
                <a:gd name="connsiteY805" fmla="*/ 78105 h 1850707"/>
                <a:gd name="connsiteX806" fmla="*/ 1011555 w 1849755"/>
                <a:gd name="connsiteY806" fmla="*/ 79057 h 1850707"/>
                <a:gd name="connsiteX807" fmla="*/ 1009650 w 1849755"/>
                <a:gd name="connsiteY807" fmla="*/ 84772 h 1850707"/>
                <a:gd name="connsiteX808" fmla="*/ 1002983 w 1849755"/>
                <a:gd name="connsiteY808" fmla="*/ 85725 h 1850707"/>
                <a:gd name="connsiteX809" fmla="*/ 995363 w 1849755"/>
                <a:gd name="connsiteY809" fmla="*/ 88582 h 1850707"/>
                <a:gd name="connsiteX810" fmla="*/ 990600 w 1849755"/>
                <a:gd name="connsiteY810" fmla="*/ 96202 h 1850707"/>
                <a:gd name="connsiteX811" fmla="*/ 988695 w 1849755"/>
                <a:gd name="connsiteY811" fmla="*/ 112395 h 1850707"/>
                <a:gd name="connsiteX812" fmla="*/ 987743 w 1849755"/>
                <a:gd name="connsiteY812" fmla="*/ 200025 h 1850707"/>
                <a:gd name="connsiteX813" fmla="*/ 972503 w 1849755"/>
                <a:gd name="connsiteY813" fmla="*/ 200025 h 1850707"/>
                <a:gd name="connsiteX814" fmla="*/ 898208 w 1849755"/>
                <a:gd name="connsiteY814" fmla="*/ 104775 h 1850707"/>
                <a:gd name="connsiteX815" fmla="*/ 897255 w 1849755"/>
                <a:gd name="connsiteY815" fmla="*/ 161925 h 1850707"/>
                <a:gd name="connsiteX816" fmla="*/ 898208 w 1849755"/>
                <a:gd name="connsiteY816" fmla="*/ 178117 h 1850707"/>
                <a:gd name="connsiteX817" fmla="*/ 902970 w 1849755"/>
                <a:gd name="connsiteY817" fmla="*/ 186690 h 1850707"/>
                <a:gd name="connsiteX818" fmla="*/ 910590 w 1849755"/>
                <a:gd name="connsiteY818" fmla="*/ 190500 h 1850707"/>
                <a:gd name="connsiteX819" fmla="*/ 918210 w 1849755"/>
                <a:gd name="connsiteY819" fmla="*/ 192405 h 1850707"/>
                <a:gd name="connsiteX820" fmla="*/ 918210 w 1849755"/>
                <a:gd name="connsiteY820" fmla="*/ 199072 h 1850707"/>
                <a:gd name="connsiteX821" fmla="*/ 865823 w 1849755"/>
                <a:gd name="connsiteY821" fmla="*/ 198120 h 1850707"/>
                <a:gd name="connsiteX822" fmla="*/ 865823 w 1849755"/>
                <a:gd name="connsiteY822" fmla="*/ 191452 h 1850707"/>
                <a:gd name="connsiteX823" fmla="*/ 873443 w 1849755"/>
                <a:gd name="connsiteY823" fmla="*/ 190500 h 1850707"/>
                <a:gd name="connsiteX824" fmla="*/ 881063 w 1849755"/>
                <a:gd name="connsiteY824" fmla="*/ 187642 h 1850707"/>
                <a:gd name="connsiteX825" fmla="*/ 885825 w 1849755"/>
                <a:gd name="connsiteY825" fmla="*/ 180022 h 1850707"/>
                <a:gd name="connsiteX826" fmla="*/ 886778 w 1849755"/>
                <a:gd name="connsiteY826" fmla="*/ 162877 h 1850707"/>
                <a:gd name="connsiteX827" fmla="*/ 887730 w 1849755"/>
                <a:gd name="connsiteY827" fmla="*/ 104775 h 1850707"/>
                <a:gd name="connsiteX828" fmla="*/ 886778 w 1849755"/>
                <a:gd name="connsiteY828" fmla="*/ 96202 h 1850707"/>
                <a:gd name="connsiteX829" fmla="*/ 882968 w 1849755"/>
                <a:gd name="connsiteY829" fmla="*/ 89535 h 1850707"/>
                <a:gd name="connsiteX830" fmla="*/ 876300 w 1849755"/>
                <a:gd name="connsiteY830" fmla="*/ 84772 h 1850707"/>
                <a:gd name="connsiteX831" fmla="*/ 867728 w 1849755"/>
                <a:gd name="connsiteY831" fmla="*/ 81915 h 1850707"/>
                <a:gd name="connsiteX832" fmla="*/ 925830 w 1849755"/>
                <a:gd name="connsiteY832" fmla="*/ 29527 h 1850707"/>
                <a:gd name="connsiteX833" fmla="*/ 577215 w 1849755"/>
                <a:gd name="connsiteY833" fmla="*/ 100012 h 1850707"/>
                <a:gd name="connsiteX834" fmla="*/ 292417 w 1849755"/>
                <a:gd name="connsiteY834" fmla="*/ 292417 h 1850707"/>
                <a:gd name="connsiteX835" fmla="*/ 100965 w 1849755"/>
                <a:gd name="connsiteY835" fmla="*/ 577215 h 1850707"/>
                <a:gd name="connsiteX836" fmla="*/ 30480 w 1849755"/>
                <a:gd name="connsiteY836" fmla="*/ 925830 h 1850707"/>
                <a:gd name="connsiteX837" fmla="*/ 100965 w 1849755"/>
                <a:gd name="connsiteY837" fmla="*/ 1274445 h 1850707"/>
                <a:gd name="connsiteX838" fmla="*/ 292417 w 1849755"/>
                <a:gd name="connsiteY838" fmla="*/ 1559242 h 1850707"/>
                <a:gd name="connsiteX839" fmla="*/ 577215 w 1849755"/>
                <a:gd name="connsiteY839" fmla="*/ 1750695 h 1850707"/>
                <a:gd name="connsiteX840" fmla="*/ 925830 w 1849755"/>
                <a:gd name="connsiteY840" fmla="*/ 1821180 h 1850707"/>
                <a:gd name="connsiteX841" fmla="*/ 1274445 w 1849755"/>
                <a:gd name="connsiteY841" fmla="*/ 1750695 h 1850707"/>
                <a:gd name="connsiteX842" fmla="*/ 1559242 w 1849755"/>
                <a:gd name="connsiteY842" fmla="*/ 1559242 h 1850707"/>
                <a:gd name="connsiteX843" fmla="*/ 1750695 w 1849755"/>
                <a:gd name="connsiteY843" fmla="*/ 1274445 h 1850707"/>
                <a:gd name="connsiteX844" fmla="*/ 1821180 w 1849755"/>
                <a:gd name="connsiteY844" fmla="*/ 925830 h 1850707"/>
                <a:gd name="connsiteX845" fmla="*/ 1750695 w 1849755"/>
                <a:gd name="connsiteY845" fmla="*/ 577215 h 1850707"/>
                <a:gd name="connsiteX846" fmla="*/ 1559242 w 1849755"/>
                <a:gd name="connsiteY846" fmla="*/ 292417 h 1850707"/>
                <a:gd name="connsiteX847" fmla="*/ 1274445 w 1849755"/>
                <a:gd name="connsiteY847" fmla="*/ 100012 h 1850707"/>
                <a:gd name="connsiteX848" fmla="*/ 925830 w 1849755"/>
                <a:gd name="connsiteY848" fmla="*/ 29527 h 1850707"/>
                <a:gd name="connsiteX849" fmla="*/ 925830 w 1849755"/>
                <a:gd name="connsiteY849" fmla="*/ 0 h 1850707"/>
                <a:gd name="connsiteX850" fmla="*/ 1285875 w 1849755"/>
                <a:gd name="connsiteY850" fmla="*/ 72390 h 1850707"/>
                <a:gd name="connsiteX851" fmla="*/ 1579245 w 1849755"/>
                <a:gd name="connsiteY851" fmla="*/ 271462 h 1850707"/>
                <a:gd name="connsiteX852" fmla="*/ 1777365 w 1849755"/>
                <a:gd name="connsiteY852" fmla="*/ 565785 h 1850707"/>
                <a:gd name="connsiteX853" fmla="*/ 1849755 w 1849755"/>
                <a:gd name="connsiteY853" fmla="*/ 925830 h 1850707"/>
                <a:gd name="connsiteX854" fmla="*/ 1777365 w 1849755"/>
                <a:gd name="connsiteY854" fmla="*/ 1285875 h 1850707"/>
                <a:gd name="connsiteX855" fmla="*/ 1579245 w 1849755"/>
                <a:gd name="connsiteY855" fmla="*/ 1580197 h 1850707"/>
                <a:gd name="connsiteX856" fmla="*/ 1284922 w 1849755"/>
                <a:gd name="connsiteY856" fmla="*/ 1778317 h 1850707"/>
                <a:gd name="connsiteX857" fmla="*/ 924877 w 1849755"/>
                <a:gd name="connsiteY857" fmla="*/ 1850707 h 1850707"/>
                <a:gd name="connsiteX858" fmla="*/ 564832 w 1849755"/>
                <a:gd name="connsiteY858" fmla="*/ 1778317 h 1850707"/>
                <a:gd name="connsiteX859" fmla="*/ 270510 w 1849755"/>
                <a:gd name="connsiteY859" fmla="*/ 1580197 h 1850707"/>
                <a:gd name="connsiteX860" fmla="*/ 72390 w 1849755"/>
                <a:gd name="connsiteY860" fmla="*/ 1285875 h 1850707"/>
                <a:gd name="connsiteX861" fmla="*/ 0 w 1849755"/>
                <a:gd name="connsiteY861" fmla="*/ 925830 h 1850707"/>
                <a:gd name="connsiteX862" fmla="*/ 73342 w 1849755"/>
                <a:gd name="connsiteY862" fmla="*/ 564832 h 1850707"/>
                <a:gd name="connsiteX863" fmla="*/ 271462 w 1849755"/>
                <a:gd name="connsiteY863" fmla="*/ 270510 h 1850707"/>
                <a:gd name="connsiteX864" fmla="*/ 565785 w 1849755"/>
                <a:gd name="connsiteY864" fmla="*/ 72390 h 1850707"/>
                <a:gd name="connsiteX865" fmla="*/ 925830 w 1849755"/>
                <a:gd name="connsiteY865" fmla="*/ 0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</a:cxnLst>
              <a:rect l="l" t="t" r="r" b="b"/>
              <a:pathLst>
                <a:path w="1849755" h="1850707">
                  <a:moveTo>
                    <a:pt x="807720" y="1710690"/>
                  </a:moveTo>
                  <a:cubicBezTo>
                    <a:pt x="797242" y="1716405"/>
                    <a:pt x="791527" y="1724025"/>
                    <a:pt x="789622" y="1733550"/>
                  </a:cubicBezTo>
                  <a:cubicBezTo>
                    <a:pt x="788670" y="1739265"/>
                    <a:pt x="789622" y="1744027"/>
                    <a:pt x="791527" y="1747837"/>
                  </a:cubicBezTo>
                  <a:cubicBezTo>
                    <a:pt x="795337" y="1756410"/>
                    <a:pt x="802957" y="1761172"/>
                    <a:pt x="812482" y="1763077"/>
                  </a:cubicBezTo>
                  <a:cubicBezTo>
                    <a:pt x="819150" y="1764030"/>
                    <a:pt x="824865" y="1762125"/>
                    <a:pt x="829627" y="1759267"/>
                  </a:cubicBezTo>
                  <a:cubicBezTo>
                    <a:pt x="834390" y="1755457"/>
                    <a:pt x="837247" y="1750695"/>
                    <a:pt x="838200" y="1744027"/>
                  </a:cubicBezTo>
                  <a:cubicBezTo>
                    <a:pt x="839152" y="1735455"/>
                    <a:pt x="836295" y="1727835"/>
                    <a:pt x="827722" y="1722120"/>
                  </a:cubicBezTo>
                  <a:cubicBezTo>
                    <a:pt x="822007" y="1718310"/>
                    <a:pt x="816292" y="1715452"/>
                    <a:pt x="810577" y="1711642"/>
                  </a:cubicBezTo>
                  <a:close/>
                  <a:moveTo>
                    <a:pt x="1232535" y="1657350"/>
                  </a:moveTo>
                  <a:cubicBezTo>
                    <a:pt x="1225868" y="1666875"/>
                    <a:pt x="1224915" y="1677353"/>
                    <a:pt x="1229678" y="1685925"/>
                  </a:cubicBezTo>
                  <a:cubicBezTo>
                    <a:pt x="1231583" y="1691640"/>
                    <a:pt x="1235393" y="1695450"/>
                    <a:pt x="1238250" y="1697355"/>
                  </a:cubicBezTo>
                  <a:cubicBezTo>
                    <a:pt x="1246822" y="1703070"/>
                    <a:pt x="1254443" y="1703070"/>
                    <a:pt x="1263968" y="1699260"/>
                  </a:cubicBezTo>
                  <a:cubicBezTo>
                    <a:pt x="1269683" y="1696403"/>
                    <a:pt x="1274445" y="1692593"/>
                    <a:pt x="1276350" y="1686878"/>
                  </a:cubicBezTo>
                  <a:cubicBezTo>
                    <a:pt x="1278255" y="1682115"/>
                    <a:pt x="1278255" y="1676400"/>
                    <a:pt x="1275397" y="1670685"/>
                  </a:cubicBezTo>
                  <a:cubicBezTo>
                    <a:pt x="1271588" y="1663065"/>
                    <a:pt x="1264920" y="1658303"/>
                    <a:pt x="1255395" y="1657350"/>
                  </a:cubicBezTo>
                  <a:cubicBezTo>
                    <a:pt x="1248728" y="1657350"/>
                    <a:pt x="1242060" y="1657350"/>
                    <a:pt x="1235393" y="1657350"/>
                  </a:cubicBezTo>
                  <a:close/>
                  <a:moveTo>
                    <a:pt x="1024890" y="1654493"/>
                  </a:moveTo>
                  <a:cubicBezTo>
                    <a:pt x="1017270" y="1655445"/>
                    <a:pt x="1012507" y="1660208"/>
                    <a:pt x="1010602" y="1667828"/>
                  </a:cubicBezTo>
                  <a:cubicBezTo>
                    <a:pt x="1009650" y="1671638"/>
                    <a:pt x="1009650" y="1677353"/>
                    <a:pt x="1010602" y="1683068"/>
                  </a:cubicBezTo>
                  <a:cubicBezTo>
                    <a:pt x="1011555" y="1692593"/>
                    <a:pt x="1015365" y="1699260"/>
                    <a:pt x="1019175" y="1704023"/>
                  </a:cubicBezTo>
                  <a:cubicBezTo>
                    <a:pt x="1022985" y="1707833"/>
                    <a:pt x="1028700" y="1709738"/>
                    <a:pt x="1035367" y="1708785"/>
                  </a:cubicBezTo>
                  <a:cubicBezTo>
                    <a:pt x="1042987" y="1707833"/>
                    <a:pt x="1048702" y="1704023"/>
                    <a:pt x="1049655" y="1697355"/>
                  </a:cubicBezTo>
                  <a:cubicBezTo>
                    <a:pt x="1049655" y="1693545"/>
                    <a:pt x="1049655" y="1688783"/>
                    <a:pt x="1049655" y="1684020"/>
                  </a:cubicBezTo>
                  <a:cubicBezTo>
                    <a:pt x="1047750" y="1672590"/>
                    <a:pt x="1044892" y="1664970"/>
                    <a:pt x="1041082" y="1660208"/>
                  </a:cubicBezTo>
                  <a:cubicBezTo>
                    <a:pt x="1036320" y="1655445"/>
                    <a:pt x="1031557" y="1653540"/>
                    <a:pt x="1024890" y="1654493"/>
                  </a:cubicBezTo>
                  <a:close/>
                  <a:moveTo>
                    <a:pt x="827722" y="1653540"/>
                  </a:moveTo>
                  <a:cubicBezTo>
                    <a:pt x="822007" y="1652587"/>
                    <a:pt x="816292" y="1653540"/>
                    <a:pt x="812482" y="1656397"/>
                  </a:cubicBezTo>
                  <a:cubicBezTo>
                    <a:pt x="808672" y="1659255"/>
                    <a:pt x="806767" y="1663065"/>
                    <a:pt x="805815" y="1667827"/>
                  </a:cubicBezTo>
                  <a:cubicBezTo>
                    <a:pt x="804862" y="1672590"/>
                    <a:pt x="806767" y="1677352"/>
                    <a:pt x="810577" y="1681162"/>
                  </a:cubicBezTo>
                  <a:cubicBezTo>
                    <a:pt x="812482" y="1684020"/>
                    <a:pt x="816292" y="1685925"/>
                    <a:pt x="820102" y="1688782"/>
                  </a:cubicBezTo>
                  <a:cubicBezTo>
                    <a:pt x="822007" y="1689735"/>
                    <a:pt x="823912" y="1690687"/>
                    <a:pt x="826770" y="1692592"/>
                  </a:cubicBezTo>
                  <a:lnTo>
                    <a:pt x="831532" y="1695450"/>
                  </a:lnTo>
                  <a:cubicBezTo>
                    <a:pt x="840105" y="1692592"/>
                    <a:pt x="844867" y="1685925"/>
                    <a:pt x="846772" y="1676400"/>
                  </a:cubicBezTo>
                  <a:cubicBezTo>
                    <a:pt x="847725" y="1670685"/>
                    <a:pt x="845820" y="1665922"/>
                    <a:pt x="842962" y="1661160"/>
                  </a:cubicBezTo>
                  <a:cubicBezTo>
                    <a:pt x="839152" y="1657350"/>
                    <a:pt x="834390" y="1654492"/>
                    <a:pt x="827722" y="1653540"/>
                  </a:cubicBezTo>
                  <a:close/>
                  <a:moveTo>
                    <a:pt x="831532" y="1644967"/>
                  </a:moveTo>
                  <a:cubicBezTo>
                    <a:pt x="842962" y="1646872"/>
                    <a:pt x="851535" y="1650682"/>
                    <a:pt x="858202" y="1656397"/>
                  </a:cubicBezTo>
                  <a:cubicBezTo>
                    <a:pt x="863917" y="1662112"/>
                    <a:pt x="865822" y="1668780"/>
                    <a:pt x="864870" y="1677352"/>
                  </a:cubicBezTo>
                  <a:cubicBezTo>
                    <a:pt x="862965" y="1687830"/>
                    <a:pt x="855345" y="1696402"/>
                    <a:pt x="842010" y="1701165"/>
                  </a:cubicBezTo>
                  <a:cubicBezTo>
                    <a:pt x="850582" y="1705927"/>
                    <a:pt x="857250" y="1711642"/>
                    <a:pt x="860107" y="1717357"/>
                  </a:cubicBezTo>
                  <a:cubicBezTo>
                    <a:pt x="862012" y="1722120"/>
                    <a:pt x="862965" y="1728787"/>
                    <a:pt x="862012" y="1736407"/>
                  </a:cubicBezTo>
                  <a:cubicBezTo>
                    <a:pt x="861060" y="1743075"/>
                    <a:pt x="859155" y="1749742"/>
                    <a:pt x="855345" y="1754505"/>
                  </a:cubicBezTo>
                  <a:cubicBezTo>
                    <a:pt x="848677" y="1764030"/>
                    <a:pt x="839152" y="1770697"/>
                    <a:pt x="825817" y="1772602"/>
                  </a:cubicBezTo>
                  <a:cubicBezTo>
                    <a:pt x="821055" y="1773555"/>
                    <a:pt x="814387" y="1773555"/>
                    <a:pt x="807720" y="1772602"/>
                  </a:cubicBezTo>
                  <a:cubicBezTo>
                    <a:pt x="792480" y="1770697"/>
                    <a:pt x="781050" y="1764030"/>
                    <a:pt x="774382" y="1752600"/>
                  </a:cubicBezTo>
                  <a:cubicBezTo>
                    <a:pt x="771525" y="1747837"/>
                    <a:pt x="770572" y="1741170"/>
                    <a:pt x="771525" y="1733550"/>
                  </a:cubicBezTo>
                  <a:cubicBezTo>
                    <a:pt x="772477" y="1724025"/>
                    <a:pt x="777240" y="1717357"/>
                    <a:pt x="784860" y="1712595"/>
                  </a:cubicBezTo>
                  <a:cubicBezTo>
                    <a:pt x="787717" y="1710690"/>
                    <a:pt x="792480" y="1708785"/>
                    <a:pt x="800100" y="1705927"/>
                  </a:cubicBezTo>
                  <a:cubicBezTo>
                    <a:pt x="787717" y="1697355"/>
                    <a:pt x="782002" y="1686877"/>
                    <a:pt x="783907" y="1674495"/>
                  </a:cubicBezTo>
                  <a:cubicBezTo>
                    <a:pt x="785812" y="1660207"/>
                    <a:pt x="794385" y="1650682"/>
                    <a:pt x="809625" y="1645920"/>
                  </a:cubicBezTo>
                  <a:cubicBezTo>
                    <a:pt x="816292" y="1644015"/>
                    <a:pt x="823912" y="1643062"/>
                    <a:pt x="831532" y="1644967"/>
                  </a:cubicBezTo>
                  <a:close/>
                  <a:moveTo>
                    <a:pt x="1028700" y="1644015"/>
                  </a:moveTo>
                  <a:cubicBezTo>
                    <a:pt x="1046797" y="1641158"/>
                    <a:pt x="1061085" y="1646873"/>
                    <a:pt x="1070610" y="1661160"/>
                  </a:cubicBezTo>
                  <a:cubicBezTo>
                    <a:pt x="1072515" y="1667828"/>
                    <a:pt x="1075372" y="1677353"/>
                    <a:pt x="1077277" y="1689735"/>
                  </a:cubicBezTo>
                  <a:cubicBezTo>
                    <a:pt x="1079182" y="1705928"/>
                    <a:pt x="1078230" y="1719263"/>
                    <a:pt x="1073467" y="1730693"/>
                  </a:cubicBezTo>
                  <a:cubicBezTo>
                    <a:pt x="1068705" y="1743075"/>
                    <a:pt x="1060132" y="1752600"/>
                    <a:pt x="1050607" y="1761173"/>
                  </a:cubicBezTo>
                  <a:cubicBezTo>
                    <a:pt x="1040130" y="1769745"/>
                    <a:pt x="1027747" y="1774508"/>
                    <a:pt x="1014412" y="1776413"/>
                  </a:cubicBezTo>
                  <a:lnTo>
                    <a:pt x="1005840" y="1771650"/>
                  </a:lnTo>
                  <a:lnTo>
                    <a:pt x="1007745" y="1767840"/>
                  </a:lnTo>
                  <a:cubicBezTo>
                    <a:pt x="1009650" y="1767840"/>
                    <a:pt x="1012507" y="1767840"/>
                    <a:pt x="1015365" y="1767840"/>
                  </a:cubicBezTo>
                  <a:cubicBezTo>
                    <a:pt x="1025842" y="1765935"/>
                    <a:pt x="1034415" y="1761173"/>
                    <a:pt x="1042035" y="1753553"/>
                  </a:cubicBezTo>
                  <a:cubicBezTo>
                    <a:pt x="1044892" y="1750695"/>
                    <a:pt x="1046797" y="1745933"/>
                    <a:pt x="1049655" y="1741170"/>
                  </a:cubicBezTo>
                  <a:cubicBezTo>
                    <a:pt x="1052512" y="1733550"/>
                    <a:pt x="1054417" y="1722120"/>
                    <a:pt x="1054417" y="1706880"/>
                  </a:cubicBezTo>
                  <a:cubicBezTo>
                    <a:pt x="1045845" y="1716405"/>
                    <a:pt x="1040130" y="1722120"/>
                    <a:pt x="1039177" y="1722120"/>
                  </a:cubicBezTo>
                  <a:cubicBezTo>
                    <a:pt x="1035367" y="1724025"/>
                    <a:pt x="1030605" y="1725930"/>
                    <a:pt x="1024890" y="1725930"/>
                  </a:cubicBezTo>
                  <a:cubicBezTo>
                    <a:pt x="1015365" y="1726883"/>
                    <a:pt x="1007745" y="1724978"/>
                    <a:pt x="1002030" y="1720215"/>
                  </a:cubicBezTo>
                  <a:cubicBezTo>
                    <a:pt x="995362" y="1714500"/>
                    <a:pt x="990600" y="1705928"/>
                    <a:pt x="989647" y="1695450"/>
                  </a:cubicBezTo>
                  <a:cubicBezTo>
                    <a:pt x="986790" y="1677353"/>
                    <a:pt x="992505" y="1664018"/>
                    <a:pt x="1004887" y="1653540"/>
                  </a:cubicBezTo>
                  <a:cubicBezTo>
                    <a:pt x="1010602" y="1648778"/>
                    <a:pt x="1018222" y="1645920"/>
                    <a:pt x="1028700" y="1644015"/>
                  </a:cubicBezTo>
                  <a:close/>
                  <a:moveTo>
                    <a:pt x="1236345" y="1598295"/>
                  </a:moveTo>
                  <a:cubicBezTo>
                    <a:pt x="1231583" y="1596390"/>
                    <a:pt x="1225868" y="1597343"/>
                    <a:pt x="1219200" y="1600200"/>
                  </a:cubicBezTo>
                  <a:cubicBezTo>
                    <a:pt x="1213485" y="1603058"/>
                    <a:pt x="1209675" y="1605915"/>
                    <a:pt x="1207770" y="1610678"/>
                  </a:cubicBezTo>
                  <a:cubicBezTo>
                    <a:pt x="1205865" y="1615440"/>
                    <a:pt x="1205865" y="1619250"/>
                    <a:pt x="1207770" y="1624013"/>
                  </a:cubicBezTo>
                  <a:cubicBezTo>
                    <a:pt x="1209675" y="1628775"/>
                    <a:pt x="1213485" y="1631633"/>
                    <a:pt x="1219200" y="1633538"/>
                  </a:cubicBezTo>
                  <a:cubicBezTo>
                    <a:pt x="1222058" y="1634490"/>
                    <a:pt x="1225868" y="1634490"/>
                    <a:pt x="1230630" y="1634490"/>
                  </a:cubicBezTo>
                  <a:cubicBezTo>
                    <a:pt x="1232535" y="1634490"/>
                    <a:pt x="1235393" y="1634490"/>
                    <a:pt x="1238250" y="1634490"/>
                  </a:cubicBezTo>
                  <a:lnTo>
                    <a:pt x="1243965" y="1634490"/>
                  </a:lnTo>
                  <a:cubicBezTo>
                    <a:pt x="1250633" y="1625918"/>
                    <a:pt x="1251585" y="1617345"/>
                    <a:pt x="1247775" y="1608773"/>
                  </a:cubicBezTo>
                  <a:cubicBezTo>
                    <a:pt x="1244918" y="1603058"/>
                    <a:pt x="1241108" y="1599248"/>
                    <a:pt x="1236345" y="1598295"/>
                  </a:cubicBezTo>
                  <a:close/>
                  <a:moveTo>
                    <a:pt x="580073" y="1586865"/>
                  </a:moveTo>
                  <a:cubicBezTo>
                    <a:pt x="597218" y="1589722"/>
                    <a:pt x="617220" y="1591627"/>
                    <a:pt x="639128" y="1592580"/>
                  </a:cubicBezTo>
                  <a:lnTo>
                    <a:pt x="640080" y="1594485"/>
                  </a:lnTo>
                  <a:cubicBezTo>
                    <a:pt x="638175" y="1597342"/>
                    <a:pt x="636270" y="1602105"/>
                    <a:pt x="632460" y="1608772"/>
                  </a:cubicBezTo>
                  <a:cubicBezTo>
                    <a:pt x="631508" y="1610677"/>
                    <a:pt x="627698" y="1617345"/>
                    <a:pt x="622935" y="1627822"/>
                  </a:cubicBezTo>
                  <a:lnTo>
                    <a:pt x="607695" y="1660207"/>
                  </a:lnTo>
                  <a:cubicBezTo>
                    <a:pt x="597218" y="1684020"/>
                    <a:pt x="591503" y="1696402"/>
                    <a:pt x="591503" y="1698307"/>
                  </a:cubicBezTo>
                  <a:cubicBezTo>
                    <a:pt x="591503" y="1700212"/>
                    <a:pt x="591503" y="1701165"/>
                    <a:pt x="593408" y="1702117"/>
                  </a:cubicBezTo>
                  <a:cubicBezTo>
                    <a:pt x="595313" y="1704022"/>
                    <a:pt x="600075" y="1706880"/>
                    <a:pt x="608648" y="1710690"/>
                  </a:cubicBezTo>
                  <a:lnTo>
                    <a:pt x="609600" y="1711642"/>
                  </a:lnTo>
                  <a:lnTo>
                    <a:pt x="609600" y="1717357"/>
                  </a:lnTo>
                  <a:lnTo>
                    <a:pt x="608648" y="1718310"/>
                  </a:lnTo>
                  <a:cubicBezTo>
                    <a:pt x="601028" y="1714500"/>
                    <a:pt x="591503" y="1709737"/>
                    <a:pt x="580073" y="1704975"/>
                  </a:cubicBezTo>
                  <a:cubicBezTo>
                    <a:pt x="569595" y="1700212"/>
                    <a:pt x="557213" y="1695450"/>
                    <a:pt x="544830" y="1689735"/>
                  </a:cubicBezTo>
                  <a:lnTo>
                    <a:pt x="543878" y="1688782"/>
                  </a:lnTo>
                  <a:lnTo>
                    <a:pt x="545783" y="1684020"/>
                  </a:lnTo>
                  <a:lnTo>
                    <a:pt x="546735" y="1684020"/>
                  </a:lnTo>
                  <a:cubicBezTo>
                    <a:pt x="549593" y="1684972"/>
                    <a:pt x="552450" y="1685925"/>
                    <a:pt x="555308" y="1686877"/>
                  </a:cubicBezTo>
                  <a:cubicBezTo>
                    <a:pt x="560070" y="1688782"/>
                    <a:pt x="563880" y="1689735"/>
                    <a:pt x="564833" y="1689735"/>
                  </a:cubicBezTo>
                  <a:cubicBezTo>
                    <a:pt x="565785" y="1689735"/>
                    <a:pt x="567690" y="1688782"/>
                    <a:pt x="568643" y="1687830"/>
                  </a:cubicBezTo>
                  <a:cubicBezTo>
                    <a:pt x="570548" y="1685925"/>
                    <a:pt x="576263" y="1675447"/>
                    <a:pt x="584835" y="1656397"/>
                  </a:cubicBezTo>
                  <a:lnTo>
                    <a:pt x="594360" y="1635442"/>
                  </a:lnTo>
                  <a:cubicBezTo>
                    <a:pt x="597218" y="1628775"/>
                    <a:pt x="601028" y="1621155"/>
                    <a:pt x="604838" y="1611630"/>
                  </a:cubicBezTo>
                  <a:lnTo>
                    <a:pt x="607695" y="1604962"/>
                  </a:lnTo>
                  <a:cubicBezTo>
                    <a:pt x="608648" y="1602105"/>
                    <a:pt x="608648" y="1600200"/>
                    <a:pt x="607695" y="1600200"/>
                  </a:cubicBezTo>
                  <a:cubicBezTo>
                    <a:pt x="607695" y="1600200"/>
                    <a:pt x="604838" y="1600200"/>
                    <a:pt x="601980" y="1600200"/>
                  </a:cubicBezTo>
                  <a:cubicBezTo>
                    <a:pt x="592455" y="1600200"/>
                    <a:pt x="584835" y="1600200"/>
                    <a:pt x="578168" y="1600200"/>
                  </a:cubicBezTo>
                  <a:lnTo>
                    <a:pt x="577215" y="1599247"/>
                  </a:lnTo>
                  <a:cubicBezTo>
                    <a:pt x="578168" y="1596390"/>
                    <a:pt x="579120" y="1592580"/>
                    <a:pt x="580073" y="1587817"/>
                  </a:cubicBezTo>
                  <a:close/>
                  <a:moveTo>
                    <a:pt x="1245870" y="1585913"/>
                  </a:moveTo>
                  <a:cubicBezTo>
                    <a:pt x="1253490" y="1587818"/>
                    <a:pt x="1259205" y="1592580"/>
                    <a:pt x="1263015" y="1600200"/>
                  </a:cubicBezTo>
                  <a:cubicBezTo>
                    <a:pt x="1267778" y="1610678"/>
                    <a:pt x="1264920" y="1621155"/>
                    <a:pt x="1256347" y="1632585"/>
                  </a:cubicBezTo>
                  <a:cubicBezTo>
                    <a:pt x="1266825" y="1631633"/>
                    <a:pt x="1274445" y="1633538"/>
                    <a:pt x="1280160" y="1636395"/>
                  </a:cubicBezTo>
                  <a:cubicBezTo>
                    <a:pt x="1284922" y="1639253"/>
                    <a:pt x="1288733" y="1644968"/>
                    <a:pt x="1292543" y="1651635"/>
                  </a:cubicBezTo>
                  <a:cubicBezTo>
                    <a:pt x="1295400" y="1658303"/>
                    <a:pt x="1296353" y="1664970"/>
                    <a:pt x="1296353" y="1670685"/>
                  </a:cubicBezTo>
                  <a:cubicBezTo>
                    <a:pt x="1295400" y="1682115"/>
                    <a:pt x="1290638" y="1692593"/>
                    <a:pt x="1280160" y="1701165"/>
                  </a:cubicBezTo>
                  <a:cubicBezTo>
                    <a:pt x="1276350" y="1704975"/>
                    <a:pt x="1270635" y="1707833"/>
                    <a:pt x="1263968" y="1710690"/>
                  </a:cubicBezTo>
                  <a:cubicBezTo>
                    <a:pt x="1249680" y="1716405"/>
                    <a:pt x="1237297" y="1716405"/>
                    <a:pt x="1224915" y="1710690"/>
                  </a:cubicBezTo>
                  <a:cubicBezTo>
                    <a:pt x="1219200" y="1707833"/>
                    <a:pt x="1215390" y="1703070"/>
                    <a:pt x="1212533" y="1696403"/>
                  </a:cubicBezTo>
                  <a:cubicBezTo>
                    <a:pt x="1208723" y="1687830"/>
                    <a:pt x="1208723" y="1679258"/>
                    <a:pt x="1212533" y="1671638"/>
                  </a:cubicBezTo>
                  <a:cubicBezTo>
                    <a:pt x="1213485" y="1668780"/>
                    <a:pt x="1217295" y="1664970"/>
                    <a:pt x="1222058" y="1658303"/>
                  </a:cubicBezTo>
                  <a:cubicBezTo>
                    <a:pt x="1206818" y="1657350"/>
                    <a:pt x="1196340" y="1651635"/>
                    <a:pt x="1191578" y="1639253"/>
                  </a:cubicBezTo>
                  <a:cubicBezTo>
                    <a:pt x="1185863" y="1625918"/>
                    <a:pt x="1188720" y="1613535"/>
                    <a:pt x="1199198" y="1602105"/>
                  </a:cubicBezTo>
                  <a:cubicBezTo>
                    <a:pt x="1203960" y="1597343"/>
                    <a:pt x="1209675" y="1592580"/>
                    <a:pt x="1217295" y="1589723"/>
                  </a:cubicBezTo>
                  <a:cubicBezTo>
                    <a:pt x="1227772" y="1584960"/>
                    <a:pt x="1237297" y="1584008"/>
                    <a:pt x="1245870" y="1585913"/>
                  </a:cubicBezTo>
                  <a:close/>
                  <a:moveTo>
                    <a:pt x="156210" y="1192530"/>
                  </a:moveTo>
                  <a:cubicBezTo>
                    <a:pt x="147638" y="1195387"/>
                    <a:pt x="141923" y="1200150"/>
                    <a:pt x="139065" y="1204912"/>
                  </a:cubicBezTo>
                  <a:cubicBezTo>
                    <a:pt x="136208" y="1209675"/>
                    <a:pt x="136208" y="1217295"/>
                    <a:pt x="140018" y="1225867"/>
                  </a:cubicBezTo>
                  <a:lnTo>
                    <a:pt x="142875" y="1232535"/>
                  </a:lnTo>
                  <a:lnTo>
                    <a:pt x="193358" y="1213485"/>
                  </a:lnTo>
                  <a:lnTo>
                    <a:pt x="192405" y="1209675"/>
                  </a:lnTo>
                  <a:cubicBezTo>
                    <a:pt x="189548" y="1201102"/>
                    <a:pt x="184785" y="1195387"/>
                    <a:pt x="179070" y="1192530"/>
                  </a:cubicBezTo>
                  <a:cubicBezTo>
                    <a:pt x="171450" y="1188720"/>
                    <a:pt x="164783" y="1188720"/>
                    <a:pt x="156210" y="1192530"/>
                  </a:cubicBezTo>
                  <a:close/>
                  <a:moveTo>
                    <a:pt x="159068" y="1161097"/>
                  </a:moveTo>
                  <a:cubicBezTo>
                    <a:pt x="164783" y="1162050"/>
                    <a:pt x="169545" y="1163955"/>
                    <a:pt x="174308" y="1167765"/>
                  </a:cubicBezTo>
                  <a:cubicBezTo>
                    <a:pt x="179070" y="1171575"/>
                    <a:pt x="183833" y="1176337"/>
                    <a:pt x="186690" y="1182052"/>
                  </a:cubicBezTo>
                  <a:cubicBezTo>
                    <a:pt x="190500" y="1187767"/>
                    <a:pt x="193358" y="1194435"/>
                    <a:pt x="196215" y="1202055"/>
                  </a:cubicBezTo>
                  <a:lnTo>
                    <a:pt x="200025" y="1211580"/>
                  </a:lnTo>
                  <a:lnTo>
                    <a:pt x="232410" y="1199197"/>
                  </a:lnTo>
                  <a:cubicBezTo>
                    <a:pt x="234315" y="1198245"/>
                    <a:pt x="236220" y="1197292"/>
                    <a:pt x="237173" y="1196340"/>
                  </a:cubicBezTo>
                  <a:cubicBezTo>
                    <a:pt x="238125" y="1195387"/>
                    <a:pt x="239078" y="1193482"/>
                    <a:pt x="239078" y="1190625"/>
                  </a:cubicBezTo>
                  <a:cubicBezTo>
                    <a:pt x="239078" y="1189672"/>
                    <a:pt x="239078" y="1187767"/>
                    <a:pt x="238125" y="1184910"/>
                  </a:cubicBezTo>
                  <a:cubicBezTo>
                    <a:pt x="238125" y="1182052"/>
                    <a:pt x="237173" y="1180147"/>
                    <a:pt x="237173" y="1178242"/>
                  </a:cubicBezTo>
                  <a:lnTo>
                    <a:pt x="243840" y="1175385"/>
                  </a:lnTo>
                  <a:lnTo>
                    <a:pt x="267653" y="1237297"/>
                  </a:lnTo>
                  <a:lnTo>
                    <a:pt x="260985" y="1239202"/>
                  </a:lnTo>
                  <a:cubicBezTo>
                    <a:pt x="260033" y="1237297"/>
                    <a:pt x="259080" y="1235392"/>
                    <a:pt x="258128" y="1233487"/>
                  </a:cubicBezTo>
                  <a:cubicBezTo>
                    <a:pt x="257175" y="1230630"/>
                    <a:pt x="256223" y="1229677"/>
                    <a:pt x="255270" y="1228725"/>
                  </a:cubicBezTo>
                  <a:cubicBezTo>
                    <a:pt x="253365" y="1226820"/>
                    <a:pt x="252413" y="1225867"/>
                    <a:pt x="250508" y="1225867"/>
                  </a:cubicBezTo>
                  <a:cubicBezTo>
                    <a:pt x="248603" y="1225867"/>
                    <a:pt x="247650" y="1225867"/>
                    <a:pt x="244793" y="1226820"/>
                  </a:cubicBezTo>
                  <a:lnTo>
                    <a:pt x="164783" y="1257300"/>
                  </a:lnTo>
                  <a:cubicBezTo>
                    <a:pt x="162878" y="1258252"/>
                    <a:pt x="160973" y="1259205"/>
                    <a:pt x="160020" y="1260157"/>
                  </a:cubicBezTo>
                  <a:cubicBezTo>
                    <a:pt x="159068" y="1261110"/>
                    <a:pt x="158115" y="1263015"/>
                    <a:pt x="158115" y="1265872"/>
                  </a:cubicBezTo>
                  <a:cubicBezTo>
                    <a:pt x="158115" y="1267777"/>
                    <a:pt x="158115" y="1269682"/>
                    <a:pt x="159068" y="1272540"/>
                  </a:cubicBezTo>
                  <a:cubicBezTo>
                    <a:pt x="159068" y="1275397"/>
                    <a:pt x="160020" y="1277302"/>
                    <a:pt x="160020" y="1278255"/>
                  </a:cubicBezTo>
                  <a:lnTo>
                    <a:pt x="153353" y="1281112"/>
                  </a:lnTo>
                  <a:lnTo>
                    <a:pt x="129540" y="1218247"/>
                  </a:lnTo>
                  <a:cubicBezTo>
                    <a:pt x="123825" y="1203960"/>
                    <a:pt x="121920" y="1191577"/>
                    <a:pt x="123825" y="1183005"/>
                  </a:cubicBezTo>
                  <a:cubicBezTo>
                    <a:pt x="124778" y="1172527"/>
                    <a:pt x="130493" y="1166812"/>
                    <a:pt x="140970" y="1163002"/>
                  </a:cubicBezTo>
                  <a:cubicBezTo>
                    <a:pt x="147638" y="1160145"/>
                    <a:pt x="153353" y="1160145"/>
                    <a:pt x="159068" y="1161097"/>
                  </a:cubicBezTo>
                  <a:close/>
                  <a:moveTo>
                    <a:pt x="1615440" y="1152525"/>
                  </a:moveTo>
                  <a:lnTo>
                    <a:pt x="1622107" y="1154430"/>
                  </a:lnTo>
                  <a:cubicBezTo>
                    <a:pt x="1621155" y="1156335"/>
                    <a:pt x="1621155" y="1158240"/>
                    <a:pt x="1620202" y="1161097"/>
                  </a:cubicBezTo>
                  <a:cubicBezTo>
                    <a:pt x="1619250" y="1163955"/>
                    <a:pt x="1619250" y="1165860"/>
                    <a:pt x="1619250" y="1167765"/>
                  </a:cubicBezTo>
                  <a:cubicBezTo>
                    <a:pt x="1619250" y="1169670"/>
                    <a:pt x="1620202" y="1171575"/>
                    <a:pt x="1621155" y="1173480"/>
                  </a:cubicBezTo>
                  <a:cubicBezTo>
                    <a:pt x="1622107" y="1174432"/>
                    <a:pt x="1624012" y="1175385"/>
                    <a:pt x="1625917" y="1176337"/>
                  </a:cubicBezTo>
                  <a:lnTo>
                    <a:pt x="1645920" y="1183957"/>
                  </a:lnTo>
                  <a:cubicBezTo>
                    <a:pt x="1647825" y="1184910"/>
                    <a:pt x="1648777" y="1184910"/>
                    <a:pt x="1650682" y="1185862"/>
                  </a:cubicBezTo>
                  <a:cubicBezTo>
                    <a:pt x="1651635" y="1185862"/>
                    <a:pt x="1653540" y="1186815"/>
                    <a:pt x="1654492" y="1186815"/>
                  </a:cubicBezTo>
                  <a:cubicBezTo>
                    <a:pt x="1655445" y="1186815"/>
                    <a:pt x="1657350" y="1186815"/>
                    <a:pt x="1659255" y="1186815"/>
                  </a:cubicBezTo>
                  <a:cubicBezTo>
                    <a:pt x="1661160" y="1186815"/>
                    <a:pt x="1664017" y="1185862"/>
                    <a:pt x="1666875" y="1185862"/>
                  </a:cubicBezTo>
                  <a:cubicBezTo>
                    <a:pt x="1675447" y="1184910"/>
                    <a:pt x="1684020" y="1183005"/>
                    <a:pt x="1691640" y="1182052"/>
                  </a:cubicBezTo>
                  <a:cubicBezTo>
                    <a:pt x="1699260" y="1181100"/>
                    <a:pt x="1706880" y="1179195"/>
                    <a:pt x="1714500" y="1178242"/>
                  </a:cubicBezTo>
                  <a:cubicBezTo>
                    <a:pt x="1718310" y="1177290"/>
                    <a:pt x="1721167" y="1176337"/>
                    <a:pt x="1724025" y="1175385"/>
                  </a:cubicBezTo>
                  <a:cubicBezTo>
                    <a:pt x="1726882" y="1174432"/>
                    <a:pt x="1728787" y="1172527"/>
                    <a:pt x="1730692" y="1171575"/>
                  </a:cubicBezTo>
                  <a:cubicBezTo>
                    <a:pt x="1731645" y="1170622"/>
                    <a:pt x="1733550" y="1168717"/>
                    <a:pt x="1734502" y="1166812"/>
                  </a:cubicBezTo>
                  <a:cubicBezTo>
                    <a:pt x="1735455" y="1164907"/>
                    <a:pt x="1736407" y="1163002"/>
                    <a:pt x="1737360" y="1162050"/>
                  </a:cubicBezTo>
                  <a:lnTo>
                    <a:pt x="1744027" y="1164907"/>
                  </a:lnTo>
                  <a:lnTo>
                    <a:pt x="1719262" y="1229677"/>
                  </a:lnTo>
                  <a:lnTo>
                    <a:pt x="1712595" y="1226820"/>
                  </a:lnTo>
                  <a:cubicBezTo>
                    <a:pt x="1714500" y="1221105"/>
                    <a:pt x="1715452" y="1216342"/>
                    <a:pt x="1716405" y="1214437"/>
                  </a:cubicBezTo>
                  <a:cubicBezTo>
                    <a:pt x="1716405" y="1212532"/>
                    <a:pt x="1716405" y="1210627"/>
                    <a:pt x="1714500" y="1210627"/>
                  </a:cubicBezTo>
                  <a:cubicBezTo>
                    <a:pt x="1713547" y="1210627"/>
                    <a:pt x="1712595" y="1210627"/>
                    <a:pt x="1710690" y="1210627"/>
                  </a:cubicBezTo>
                  <a:cubicBezTo>
                    <a:pt x="1708785" y="1210627"/>
                    <a:pt x="1704975" y="1211580"/>
                    <a:pt x="1701165" y="1211580"/>
                  </a:cubicBezTo>
                  <a:cubicBezTo>
                    <a:pt x="1697355" y="1211580"/>
                    <a:pt x="1691640" y="1212532"/>
                    <a:pt x="1684020" y="1214437"/>
                  </a:cubicBezTo>
                  <a:cubicBezTo>
                    <a:pt x="1676400" y="1215390"/>
                    <a:pt x="1667827" y="1217295"/>
                    <a:pt x="1657350" y="1219200"/>
                  </a:cubicBezTo>
                  <a:cubicBezTo>
                    <a:pt x="1669732" y="1235392"/>
                    <a:pt x="1678305" y="1246822"/>
                    <a:pt x="1683067" y="1253490"/>
                  </a:cubicBezTo>
                  <a:cubicBezTo>
                    <a:pt x="1687830" y="1260157"/>
                    <a:pt x="1691640" y="1263015"/>
                    <a:pt x="1692592" y="1263967"/>
                  </a:cubicBezTo>
                  <a:cubicBezTo>
                    <a:pt x="1694497" y="1264920"/>
                    <a:pt x="1696402" y="1263967"/>
                    <a:pt x="1698307" y="1262062"/>
                  </a:cubicBezTo>
                  <a:cubicBezTo>
                    <a:pt x="1700212" y="1260157"/>
                    <a:pt x="1702117" y="1257300"/>
                    <a:pt x="1704022" y="1251585"/>
                  </a:cubicBezTo>
                  <a:lnTo>
                    <a:pt x="1710690" y="1253490"/>
                  </a:lnTo>
                  <a:lnTo>
                    <a:pt x="1694497" y="1295400"/>
                  </a:lnTo>
                  <a:lnTo>
                    <a:pt x="1686877" y="1292542"/>
                  </a:lnTo>
                  <a:cubicBezTo>
                    <a:pt x="1687830" y="1290637"/>
                    <a:pt x="1687830" y="1288732"/>
                    <a:pt x="1687830" y="1286827"/>
                  </a:cubicBezTo>
                  <a:cubicBezTo>
                    <a:pt x="1687830" y="1284922"/>
                    <a:pt x="1687830" y="1283017"/>
                    <a:pt x="1687830" y="1281112"/>
                  </a:cubicBezTo>
                  <a:cubicBezTo>
                    <a:pt x="1687830" y="1278255"/>
                    <a:pt x="1686877" y="1275397"/>
                    <a:pt x="1684972" y="1273492"/>
                  </a:cubicBezTo>
                  <a:cubicBezTo>
                    <a:pt x="1684020" y="1270635"/>
                    <a:pt x="1682115" y="1268730"/>
                    <a:pt x="1680210" y="1265872"/>
                  </a:cubicBezTo>
                  <a:cubicBezTo>
                    <a:pt x="1676400" y="1260157"/>
                    <a:pt x="1672590" y="1254442"/>
                    <a:pt x="1667827" y="1248727"/>
                  </a:cubicBezTo>
                  <a:cubicBezTo>
                    <a:pt x="1663065" y="1243012"/>
                    <a:pt x="1658302" y="1236345"/>
                    <a:pt x="1652587" y="1228725"/>
                  </a:cubicBezTo>
                  <a:cubicBezTo>
                    <a:pt x="1648777" y="1223962"/>
                    <a:pt x="1645920" y="1221105"/>
                    <a:pt x="1644015" y="1219200"/>
                  </a:cubicBezTo>
                  <a:cubicBezTo>
                    <a:pt x="1642110" y="1217295"/>
                    <a:pt x="1637347" y="1215390"/>
                    <a:pt x="1631632" y="1213485"/>
                  </a:cubicBezTo>
                  <a:lnTo>
                    <a:pt x="1615440" y="1206817"/>
                  </a:lnTo>
                  <a:cubicBezTo>
                    <a:pt x="1613535" y="1205865"/>
                    <a:pt x="1611630" y="1205865"/>
                    <a:pt x="1609725" y="1205865"/>
                  </a:cubicBezTo>
                  <a:cubicBezTo>
                    <a:pt x="1607820" y="1205865"/>
                    <a:pt x="1605915" y="1206817"/>
                    <a:pt x="1604962" y="1208722"/>
                  </a:cubicBezTo>
                  <a:cubicBezTo>
                    <a:pt x="1604010" y="1209675"/>
                    <a:pt x="1603057" y="1211580"/>
                    <a:pt x="1601152" y="1213485"/>
                  </a:cubicBezTo>
                  <a:cubicBezTo>
                    <a:pt x="1599247" y="1216342"/>
                    <a:pt x="1598295" y="1218247"/>
                    <a:pt x="1597342" y="1219200"/>
                  </a:cubicBezTo>
                  <a:lnTo>
                    <a:pt x="1590675" y="1216342"/>
                  </a:lnTo>
                  <a:close/>
                  <a:moveTo>
                    <a:pt x="1739265" y="964883"/>
                  </a:moveTo>
                  <a:lnTo>
                    <a:pt x="1773555" y="968693"/>
                  </a:lnTo>
                  <a:lnTo>
                    <a:pt x="1759267" y="1085850"/>
                  </a:lnTo>
                  <a:lnTo>
                    <a:pt x="1726882" y="1081088"/>
                  </a:lnTo>
                  <a:lnTo>
                    <a:pt x="1727835" y="1074420"/>
                  </a:lnTo>
                  <a:cubicBezTo>
                    <a:pt x="1733550" y="1073468"/>
                    <a:pt x="1739265" y="1071563"/>
                    <a:pt x="1744980" y="1067753"/>
                  </a:cubicBezTo>
                  <a:cubicBezTo>
                    <a:pt x="1751647" y="1064895"/>
                    <a:pt x="1755457" y="1061085"/>
                    <a:pt x="1755457" y="1058228"/>
                  </a:cubicBezTo>
                  <a:cubicBezTo>
                    <a:pt x="1755457" y="1056323"/>
                    <a:pt x="1756410" y="1054418"/>
                    <a:pt x="1756410" y="1051560"/>
                  </a:cubicBezTo>
                  <a:cubicBezTo>
                    <a:pt x="1756410" y="1048703"/>
                    <a:pt x="1757362" y="1046798"/>
                    <a:pt x="1757362" y="1044893"/>
                  </a:cubicBezTo>
                  <a:lnTo>
                    <a:pt x="1757362" y="1041083"/>
                  </a:lnTo>
                  <a:lnTo>
                    <a:pt x="1662112" y="1029653"/>
                  </a:lnTo>
                  <a:cubicBezTo>
                    <a:pt x="1660207" y="1029653"/>
                    <a:pt x="1658302" y="1029653"/>
                    <a:pt x="1656397" y="1030605"/>
                  </a:cubicBezTo>
                  <a:cubicBezTo>
                    <a:pt x="1654492" y="1031558"/>
                    <a:pt x="1653540" y="1032510"/>
                    <a:pt x="1652587" y="1034415"/>
                  </a:cubicBezTo>
                  <a:cubicBezTo>
                    <a:pt x="1651635" y="1035368"/>
                    <a:pt x="1651635" y="1037273"/>
                    <a:pt x="1650682" y="1040130"/>
                  </a:cubicBezTo>
                  <a:cubicBezTo>
                    <a:pt x="1649730" y="1042988"/>
                    <a:pt x="1648777" y="1044893"/>
                    <a:pt x="1648777" y="1046798"/>
                  </a:cubicBezTo>
                  <a:lnTo>
                    <a:pt x="1642110" y="1045845"/>
                  </a:lnTo>
                  <a:lnTo>
                    <a:pt x="1649730" y="978218"/>
                  </a:lnTo>
                  <a:lnTo>
                    <a:pt x="1656397" y="979170"/>
                  </a:lnTo>
                  <a:cubicBezTo>
                    <a:pt x="1656397" y="981075"/>
                    <a:pt x="1656397" y="982980"/>
                    <a:pt x="1656397" y="985838"/>
                  </a:cubicBezTo>
                  <a:cubicBezTo>
                    <a:pt x="1656397" y="988695"/>
                    <a:pt x="1656397" y="990600"/>
                    <a:pt x="1656397" y="992505"/>
                  </a:cubicBezTo>
                  <a:cubicBezTo>
                    <a:pt x="1657350" y="994410"/>
                    <a:pt x="1658302" y="996315"/>
                    <a:pt x="1659255" y="997268"/>
                  </a:cubicBezTo>
                  <a:cubicBezTo>
                    <a:pt x="1660207" y="998220"/>
                    <a:pt x="1662112" y="999173"/>
                    <a:pt x="1664970" y="999173"/>
                  </a:cubicBezTo>
                  <a:lnTo>
                    <a:pt x="1761172" y="1010603"/>
                  </a:lnTo>
                  <a:lnTo>
                    <a:pt x="1761172" y="1006793"/>
                  </a:lnTo>
                  <a:cubicBezTo>
                    <a:pt x="1761172" y="1004888"/>
                    <a:pt x="1761172" y="1002983"/>
                    <a:pt x="1762125" y="1000125"/>
                  </a:cubicBezTo>
                  <a:cubicBezTo>
                    <a:pt x="1762125" y="997268"/>
                    <a:pt x="1762125" y="995363"/>
                    <a:pt x="1762125" y="993458"/>
                  </a:cubicBezTo>
                  <a:cubicBezTo>
                    <a:pt x="1762125" y="990600"/>
                    <a:pt x="1759267" y="985838"/>
                    <a:pt x="1753552" y="982028"/>
                  </a:cubicBezTo>
                  <a:cubicBezTo>
                    <a:pt x="1747837" y="977265"/>
                    <a:pt x="1743075" y="974408"/>
                    <a:pt x="1738312" y="971550"/>
                  </a:cubicBezTo>
                  <a:close/>
                  <a:moveTo>
                    <a:pt x="199073" y="952500"/>
                  </a:moveTo>
                  <a:lnTo>
                    <a:pt x="212408" y="1065847"/>
                  </a:lnTo>
                  <a:lnTo>
                    <a:pt x="205740" y="1066800"/>
                  </a:lnTo>
                  <a:cubicBezTo>
                    <a:pt x="205740" y="1064895"/>
                    <a:pt x="204788" y="1062990"/>
                    <a:pt x="203835" y="1060132"/>
                  </a:cubicBezTo>
                  <a:cubicBezTo>
                    <a:pt x="202883" y="1057275"/>
                    <a:pt x="202883" y="1055370"/>
                    <a:pt x="201930" y="1054417"/>
                  </a:cubicBezTo>
                  <a:cubicBezTo>
                    <a:pt x="200978" y="1052512"/>
                    <a:pt x="199073" y="1050607"/>
                    <a:pt x="198120" y="1050607"/>
                  </a:cubicBezTo>
                  <a:cubicBezTo>
                    <a:pt x="196215" y="1049655"/>
                    <a:pt x="195263" y="1049655"/>
                    <a:pt x="192405" y="1050607"/>
                  </a:cubicBezTo>
                  <a:lnTo>
                    <a:pt x="106680" y="1060132"/>
                  </a:lnTo>
                  <a:cubicBezTo>
                    <a:pt x="104775" y="1060132"/>
                    <a:pt x="102870" y="1061085"/>
                    <a:pt x="101918" y="1062037"/>
                  </a:cubicBezTo>
                  <a:cubicBezTo>
                    <a:pt x="100965" y="1062990"/>
                    <a:pt x="100013" y="1064895"/>
                    <a:pt x="99060" y="1066800"/>
                  </a:cubicBezTo>
                  <a:cubicBezTo>
                    <a:pt x="98108" y="1068705"/>
                    <a:pt x="98108" y="1070610"/>
                    <a:pt x="98108" y="1073467"/>
                  </a:cubicBezTo>
                  <a:cubicBezTo>
                    <a:pt x="98108" y="1076325"/>
                    <a:pt x="98108" y="1078230"/>
                    <a:pt x="98108" y="1080135"/>
                  </a:cubicBezTo>
                  <a:lnTo>
                    <a:pt x="91440" y="1081087"/>
                  </a:lnTo>
                  <a:lnTo>
                    <a:pt x="79058" y="973455"/>
                  </a:lnTo>
                  <a:lnTo>
                    <a:pt x="108585" y="971550"/>
                  </a:lnTo>
                  <a:lnTo>
                    <a:pt x="109538" y="978217"/>
                  </a:lnTo>
                  <a:cubicBezTo>
                    <a:pt x="104775" y="980122"/>
                    <a:pt x="100965" y="983932"/>
                    <a:pt x="96203" y="988695"/>
                  </a:cubicBezTo>
                  <a:cubicBezTo>
                    <a:pt x="92393" y="993457"/>
                    <a:pt x="89535" y="997267"/>
                    <a:pt x="89535" y="1002030"/>
                  </a:cubicBezTo>
                  <a:cubicBezTo>
                    <a:pt x="89535" y="1003935"/>
                    <a:pt x="89535" y="1005840"/>
                    <a:pt x="89535" y="1008697"/>
                  </a:cubicBezTo>
                  <a:cubicBezTo>
                    <a:pt x="89535" y="1011555"/>
                    <a:pt x="90488" y="1014412"/>
                    <a:pt x="90488" y="1016317"/>
                  </a:cubicBezTo>
                  <a:lnTo>
                    <a:pt x="92393" y="1033462"/>
                  </a:lnTo>
                  <a:lnTo>
                    <a:pt x="139065" y="1027747"/>
                  </a:lnTo>
                  <a:lnTo>
                    <a:pt x="137160" y="1015365"/>
                  </a:lnTo>
                  <a:cubicBezTo>
                    <a:pt x="137160" y="1012507"/>
                    <a:pt x="136208" y="1009650"/>
                    <a:pt x="135255" y="1006792"/>
                  </a:cubicBezTo>
                  <a:cubicBezTo>
                    <a:pt x="134303" y="1003935"/>
                    <a:pt x="132398" y="1002030"/>
                    <a:pt x="130493" y="1000125"/>
                  </a:cubicBezTo>
                  <a:cubicBezTo>
                    <a:pt x="129540" y="999172"/>
                    <a:pt x="126683" y="998220"/>
                    <a:pt x="122873" y="997267"/>
                  </a:cubicBezTo>
                  <a:cubicBezTo>
                    <a:pt x="119063" y="996315"/>
                    <a:pt x="116205" y="996315"/>
                    <a:pt x="114300" y="995362"/>
                  </a:cubicBezTo>
                  <a:lnTo>
                    <a:pt x="113348" y="988695"/>
                  </a:lnTo>
                  <a:lnTo>
                    <a:pt x="163830" y="982980"/>
                  </a:lnTo>
                  <a:lnTo>
                    <a:pt x="164783" y="989647"/>
                  </a:lnTo>
                  <a:cubicBezTo>
                    <a:pt x="162878" y="989647"/>
                    <a:pt x="159068" y="991552"/>
                    <a:pt x="156210" y="993457"/>
                  </a:cubicBezTo>
                  <a:cubicBezTo>
                    <a:pt x="152400" y="995362"/>
                    <a:pt x="150495" y="997267"/>
                    <a:pt x="149543" y="998220"/>
                  </a:cubicBezTo>
                  <a:cubicBezTo>
                    <a:pt x="147638" y="1000125"/>
                    <a:pt x="146685" y="1002982"/>
                    <a:pt x="145733" y="1004887"/>
                  </a:cubicBezTo>
                  <a:cubicBezTo>
                    <a:pt x="144780" y="1007745"/>
                    <a:pt x="144780" y="1010602"/>
                    <a:pt x="145733" y="1013460"/>
                  </a:cubicBezTo>
                  <a:lnTo>
                    <a:pt x="146685" y="1025842"/>
                  </a:lnTo>
                  <a:lnTo>
                    <a:pt x="181928" y="1022032"/>
                  </a:lnTo>
                  <a:cubicBezTo>
                    <a:pt x="185738" y="1022032"/>
                    <a:pt x="188595" y="1021080"/>
                    <a:pt x="190500" y="1020127"/>
                  </a:cubicBezTo>
                  <a:cubicBezTo>
                    <a:pt x="192405" y="1019175"/>
                    <a:pt x="194310" y="1018222"/>
                    <a:pt x="195263" y="1016317"/>
                  </a:cubicBezTo>
                  <a:cubicBezTo>
                    <a:pt x="196215" y="1014412"/>
                    <a:pt x="196215" y="1012507"/>
                    <a:pt x="196215" y="1010602"/>
                  </a:cubicBezTo>
                  <a:cubicBezTo>
                    <a:pt x="196215" y="1007745"/>
                    <a:pt x="196215" y="1004887"/>
                    <a:pt x="195263" y="1000125"/>
                  </a:cubicBezTo>
                  <a:cubicBezTo>
                    <a:pt x="195263" y="998220"/>
                    <a:pt x="195263" y="995362"/>
                    <a:pt x="194310" y="992505"/>
                  </a:cubicBezTo>
                  <a:cubicBezTo>
                    <a:pt x="194310" y="989647"/>
                    <a:pt x="193358" y="987742"/>
                    <a:pt x="193358" y="984885"/>
                  </a:cubicBezTo>
                  <a:cubicBezTo>
                    <a:pt x="192405" y="982980"/>
                    <a:pt x="192405" y="980122"/>
                    <a:pt x="191453" y="978217"/>
                  </a:cubicBezTo>
                  <a:cubicBezTo>
                    <a:pt x="190500" y="976312"/>
                    <a:pt x="189548" y="974407"/>
                    <a:pt x="188595" y="973455"/>
                  </a:cubicBezTo>
                  <a:cubicBezTo>
                    <a:pt x="185738" y="970597"/>
                    <a:pt x="180975" y="968692"/>
                    <a:pt x="175260" y="965835"/>
                  </a:cubicBezTo>
                  <a:cubicBezTo>
                    <a:pt x="169545" y="962977"/>
                    <a:pt x="164783" y="961072"/>
                    <a:pt x="161925" y="961072"/>
                  </a:cubicBezTo>
                  <a:lnTo>
                    <a:pt x="160973" y="954405"/>
                  </a:lnTo>
                  <a:close/>
                  <a:moveTo>
                    <a:pt x="925830" y="826770"/>
                  </a:moveTo>
                  <a:cubicBezTo>
                    <a:pt x="898208" y="826770"/>
                    <a:pt x="876300" y="848678"/>
                    <a:pt x="876300" y="876300"/>
                  </a:cubicBezTo>
                  <a:lnTo>
                    <a:pt x="876300" y="905828"/>
                  </a:lnTo>
                  <a:cubicBezTo>
                    <a:pt x="850583" y="910590"/>
                    <a:pt x="825818" y="918210"/>
                    <a:pt x="801053" y="929640"/>
                  </a:cubicBezTo>
                  <a:cubicBezTo>
                    <a:pt x="763905" y="946785"/>
                    <a:pt x="727710" y="971550"/>
                    <a:pt x="693420" y="1003935"/>
                  </a:cubicBezTo>
                  <a:cubicBezTo>
                    <a:pt x="661988" y="1034415"/>
                    <a:pt x="632460" y="1070610"/>
                    <a:pt x="604838" y="1112520"/>
                  </a:cubicBezTo>
                  <a:cubicBezTo>
                    <a:pt x="579120" y="1152525"/>
                    <a:pt x="555308" y="1197293"/>
                    <a:pt x="534353" y="1245870"/>
                  </a:cubicBezTo>
                  <a:cubicBezTo>
                    <a:pt x="523875" y="1270635"/>
                    <a:pt x="535305" y="1298258"/>
                    <a:pt x="559118" y="1308735"/>
                  </a:cubicBezTo>
                  <a:cubicBezTo>
                    <a:pt x="583883" y="1319213"/>
                    <a:pt x="611505" y="1307783"/>
                    <a:pt x="621983" y="1283018"/>
                  </a:cubicBezTo>
                  <a:cubicBezTo>
                    <a:pt x="660083" y="1195388"/>
                    <a:pt x="706755" y="1122045"/>
                    <a:pt x="759143" y="1072515"/>
                  </a:cubicBezTo>
                  <a:cubicBezTo>
                    <a:pt x="796290" y="1036320"/>
                    <a:pt x="835343" y="1013460"/>
                    <a:pt x="875348" y="1002983"/>
                  </a:cubicBezTo>
                  <a:lnTo>
                    <a:pt x="875348" y="1081088"/>
                  </a:lnTo>
                  <a:cubicBezTo>
                    <a:pt x="875348" y="1107758"/>
                    <a:pt x="855345" y="1118235"/>
                    <a:pt x="846773" y="1123950"/>
                  </a:cubicBezTo>
                  <a:cubicBezTo>
                    <a:pt x="843915" y="1125855"/>
                    <a:pt x="837248" y="1129665"/>
                    <a:pt x="834390" y="1131570"/>
                  </a:cubicBezTo>
                  <a:cubicBezTo>
                    <a:pt x="816293" y="1143953"/>
                    <a:pt x="794385" y="1162050"/>
                    <a:pt x="775335" y="1187768"/>
                  </a:cubicBezTo>
                  <a:cubicBezTo>
                    <a:pt x="739140" y="1233488"/>
                    <a:pt x="711518" y="1296353"/>
                    <a:pt x="697230" y="1363980"/>
                  </a:cubicBezTo>
                  <a:cubicBezTo>
                    <a:pt x="691515" y="1389698"/>
                    <a:pt x="707708" y="1415415"/>
                    <a:pt x="734378" y="1421130"/>
                  </a:cubicBezTo>
                  <a:cubicBezTo>
                    <a:pt x="760095" y="1426845"/>
                    <a:pt x="785813" y="1410653"/>
                    <a:pt x="791528" y="1383983"/>
                  </a:cubicBezTo>
                  <a:cubicBezTo>
                    <a:pt x="802958" y="1329690"/>
                    <a:pt x="824865" y="1281113"/>
                    <a:pt x="851535" y="1246823"/>
                  </a:cubicBezTo>
                  <a:cubicBezTo>
                    <a:pt x="864870" y="1228725"/>
                    <a:pt x="893445" y="1199198"/>
                    <a:pt x="925830" y="1199198"/>
                  </a:cubicBezTo>
                  <a:cubicBezTo>
                    <a:pt x="958215" y="1199198"/>
                    <a:pt x="986790" y="1228725"/>
                    <a:pt x="1000125" y="1246823"/>
                  </a:cubicBezTo>
                  <a:cubicBezTo>
                    <a:pt x="1026795" y="1281113"/>
                    <a:pt x="1048703" y="1330643"/>
                    <a:pt x="1060133" y="1383983"/>
                  </a:cubicBezTo>
                  <a:cubicBezTo>
                    <a:pt x="1065848" y="1409700"/>
                    <a:pt x="1091565" y="1425893"/>
                    <a:pt x="1117283" y="1421130"/>
                  </a:cubicBezTo>
                  <a:cubicBezTo>
                    <a:pt x="1143000" y="1415415"/>
                    <a:pt x="1160145" y="1389698"/>
                    <a:pt x="1154430" y="1363980"/>
                  </a:cubicBezTo>
                  <a:cubicBezTo>
                    <a:pt x="1140143" y="1296353"/>
                    <a:pt x="1111568" y="1233488"/>
                    <a:pt x="1076325" y="1187768"/>
                  </a:cubicBezTo>
                  <a:cubicBezTo>
                    <a:pt x="1056323" y="1162050"/>
                    <a:pt x="1035368" y="1143953"/>
                    <a:pt x="1017270" y="1131570"/>
                  </a:cubicBezTo>
                  <a:cubicBezTo>
                    <a:pt x="1014413" y="1129665"/>
                    <a:pt x="1007745" y="1125855"/>
                    <a:pt x="1004888" y="1123950"/>
                  </a:cubicBezTo>
                  <a:cubicBezTo>
                    <a:pt x="995363" y="1118235"/>
                    <a:pt x="976313" y="1107758"/>
                    <a:pt x="976313" y="1081088"/>
                  </a:cubicBezTo>
                  <a:lnTo>
                    <a:pt x="976313" y="1002983"/>
                  </a:lnTo>
                  <a:cubicBezTo>
                    <a:pt x="1016318" y="1013460"/>
                    <a:pt x="1055370" y="1036320"/>
                    <a:pt x="1092518" y="1072515"/>
                  </a:cubicBezTo>
                  <a:cubicBezTo>
                    <a:pt x="1144905" y="1122045"/>
                    <a:pt x="1191578" y="1194435"/>
                    <a:pt x="1229678" y="1283018"/>
                  </a:cubicBezTo>
                  <a:cubicBezTo>
                    <a:pt x="1240155" y="1307783"/>
                    <a:pt x="1268730" y="1318260"/>
                    <a:pt x="1292543" y="1308735"/>
                  </a:cubicBezTo>
                  <a:cubicBezTo>
                    <a:pt x="1316355" y="1298258"/>
                    <a:pt x="1327785" y="1270635"/>
                    <a:pt x="1317308" y="1245870"/>
                  </a:cubicBezTo>
                  <a:cubicBezTo>
                    <a:pt x="1296353" y="1197293"/>
                    <a:pt x="1272540" y="1152525"/>
                    <a:pt x="1246823" y="1112520"/>
                  </a:cubicBezTo>
                  <a:cubicBezTo>
                    <a:pt x="1219200" y="1070610"/>
                    <a:pt x="1189673" y="1034415"/>
                    <a:pt x="1158240" y="1003935"/>
                  </a:cubicBezTo>
                  <a:cubicBezTo>
                    <a:pt x="1124903" y="971550"/>
                    <a:pt x="1088708" y="946785"/>
                    <a:pt x="1050608" y="929640"/>
                  </a:cubicBezTo>
                  <a:cubicBezTo>
                    <a:pt x="1025843" y="918210"/>
                    <a:pt x="1001078" y="910590"/>
                    <a:pt x="975360" y="905828"/>
                  </a:cubicBezTo>
                  <a:lnTo>
                    <a:pt x="975360" y="876300"/>
                  </a:lnTo>
                  <a:cubicBezTo>
                    <a:pt x="975360" y="848678"/>
                    <a:pt x="953453" y="826770"/>
                    <a:pt x="925830" y="826770"/>
                  </a:cubicBezTo>
                  <a:close/>
                  <a:moveTo>
                    <a:pt x="1765935" y="802958"/>
                  </a:moveTo>
                  <a:lnTo>
                    <a:pt x="1772603" y="870585"/>
                  </a:lnTo>
                  <a:lnTo>
                    <a:pt x="1765935" y="871538"/>
                  </a:lnTo>
                  <a:cubicBezTo>
                    <a:pt x="1765935" y="869633"/>
                    <a:pt x="1764983" y="867728"/>
                    <a:pt x="1764983" y="864870"/>
                  </a:cubicBezTo>
                  <a:cubicBezTo>
                    <a:pt x="1764030" y="862013"/>
                    <a:pt x="1764030" y="860108"/>
                    <a:pt x="1763078" y="858203"/>
                  </a:cubicBezTo>
                  <a:cubicBezTo>
                    <a:pt x="1762125" y="856298"/>
                    <a:pt x="1761173" y="854393"/>
                    <a:pt x="1759268" y="854393"/>
                  </a:cubicBezTo>
                  <a:cubicBezTo>
                    <a:pt x="1757363" y="853440"/>
                    <a:pt x="1755458" y="853440"/>
                    <a:pt x="1753553" y="853440"/>
                  </a:cubicBezTo>
                  <a:lnTo>
                    <a:pt x="1667828" y="862013"/>
                  </a:lnTo>
                  <a:cubicBezTo>
                    <a:pt x="1665923" y="862013"/>
                    <a:pt x="1664018" y="862965"/>
                    <a:pt x="1662113" y="863918"/>
                  </a:cubicBezTo>
                  <a:cubicBezTo>
                    <a:pt x="1661160" y="864870"/>
                    <a:pt x="1660208" y="866775"/>
                    <a:pt x="1659255" y="868680"/>
                  </a:cubicBezTo>
                  <a:cubicBezTo>
                    <a:pt x="1659255" y="869633"/>
                    <a:pt x="1658303" y="871538"/>
                    <a:pt x="1658303" y="874395"/>
                  </a:cubicBezTo>
                  <a:cubicBezTo>
                    <a:pt x="1658303" y="877253"/>
                    <a:pt x="1658303" y="879158"/>
                    <a:pt x="1658303" y="881063"/>
                  </a:cubicBezTo>
                  <a:lnTo>
                    <a:pt x="1651635" y="883920"/>
                  </a:lnTo>
                  <a:lnTo>
                    <a:pt x="1644968" y="816293"/>
                  </a:lnTo>
                  <a:lnTo>
                    <a:pt x="1651635" y="815340"/>
                  </a:lnTo>
                  <a:cubicBezTo>
                    <a:pt x="1651635" y="817245"/>
                    <a:pt x="1652588" y="819150"/>
                    <a:pt x="1652588" y="822008"/>
                  </a:cubicBezTo>
                  <a:cubicBezTo>
                    <a:pt x="1653540" y="824865"/>
                    <a:pt x="1653540" y="826770"/>
                    <a:pt x="1654493" y="827723"/>
                  </a:cubicBezTo>
                  <a:cubicBezTo>
                    <a:pt x="1655445" y="829628"/>
                    <a:pt x="1656398" y="831533"/>
                    <a:pt x="1658303" y="831533"/>
                  </a:cubicBezTo>
                  <a:cubicBezTo>
                    <a:pt x="1659255" y="832485"/>
                    <a:pt x="1661160" y="832485"/>
                    <a:pt x="1664018" y="832485"/>
                  </a:cubicBezTo>
                  <a:lnTo>
                    <a:pt x="1749743" y="823913"/>
                  </a:lnTo>
                  <a:cubicBezTo>
                    <a:pt x="1751648" y="823913"/>
                    <a:pt x="1753553" y="822960"/>
                    <a:pt x="1754505" y="822008"/>
                  </a:cubicBezTo>
                  <a:cubicBezTo>
                    <a:pt x="1755458" y="821055"/>
                    <a:pt x="1757363" y="819150"/>
                    <a:pt x="1757363" y="817245"/>
                  </a:cubicBezTo>
                  <a:cubicBezTo>
                    <a:pt x="1758315" y="816293"/>
                    <a:pt x="1758315" y="813435"/>
                    <a:pt x="1758315" y="810578"/>
                  </a:cubicBezTo>
                  <a:cubicBezTo>
                    <a:pt x="1758315" y="807720"/>
                    <a:pt x="1759268" y="805815"/>
                    <a:pt x="1759268" y="803910"/>
                  </a:cubicBezTo>
                  <a:close/>
                  <a:moveTo>
                    <a:pt x="94297" y="735330"/>
                  </a:moveTo>
                  <a:lnTo>
                    <a:pt x="100965" y="736282"/>
                  </a:lnTo>
                  <a:cubicBezTo>
                    <a:pt x="100965" y="742950"/>
                    <a:pt x="100965" y="747712"/>
                    <a:pt x="101917" y="752475"/>
                  </a:cubicBezTo>
                  <a:cubicBezTo>
                    <a:pt x="102870" y="757237"/>
                    <a:pt x="104775" y="762000"/>
                    <a:pt x="108585" y="766762"/>
                  </a:cubicBezTo>
                  <a:cubicBezTo>
                    <a:pt x="113347" y="773430"/>
                    <a:pt x="117157" y="779145"/>
                    <a:pt x="120967" y="783907"/>
                  </a:cubicBezTo>
                  <a:cubicBezTo>
                    <a:pt x="124777" y="788670"/>
                    <a:pt x="128587" y="794385"/>
                    <a:pt x="134302" y="801052"/>
                  </a:cubicBezTo>
                  <a:cubicBezTo>
                    <a:pt x="141922" y="796290"/>
                    <a:pt x="150495" y="791527"/>
                    <a:pt x="161925" y="784860"/>
                  </a:cubicBezTo>
                  <a:cubicBezTo>
                    <a:pt x="172402" y="778192"/>
                    <a:pt x="182880" y="772477"/>
                    <a:pt x="193357" y="765810"/>
                  </a:cubicBezTo>
                  <a:cubicBezTo>
                    <a:pt x="196215" y="763905"/>
                    <a:pt x="198120" y="762000"/>
                    <a:pt x="200977" y="760095"/>
                  </a:cubicBezTo>
                  <a:cubicBezTo>
                    <a:pt x="203835" y="758190"/>
                    <a:pt x="205740" y="755332"/>
                    <a:pt x="207645" y="752475"/>
                  </a:cubicBezTo>
                  <a:cubicBezTo>
                    <a:pt x="208597" y="751522"/>
                    <a:pt x="209550" y="749617"/>
                    <a:pt x="209550" y="747712"/>
                  </a:cubicBezTo>
                  <a:cubicBezTo>
                    <a:pt x="210502" y="745807"/>
                    <a:pt x="210502" y="744855"/>
                    <a:pt x="210502" y="742950"/>
                  </a:cubicBezTo>
                  <a:lnTo>
                    <a:pt x="218122" y="745807"/>
                  </a:lnTo>
                  <a:lnTo>
                    <a:pt x="211455" y="793432"/>
                  </a:lnTo>
                  <a:cubicBezTo>
                    <a:pt x="199072" y="799147"/>
                    <a:pt x="189547" y="803910"/>
                    <a:pt x="180975" y="808672"/>
                  </a:cubicBezTo>
                  <a:cubicBezTo>
                    <a:pt x="172402" y="813435"/>
                    <a:pt x="161925" y="819150"/>
                    <a:pt x="149542" y="826770"/>
                  </a:cubicBezTo>
                  <a:lnTo>
                    <a:pt x="148590" y="831532"/>
                  </a:lnTo>
                  <a:lnTo>
                    <a:pt x="186690" y="837247"/>
                  </a:lnTo>
                  <a:cubicBezTo>
                    <a:pt x="188595" y="837247"/>
                    <a:pt x="190500" y="837247"/>
                    <a:pt x="192405" y="837247"/>
                  </a:cubicBezTo>
                  <a:cubicBezTo>
                    <a:pt x="194310" y="836295"/>
                    <a:pt x="195262" y="835342"/>
                    <a:pt x="196215" y="833437"/>
                  </a:cubicBezTo>
                  <a:cubicBezTo>
                    <a:pt x="197167" y="832485"/>
                    <a:pt x="197167" y="831532"/>
                    <a:pt x="198120" y="829627"/>
                  </a:cubicBezTo>
                  <a:cubicBezTo>
                    <a:pt x="199072" y="827722"/>
                    <a:pt x="199072" y="825817"/>
                    <a:pt x="200025" y="823912"/>
                  </a:cubicBezTo>
                  <a:lnTo>
                    <a:pt x="206692" y="824865"/>
                  </a:lnTo>
                  <a:lnTo>
                    <a:pt x="197167" y="888682"/>
                  </a:lnTo>
                  <a:lnTo>
                    <a:pt x="190500" y="886777"/>
                  </a:lnTo>
                  <a:cubicBezTo>
                    <a:pt x="190500" y="884872"/>
                    <a:pt x="190500" y="882967"/>
                    <a:pt x="190500" y="880110"/>
                  </a:cubicBezTo>
                  <a:cubicBezTo>
                    <a:pt x="190500" y="877252"/>
                    <a:pt x="190500" y="875347"/>
                    <a:pt x="190500" y="874395"/>
                  </a:cubicBezTo>
                  <a:cubicBezTo>
                    <a:pt x="189547" y="872490"/>
                    <a:pt x="189547" y="870585"/>
                    <a:pt x="187642" y="869632"/>
                  </a:cubicBezTo>
                  <a:cubicBezTo>
                    <a:pt x="186690" y="868680"/>
                    <a:pt x="184785" y="867727"/>
                    <a:pt x="182880" y="867727"/>
                  </a:cubicBezTo>
                  <a:lnTo>
                    <a:pt x="97155" y="855345"/>
                  </a:lnTo>
                  <a:cubicBezTo>
                    <a:pt x="95250" y="855345"/>
                    <a:pt x="93345" y="855345"/>
                    <a:pt x="92392" y="855345"/>
                  </a:cubicBezTo>
                  <a:cubicBezTo>
                    <a:pt x="90487" y="855345"/>
                    <a:pt x="89535" y="857250"/>
                    <a:pt x="88582" y="859155"/>
                  </a:cubicBezTo>
                  <a:cubicBezTo>
                    <a:pt x="87630" y="861060"/>
                    <a:pt x="86677" y="862965"/>
                    <a:pt x="85725" y="864870"/>
                  </a:cubicBezTo>
                  <a:cubicBezTo>
                    <a:pt x="84772" y="866775"/>
                    <a:pt x="83820" y="869632"/>
                    <a:pt x="83820" y="870585"/>
                  </a:cubicBezTo>
                  <a:lnTo>
                    <a:pt x="76200" y="869632"/>
                  </a:lnTo>
                  <a:lnTo>
                    <a:pt x="85725" y="802957"/>
                  </a:lnTo>
                  <a:lnTo>
                    <a:pt x="92392" y="803910"/>
                  </a:lnTo>
                  <a:cubicBezTo>
                    <a:pt x="92392" y="805815"/>
                    <a:pt x="92392" y="807720"/>
                    <a:pt x="92392" y="810577"/>
                  </a:cubicBezTo>
                  <a:cubicBezTo>
                    <a:pt x="92392" y="813435"/>
                    <a:pt x="92392" y="815340"/>
                    <a:pt x="92392" y="817245"/>
                  </a:cubicBezTo>
                  <a:cubicBezTo>
                    <a:pt x="92392" y="819150"/>
                    <a:pt x="93345" y="821055"/>
                    <a:pt x="95250" y="822007"/>
                  </a:cubicBezTo>
                  <a:cubicBezTo>
                    <a:pt x="97155" y="822960"/>
                    <a:pt x="98107" y="823912"/>
                    <a:pt x="100012" y="823912"/>
                  </a:cubicBezTo>
                  <a:lnTo>
                    <a:pt x="140970" y="829627"/>
                  </a:lnTo>
                  <a:lnTo>
                    <a:pt x="141922" y="825817"/>
                  </a:lnTo>
                  <a:cubicBezTo>
                    <a:pt x="138112" y="821055"/>
                    <a:pt x="134302" y="815340"/>
                    <a:pt x="129540" y="808672"/>
                  </a:cubicBezTo>
                  <a:cubicBezTo>
                    <a:pt x="124777" y="802005"/>
                    <a:pt x="120967" y="796290"/>
                    <a:pt x="117157" y="792480"/>
                  </a:cubicBezTo>
                  <a:cubicBezTo>
                    <a:pt x="112395" y="787717"/>
                    <a:pt x="109537" y="782955"/>
                    <a:pt x="106680" y="781050"/>
                  </a:cubicBezTo>
                  <a:cubicBezTo>
                    <a:pt x="103822" y="778192"/>
                    <a:pt x="101917" y="777240"/>
                    <a:pt x="99060" y="776287"/>
                  </a:cubicBezTo>
                  <a:cubicBezTo>
                    <a:pt x="98107" y="776287"/>
                    <a:pt x="97155" y="777240"/>
                    <a:pt x="96202" y="779145"/>
                  </a:cubicBezTo>
                  <a:cubicBezTo>
                    <a:pt x="95250" y="781050"/>
                    <a:pt x="94297" y="783907"/>
                    <a:pt x="93345" y="788670"/>
                  </a:cubicBezTo>
                  <a:lnTo>
                    <a:pt x="86677" y="787717"/>
                  </a:lnTo>
                  <a:close/>
                  <a:moveTo>
                    <a:pt x="1698308" y="618173"/>
                  </a:moveTo>
                  <a:cubicBezTo>
                    <a:pt x="1703070" y="619125"/>
                    <a:pt x="1707833" y="620078"/>
                    <a:pt x="1712595" y="622935"/>
                  </a:cubicBezTo>
                  <a:cubicBezTo>
                    <a:pt x="1717358" y="625793"/>
                    <a:pt x="1721168" y="629603"/>
                    <a:pt x="1724978" y="634365"/>
                  </a:cubicBezTo>
                  <a:cubicBezTo>
                    <a:pt x="1728788" y="639128"/>
                    <a:pt x="1731645" y="644843"/>
                    <a:pt x="1734503" y="651510"/>
                  </a:cubicBezTo>
                  <a:cubicBezTo>
                    <a:pt x="1736408" y="658178"/>
                    <a:pt x="1737360" y="663893"/>
                    <a:pt x="1738313" y="670560"/>
                  </a:cubicBezTo>
                  <a:cubicBezTo>
                    <a:pt x="1738313" y="677228"/>
                    <a:pt x="1738313" y="681990"/>
                    <a:pt x="1737360" y="685800"/>
                  </a:cubicBezTo>
                  <a:lnTo>
                    <a:pt x="1744028" y="688658"/>
                  </a:lnTo>
                  <a:lnTo>
                    <a:pt x="1746885" y="695325"/>
                  </a:lnTo>
                  <a:lnTo>
                    <a:pt x="1707833" y="709613"/>
                  </a:lnTo>
                  <a:lnTo>
                    <a:pt x="1705928" y="702945"/>
                  </a:lnTo>
                  <a:cubicBezTo>
                    <a:pt x="1709738" y="700088"/>
                    <a:pt x="1713548" y="696278"/>
                    <a:pt x="1717358" y="692468"/>
                  </a:cubicBezTo>
                  <a:cubicBezTo>
                    <a:pt x="1721168" y="688658"/>
                    <a:pt x="1724025" y="684848"/>
                    <a:pt x="1725930" y="681990"/>
                  </a:cubicBezTo>
                  <a:cubicBezTo>
                    <a:pt x="1727835" y="678180"/>
                    <a:pt x="1729740" y="674370"/>
                    <a:pt x="1730693" y="670560"/>
                  </a:cubicBezTo>
                  <a:cubicBezTo>
                    <a:pt x="1731645" y="666750"/>
                    <a:pt x="1730693" y="661988"/>
                    <a:pt x="1729740" y="657225"/>
                  </a:cubicBezTo>
                  <a:cubicBezTo>
                    <a:pt x="1727835" y="651510"/>
                    <a:pt x="1724978" y="646748"/>
                    <a:pt x="1720215" y="644843"/>
                  </a:cubicBezTo>
                  <a:cubicBezTo>
                    <a:pt x="1715453" y="641985"/>
                    <a:pt x="1710690" y="641985"/>
                    <a:pt x="1705928" y="642938"/>
                  </a:cubicBezTo>
                  <a:cubicBezTo>
                    <a:pt x="1701165" y="644843"/>
                    <a:pt x="1698308" y="647700"/>
                    <a:pt x="1696403" y="651510"/>
                  </a:cubicBezTo>
                  <a:cubicBezTo>
                    <a:pt x="1694498" y="655320"/>
                    <a:pt x="1693545" y="661988"/>
                    <a:pt x="1693545" y="669608"/>
                  </a:cubicBezTo>
                  <a:cubicBezTo>
                    <a:pt x="1693545" y="674370"/>
                    <a:pt x="1693545" y="679133"/>
                    <a:pt x="1693545" y="682943"/>
                  </a:cubicBezTo>
                  <a:cubicBezTo>
                    <a:pt x="1693545" y="687705"/>
                    <a:pt x="1693545" y="691515"/>
                    <a:pt x="1693545" y="695325"/>
                  </a:cubicBezTo>
                  <a:cubicBezTo>
                    <a:pt x="1693545" y="703898"/>
                    <a:pt x="1690688" y="711518"/>
                    <a:pt x="1686878" y="717233"/>
                  </a:cubicBezTo>
                  <a:cubicBezTo>
                    <a:pt x="1683068" y="722948"/>
                    <a:pt x="1677353" y="727710"/>
                    <a:pt x="1668780" y="730568"/>
                  </a:cubicBezTo>
                  <a:cubicBezTo>
                    <a:pt x="1664018" y="732473"/>
                    <a:pt x="1658303" y="732473"/>
                    <a:pt x="1653540" y="731520"/>
                  </a:cubicBezTo>
                  <a:cubicBezTo>
                    <a:pt x="1647825" y="730568"/>
                    <a:pt x="1643063" y="728663"/>
                    <a:pt x="1638300" y="725805"/>
                  </a:cubicBezTo>
                  <a:cubicBezTo>
                    <a:pt x="1633538" y="722948"/>
                    <a:pt x="1628775" y="718185"/>
                    <a:pt x="1624965" y="713423"/>
                  </a:cubicBezTo>
                  <a:cubicBezTo>
                    <a:pt x="1617345" y="710565"/>
                    <a:pt x="1614488" y="703898"/>
                    <a:pt x="1611630" y="696278"/>
                  </a:cubicBezTo>
                  <a:cubicBezTo>
                    <a:pt x="1608773" y="689610"/>
                    <a:pt x="1607820" y="681990"/>
                    <a:pt x="1607820" y="675323"/>
                  </a:cubicBezTo>
                  <a:cubicBezTo>
                    <a:pt x="1607820" y="668655"/>
                    <a:pt x="1607820" y="662940"/>
                    <a:pt x="1608773" y="658178"/>
                  </a:cubicBezTo>
                  <a:lnTo>
                    <a:pt x="1601153" y="654368"/>
                  </a:lnTo>
                  <a:lnTo>
                    <a:pt x="1599248" y="647700"/>
                  </a:lnTo>
                  <a:lnTo>
                    <a:pt x="1641158" y="632460"/>
                  </a:lnTo>
                  <a:lnTo>
                    <a:pt x="1643063" y="639128"/>
                  </a:lnTo>
                  <a:cubicBezTo>
                    <a:pt x="1639253" y="641985"/>
                    <a:pt x="1636395" y="645795"/>
                    <a:pt x="1632585" y="649605"/>
                  </a:cubicBezTo>
                  <a:cubicBezTo>
                    <a:pt x="1628775" y="653415"/>
                    <a:pt x="1625918" y="658178"/>
                    <a:pt x="1624013" y="661988"/>
                  </a:cubicBezTo>
                  <a:cubicBezTo>
                    <a:pt x="1621155" y="666750"/>
                    <a:pt x="1620203" y="671513"/>
                    <a:pt x="1619250" y="676275"/>
                  </a:cubicBezTo>
                  <a:cubicBezTo>
                    <a:pt x="1618298" y="681038"/>
                    <a:pt x="1619250" y="685800"/>
                    <a:pt x="1620203" y="691515"/>
                  </a:cubicBezTo>
                  <a:cubicBezTo>
                    <a:pt x="1623060" y="699135"/>
                    <a:pt x="1625918" y="703898"/>
                    <a:pt x="1631633" y="706755"/>
                  </a:cubicBezTo>
                  <a:cubicBezTo>
                    <a:pt x="1636395" y="709613"/>
                    <a:pt x="1642110" y="709613"/>
                    <a:pt x="1646873" y="707708"/>
                  </a:cubicBezTo>
                  <a:cubicBezTo>
                    <a:pt x="1651635" y="705803"/>
                    <a:pt x="1654493" y="702945"/>
                    <a:pt x="1656398" y="699135"/>
                  </a:cubicBezTo>
                  <a:cubicBezTo>
                    <a:pt x="1658303" y="694373"/>
                    <a:pt x="1659255" y="688658"/>
                    <a:pt x="1659255" y="681038"/>
                  </a:cubicBezTo>
                  <a:cubicBezTo>
                    <a:pt x="1659255" y="676275"/>
                    <a:pt x="1659255" y="671513"/>
                    <a:pt x="1659255" y="666750"/>
                  </a:cubicBezTo>
                  <a:cubicBezTo>
                    <a:pt x="1659255" y="662940"/>
                    <a:pt x="1659255" y="658178"/>
                    <a:pt x="1659255" y="654368"/>
                  </a:cubicBezTo>
                  <a:cubicBezTo>
                    <a:pt x="1660208" y="645795"/>
                    <a:pt x="1662113" y="638175"/>
                    <a:pt x="1666875" y="632460"/>
                  </a:cubicBezTo>
                  <a:cubicBezTo>
                    <a:pt x="1671638" y="626745"/>
                    <a:pt x="1677353" y="622935"/>
                    <a:pt x="1684020" y="620078"/>
                  </a:cubicBezTo>
                  <a:cubicBezTo>
                    <a:pt x="1688783" y="618173"/>
                    <a:pt x="1693545" y="618173"/>
                    <a:pt x="1698308" y="618173"/>
                  </a:cubicBezTo>
                  <a:close/>
                  <a:moveTo>
                    <a:pt x="148590" y="579120"/>
                  </a:moveTo>
                  <a:lnTo>
                    <a:pt x="155257" y="581977"/>
                  </a:lnTo>
                  <a:cubicBezTo>
                    <a:pt x="155257" y="583882"/>
                    <a:pt x="154305" y="585787"/>
                    <a:pt x="153352" y="588645"/>
                  </a:cubicBezTo>
                  <a:cubicBezTo>
                    <a:pt x="152400" y="591502"/>
                    <a:pt x="152400" y="593407"/>
                    <a:pt x="152400" y="595312"/>
                  </a:cubicBezTo>
                  <a:cubicBezTo>
                    <a:pt x="152400" y="598170"/>
                    <a:pt x="152400" y="599122"/>
                    <a:pt x="154305" y="601027"/>
                  </a:cubicBezTo>
                  <a:cubicBezTo>
                    <a:pt x="155257" y="601980"/>
                    <a:pt x="157162" y="602932"/>
                    <a:pt x="159067" y="603885"/>
                  </a:cubicBezTo>
                  <a:lnTo>
                    <a:pt x="239077" y="636270"/>
                  </a:lnTo>
                  <a:cubicBezTo>
                    <a:pt x="240982" y="637222"/>
                    <a:pt x="242887" y="637222"/>
                    <a:pt x="243840" y="637222"/>
                  </a:cubicBezTo>
                  <a:cubicBezTo>
                    <a:pt x="245745" y="637222"/>
                    <a:pt x="247650" y="636270"/>
                    <a:pt x="248602" y="634365"/>
                  </a:cubicBezTo>
                  <a:cubicBezTo>
                    <a:pt x="249555" y="633412"/>
                    <a:pt x="250507" y="631507"/>
                    <a:pt x="252412" y="629602"/>
                  </a:cubicBezTo>
                  <a:cubicBezTo>
                    <a:pt x="254317" y="627697"/>
                    <a:pt x="255270" y="624840"/>
                    <a:pt x="256222" y="622935"/>
                  </a:cubicBezTo>
                  <a:lnTo>
                    <a:pt x="263842" y="624840"/>
                  </a:lnTo>
                  <a:lnTo>
                    <a:pt x="238125" y="687705"/>
                  </a:lnTo>
                  <a:lnTo>
                    <a:pt x="231457" y="684847"/>
                  </a:lnTo>
                  <a:cubicBezTo>
                    <a:pt x="232410" y="682942"/>
                    <a:pt x="232410" y="681037"/>
                    <a:pt x="233362" y="678180"/>
                  </a:cubicBezTo>
                  <a:cubicBezTo>
                    <a:pt x="234315" y="675322"/>
                    <a:pt x="234315" y="673417"/>
                    <a:pt x="234315" y="672465"/>
                  </a:cubicBezTo>
                  <a:cubicBezTo>
                    <a:pt x="234315" y="670560"/>
                    <a:pt x="233362" y="668655"/>
                    <a:pt x="232410" y="667702"/>
                  </a:cubicBezTo>
                  <a:cubicBezTo>
                    <a:pt x="231457" y="666750"/>
                    <a:pt x="229552" y="665797"/>
                    <a:pt x="227647" y="664845"/>
                  </a:cubicBezTo>
                  <a:lnTo>
                    <a:pt x="147637" y="632460"/>
                  </a:lnTo>
                  <a:cubicBezTo>
                    <a:pt x="145732" y="631507"/>
                    <a:pt x="143827" y="631507"/>
                    <a:pt x="142875" y="631507"/>
                  </a:cubicBezTo>
                  <a:cubicBezTo>
                    <a:pt x="140970" y="631507"/>
                    <a:pt x="140017" y="632460"/>
                    <a:pt x="138112" y="634365"/>
                  </a:cubicBezTo>
                  <a:cubicBezTo>
                    <a:pt x="137160" y="635317"/>
                    <a:pt x="136207" y="637222"/>
                    <a:pt x="134302" y="639127"/>
                  </a:cubicBezTo>
                  <a:cubicBezTo>
                    <a:pt x="132397" y="641032"/>
                    <a:pt x="131445" y="643890"/>
                    <a:pt x="130492" y="644842"/>
                  </a:cubicBezTo>
                  <a:lnTo>
                    <a:pt x="123825" y="641985"/>
                  </a:lnTo>
                  <a:close/>
                  <a:moveTo>
                    <a:pt x="1624013" y="458153"/>
                  </a:moveTo>
                  <a:lnTo>
                    <a:pt x="1581150" y="485775"/>
                  </a:lnTo>
                  <a:lnTo>
                    <a:pt x="1584960" y="491490"/>
                  </a:lnTo>
                  <a:cubicBezTo>
                    <a:pt x="1589723" y="498158"/>
                    <a:pt x="1594485" y="502920"/>
                    <a:pt x="1601153" y="503873"/>
                  </a:cubicBezTo>
                  <a:cubicBezTo>
                    <a:pt x="1606868" y="504825"/>
                    <a:pt x="1614488" y="502920"/>
                    <a:pt x="1622108" y="498158"/>
                  </a:cubicBezTo>
                  <a:cubicBezTo>
                    <a:pt x="1628775" y="493395"/>
                    <a:pt x="1632585" y="488633"/>
                    <a:pt x="1633538" y="482918"/>
                  </a:cubicBezTo>
                  <a:cubicBezTo>
                    <a:pt x="1634490" y="477203"/>
                    <a:pt x="1632585" y="470535"/>
                    <a:pt x="1627823" y="463868"/>
                  </a:cubicBezTo>
                  <a:close/>
                  <a:moveTo>
                    <a:pt x="1603058" y="412433"/>
                  </a:moveTo>
                  <a:lnTo>
                    <a:pt x="1640205" y="469583"/>
                  </a:lnTo>
                  <a:cubicBezTo>
                    <a:pt x="1648778" y="482918"/>
                    <a:pt x="1652588" y="493395"/>
                    <a:pt x="1653540" y="502920"/>
                  </a:cubicBezTo>
                  <a:cubicBezTo>
                    <a:pt x="1653540" y="512445"/>
                    <a:pt x="1649730" y="519113"/>
                    <a:pt x="1642110" y="524828"/>
                  </a:cubicBezTo>
                  <a:cubicBezTo>
                    <a:pt x="1634490" y="529590"/>
                    <a:pt x="1627823" y="531495"/>
                    <a:pt x="1621155" y="529590"/>
                  </a:cubicBezTo>
                  <a:cubicBezTo>
                    <a:pt x="1614488" y="528638"/>
                    <a:pt x="1606868" y="523875"/>
                    <a:pt x="1599248" y="517208"/>
                  </a:cubicBezTo>
                  <a:cubicBezTo>
                    <a:pt x="1597343" y="522923"/>
                    <a:pt x="1594485" y="530543"/>
                    <a:pt x="1591628" y="538163"/>
                  </a:cubicBezTo>
                  <a:cubicBezTo>
                    <a:pt x="1588770" y="545783"/>
                    <a:pt x="1585913" y="554355"/>
                    <a:pt x="1583055" y="562928"/>
                  </a:cubicBezTo>
                  <a:cubicBezTo>
                    <a:pt x="1582103" y="565785"/>
                    <a:pt x="1581150" y="569595"/>
                    <a:pt x="1580198" y="573405"/>
                  </a:cubicBezTo>
                  <a:cubicBezTo>
                    <a:pt x="1579245" y="578168"/>
                    <a:pt x="1579245" y="581025"/>
                    <a:pt x="1579245" y="583883"/>
                  </a:cubicBezTo>
                  <a:cubicBezTo>
                    <a:pt x="1579245" y="584835"/>
                    <a:pt x="1580198" y="586740"/>
                    <a:pt x="1581150" y="588645"/>
                  </a:cubicBezTo>
                  <a:cubicBezTo>
                    <a:pt x="1582103" y="590550"/>
                    <a:pt x="1583055" y="591503"/>
                    <a:pt x="1583055" y="592455"/>
                  </a:cubicBezTo>
                  <a:lnTo>
                    <a:pt x="1577340" y="596265"/>
                  </a:lnTo>
                  <a:lnTo>
                    <a:pt x="1551623" y="557213"/>
                  </a:lnTo>
                  <a:cubicBezTo>
                    <a:pt x="1557338" y="543878"/>
                    <a:pt x="1562100" y="532448"/>
                    <a:pt x="1565910" y="524828"/>
                  </a:cubicBezTo>
                  <a:cubicBezTo>
                    <a:pt x="1568768" y="516255"/>
                    <a:pt x="1572578" y="505778"/>
                    <a:pt x="1576388" y="494348"/>
                  </a:cubicBezTo>
                  <a:lnTo>
                    <a:pt x="1573530" y="490538"/>
                  </a:lnTo>
                  <a:lnTo>
                    <a:pt x="1542098" y="510540"/>
                  </a:lnTo>
                  <a:cubicBezTo>
                    <a:pt x="1540193" y="511493"/>
                    <a:pt x="1539240" y="512445"/>
                    <a:pt x="1538288" y="514350"/>
                  </a:cubicBezTo>
                  <a:cubicBezTo>
                    <a:pt x="1537335" y="515303"/>
                    <a:pt x="1537335" y="517208"/>
                    <a:pt x="1537335" y="520065"/>
                  </a:cubicBezTo>
                  <a:cubicBezTo>
                    <a:pt x="1537335" y="521018"/>
                    <a:pt x="1538288" y="522923"/>
                    <a:pt x="1539240" y="524828"/>
                  </a:cubicBezTo>
                  <a:cubicBezTo>
                    <a:pt x="1540193" y="526733"/>
                    <a:pt x="1541145" y="528638"/>
                    <a:pt x="1541145" y="530543"/>
                  </a:cubicBezTo>
                  <a:lnTo>
                    <a:pt x="1535430" y="534353"/>
                  </a:lnTo>
                  <a:lnTo>
                    <a:pt x="1500188" y="479108"/>
                  </a:lnTo>
                  <a:lnTo>
                    <a:pt x="1505903" y="475298"/>
                  </a:lnTo>
                  <a:cubicBezTo>
                    <a:pt x="1506855" y="476250"/>
                    <a:pt x="1508760" y="478155"/>
                    <a:pt x="1509713" y="481013"/>
                  </a:cubicBezTo>
                  <a:cubicBezTo>
                    <a:pt x="1511618" y="482918"/>
                    <a:pt x="1512570" y="484823"/>
                    <a:pt x="1513523" y="484823"/>
                  </a:cubicBezTo>
                  <a:cubicBezTo>
                    <a:pt x="1515428" y="485775"/>
                    <a:pt x="1517333" y="486728"/>
                    <a:pt x="1519238" y="486728"/>
                  </a:cubicBezTo>
                  <a:cubicBezTo>
                    <a:pt x="1521143" y="486728"/>
                    <a:pt x="1523048" y="485775"/>
                    <a:pt x="1524000" y="484823"/>
                  </a:cubicBezTo>
                  <a:lnTo>
                    <a:pt x="1596390" y="438150"/>
                  </a:lnTo>
                  <a:cubicBezTo>
                    <a:pt x="1598295" y="437198"/>
                    <a:pt x="1599248" y="436245"/>
                    <a:pt x="1600200" y="434340"/>
                  </a:cubicBezTo>
                  <a:cubicBezTo>
                    <a:pt x="1601153" y="433388"/>
                    <a:pt x="1601153" y="431483"/>
                    <a:pt x="1601153" y="428625"/>
                  </a:cubicBezTo>
                  <a:cubicBezTo>
                    <a:pt x="1601153" y="426720"/>
                    <a:pt x="1600200" y="424815"/>
                    <a:pt x="1599248" y="421958"/>
                  </a:cubicBezTo>
                  <a:cubicBezTo>
                    <a:pt x="1598295" y="420053"/>
                    <a:pt x="1597343" y="418148"/>
                    <a:pt x="1597343" y="416243"/>
                  </a:cubicBezTo>
                  <a:close/>
                  <a:moveTo>
                    <a:pt x="1016318" y="398145"/>
                  </a:moveTo>
                  <a:cubicBezTo>
                    <a:pt x="990600" y="398145"/>
                    <a:pt x="968693" y="420053"/>
                    <a:pt x="968693" y="447675"/>
                  </a:cubicBezTo>
                  <a:lnTo>
                    <a:pt x="968693" y="449580"/>
                  </a:lnTo>
                  <a:cubicBezTo>
                    <a:pt x="968693" y="449580"/>
                    <a:pt x="968693" y="659130"/>
                    <a:pt x="968693" y="733425"/>
                  </a:cubicBezTo>
                  <a:cubicBezTo>
                    <a:pt x="968693" y="746760"/>
                    <a:pt x="968693" y="756285"/>
                    <a:pt x="968693" y="758190"/>
                  </a:cubicBezTo>
                  <a:cubicBezTo>
                    <a:pt x="968693" y="774383"/>
                    <a:pt x="980123" y="798195"/>
                    <a:pt x="1005840" y="803910"/>
                  </a:cubicBezTo>
                  <a:cubicBezTo>
                    <a:pt x="1063943" y="816293"/>
                    <a:pt x="1129665" y="849630"/>
                    <a:pt x="1188720" y="899160"/>
                  </a:cubicBezTo>
                  <a:cubicBezTo>
                    <a:pt x="1246823" y="947738"/>
                    <a:pt x="1302068" y="1010603"/>
                    <a:pt x="1351598" y="1087755"/>
                  </a:cubicBezTo>
                  <a:cubicBezTo>
                    <a:pt x="1365885" y="1109663"/>
                    <a:pt x="1395413" y="1116330"/>
                    <a:pt x="1418273" y="1102043"/>
                  </a:cubicBezTo>
                  <a:cubicBezTo>
                    <a:pt x="1432560" y="1092518"/>
                    <a:pt x="1440180" y="1077278"/>
                    <a:pt x="1440180" y="1062038"/>
                  </a:cubicBezTo>
                  <a:cubicBezTo>
                    <a:pt x="1440180" y="1053465"/>
                    <a:pt x="1437323" y="1043940"/>
                    <a:pt x="1432560" y="1035368"/>
                  </a:cubicBezTo>
                  <a:cubicBezTo>
                    <a:pt x="1377315" y="950595"/>
                    <a:pt x="1316355" y="880110"/>
                    <a:pt x="1249680" y="825818"/>
                  </a:cubicBezTo>
                  <a:cubicBezTo>
                    <a:pt x="1190625" y="777240"/>
                    <a:pt x="1129665" y="742950"/>
                    <a:pt x="1066800" y="721995"/>
                  </a:cubicBezTo>
                  <a:lnTo>
                    <a:pt x="1066800" y="611505"/>
                  </a:lnTo>
                  <a:cubicBezTo>
                    <a:pt x="1157288" y="636270"/>
                    <a:pt x="1250633" y="687705"/>
                    <a:pt x="1331595" y="757238"/>
                  </a:cubicBezTo>
                  <a:cubicBezTo>
                    <a:pt x="1351598" y="774383"/>
                    <a:pt x="1382078" y="772478"/>
                    <a:pt x="1399223" y="751523"/>
                  </a:cubicBezTo>
                  <a:cubicBezTo>
                    <a:pt x="1416368" y="731520"/>
                    <a:pt x="1414463" y="701040"/>
                    <a:pt x="1393508" y="683895"/>
                  </a:cubicBezTo>
                  <a:cubicBezTo>
                    <a:pt x="1342073" y="639128"/>
                    <a:pt x="1283018" y="600075"/>
                    <a:pt x="1223010" y="570548"/>
                  </a:cubicBezTo>
                  <a:cubicBezTo>
                    <a:pt x="1170623" y="543878"/>
                    <a:pt x="1117283" y="524828"/>
                    <a:pt x="1065848" y="512445"/>
                  </a:cubicBezTo>
                  <a:lnTo>
                    <a:pt x="1065848" y="447675"/>
                  </a:lnTo>
                  <a:cubicBezTo>
                    <a:pt x="1065848" y="420053"/>
                    <a:pt x="1043940" y="398145"/>
                    <a:pt x="1016318" y="398145"/>
                  </a:cubicBezTo>
                  <a:close/>
                  <a:moveTo>
                    <a:pt x="833438" y="398145"/>
                  </a:moveTo>
                  <a:cubicBezTo>
                    <a:pt x="805815" y="398145"/>
                    <a:pt x="783908" y="420053"/>
                    <a:pt x="783908" y="447675"/>
                  </a:cubicBezTo>
                  <a:lnTo>
                    <a:pt x="783908" y="512445"/>
                  </a:lnTo>
                  <a:cubicBezTo>
                    <a:pt x="732473" y="524828"/>
                    <a:pt x="679133" y="543878"/>
                    <a:pt x="626745" y="570548"/>
                  </a:cubicBezTo>
                  <a:cubicBezTo>
                    <a:pt x="566738" y="601028"/>
                    <a:pt x="507683" y="640080"/>
                    <a:pt x="456248" y="683895"/>
                  </a:cubicBezTo>
                  <a:cubicBezTo>
                    <a:pt x="436245" y="701040"/>
                    <a:pt x="433388" y="731520"/>
                    <a:pt x="451485" y="751523"/>
                  </a:cubicBezTo>
                  <a:cubicBezTo>
                    <a:pt x="468630" y="771525"/>
                    <a:pt x="499110" y="774383"/>
                    <a:pt x="519113" y="757238"/>
                  </a:cubicBezTo>
                  <a:cubicBezTo>
                    <a:pt x="600075" y="687705"/>
                    <a:pt x="694373" y="636270"/>
                    <a:pt x="783908" y="611505"/>
                  </a:cubicBezTo>
                  <a:lnTo>
                    <a:pt x="783908" y="721995"/>
                  </a:lnTo>
                  <a:cubicBezTo>
                    <a:pt x="721043" y="741998"/>
                    <a:pt x="660083" y="777240"/>
                    <a:pt x="601028" y="825818"/>
                  </a:cubicBezTo>
                  <a:cubicBezTo>
                    <a:pt x="535305" y="880110"/>
                    <a:pt x="473393" y="950595"/>
                    <a:pt x="418148" y="1035368"/>
                  </a:cubicBezTo>
                  <a:cubicBezTo>
                    <a:pt x="413385" y="1043940"/>
                    <a:pt x="410528" y="1052513"/>
                    <a:pt x="410528" y="1062038"/>
                  </a:cubicBezTo>
                  <a:cubicBezTo>
                    <a:pt x="410528" y="1078230"/>
                    <a:pt x="418148" y="1093470"/>
                    <a:pt x="432435" y="1102043"/>
                  </a:cubicBezTo>
                  <a:cubicBezTo>
                    <a:pt x="454343" y="1116330"/>
                    <a:pt x="484823" y="1110615"/>
                    <a:pt x="499110" y="1087755"/>
                  </a:cubicBezTo>
                  <a:cubicBezTo>
                    <a:pt x="548640" y="1010603"/>
                    <a:pt x="603885" y="947738"/>
                    <a:pt x="661988" y="899160"/>
                  </a:cubicBezTo>
                  <a:cubicBezTo>
                    <a:pt x="721995" y="849630"/>
                    <a:pt x="787718" y="816293"/>
                    <a:pt x="844868" y="803910"/>
                  </a:cubicBezTo>
                  <a:cubicBezTo>
                    <a:pt x="870585" y="798195"/>
                    <a:pt x="882015" y="774383"/>
                    <a:pt x="882015" y="758190"/>
                  </a:cubicBezTo>
                  <a:cubicBezTo>
                    <a:pt x="882015" y="755333"/>
                    <a:pt x="882015" y="746760"/>
                    <a:pt x="882015" y="733425"/>
                  </a:cubicBezTo>
                  <a:cubicBezTo>
                    <a:pt x="882015" y="659130"/>
                    <a:pt x="882015" y="449580"/>
                    <a:pt x="882015" y="449580"/>
                  </a:cubicBezTo>
                  <a:lnTo>
                    <a:pt x="882015" y="447675"/>
                  </a:lnTo>
                  <a:cubicBezTo>
                    <a:pt x="882968" y="420053"/>
                    <a:pt x="861060" y="398145"/>
                    <a:pt x="833438" y="398145"/>
                  </a:cubicBezTo>
                  <a:close/>
                  <a:moveTo>
                    <a:pt x="278130" y="373380"/>
                  </a:moveTo>
                  <a:lnTo>
                    <a:pt x="283845" y="377190"/>
                  </a:lnTo>
                  <a:cubicBezTo>
                    <a:pt x="282892" y="378142"/>
                    <a:pt x="281940" y="380047"/>
                    <a:pt x="280987" y="382905"/>
                  </a:cubicBezTo>
                  <a:cubicBezTo>
                    <a:pt x="280035" y="385762"/>
                    <a:pt x="279082" y="388620"/>
                    <a:pt x="279082" y="391477"/>
                  </a:cubicBezTo>
                  <a:cubicBezTo>
                    <a:pt x="279082" y="394335"/>
                    <a:pt x="280035" y="397192"/>
                    <a:pt x="282892" y="400050"/>
                  </a:cubicBezTo>
                  <a:cubicBezTo>
                    <a:pt x="285750" y="402907"/>
                    <a:pt x="289560" y="406717"/>
                    <a:pt x="295275" y="410527"/>
                  </a:cubicBezTo>
                  <a:lnTo>
                    <a:pt x="366712" y="461962"/>
                  </a:lnTo>
                  <a:lnTo>
                    <a:pt x="358140" y="474345"/>
                  </a:lnTo>
                  <a:lnTo>
                    <a:pt x="237172" y="481012"/>
                  </a:lnTo>
                  <a:lnTo>
                    <a:pt x="283845" y="514350"/>
                  </a:lnTo>
                  <a:cubicBezTo>
                    <a:pt x="289560" y="518160"/>
                    <a:pt x="294322" y="521017"/>
                    <a:pt x="298132" y="522922"/>
                  </a:cubicBezTo>
                  <a:cubicBezTo>
                    <a:pt x="301942" y="523875"/>
                    <a:pt x="304800" y="524827"/>
                    <a:pt x="307657" y="523875"/>
                  </a:cubicBezTo>
                  <a:cubicBezTo>
                    <a:pt x="309562" y="523875"/>
                    <a:pt x="312420" y="521970"/>
                    <a:pt x="314325" y="520065"/>
                  </a:cubicBezTo>
                  <a:cubicBezTo>
                    <a:pt x="317182" y="518160"/>
                    <a:pt x="319087" y="516255"/>
                    <a:pt x="320992" y="514350"/>
                  </a:cubicBezTo>
                  <a:lnTo>
                    <a:pt x="326707" y="518160"/>
                  </a:lnTo>
                  <a:lnTo>
                    <a:pt x="296227" y="561022"/>
                  </a:lnTo>
                  <a:lnTo>
                    <a:pt x="290512" y="557212"/>
                  </a:lnTo>
                  <a:cubicBezTo>
                    <a:pt x="291465" y="555307"/>
                    <a:pt x="292417" y="553402"/>
                    <a:pt x="294322" y="550545"/>
                  </a:cubicBezTo>
                  <a:cubicBezTo>
                    <a:pt x="295275" y="547687"/>
                    <a:pt x="296227" y="544830"/>
                    <a:pt x="296227" y="542925"/>
                  </a:cubicBezTo>
                  <a:cubicBezTo>
                    <a:pt x="296227" y="540067"/>
                    <a:pt x="295275" y="537210"/>
                    <a:pt x="292417" y="534352"/>
                  </a:cubicBezTo>
                  <a:cubicBezTo>
                    <a:pt x="290512" y="531495"/>
                    <a:pt x="285750" y="527685"/>
                    <a:pt x="279082" y="523875"/>
                  </a:cubicBezTo>
                  <a:lnTo>
                    <a:pt x="232410" y="490537"/>
                  </a:lnTo>
                  <a:cubicBezTo>
                    <a:pt x="230505" y="488632"/>
                    <a:pt x="227647" y="487680"/>
                    <a:pt x="224790" y="486727"/>
                  </a:cubicBezTo>
                  <a:cubicBezTo>
                    <a:pt x="221932" y="485775"/>
                    <a:pt x="220027" y="485775"/>
                    <a:pt x="217170" y="485775"/>
                  </a:cubicBezTo>
                  <a:cubicBezTo>
                    <a:pt x="214312" y="486727"/>
                    <a:pt x="211455" y="487680"/>
                    <a:pt x="209550" y="488632"/>
                  </a:cubicBezTo>
                  <a:cubicBezTo>
                    <a:pt x="206692" y="489585"/>
                    <a:pt x="204787" y="491490"/>
                    <a:pt x="201930" y="494347"/>
                  </a:cubicBezTo>
                  <a:lnTo>
                    <a:pt x="196215" y="490537"/>
                  </a:lnTo>
                  <a:lnTo>
                    <a:pt x="222885" y="453390"/>
                  </a:lnTo>
                  <a:lnTo>
                    <a:pt x="328612" y="447675"/>
                  </a:lnTo>
                  <a:lnTo>
                    <a:pt x="290512" y="421005"/>
                  </a:lnTo>
                  <a:cubicBezTo>
                    <a:pt x="284797" y="417195"/>
                    <a:pt x="280035" y="414337"/>
                    <a:pt x="276225" y="412432"/>
                  </a:cubicBezTo>
                  <a:cubicBezTo>
                    <a:pt x="272415" y="411480"/>
                    <a:pt x="269557" y="410527"/>
                    <a:pt x="266700" y="411480"/>
                  </a:cubicBezTo>
                  <a:cubicBezTo>
                    <a:pt x="264795" y="412432"/>
                    <a:pt x="261937" y="413385"/>
                    <a:pt x="260032" y="415290"/>
                  </a:cubicBezTo>
                  <a:cubicBezTo>
                    <a:pt x="257175" y="417195"/>
                    <a:pt x="255270" y="419100"/>
                    <a:pt x="253365" y="420052"/>
                  </a:cubicBezTo>
                  <a:lnTo>
                    <a:pt x="247650" y="415290"/>
                  </a:lnTo>
                  <a:close/>
                  <a:moveTo>
                    <a:pt x="925830" y="296228"/>
                  </a:moveTo>
                  <a:cubicBezTo>
                    <a:pt x="1273493" y="296228"/>
                    <a:pt x="1555433" y="578168"/>
                    <a:pt x="1555433" y="925830"/>
                  </a:cubicBezTo>
                  <a:cubicBezTo>
                    <a:pt x="1555433" y="1273493"/>
                    <a:pt x="1273493" y="1555433"/>
                    <a:pt x="925830" y="1555433"/>
                  </a:cubicBezTo>
                  <a:cubicBezTo>
                    <a:pt x="578168" y="1555433"/>
                    <a:pt x="296228" y="1273493"/>
                    <a:pt x="296228" y="925830"/>
                  </a:cubicBezTo>
                  <a:cubicBezTo>
                    <a:pt x="296228" y="578168"/>
                    <a:pt x="578168" y="296228"/>
                    <a:pt x="925830" y="296228"/>
                  </a:cubicBezTo>
                  <a:close/>
                  <a:moveTo>
                    <a:pt x="925830" y="261937"/>
                  </a:moveTo>
                  <a:cubicBezTo>
                    <a:pt x="836295" y="261937"/>
                    <a:pt x="749617" y="280035"/>
                    <a:pt x="667702" y="314325"/>
                  </a:cubicBezTo>
                  <a:cubicBezTo>
                    <a:pt x="588645" y="347662"/>
                    <a:pt x="517207" y="395287"/>
                    <a:pt x="456247" y="456247"/>
                  </a:cubicBezTo>
                  <a:cubicBezTo>
                    <a:pt x="395287" y="517207"/>
                    <a:pt x="347662" y="588645"/>
                    <a:pt x="314325" y="667702"/>
                  </a:cubicBezTo>
                  <a:cubicBezTo>
                    <a:pt x="279082" y="749617"/>
                    <a:pt x="261937" y="836295"/>
                    <a:pt x="261937" y="925830"/>
                  </a:cubicBezTo>
                  <a:cubicBezTo>
                    <a:pt x="261937" y="1015365"/>
                    <a:pt x="280035" y="1102042"/>
                    <a:pt x="314325" y="1183957"/>
                  </a:cubicBezTo>
                  <a:cubicBezTo>
                    <a:pt x="347662" y="1263015"/>
                    <a:pt x="395287" y="1334452"/>
                    <a:pt x="456247" y="1395412"/>
                  </a:cubicBezTo>
                  <a:cubicBezTo>
                    <a:pt x="517207" y="1456372"/>
                    <a:pt x="588645" y="1503997"/>
                    <a:pt x="667702" y="1537335"/>
                  </a:cubicBezTo>
                  <a:cubicBezTo>
                    <a:pt x="749617" y="1571625"/>
                    <a:pt x="836295" y="1589722"/>
                    <a:pt x="925830" y="1589722"/>
                  </a:cubicBezTo>
                  <a:cubicBezTo>
                    <a:pt x="1015365" y="1589722"/>
                    <a:pt x="1102042" y="1571625"/>
                    <a:pt x="1183957" y="1537335"/>
                  </a:cubicBezTo>
                  <a:cubicBezTo>
                    <a:pt x="1263015" y="1503997"/>
                    <a:pt x="1334452" y="1456372"/>
                    <a:pt x="1395412" y="1395412"/>
                  </a:cubicBezTo>
                  <a:cubicBezTo>
                    <a:pt x="1456372" y="1333500"/>
                    <a:pt x="1503997" y="1263015"/>
                    <a:pt x="1537335" y="1183957"/>
                  </a:cubicBezTo>
                  <a:cubicBezTo>
                    <a:pt x="1572577" y="1102042"/>
                    <a:pt x="1589722" y="1015365"/>
                    <a:pt x="1589722" y="925830"/>
                  </a:cubicBezTo>
                  <a:cubicBezTo>
                    <a:pt x="1589722" y="836295"/>
                    <a:pt x="1571625" y="749617"/>
                    <a:pt x="1537335" y="667702"/>
                  </a:cubicBezTo>
                  <a:cubicBezTo>
                    <a:pt x="1503997" y="587692"/>
                    <a:pt x="1456372" y="517207"/>
                    <a:pt x="1395412" y="456247"/>
                  </a:cubicBezTo>
                  <a:cubicBezTo>
                    <a:pt x="1334452" y="395287"/>
                    <a:pt x="1263015" y="347662"/>
                    <a:pt x="1183957" y="314325"/>
                  </a:cubicBezTo>
                  <a:cubicBezTo>
                    <a:pt x="1102042" y="279082"/>
                    <a:pt x="1015365" y="261937"/>
                    <a:pt x="925830" y="261937"/>
                  </a:cubicBezTo>
                  <a:close/>
                  <a:moveTo>
                    <a:pt x="1454467" y="259080"/>
                  </a:moveTo>
                  <a:lnTo>
                    <a:pt x="1534477" y="331470"/>
                  </a:lnTo>
                  <a:lnTo>
                    <a:pt x="1514475" y="356235"/>
                  </a:lnTo>
                  <a:lnTo>
                    <a:pt x="1509712" y="351472"/>
                  </a:lnTo>
                  <a:cubicBezTo>
                    <a:pt x="1511617" y="346710"/>
                    <a:pt x="1512570" y="341947"/>
                    <a:pt x="1512570" y="335280"/>
                  </a:cubicBezTo>
                  <a:cubicBezTo>
                    <a:pt x="1512570" y="329565"/>
                    <a:pt x="1511617" y="323850"/>
                    <a:pt x="1509712" y="320992"/>
                  </a:cubicBezTo>
                  <a:cubicBezTo>
                    <a:pt x="1508760" y="319087"/>
                    <a:pt x="1506855" y="318135"/>
                    <a:pt x="1504950" y="315277"/>
                  </a:cubicBezTo>
                  <a:cubicBezTo>
                    <a:pt x="1503045" y="313372"/>
                    <a:pt x="1501140" y="311467"/>
                    <a:pt x="1499235" y="309562"/>
                  </a:cubicBezTo>
                  <a:lnTo>
                    <a:pt x="1485900" y="298132"/>
                  </a:lnTo>
                  <a:lnTo>
                    <a:pt x="1454467" y="332422"/>
                  </a:lnTo>
                  <a:lnTo>
                    <a:pt x="1463992" y="340995"/>
                  </a:lnTo>
                  <a:cubicBezTo>
                    <a:pt x="1465897" y="342900"/>
                    <a:pt x="1468755" y="344805"/>
                    <a:pt x="1470660" y="345757"/>
                  </a:cubicBezTo>
                  <a:cubicBezTo>
                    <a:pt x="1472565" y="346710"/>
                    <a:pt x="1475422" y="347662"/>
                    <a:pt x="1479232" y="347662"/>
                  </a:cubicBezTo>
                  <a:cubicBezTo>
                    <a:pt x="1481137" y="347662"/>
                    <a:pt x="1483995" y="346710"/>
                    <a:pt x="1486852" y="344805"/>
                  </a:cubicBezTo>
                  <a:cubicBezTo>
                    <a:pt x="1489710" y="342900"/>
                    <a:pt x="1492567" y="341947"/>
                    <a:pt x="1494472" y="340042"/>
                  </a:cubicBezTo>
                  <a:lnTo>
                    <a:pt x="1499235" y="344805"/>
                  </a:lnTo>
                  <a:lnTo>
                    <a:pt x="1464945" y="381952"/>
                  </a:lnTo>
                  <a:lnTo>
                    <a:pt x="1460182" y="377190"/>
                  </a:lnTo>
                  <a:cubicBezTo>
                    <a:pt x="1461135" y="375285"/>
                    <a:pt x="1463040" y="372427"/>
                    <a:pt x="1463992" y="368617"/>
                  </a:cubicBezTo>
                  <a:cubicBezTo>
                    <a:pt x="1465897" y="364807"/>
                    <a:pt x="1465897" y="361950"/>
                    <a:pt x="1465897" y="360045"/>
                  </a:cubicBezTo>
                  <a:cubicBezTo>
                    <a:pt x="1465897" y="357187"/>
                    <a:pt x="1464945" y="354330"/>
                    <a:pt x="1463992" y="352425"/>
                  </a:cubicBezTo>
                  <a:cubicBezTo>
                    <a:pt x="1463040" y="350520"/>
                    <a:pt x="1461135" y="347662"/>
                    <a:pt x="1458277" y="345757"/>
                  </a:cubicBezTo>
                  <a:lnTo>
                    <a:pt x="1448752" y="337185"/>
                  </a:lnTo>
                  <a:lnTo>
                    <a:pt x="1424940" y="362902"/>
                  </a:lnTo>
                  <a:cubicBezTo>
                    <a:pt x="1422082" y="365760"/>
                    <a:pt x="1421130" y="367665"/>
                    <a:pt x="1419225" y="369570"/>
                  </a:cubicBezTo>
                  <a:cubicBezTo>
                    <a:pt x="1418272" y="371475"/>
                    <a:pt x="1418272" y="373380"/>
                    <a:pt x="1418272" y="375285"/>
                  </a:cubicBezTo>
                  <a:cubicBezTo>
                    <a:pt x="1418272" y="377190"/>
                    <a:pt x="1419225" y="379095"/>
                    <a:pt x="1421130" y="381000"/>
                  </a:cubicBezTo>
                  <a:cubicBezTo>
                    <a:pt x="1423035" y="382905"/>
                    <a:pt x="1424940" y="385762"/>
                    <a:pt x="1428750" y="388620"/>
                  </a:cubicBezTo>
                  <a:cubicBezTo>
                    <a:pt x="1430655" y="389572"/>
                    <a:pt x="1431607" y="391477"/>
                    <a:pt x="1434465" y="393382"/>
                  </a:cubicBezTo>
                  <a:cubicBezTo>
                    <a:pt x="1436370" y="395287"/>
                    <a:pt x="1438275" y="396240"/>
                    <a:pt x="1440180" y="398145"/>
                  </a:cubicBezTo>
                  <a:cubicBezTo>
                    <a:pt x="1442085" y="400050"/>
                    <a:pt x="1443990" y="401002"/>
                    <a:pt x="1445895" y="401955"/>
                  </a:cubicBezTo>
                  <a:cubicBezTo>
                    <a:pt x="1447800" y="402907"/>
                    <a:pt x="1449705" y="402907"/>
                    <a:pt x="1450657" y="402907"/>
                  </a:cubicBezTo>
                  <a:cubicBezTo>
                    <a:pt x="1454467" y="402907"/>
                    <a:pt x="1459230" y="401955"/>
                    <a:pt x="1465897" y="400050"/>
                  </a:cubicBezTo>
                  <a:cubicBezTo>
                    <a:pt x="1472565" y="398145"/>
                    <a:pt x="1477327" y="396240"/>
                    <a:pt x="1479232" y="395287"/>
                  </a:cubicBezTo>
                  <a:lnTo>
                    <a:pt x="1483995" y="399097"/>
                  </a:lnTo>
                  <a:lnTo>
                    <a:pt x="1456372" y="425767"/>
                  </a:lnTo>
                  <a:lnTo>
                    <a:pt x="1371600" y="348615"/>
                  </a:lnTo>
                  <a:lnTo>
                    <a:pt x="1376362" y="343852"/>
                  </a:lnTo>
                  <a:cubicBezTo>
                    <a:pt x="1377315" y="344805"/>
                    <a:pt x="1379220" y="345757"/>
                    <a:pt x="1382077" y="347662"/>
                  </a:cubicBezTo>
                  <a:cubicBezTo>
                    <a:pt x="1383982" y="349567"/>
                    <a:pt x="1385887" y="350520"/>
                    <a:pt x="1386840" y="350520"/>
                  </a:cubicBezTo>
                  <a:cubicBezTo>
                    <a:pt x="1388745" y="351472"/>
                    <a:pt x="1390650" y="351472"/>
                    <a:pt x="1392555" y="351472"/>
                  </a:cubicBezTo>
                  <a:cubicBezTo>
                    <a:pt x="1394460" y="350520"/>
                    <a:pt x="1395412" y="349567"/>
                    <a:pt x="1397317" y="348615"/>
                  </a:cubicBezTo>
                  <a:lnTo>
                    <a:pt x="1455420" y="284797"/>
                  </a:lnTo>
                  <a:cubicBezTo>
                    <a:pt x="1456372" y="282892"/>
                    <a:pt x="1457325" y="281940"/>
                    <a:pt x="1458277" y="280035"/>
                  </a:cubicBezTo>
                  <a:cubicBezTo>
                    <a:pt x="1459230" y="278130"/>
                    <a:pt x="1458277" y="276225"/>
                    <a:pt x="1457325" y="274320"/>
                  </a:cubicBezTo>
                  <a:cubicBezTo>
                    <a:pt x="1456372" y="272415"/>
                    <a:pt x="1455420" y="271462"/>
                    <a:pt x="1453515" y="268605"/>
                  </a:cubicBezTo>
                  <a:cubicBezTo>
                    <a:pt x="1451610" y="266700"/>
                    <a:pt x="1450657" y="264795"/>
                    <a:pt x="1449705" y="263842"/>
                  </a:cubicBezTo>
                  <a:close/>
                  <a:moveTo>
                    <a:pt x="925830" y="241935"/>
                  </a:moveTo>
                  <a:cubicBezTo>
                    <a:pt x="1018222" y="241935"/>
                    <a:pt x="1107757" y="259080"/>
                    <a:pt x="1192530" y="295275"/>
                  </a:cubicBezTo>
                  <a:cubicBezTo>
                    <a:pt x="1273492" y="329565"/>
                    <a:pt x="1346835" y="379095"/>
                    <a:pt x="1409700" y="441960"/>
                  </a:cubicBezTo>
                  <a:cubicBezTo>
                    <a:pt x="1472565" y="504825"/>
                    <a:pt x="1522095" y="577215"/>
                    <a:pt x="1556385" y="659130"/>
                  </a:cubicBezTo>
                  <a:cubicBezTo>
                    <a:pt x="1592580" y="743902"/>
                    <a:pt x="1610677" y="833437"/>
                    <a:pt x="1610677" y="925830"/>
                  </a:cubicBezTo>
                  <a:cubicBezTo>
                    <a:pt x="1610677" y="1018222"/>
                    <a:pt x="1591627" y="1107757"/>
                    <a:pt x="1556385" y="1192530"/>
                  </a:cubicBezTo>
                  <a:cubicBezTo>
                    <a:pt x="1522095" y="1273492"/>
                    <a:pt x="1472565" y="1346835"/>
                    <a:pt x="1409700" y="1409700"/>
                  </a:cubicBezTo>
                  <a:cubicBezTo>
                    <a:pt x="1346835" y="1472565"/>
                    <a:pt x="1274445" y="1522095"/>
                    <a:pt x="1192530" y="1556385"/>
                  </a:cubicBezTo>
                  <a:cubicBezTo>
                    <a:pt x="1107757" y="1592580"/>
                    <a:pt x="1018222" y="1610677"/>
                    <a:pt x="925830" y="1610677"/>
                  </a:cubicBezTo>
                  <a:cubicBezTo>
                    <a:pt x="833437" y="1610677"/>
                    <a:pt x="743902" y="1592580"/>
                    <a:pt x="659130" y="1556385"/>
                  </a:cubicBezTo>
                  <a:cubicBezTo>
                    <a:pt x="578167" y="1522095"/>
                    <a:pt x="504825" y="1472565"/>
                    <a:pt x="441960" y="1409700"/>
                  </a:cubicBezTo>
                  <a:cubicBezTo>
                    <a:pt x="379095" y="1346835"/>
                    <a:pt x="329565" y="1274445"/>
                    <a:pt x="295275" y="1192530"/>
                  </a:cubicBezTo>
                  <a:cubicBezTo>
                    <a:pt x="260032" y="1107757"/>
                    <a:pt x="241935" y="1018222"/>
                    <a:pt x="241935" y="925830"/>
                  </a:cubicBezTo>
                  <a:cubicBezTo>
                    <a:pt x="241935" y="833437"/>
                    <a:pt x="260032" y="743902"/>
                    <a:pt x="295275" y="659130"/>
                  </a:cubicBezTo>
                  <a:cubicBezTo>
                    <a:pt x="329565" y="577215"/>
                    <a:pt x="379095" y="504825"/>
                    <a:pt x="441960" y="441960"/>
                  </a:cubicBezTo>
                  <a:cubicBezTo>
                    <a:pt x="504825" y="379095"/>
                    <a:pt x="577215" y="329565"/>
                    <a:pt x="659130" y="295275"/>
                  </a:cubicBezTo>
                  <a:cubicBezTo>
                    <a:pt x="743902" y="259080"/>
                    <a:pt x="833437" y="241935"/>
                    <a:pt x="925830" y="241935"/>
                  </a:cubicBezTo>
                  <a:close/>
                  <a:moveTo>
                    <a:pt x="435292" y="233363"/>
                  </a:moveTo>
                  <a:lnTo>
                    <a:pt x="463867" y="267653"/>
                  </a:lnTo>
                  <a:lnTo>
                    <a:pt x="458152" y="272415"/>
                  </a:lnTo>
                  <a:cubicBezTo>
                    <a:pt x="446722" y="264795"/>
                    <a:pt x="436245" y="260033"/>
                    <a:pt x="427672" y="259080"/>
                  </a:cubicBezTo>
                  <a:cubicBezTo>
                    <a:pt x="419100" y="258128"/>
                    <a:pt x="410527" y="260033"/>
                    <a:pt x="403860" y="265748"/>
                  </a:cubicBezTo>
                  <a:cubicBezTo>
                    <a:pt x="395287" y="272415"/>
                    <a:pt x="391477" y="281940"/>
                    <a:pt x="393382" y="293370"/>
                  </a:cubicBezTo>
                  <a:cubicBezTo>
                    <a:pt x="394335" y="304800"/>
                    <a:pt x="401002" y="317183"/>
                    <a:pt x="411480" y="329565"/>
                  </a:cubicBezTo>
                  <a:cubicBezTo>
                    <a:pt x="422910" y="343853"/>
                    <a:pt x="433387" y="352425"/>
                    <a:pt x="444817" y="357188"/>
                  </a:cubicBezTo>
                  <a:cubicBezTo>
                    <a:pt x="455295" y="360998"/>
                    <a:pt x="465772" y="360045"/>
                    <a:pt x="473392" y="353378"/>
                  </a:cubicBezTo>
                  <a:cubicBezTo>
                    <a:pt x="477202" y="350520"/>
                    <a:pt x="480060" y="346710"/>
                    <a:pt x="481965" y="342900"/>
                  </a:cubicBezTo>
                  <a:cubicBezTo>
                    <a:pt x="483870" y="339090"/>
                    <a:pt x="484822" y="336233"/>
                    <a:pt x="485775" y="333375"/>
                  </a:cubicBezTo>
                  <a:lnTo>
                    <a:pt x="470535" y="314325"/>
                  </a:lnTo>
                  <a:cubicBezTo>
                    <a:pt x="469582" y="312420"/>
                    <a:pt x="467677" y="311468"/>
                    <a:pt x="466725" y="311468"/>
                  </a:cubicBezTo>
                  <a:cubicBezTo>
                    <a:pt x="464820" y="310515"/>
                    <a:pt x="462915" y="310515"/>
                    <a:pt x="461010" y="311468"/>
                  </a:cubicBezTo>
                  <a:cubicBezTo>
                    <a:pt x="459105" y="312420"/>
                    <a:pt x="457200" y="312420"/>
                    <a:pt x="454342" y="314325"/>
                  </a:cubicBezTo>
                  <a:cubicBezTo>
                    <a:pt x="452437" y="315278"/>
                    <a:pt x="449580" y="316230"/>
                    <a:pt x="448627" y="317183"/>
                  </a:cubicBezTo>
                  <a:lnTo>
                    <a:pt x="444817" y="312420"/>
                  </a:lnTo>
                  <a:lnTo>
                    <a:pt x="494347" y="272415"/>
                  </a:lnTo>
                  <a:lnTo>
                    <a:pt x="495300" y="276225"/>
                  </a:lnTo>
                  <a:cubicBezTo>
                    <a:pt x="494347" y="277178"/>
                    <a:pt x="493395" y="279083"/>
                    <a:pt x="492442" y="280035"/>
                  </a:cubicBezTo>
                  <a:cubicBezTo>
                    <a:pt x="491490" y="280988"/>
                    <a:pt x="490537" y="282893"/>
                    <a:pt x="489585" y="283845"/>
                  </a:cubicBezTo>
                  <a:cubicBezTo>
                    <a:pt x="488632" y="285750"/>
                    <a:pt x="487680" y="287655"/>
                    <a:pt x="488632" y="289560"/>
                  </a:cubicBezTo>
                  <a:cubicBezTo>
                    <a:pt x="489585" y="291465"/>
                    <a:pt x="489585" y="293370"/>
                    <a:pt x="491490" y="294323"/>
                  </a:cubicBezTo>
                  <a:lnTo>
                    <a:pt x="500062" y="305753"/>
                  </a:lnTo>
                  <a:cubicBezTo>
                    <a:pt x="501967" y="307658"/>
                    <a:pt x="502920" y="309563"/>
                    <a:pt x="504825" y="311468"/>
                  </a:cubicBezTo>
                  <a:cubicBezTo>
                    <a:pt x="505777" y="312420"/>
                    <a:pt x="507682" y="314325"/>
                    <a:pt x="508635" y="316230"/>
                  </a:cubicBezTo>
                  <a:cubicBezTo>
                    <a:pt x="506730" y="322898"/>
                    <a:pt x="501967" y="330518"/>
                    <a:pt x="495300" y="340043"/>
                  </a:cubicBezTo>
                  <a:cubicBezTo>
                    <a:pt x="488632" y="349568"/>
                    <a:pt x="481012" y="357188"/>
                    <a:pt x="474345" y="362903"/>
                  </a:cubicBezTo>
                  <a:cubicBezTo>
                    <a:pt x="467677" y="368618"/>
                    <a:pt x="460057" y="372428"/>
                    <a:pt x="452437" y="375285"/>
                  </a:cubicBezTo>
                  <a:cubicBezTo>
                    <a:pt x="444817" y="378143"/>
                    <a:pt x="437197" y="379095"/>
                    <a:pt x="428625" y="378143"/>
                  </a:cubicBezTo>
                  <a:cubicBezTo>
                    <a:pt x="421005" y="377190"/>
                    <a:pt x="413385" y="375285"/>
                    <a:pt x="405765" y="371475"/>
                  </a:cubicBezTo>
                  <a:cubicBezTo>
                    <a:pt x="398145" y="367665"/>
                    <a:pt x="391477" y="361950"/>
                    <a:pt x="384810" y="353378"/>
                  </a:cubicBezTo>
                  <a:cubicBezTo>
                    <a:pt x="379095" y="345758"/>
                    <a:pt x="374332" y="338138"/>
                    <a:pt x="372427" y="329565"/>
                  </a:cubicBezTo>
                  <a:cubicBezTo>
                    <a:pt x="369570" y="320993"/>
                    <a:pt x="368617" y="313373"/>
                    <a:pt x="369570" y="304800"/>
                  </a:cubicBezTo>
                  <a:cubicBezTo>
                    <a:pt x="370522" y="296228"/>
                    <a:pt x="373380" y="288608"/>
                    <a:pt x="378142" y="280988"/>
                  </a:cubicBezTo>
                  <a:cubicBezTo>
                    <a:pt x="382905" y="273368"/>
                    <a:pt x="388620" y="266700"/>
                    <a:pt x="397192" y="260033"/>
                  </a:cubicBezTo>
                  <a:cubicBezTo>
                    <a:pt x="402907" y="255270"/>
                    <a:pt x="408622" y="252413"/>
                    <a:pt x="413385" y="249555"/>
                  </a:cubicBezTo>
                  <a:cubicBezTo>
                    <a:pt x="419100" y="246698"/>
                    <a:pt x="423862" y="245745"/>
                    <a:pt x="428625" y="244793"/>
                  </a:cubicBezTo>
                  <a:lnTo>
                    <a:pt x="429577" y="238125"/>
                  </a:lnTo>
                  <a:close/>
                  <a:moveTo>
                    <a:pt x="1258252" y="140970"/>
                  </a:moveTo>
                  <a:lnTo>
                    <a:pt x="1316355" y="172402"/>
                  </a:lnTo>
                  <a:lnTo>
                    <a:pt x="1313497" y="178117"/>
                  </a:lnTo>
                  <a:cubicBezTo>
                    <a:pt x="1307782" y="176212"/>
                    <a:pt x="1303020" y="174307"/>
                    <a:pt x="1301115" y="174307"/>
                  </a:cubicBezTo>
                  <a:cubicBezTo>
                    <a:pt x="1298257" y="174307"/>
                    <a:pt x="1297305" y="174307"/>
                    <a:pt x="1296352" y="175260"/>
                  </a:cubicBezTo>
                  <a:cubicBezTo>
                    <a:pt x="1296352" y="176212"/>
                    <a:pt x="1296352" y="176212"/>
                    <a:pt x="1295400" y="177165"/>
                  </a:cubicBezTo>
                  <a:cubicBezTo>
                    <a:pt x="1295400" y="178117"/>
                    <a:pt x="1295400" y="179070"/>
                    <a:pt x="1294447" y="180022"/>
                  </a:cubicBezTo>
                  <a:cubicBezTo>
                    <a:pt x="1293495" y="185737"/>
                    <a:pt x="1292542" y="194310"/>
                    <a:pt x="1291590" y="206692"/>
                  </a:cubicBezTo>
                  <a:cubicBezTo>
                    <a:pt x="1290637" y="219075"/>
                    <a:pt x="1288732" y="238125"/>
                    <a:pt x="1285875" y="263842"/>
                  </a:cubicBezTo>
                  <a:cubicBezTo>
                    <a:pt x="1298257" y="253365"/>
                    <a:pt x="1307782" y="245745"/>
                    <a:pt x="1316355" y="238125"/>
                  </a:cubicBezTo>
                  <a:cubicBezTo>
                    <a:pt x="1323975" y="231457"/>
                    <a:pt x="1331595" y="224790"/>
                    <a:pt x="1337310" y="220027"/>
                  </a:cubicBezTo>
                  <a:cubicBezTo>
                    <a:pt x="1340167" y="217170"/>
                    <a:pt x="1343025" y="215265"/>
                    <a:pt x="1344930" y="212407"/>
                  </a:cubicBezTo>
                  <a:cubicBezTo>
                    <a:pt x="1346835" y="210502"/>
                    <a:pt x="1348740" y="208597"/>
                    <a:pt x="1349692" y="206692"/>
                  </a:cubicBezTo>
                  <a:cubicBezTo>
                    <a:pt x="1350645" y="204787"/>
                    <a:pt x="1349692" y="202882"/>
                    <a:pt x="1347787" y="200977"/>
                  </a:cubicBezTo>
                  <a:cubicBezTo>
                    <a:pt x="1345882" y="199072"/>
                    <a:pt x="1342072" y="195262"/>
                    <a:pt x="1336357" y="191452"/>
                  </a:cubicBezTo>
                  <a:lnTo>
                    <a:pt x="1339215" y="185737"/>
                  </a:lnTo>
                  <a:lnTo>
                    <a:pt x="1383030" y="208597"/>
                  </a:lnTo>
                  <a:lnTo>
                    <a:pt x="1381125" y="214312"/>
                  </a:lnTo>
                  <a:cubicBezTo>
                    <a:pt x="1379220" y="213360"/>
                    <a:pt x="1377315" y="213360"/>
                    <a:pt x="1375410" y="212407"/>
                  </a:cubicBezTo>
                  <a:cubicBezTo>
                    <a:pt x="1373505" y="212407"/>
                    <a:pt x="1371600" y="211455"/>
                    <a:pt x="1369695" y="212407"/>
                  </a:cubicBezTo>
                  <a:cubicBezTo>
                    <a:pt x="1366837" y="212407"/>
                    <a:pt x="1364932" y="213360"/>
                    <a:pt x="1362075" y="213360"/>
                  </a:cubicBezTo>
                  <a:cubicBezTo>
                    <a:pt x="1360170" y="214312"/>
                    <a:pt x="1358265" y="215265"/>
                    <a:pt x="1355407" y="217170"/>
                  </a:cubicBezTo>
                  <a:cubicBezTo>
                    <a:pt x="1351597" y="220027"/>
                    <a:pt x="1346835" y="223837"/>
                    <a:pt x="1341120" y="228600"/>
                  </a:cubicBezTo>
                  <a:cubicBezTo>
                    <a:pt x="1334452" y="233362"/>
                    <a:pt x="1327785" y="239077"/>
                    <a:pt x="1319212" y="246697"/>
                  </a:cubicBezTo>
                  <a:cubicBezTo>
                    <a:pt x="1311592" y="252412"/>
                    <a:pt x="1303972" y="259080"/>
                    <a:pt x="1295400" y="266700"/>
                  </a:cubicBezTo>
                  <a:cubicBezTo>
                    <a:pt x="1286827" y="273367"/>
                    <a:pt x="1278255" y="280987"/>
                    <a:pt x="1270635" y="287655"/>
                  </a:cubicBezTo>
                  <a:lnTo>
                    <a:pt x="1255395" y="280035"/>
                  </a:lnTo>
                  <a:cubicBezTo>
                    <a:pt x="1257300" y="259080"/>
                    <a:pt x="1259205" y="237172"/>
                    <a:pt x="1262062" y="215265"/>
                  </a:cubicBezTo>
                  <a:cubicBezTo>
                    <a:pt x="1263967" y="193357"/>
                    <a:pt x="1265872" y="178117"/>
                    <a:pt x="1266825" y="169545"/>
                  </a:cubicBezTo>
                  <a:cubicBezTo>
                    <a:pt x="1266825" y="166687"/>
                    <a:pt x="1266825" y="163830"/>
                    <a:pt x="1266825" y="161925"/>
                  </a:cubicBezTo>
                  <a:cubicBezTo>
                    <a:pt x="1266825" y="160020"/>
                    <a:pt x="1265872" y="158115"/>
                    <a:pt x="1263967" y="155257"/>
                  </a:cubicBezTo>
                  <a:cubicBezTo>
                    <a:pt x="1263015" y="153352"/>
                    <a:pt x="1262062" y="152400"/>
                    <a:pt x="1260157" y="150495"/>
                  </a:cubicBezTo>
                  <a:cubicBezTo>
                    <a:pt x="1259205" y="149542"/>
                    <a:pt x="1257300" y="148590"/>
                    <a:pt x="1255395" y="146685"/>
                  </a:cubicBezTo>
                  <a:close/>
                  <a:moveTo>
                    <a:pt x="1105853" y="95250"/>
                  </a:moveTo>
                  <a:lnTo>
                    <a:pt x="1171575" y="112395"/>
                  </a:lnTo>
                  <a:lnTo>
                    <a:pt x="1169670" y="119062"/>
                  </a:lnTo>
                  <a:cubicBezTo>
                    <a:pt x="1167765" y="119062"/>
                    <a:pt x="1165860" y="118110"/>
                    <a:pt x="1163003" y="118110"/>
                  </a:cubicBezTo>
                  <a:cubicBezTo>
                    <a:pt x="1160145" y="118110"/>
                    <a:pt x="1158240" y="118110"/>
                    <a:pt x="1156335" y="118110"/>
                  </a:cubicBezTo>
                  <a:cubicBezTo>
                    <a:pt x="1154430" y="118110"/>
                    <a:pt x="1152525" y="119062"/>
                    <a:pt x="1151573" y="120015"/>
                  </a:cubicBezTo>
                  <a:cubicBezTo>
                    <a:pt x="1150620" y="120967"/>
                    <a:pt x="1149668" y="122872"/>
                    <a:pt x="1148715" y="124777"/>
                  </a:cubicBezTo>
                  <a:lnTo>
                    <a:pt x="1126808" y="208597"/>
                  </a:lnTo>
                  <a:cubicBezTo>
                    <a:pt x="1125855" y="210502"/>
                    <a:pt x="1125855" y="212407"/>
                    <a:pt x="1126808" y="214312"/>
                  </a:cubicBezTo>
                  <a:cubicBezTo>
                    <a:pt x="1126808" y="216217"/>
                    <a:pt x="1128713" y="217170"/>
                    <a:pt x="1130618" y="219075"/>
                  </a:cubicBezTo>
                  <a:cubicBezTo>
                    <a:pt x="1131570" y="220027"/>
                    <a:pt x="1133475" y="220980"/>
                    <a:pt x="1136333" y="221932"/>
                  </a:cubicBezTo>
                  <a:cubicBezTo>
                    <a:pt x="1139190" y="222885"/>
                    <a:pt x="1141095" y="223837"/>
                    <a:pt x="1143000" y="224790"/>
                  </a:cubicBezTo>
                  <a:lnTo>
                    <a:pt x="1141095" y="230505"/>
                  </a:lnTo>
                  <a:lnTo>
                    <a:pt x="1075373" y="213360"/>
                  </a:lnTo>
                  <a:lnTo>
                    <a:pt x="1077278" y="206692"/>
                  </a:lnTo>
                  <a:cubicBezTo>
                    <a:pt x="1079183" y="206692"/>
                    <a:pt x="1081088" y="207645"/>
                    <a:pt x="1083945" y="207645"/>
                  </a:cubicBezTo>
                  <a:cubicBezTo>
                    <a:pt x="1086803" y="208597"/>
                    <a:pt x="1088708" y="208597"/>
                    <a:pt x="1090613" y="208597"/>
                  </a:cubicBezTo>
                  <a:cubicBezTo>
                    <a:pt x="1092518" y="208597"/>
                    <a:pt x="1094423" y="207645"/>
                    <a:pt x="1095375" y="206692"/>
                  </a:cubicBezTo>
                  <a:cubicBezTo>
                    <a:pt x="1096328" y="205740"/>
                    <a:pt x="1097280" y="203835"/>
                    <a:pt x="1098233" y="201930"/>
                  </a:cubicBezTo>
                  <a:lnTo>
                    <a:pt x="1120140" y="118110"/>
                  </a:lnTo>
                  <a:cubicBezTo>
                    <a:pt x="1120140" y="116205"/>
                    <a:pt x="1121093" y="114300"/>
                    <a:pt x="1120140" y="112395"/>
                  </a:cubicBezTo>
                  <a:cubicBezTo>
                    <a:pt x="1120140" y="110490"/>
                    <a:pt x="1118235" y="109537"/>
                    <a:pt x="1116330" y="107632"/>
                  </a:cubicBezTo>
                  <a:cubicBezTo>
                    <a:pt x="1115378" y="106680"/>
                    <a:pt x="1113473" y="105727"/>
                    <a:pt x="1110615" y="104775"/>
                  </a:cubicBezTo>
                  <a:cubicBezTo>
                    <a:pt x="1107758" y="103822"/>
                    <a:pt x="1105853" y="102870"/>
                    <a:pt x="1103948" y="101917"/>
                  </a:cubicBezTo>
                  <a:close/>
                  <a:moveTo>
                    <a:pt x="777240" y="88583"/>
                  </a:moveTo>
                  <a:lnTo>
                    <a:pt x="779145" y="93345"/>
                  </a:lnTo>
                  <a:cubicBezTo>
                    <a:pt x="777240" y="94298"/>
                    <a:pt x="775335" y="95250"/>
                    <a:pt x="772477" y="96203"/>
                  </a:cubicBezTo>
                  <a:cubicBezTo>
                    <a:pt x="769620" y="97155"/>
                    <a:pt x="767715" y="99060"/>
                    <a:pt x="765810" y="100965"/>
                  </a:cubicBezTo>
                  <a:cubicBezTo>
                    <a:pt x="763905" y="102870"/>
                    <a:pt x="762952" y="105728"/>
                    <a:pt x="762952" y="109538"/>
                  </a:cubicBezTo>
                  <a:cubicBezTo>
                    <a:pt x="762952" y="113348"/>
                    <a:pt x="763905" y="119063"/>
                    <a:pt x="765810" y="125730"/>
                  </a:cubicBezTo>
                  <a:lnTo>
                    <a:pt x="777240" y="169545"/>
                  </a:lnTo>
                  <a:cubicBezTo>
                    <a:pt x="781050" y="182880"/>
                    <a:pt x="779145" y="194310"/>
                    <a:pt x="772477" y="203835"/>
                  </a:cubicBezTo>
                  <a:cubicBezTo>
                    <a:pt x="765810" y="214313"/>
                    <a:pt x="755332" y="220980"/>
                    <a:pt x="741045" y="224790"/>
                  </a:cubicBezTo>
                  <a:cubicBezTo>
                    <a:pt x="723900" y="229553"/>
                    <a:pt x="710565" y="228600"/>
                    <a:pt x="699135" y="223838"/>
                  </a:cubicBezTo>
                  <a:cubicBezTo>
                    <a:pt x="687705" y="219075"/>
                    <a:pt x="680085" y="209550"/>
                    <a:pt x="677227" y="196215"/>
                  </a:cubicBezTo>
                  <a:lnTo>
                    <a:pt x="661035" y="136208"/>
                  </a:lnTo>
                  <a:cubicBezTo>
                    <a:pt x="661035" y="134303"/>
                    <a:pt x="660082" y="132398"/>
                    <a:pt x="658177" y="131445"/>
                  </a:cubicBezTo>
                  <a:cubicBezTo>
                    <a:pt x="657225" y="130493"/>
                    <a:pt x="655320" y="129540"/>
                    <a:pt x="653415" y="128588"/>
                  </a:cubicBezTo>
                  <a:cubicBezTo>
                    <a:pt x="651510" y="128588"/>
                    <a:pt x="649605" y="128588"/>
                    <a:pt x="647700" y="128588"/>
                  </a:cubicBezTo>
                  <a:cubicBezTo>
                    <a:pt x="645795" y="128588"/>
                    <a:pt x="643890" y="128588"/>
                    <a:pt x="641985" y="129540"/>
                  </a:cubicBezTo>
                  <a:lnTo>
                    <a:pt x="640080" y="123825"/>
                  </a:lnTo>
                  <a:lnTo>
                    <a:pt x="701992" y="107633"/>
                  </a:lnTo>
                  <a:lnTo>
                    <a:pt x="703897" y="114300"/>
                  </a:lnTo>
                  <a:cubicBezTo>
                    <a:pt x="701992" y="115253"/>
                    <a:pt x="700087" y="115253"/>
                    <a:pt x="699135" y="116205"/>
                  </a:cubicBezTo>
                  <a:cubicBezTo>
                    <a:pt x="697230" y="117158"/>
                    <a:pt x="695325" y="118110"/>
                    <a:pt x="694372" y="119063"/>
                  </a:cubicBezTo>
                  <a:cubicBezTo>
                    <a:pt x="692467" y="120015"/>
                    <a:pt x="691515" y="121920"/>
                    <a:pt x="690562" y="123825"/>
                  </a:cubicBezTo>
                  <a:cubicBezTo>
                    <a:pt x="690562" y="125730"/>
                    <a:pt x="690562" y="127635"/>
                    <a:pt x="690562" y="129540"/>
                  </a:cubicBezTo>
                  <a:lnTo>
                    <a:pt x="706755" y="188595"/>
                  </a:lnTo>
                  <a:cubicBezTo>
                    <a:pt x="709612" y="200025"/>
                    <a:pt x="714375" y="208598"/>
                    <a:pt x="721042" y="212408"/>
                  </a:cubicBezTo>
                  <a:cubicBezTo>
                    <a:pt x="727710" y="216218"/>
                    <a:pt x="736282" y="217170"/>
                    <a:pt x="745807" y="214313"/>
                  </a:cubicBezTo>
                  <a:cubicBezTo>
                    <a:pt x="755332" y="211455"/>
                    <a:pt x="762000" y="206693"/>
                    <a:pt x="765810" y="199073"/>
                  </a:cubicBezTo>
                  <a:cubicBezTo>
                    <a:pt x="769620" y="191453"/>
                    <a:pt x="770572" y="181928"/>
                    <a:pt x="766762" y="171450"/>
                  </a:cubicBezTo>
                  <a:lnTo>
                    <a:pt x="756285" y="131445"/>
                  </a:lnTo>
                  <a:cubicBezTo>
                    <a:pt x="754380" y="124778"/>
                    <a:pt x="752475" y="119063"/>
                    <a:pt x="750570" y="116205"/>
                  </a:cubicBezTo>
                  <a:cubicBezTo>
                    <a:pt x="748665" y="113348"/>
                    <a:pt x="746760" y="110490"/>
                    <a:pt x="743902" y="109538"/>
                  </a:cubicBezTo>
                  <a:cubicBezTo>
                    <a:pt x="741997" y="108585"/>
                    <a:pt x="739140" y="108585"/>
                    <a:pt x="735330" y="108585"/>
                  </a:cubicBezTo>
                  <a:cubicBezTo>
                    <a:pt x="731520" y="108585"/>
                    <a:pt x="728662" y="108585"/>
                    <a:pt x="727710" y="108585"/>
                  </a:cubicBezTo>
                  <a:lnTo>
                    <a:pt x="725805" y="101918"/>
                  </a:lnTo>
                  <a:close/>
                  <a:moveTo>
                    <a:pt x="867728" y="76200"/>
                  </a:moveTo>
                  <a:lnTo>
                    <a:pt x="913448" y="77152"/>
                  </a:lnTo>
                  <a:lnTo>
                    <a:pt x="979170" y="160972"/>
                  </a:lnTo>
                  <a:lnTo>
                    <a:pt x="980123" y="114300"/>
                  </a:lnTo>
                  <a:cubicBezTo>
                    <a:pt x="980123" y="106680"/>
                    <a:pt x="980123" y="101917"/>
                    <a:pt x="979170" y="98107"/>
                  </a:cubicBezTo>
                  <a:cubicBezTo>
                    <a:pt x="978218" y="94297"/>
                    <a:pt x="976313" y="91440"/>
                    <a:pt x="974408" y="90487"/>
                  </a:cubicBezTo>
                  <a:cubicBezTo>
                    <a:pt x="972503" y="89535"/>
                    <a:pt x="970598" y="87630"/>
                    <a:pt x="966788" y="86677"/>
                  </a:cubicBezTo>
                  <a:cubicBezTo>
                    <a:pt x="963930" y="85725"/>
                    <a:pt x="961073" y="84772"/>
                    <a:pt x="959168" y="84772"/>
                  </a:cubicBezTo>
                  <a:lnTo>
                    <a:pt x="959168" y="78105"/>
                  </a:lnTo>
                  <a:lnTo>
                    <a:pt x="1011555" y="79057"/>
                  </a:lnTo>
                  <a:lnTo>
                    <a:pt x="1009650" y="84772"/>
                  </a:lnTo>
                  <a:cubicBezTo>
                    <a:pt x="1007745" y="84772"/>
                    <a:pt x="1005840" y="84772"/>
                    <a:pt x="1002983" y="85725"/>
                  </a:cubicBezTo>
                  <a:cubicBezTo>
                    <a:pt x="1000125" y="85725"/>
                    <a:pt x="997268" y="87630"/>
                    <a:pt x="995363" y="88582"/>
                  </a:cubicBezTo>
                  <a:cubicBezTo>
                    <a:pt x="993458" y="90487"/>
                    <a:pt x="991553" y="92392"/>
                    <a:pt x="990600" y="96202"/>
                  </a:cubicBezTo>
                  <a:cubicBezTo>
                    <a:pt x="989648" y="100012"/>
                    <a:pt x="988695" y="105727"/>
                    <a:pt x="988695" y="112395"/>
                  </a:cubicBezTo>
                  <a:lnTo>
                    <a:pt x="987743" y="200025"/>
                  </a:lnTo>
                  <a:lnTo>
                    <a:pt x="972503" y="200025"/>
                  </a:lnTo>
                  <a:lnTo>
                    <a:pt x="898208" y="104775"/>
                  </a:lnTo>
                  <a:lnTo>
                    <a:pt x="897255" y="161925"/>
                  </a:lnTo>
                  <a:cubicBezTo>
                    <a:pt x="897255" y="168592"/>
                    <a:pt x="897255" y="174307"/>
                    <a:pt x="898208" y="178117"/>
                  </a:cubicBezTo>
                  <a:cubicBezTo>
                    <a:pt x="899160" y="181927"/>
                    <a:pt x="901065" y="184785"/>
                    <a:pt x="902970" y="186690"/>
                  </a:cubicBezTo>
                  <a:cubicBezTo>
                    <a:pt x="904875" y="187642"/>
                    <a:pt x="906780" y="189547"/>
                    <a:pt x="910590" y="190500"/>
                  </a:cubicBezTo>
                  <a:cubicBezTo>
                    <a:pt x="913448" y="191452"/>
                    <a:pt x="916305" y="192405"/>
                    <a:pt x="918210" y="192405"/>
                  </a:cubicBezTo>
                  <a:lnTo>
                    <a:pt x="918210" y="199072"/>
                  </a:lnTo>
                  <a:lnTo>
                    <a:pt x="865823" y="198120"/>
                  </a:lnTo>
                  <a:lnTo>
                    <a:pt x="865823" y="191452"/>
                  </a:lnTo>
                  <a:cubicBezTo>
                    <a:pt x="867728" y="191452"/>
                    <a:pt x="870585" y="190500"/>
                    <a:pt x="873443" y="190500"/>
                  </a:cubicBezTo>
                  <a:cubicBezTo>
                    <a:pt x="876300" y="189547"/>
                    <a:pt x="879158" y="188595"/>
                    <a:pt x="881063" y="187642"/>
                  </a:cubicBezTo>
                  <a:cubicBezTo>
                    <a:pt x="882968" y="185737"/>
                    <a:pt x="884873" y="183832"/>
                    <a:pt x="885825" y="180022"/>
                  </a:cubicBezTo>
                  <a:cubicBezTo>
                    <a:pt x="886778" y="177165"/>
                    <a:pt x="886778" y="171450"/>
                    <a:pt x="886778" y="162877"/>
                  </a:cubicBezTo>
                  <a:lnTo>
                    <a:pt x="887730" y="104775"/>
                  </a:lnTo>
                  <a:cubicBezTo>
                    <a:pt x="887730" y="101917"/>
                    <a:pt x="887730" y="99060"/>
                    <a:pt x="886778" y="96202"/>
                  </a:cubicBezTo>
                  <a:cubicBezTo>
                    <a:pt x="885825" y="93345"/>
                    <a:pt x="884873" y="91440"/>
                    <a:pt x="882968" y="89535"/>
                  </a:cubicBezTo>
                  <a:cubicBezTo>
                    <a:pt x="881063" y="87630"/>
                    <a:pt x="879158" y="85725"/>
                    <a:pt x="876300" y="84772"/>
                  </a:cubicBezTo>
                  <a:cubicBezTo>
                    <a:pt x="873443" y="83820"/>
                    <a:pt x="870585" y="82867"/>
                    <a:pt x="867728" y="81915"/>
                  </a:cubicBezTo>
                  <a:close/>
                  <a:moveTo>
                    <a:pt x="925830" y="29527"/>
                  </a:moveTo>
                  <a:cubicBezTo>
                    <a:pt x="804862" y="29527"/>
                    <a:pt x="687705" y="53340"/>
                    <a:pt x="577215" y="100012"/>
                  </a:cubicBezTo>
                  <a:cubicBezTo>
                    <a:pt x="470535" y="145732"/>
                    <a:pt x="374332" y="210502"/>
                    <a:pt x="292417" y="292417"/>
                  </a:cubicBezTo>
                  <a:cubicBezTo>
                    <a:pt x="210502" y="375285"/>
                    <a:pt x="145732" y="470535"/>
                    <a:pt x="100965" y="577215"/>
                  </a:cubicBezTo>
                  <a:cubicBezTo>
                    <a:pt x="54292" y="687705"/>
                    <a:pt x="30480" y="804862"/>
                    <a:pt x="30480" y="925830"/>
                  </a:cubicBezTo>
                  <a:cubicBezTo>
                    <a:pt x="30480" y="1046797"/>
                    <a:pt x="54292" y="1163955"/>
                    <a:pt x="100965" y="1274445"/>
                  </a:cubicBezTo>
                  <a:cubicBezTo>
                    <a:pt x="145732" y="1381125"/>
                    <a:pt x="210502" y="1477327"/>
                    <a:pt x="292417" y="1559242"/>
                  </a:cubicBezTo>
                  <a:cubicBezTo>
                    <a:pt x="375285" y="1641157"/>
                    <a:pt x="470535" y="1705927"/>
                    <a:pt x="577215" y="1750695"/>
                  </a:cubicBezTo>
                  <a:cubicBezTo>
                    <a:pt x="687705" y="1797367"/>
                    <a:pt x="804862" y="1821180"/>
                    <a:pt x="925830" y="1821180"/>
                  </a:cubicBezTo>
                  <a:cubicBezTo>
                    <a:pt x="1046797" y="1821180"/>
                    <a:pt x="1163955" y="1797367"/>
                    <a:pt x="1274445" y="1750695"/>
                  </a:cubicBezTo>
                  <a:cubicBezTo>
                    <a:pt x="1381125" y="1705927"/>
                    <a:pt x="1477327" y="1641157"/>
                    <a:pt x="1559242" y="1559242"/>
                  </a:cubicBezTo>
                  <a:cubicBezTo>
                    <a:pt x="1641157" y="1476375"/>
                    <a:pt x="1705927" y="1381125"/>
                    <a:pt x="1750695" y="1274445"/>
                  </a:cubicBezTo>
                  <a:cubicBezTo>
                    <a:pt x="1797367" y="1163955"/>
                    <a:pt x="1821180" y="1046797"/>
                    <a:pt x="1821180" y="925830"/>
                  </a:cubicBezTo>
                  <a:cubicBezTo>
                    <a:pt x="1821180" y="804862"/>
                    <a:pt x="1797367" y="687705"/>
                    <a:pt x="1750695" y="577215"/>
                  </a:cubicBezTo>
                  <a:cubicBezTo>
                    <a:pt x="1705927" y="470535"/>
                    <a:pt x="1641157" y="374332"/>
                    <a:pt x="1559242" y="292417"/>
                  </a:cubicBezTo>
                  <a:cubicBezTo>
                    <a:pt x="1476375" y="209550"/>
                    <a:pt x="1381125" y="144780"/>
                    <a:pt x="1274445" y="100012"/>
                  </a:cubicBezTo>
                  <a:cubicBezTo>
                    <a:pt x="1163955" y="53340"/>
                    <a:pt x="1046797" y="29527"/>
                    <a:pt x="925830" y="29527"/>
                  </a:cubicBezTo>
                  <a:close/>
                  <a:moveTo>
                    <a:pt x="925830" y="0"/>
                  </a:moveTo>
                  <a:cubicBezTo>
                    <a:pt x="1050607" y="0"/>
                    <a:pt x="1171575" y="24765"/>
                    <a:pt x="1285875" y="72390"/>
                  </a:cubicBezTo>
                  <a:cubicBezTo>
                    <a:pt x="1396365" y="119062"/>
                    <a:pt x="1495425" y="185737"/>
                    <a:pt x="1579245" y="271462"/>
                  </a:cubicBezTo>
                  <a:cubicBezTo>
                    <a:pt x="1664017" y="356235"/>
                    <a:pt x="1730692" y="455295"/>
                    <a:pt x="1777365" y="565785"/>
                  </a:cubicBezTo>
                  <a:cubicBezTo>
                    <a:pt x="1824990" y="680085"/>
                    <a:pt x="1849755" y="801052"/>
                    <a:pt x="1849755" y="925830"/>
                  </a:cubicBezTo>
                  <a:cubicBezTo>
                    <a:pt x="1849755" y="1050607"/>
                    <a:pt x="1825942" y="1171575"/>
                    <a:pt x="1777365" y="1285875"/>
                  </a:cubicBezTo>
                  <a:cubicBezTo>
                    <a:pt x="1730692" y="1396365"/>
                    <a:pt x="1664017" y="1495425"/>
                    <a:pt x="1579245" y="1580197"/>
                  </a:cubicBezTo>
                  <a:cubicBezTo>
                    <a:pt x="1494472" y="1664970"/>
                    <a:pt x="1395412" y="1731645"/>
                    <a:pt x="1284922" y="1778317"/>
                  </a:cubicBezTo>
                  <a:cubicBezTo>
                    <a:pt x="1171575" y="1825942"/>
                    <a:pt x="1049655" y="1850707"/>
                    <a:pt x="924877" y="1850707"/>
                  </a:cubicBezTo>
                  <a:cubicBezTo>
                    <a:pt x="800100" y="1850707"/>
                    <a:pt x="679132" y="1826895"/>
                    <a:pt x="564832" y="1778317"/>
                  </a:cubicBezTo>
                  <a:cubicBezTo>
                    <a:pt x="454342" y="1731645"/>
                    <a:pt x="355282" y="1664970"/>
                    <a:pt x="270510" y="1580197"/>
                  </a:cubicBezTo>
                  <a:cubicBezTo>
                    <a:pt x="185737" y="1495425"/>
                    <a:pt x="119062" y="1396365"/>
                    <a:pt x="72390" y="1285875"/>
                  </a:cubicBezTo>
                  <a:cubicBezTo>
                    <a:pt x="24765" y="1171575"/>
                    <a:pt x="0" y="1050607"/>
                    <a:pt x="0" y="925830"/>
                  </a:cubicBezTo>
                  <a:cubicBezTo>
                    <a:pt x="0" y="801052"/>
                    <a:pt x="24765" y="679132"/>
                    <a:pt x="73342" y="564832"/>
                  </a:cubicBezTo>
                  <a:cubicBezTo>
                    <a:pt x="120015" y="454342"/>
                    <a:pt x="186690" y="355282"/>
                    <a:pt x="271462" y="270510"/>
                  </a:cubicBezTo>
                  <a:cubicBezTo>
                    <a:pt x="356235" y="185737"/>
                    <a:pt x="455295" y="119062"/>
                    <a:pt x="565785" y="72390"/>
                  </a:cubicBezTo>
                  <a:cubicBezTo>
                    <a:pt x="679132" y="24765"/>
                    <a:pt x="801052" y="0"/>
                    <a:pt x="92583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" name="ïŝľîde">
              <a:extLst>
                <a:ext uri="{FF2B5EF4-FFF2-40B4-BE49-F238E27FC236}">
                  <a16:creationId xmlns:a16="http://schemas.microsoft.com/office/drawing/2014/main" id="{8E230F29-89F7-5E4E-84CA-4F0D612E69D8}"/>
                </a:ext>
              </a:extLst>
            </p:cNvPr>
            <p:cNvSpPr/>
            <p:nvPr/>
          </p:nvSpPr>
          <p:spPr>
            <a:xfrm>
              <a:off x="5033961" y="3989070"/>
              <a:ext cx="4351972" cy="310515"/>
            </a:xfrm>
            <a:custGeom>
              <a:avLst/>
              <a:gdLst>
                <a:gd name="connsiteX0" fmla="*/ 3189922 w 4351972"/>
                <a:gd name="connsiteY0" fmla="*/ 24765 h 310515"/>
                <a:gd name="connsiteX1" fmla="*/ 3189922 w 4351972"/>
                <a:gd name="connsiteY1" fmla="*/ 151448 h 310515"/>
                <a:gd name="connsiteX2" fmla="*/ 3217545 w 4351972"/>
                <a:gd name="connsiteY2" fmla="*/ 151448 h 310515"/>
                <a:gd name="connsiteX3" fmla="*/ 3266122 w 4351972"/>
                <a:gd name="connsiteY3" fmla="*/ 133350 h 310515"/>
                <a:gd name="connsiteX4" fmla="*/ 3284220 w 4351972"/>
                <a:gd name="connsiteY4" fmla="*/ 82868 h 310515"/>
                <a:gd name="connsiteX5" fmla="*/ 3268980 w 4351972"/>
                <a:gd name="connsiteY5" fmla="*/ 40005 h 310515"/>
                <a:gd name="connsiteX6" fmla="*/ 3225164 w 4351972"/>
                <a:gd name="connsiteY6" fmla="*/ 24765 h 310515"/>
                <a:gd name="connsiteX7" fmla="*/ 83820 w 4351972"/>
                <a:gd name="connsiteY7" fmla="*/ 24765 h 310515"/>
                <a:gd name="connsiteX8" fmla="*/ 83820 w 4351972"/>
                <a:gd name="connsiteY8" fmla="*/ 155258 h 310515"/>
                <a:gd name="connsiteX9" fmla="*/ 104775 w 4351972"/>
                <a:gd name="connsiteY9" fmla="*/ 155258 h 310515"/>
                <a:gd name="connsiteX10" fmla="*/ 140970 w 4351972"/>
                <a:gd name="connsiteY10" fmla="*/ 148590 h 310515"/>
                <a:gd name="connsiteX11" fmla="*/ 162877 w 4351972"/>
                <a:gd name="connsiteY11" fmla="*/ 130493 h 310515"/>
                <a:gd name="connsiteX12" fmla="*/ 172402 w 4351972"/>
                <a:gd name="connsiteY12" fmla="*/ 109538 h 310515"/>
                <a:gd name="connsiteX13" fmla="*/ 174307 w 4351972"/>
                <a:gd name="connsiteY13" fmla="*/ 90488 h 310515"/>
                <a:gd name="connsiteX14" fmla="*/ 171450 w 4351972"/>
                <a:gd name="connsiteY14" fmla="*/ 66675 h 310515"/>
                <a:gd name="connsiteX15" fmla="*/ 161925 w 4351972"/>
                <a:gd name="connsiteY15" fmla="*/ 45720 h 310515"/>
                <a:gd name="connsiteX16" fmla="*/ 142875 w 4351972"/>
                <a:gd name="connsiteY16" fmla="*/ 30480 h 310515"/>
                <a:gd name="connsiteX17" fmla="*/ 113347 w 4351972"/>
                <a:gd name="connsiteY17" fmla="*/ 24765 h 310515"/>
                <a:gd name="connsiteX18" fmla="*/ 4067175 w 4351972"/>
                <a:gd name="connsiteY18" fmla="*/ 7620 h 310515"/>
                <a:gd name="connsiteX19" fmla="*/ 4192905 w 4351972"/>
                <a:gd name="connsiteY19" fmla="*/ 7620 h 310515"/>
                <a:gd name="connsiteX20" fmla="*/ 4192905 w 4351972"/>
                <a:gd name="connsiteY20" fmla="*/ 22860 h 310515"/>
                <a:gd name="connsiteX21" fmla="*/ 4163377 w 4351972"/>
                <a:gd name="connsiteY21" fmla="*/ 25717 h 310515"/>
                <a:gd name="connsiteX22" fmla="*/ 4154805 w 4351972"/>
                <a:gd name="connsiteY22" fmla="*/ 32385 h 310515"/>
                <a:gd name="connsiteX23" fmla="*/ 4155757 w 4351972"/>
                <a:gd name="connsiteY23" fmla="*/ 37147 h 310515"/>
                <a:gd name="connsiteX24" fmla="*/ 4159567 w 4351972"/>
                <a:gd name="connsiteY24" fmla="*/ 44767 h 310515"/>
                <a:gd name="connsiteX25" fmla="*/ 4166235 w 4351972"/>
                <a:gd name="connsiteY25" fmla="*/ 57150 h 310515"/>
                <a:gd name="connsiteX26" fmla="*/ 4172902 w 4351972"/>
                <a:gd name="connsiteY26" fmla="*/ 70485 h 310515"/>
                <a:gd name="connsiteX27" fmla="*/ 4192905 w 4351972"/>
                <a:gd name="connsiteY27" fmla="*/ 107632 h 310515"/>
                <a:gd name="connsiteX28" fmla="*/ 4219575 w 4351972"/>
                <a:gd name="connsiteY28" fmla="*/ 155257 h 310515"/>
                <a:gd name="connsiteX29" fmla="*/ 4270057 w 4351972"/>
                <a:gd name="connsiteY29" fmla="*/ 73342 h 310515"/>
                <a:gd name="connsiteX30" fmla="*/ 4287202 w 4351972"/>
                <a:gd name="connsiteY30" fmla="*/ 38100 h 310515"/>
                <a:gd name="connsiteX31" fmla="*/ 4283392 w 4351972"/>
                <a:gd name="connsiteY31" fmla="*/ 30480 h 310515"/>
                <a:gd name="connsiteX32" fmla="*/ 4273867 w 4351972"/>
                <a:gd name="connsiteY32" fmla="*/ 25717 h 310515"/>
                <a:gd name="connsiteX33" fmla="*/ 4260532 w 4351972"/>
                <a:gd name="connsiteY33" fmla="*/ 23812 h 310515"/>
                <a:gd name="connsiteX34" fmla="*/ 4247197 w 4351972"/>
                <a:gd name="connsiteY34" fmla="*/ 22860 h 310515"/>
                <a:gd name="connsiteX35" fmla="*/ 4247197 w 4351972"/>
                <a:gd name="connsiteY35" fmla="*/ 7620 h 310515"/>
                <a:gd name="connsiteX36" fmla="*/ 4350067 w 4351972"/>
                <a:gd name="connsiteY36" fmla="*/ 7620 h 310515"/>
                <a:gd name="connsiteX37" fmla="*/ 4350067 w 4351972"/>
                <a:gd name="connsiteY37" fmla="*/ 22860 h 310515"/>
                <a:gd name="connsiteX38" fmla="*/ 4351972 w 4351972"/>
                <a:gd name="connsiteY38" fmla="*/ 22860 h 310515"/>
                <a:gd name="connsiteX39" fmla="*/ 4340542 w 4351972"/>
                <a:gd name="connsiteY39" fmla="*/ 25717 h 310515"/>
                <a:gd name="connsiteX40" fmla="*/ 4329112 w 4351972"/>
                <a:gd name="connsiteY40" fmla="*/ 30480 h 310515"/>
                <a:gd name="connsiteX41" fmla="*/ 4317682 w 4351972"/>
                <a:gd name="connsiteY41" fmla="*/ 38100 h 310515"/>
                <a:gd name="connsiteX42" fmla="*/ 4306252 w 4351972"/>
                <a:gd name="connsiteY42" fmla="*/ 52387 h 310515"/>
                <a:gd name="connsiteX43" fmla="*/ 4276725 w 4351972"/>
                <a:gd name="connsiteY43" fmla="*/ 99060 h 310515"/>
                <a:gd name="connsiteX44" fmla="*/ 4242435 w 4351972"/>
                <a:gd name="connsiteY44" fmla="*/ 159067 h 310515"/>
                <a:gd name="connsiteX45" fmla="*/ 4231957 w 4351972"/>
                <a:gd name="connsiteY45" fmla="*/ 180022 h 310515"/>
                <a:gd name="connsiteX46" fmla="*/ 4229100 w 4351972"/>
                <a:gd name="connsiteY46" fmla="*/ 203835 h 310515"/>
                <a:gd name="connsiteX47" fmla="*/ 4229100 w 4351972"/>
                <a:gd name="connsiteY47" fmla="*/ 260032 h 310515"/>
                <a:gd name="connsiteX48" fmla="*/ 4231957 w 4351972"/>
                <a:gd name="connsiteY48" fmla="*/ 273367 h 310515"/>
                <a:gd name="connsiteX49" fmla="*/ 4242435 w 4351972"/>
                <a:gd name="connsiteY49" fmla="*/ 281940 h 310515"/>
                <a:gd name="connsiteX50" fmla="*/ 4257675 w 4351972"/>
                <a:gd name="connsiteY50" fmla="*/ 285750 h 310515"/>
                <a:gd name="connsiteX51" fmla="*/ 4275772 w 4351972"/>
                <a:gd name="connsiteY51" fmla="*/ 288607 h 310515"/>
                <a:gd name="connsiteX52" fmla="*/ 4275772 w 4351972"/>
                <a:gd name="connsiteY52" fmla="*/ 303847 h 310515"/>
                <a:gd name="connsiteX53" fmla="*/ 4137660 w 4351972"/>
                <a:gd name="connsiteY53" fmla="*/ 303847 h 310515"/>
                <a:gd name="connsiteX54" fmla="*/ 4137660 w 4351972"/>
                <a:gd name="connsiteY54" fmla="*/ 288607 h 310515"/>
                <a:gd name="connsiteX55" fmla="*/ 4154805 w 4351972"/>
                <a:gd name="connsiteY55" fmla="*/ 286702 h 310515"/>
                <a:gd name="connsiteX56" fmla="*/ 4170997 w 4351972"/>
                <a:gd name="connsiteY56" fmla="*/ 283845 h 310515"/>
                <a:gd name="connsiteX57" fmla="*/ 4181475 w 4351972"/>
                <a:gd name="connsiteY57" fmla="*/ 275272 h 310515"/>
                <a:gd name="connsiteX58" fmla="*/ 4184332 w 4351972"/>
                <a:gd name="connsiteY58" fmla="*/ 261937 h 310515"/>
                <a:gd name="connsiteX59" fmla="*/ 4184332 w 4351972"/>
                <a:gd name="connsiteY59" fmla="*/ 190500 h 310515"/>
                <a:gd name="connsiteX60" fmla="*/ 4180522 w 4351972"/>
                <a:gd name="connsiteY60" fmla="*/ 178117 h 310515"/>
                <a:gd name="connsiteX61" fmla="*/ 4170997 w 4351972"/>
                <a:gd name="connsiteY61" fmla="*/ 158115 h 310515"/>
                <a:gd name="connsiteX62" fmla="*/ 4143375 w 4351972"/>
                <a:gd name="connsiteY62" fmla="*/ 105727 h 310515"/>
                <a:gd name="connsiteX63" fmla="*/ 4116705 w 4351972"/>
                <a:gd name="connsiteY63" fmla="*/ 58102 h 310515"/>
                <a:gd name="connsiteX64" fmla="*/ 4104322 w 4351972"/>
                <a:gd name="connsiteY64" fmla="*/ 40005 h 310515"/>
                <a:gd name="connsiteX65" fmla="*/ 4091940 w 4351972"/>
                <a:gd name="connsiteY65" fmla="*/ 29527 h 310515"/>
                <a:gd name="connsiteX66" fmla="*/ 4079557 w 4351972"/>
                <a:gd name="connsiteY66" fmla="*/ 24765 h 310515"/>
                <a:gd name="connsiteX67" fmla="*/ 4067175 w 4351972"/>
                <a:gd name="connsiteY67" fmla="*/ 22860 h 310515"/>
                <a:gd name="connsiteX68" fmla="*/ 3791903 w 4351972"/>
                <a:gd name="connsiteY68" fmla="*/ 7620 h 310515"/>
                <a:gd name="connsiteX69" fmla="*/ 4050031 w 4351972"/>
                <a:gd name="connsiteY69" fmla="*/ 7620 h 310515"/>
                <a:gd name="connsiteX70" fmla="*/ 4050031 w 4351972"/>
                <a:gd name="connsiteY70" fmla="*/ 87630 h 310515"/>
                <a:gd name="connsiteX71" fmla="*/ 4035743 w 4351972"/>
                <a:gd name="connsiteY71" fmla="*/ 87630 h 310515"/>
                <a:gd name="connsiteX72" fmla="*/ 4029075 w 4351972"/>
                <a:gd name="connsiteY72" fmla="*/ 69532 h 310515"/>
                <a:gd name="connsiteX73" fmla="*/ 4017645 w 4351972"/>
                <a:gd name="connsiteY73" fmla="*/ 50482 h 310515"/>
                <a:gd name="connsiteX74" fmla="*/ 4004311 w 4351972"/>
                <a:gd name="connsiteY74" fmla="*/ 33337 h 310515"/>
                <a:gd name="connsiteX75" fmla="*/ 3990023 w 4351972"/>
                <a:gd name="connsiteY75" fmla="*/ 24765 h 310515"/>
                <a:gd name="connsiteX76" fmla="*/ 3973831 w 4351972"/>
                <a:gd name="connsiteY76" fmla="*/ 23812 h 310515"/>
                <a:gd name="connsiteX77" fmla="*/ 3955733 w 4351972"/>
                <a:gd name="connsiteY77" fmla="*/ 23812 h 310515"/>
                <a:gd name="connsiteX78" fmla="*/ 3943350 w 4351972"/>
                <a:gd name="connsiteY78" fmla="*/ 23812 h 310515"/>
                <a:gd name="connsiteX79" fmla="*/ 3943350 w 4351972"/>
                <a:gd name="connsiteY79" fmla="*/ 260032 h 310515"/>
                <a:gd name="connsiteX80" fmla="*/ 3946208 w 4351972"/>
                <a:gd name="connsiteY80" fmla="*/ 272415 h 310515"/>
                <a:gd name="connsiteX81" fmla="*/ 3956686 w 4351972"/>
                <a:gd name="connsiteY81" fmla="*/ 280987 h 310515"/>
                <a:gd name="connsiteX82" fmla="*/ 3971925 w 4351972"/>
                <a:gd name="connsiteY82" fmla="*/ 284797 h 310515"/>
                <a:gd name="connsiteX83" fmla="*/ 3990975 w 4351972"/>
                <a:gd name="connsiteY83" fmla="*/ 287655 h 310515"/>
                <a:gd name="connsiteX84" fmla="*/ 3990975 w 4351972"/>
                <a:gd name="connsiteY84" fmla="*/ 302895 h 310515"/>
                <a:gd name="connsiteX85" fmla="*/ 3851911 w 4351972"/>
                <a:gd name="connsiteY85" fmla="*/ 302895 h 310515"/>
                <a:gd name="connsiteX86" fmla="*/ 3851911 w 4351972"/>
                <a:gd name="connsiteY86" fmla="*/ 287655 h 310515"/>
                <a:gd name="connsiteX87" fmla="*/ 3870008 w 4351972"/>
                <a:gd name="connsiteY87" fmla="*/ 285750 h 310515"/>
                <a:gd name="connsiteX88" fmla="*/ 3886200 w 4351972"/>
                <a:gd name="connsiteY88" fmla="*/ 282892 h 310515"/>
                <a:gd name="connsiteX89" fmla="*/ 3896678 w 4351972"/>
                <a:gd name="connsiteY89" fmla="*/ 275272 h 310515"/>
                <a:gd name="connsiteX90" fmla="*/ 3899536 w 4351972"/>
                <a:gd name="connsiteY90" fmla="*/ 261937 h 310515"/>
                <a:gd name="connsiteX91" fmla="*/ 3899536 w 4351972"/>
                <a:gd name="connsiteY91" fmla="*/ 23812 h 310515"/>
                <a:gd name="connsiteX92" fmla="*/ 3887153 w 4351972"/>
                <a:gd name="connsiteY92" fmla="*/ 23812 h 310515"/>
                <a:gd name="connsiteX93" fmla="*/ 3870961 w 4351972"/>
                <a:gd name="connsiteY93" fmla="*/ 23812 h 310515"/>
                <a:gd name="connsiteX94" fmla="*/ 3852863 w 4351972"/>
                <a:gd name="connsiteY94" fmla="*/ 24765 h 310515"/>
                <a:gd name="connsiteX95" fmla="*/ 3838575 w 4351972"/>
                <a:gd name="connsiteY95" fmla="*/ 33337 h 310515"/>
                <a:gd name="connsiteX96" fmla="*/ 3825240 w 4351972"/>
                <a:gd name="connsiteY96" fmla="*/ 50482 h 310515"/>
                <a:gd name="connsiteX97" fmla="*/ 3813811 w 4351972"/>
                <a:gd name="connsiteY97" fmla="*/ 70485 h 310515"/>
                <a:gd name="connsiteX98" fmla="*/ 3807143 w 4351972"/>
                <a:gd name="connsiteY98" fmla="*/ 87630 h 310515"/>
                <a:gd name="connsiteX99" fmla="*/ 3791903 w 4351972"/>
                <a:gd name="connsiteY99" fmla="*/ 87630 h 310515"/>
                <a:gd name="connsiteX100" fmla="*/ 3107055 w 4351972"/>
                <a:gd name="connsiteY100" fmla="*/ 6668 h 310515"/>
                <a:gd name="connsiteX101" fmla="*/ 3243262 w 4351972"/>
                <a:gd name="connsiteY101" fmla="*/ 6668 h 310515"/>
                <a:gd name="connsiteX102" fmla="*/ 3278505 w 4351972"/>
                <a:gd name="connsiteY102" fmla="*/ 10478 h 310515"/>
                <a:gd name="connsiteX103" fmla="*/ 3308032 w 4351972"/>
                <a:gd name="connsiteY103" fmla="*/ 22860 h 310515"/>
                <a:gd name="connsiteX104" fmla="*/ 3328987 w 4351972"/>
                <a:gd name="connsiteY104" fmla="*/ 44768 h 310515"/>
                <a:gd name="connsiteX105" fmla="*/ 3336607 w 4351972"/>
                <a:gd name="connsiteY105" fmla="*/ 77153 h 310515"/>
                <a:gd name="connsiteX106" fmla="*/ 3330892 w 4351972"/>
                <a:gd name="connsiteY106" fmla="*/ 107633 h 310515"/>
                <a:gd name="connsiteX107" fmla="*/ 3315652 w 4351972"/>
                <a:gd name="connsiteY107" fmla="*/ 130493 h 310515"/>
                <a:gd name="connsiteX108" fmla="*/ 3292792 w 4351972"/>
                <a:gd name="connsiteY108" fmla="*/ 145733 h 310515"/>
                <a:gd name="connsiteX109" fmla="*/ 3263264 w 4351972"/>
                <a:gd name="connsiteY109" fmla="*/ 157163 h 310515"/>
                <a:gd name="connsiteX110" fmla="*/ 3299460 w 4351972"/>
                <a:gd name="connsiteY110" fmla="*/ 205740 h 310515"/>
                <a:gd name="connsiteX111" fmla="*/ 3334702 w 4351972"/>
                <a:gd name="connsiteY111" fmla="*/ 253365 h 310515"/>
                <a:gd name="connsiteX112" fmla="*/ 3350895 w 4351972"/>
                <a:gd name="connsiteY112" fmla="*/ 271463 h 310515"/>
                <a:gd name="connsiteX113" fmla="*/ 3365182 w 4351972"/>
                <a:gd name="connsiteY113" fmla="*/ 280988 h 310515"/>
                <a:gd name="connsiteX114" fmla="*/ 3378517 w 4351972"/>
                <a:gd name="connsiteY114" fmla="*/ 284798 h 310515"/>
                <a:gd name="connsiteX115" fmla="*/ 3391852 w 4351972"/>
                <a:gd name="connsiteY115" fmla="*/ 286703 h 310515"/>
                <a:gd name="connsiteX116" fmla="*/ 3391852 w 4351972"/>
                <a:gd name="connsiteY116" fmla="*/ 302895 h 310515"/>
                <a:gd name="connsiteX117" fmla="*/ 3313747 w 4351972"/>
                <a:gd name="connsiteY117" fmla="*/ 302895 h 310515"/>
                <a:gd name="connsiteX118" fmla="*/ 3266122 w 4351972"/>
                <a:gd name="connsiteY118" fmla="*/ 231458 h 310515"/>
                <a:gd name="connsiteX119" fmla="*/ 3220402 w 4351972"/>
                <a:gd name="connsiteY119" fmla="*/ 169545 h 310515"/>
                <a:gd name="connsiteX120" fmla="*/ 3189922 w 4351972"/>
                <a:gd name="connsiteY120" fmla="*/ 169545 h 310515"/>
                <a:gd name="connsiteX121" fmla="*/ 3189922 w 4351972"/>
                <a:gd name="connsiteY121" fmla="*/ 262890 h 310515"/>
                <a:gd name="connsiteX122" fmla="*/ 3191827 w 4351972"/>
                <a:gd name="connsiteY122" fmla="*/ 275273 h 310515"/>
                <a:gd name="connsiteX123" fmla="*/ 3201352 w 4351972"/>
                <a:gd name="connsiteY123" fmla="*/ 283845 h 310515"/>
                <a:gd name="connsiteX124" fmla="*/ 3214687 w 4351972"/>
                <a:gd name="connsiteY124" fmla="*/ 286703 h 310515"/>
                <a:gd name="connsiteX125" fmla="*/ 3230880 w 4351972"/>
                <a:gd name="connsiteY125" fmla="*/ 287655 h 310515"/>
                <a:gd name="connsiteX126" fmla="*/ 3230880 w 4351972"/>
                <a:gd name="connsiteY126" fmla="*/ 302895 h 310515"/>
                <a:gd name="connsiteX127" fmla="*/ 3107055 w 4351972"/>
                <a:gd name="connsiteY127" fmla="*/ 302895 h 310515"/>
                <a:gd name="connsiteX128" fmla="*/ 3107055 w 4351972"/>
                <a:gd name="connsiteY128" fmla="*/ 287655 h 310515"/>
                <a:gd name="connsiteX129" fmla="*/ 3121342 w 4351972"/>
                <a:gd name="connsiteY129" fmla="*/ 285750 h 310515"/>
                <a:gd name="connsiteX130" fmla="*/ 3134677 w 4351972"/>
                <a:gd name="connsiteY130" fmla="*/ 282893 h 310515"/>
                <a:gd name="connsiteX131" fmla="*/ 3143250 w 4351972"/>
                <a:gd name="connsiteY131" fmla="*/ 275273 h 310515"/>
                <a:gd name="connsiteX132" fmla="*/ 3146107 w 4351972"/>
                <a:gd name="connsiteY132" fmla="*/ 261938 h 310515"/>
                <a:gd name="connsiteX133" fmla="*/ 3146107 w 4351972"/>
                <a:gd name="connsiteY133" fmla="*/ 49530 h 310515"/>
                <a:gd name="connsiteX134" fmla="*/ 3144202 w 4351972"/>
                <a:gd name="connsiteY134" fmla="*/ 36195 h 310515"/>
                <a:gd name="connsiteX135" fmla="*/ 3134677 w 4351972"/>
                <a:gd name="connsiteY135" fmla="*/ 27623 h 310515"/>
                <a:gd name="connsiteX136" fmla="*/ 3121342 w 4351972"/>
                <a:gd name="connsiteY136" fmla="*/ 23813 h 310515"/>
                <a:gd name="connsiteX137" fmla="*/ 3107055 w 4351972"/>
                <a:gd name="connsiteY137" fmla="*/ 21908 h 310515"/>
                <a:gd name="connsiteX138" fmla="*/ 2514600 w 4351972"/>
                <a:gd name="connsiteY138" fmla="*/ 6668 h 310515"/>
                <a:gd name="connsiteX139" fmla="*/ 2636520 w 4351972"/>
                <a:gd name="connsiteY139" fmla="*/ 6668 h 310515"/>
                <a:gd name="connsiteX140" fmla="*/ 2636520 w 4351972"/>
                <a:gd name="connsiteY140" fmla="*/ 21908 h 310515"/>
                <a:gd name="connsiteX141" fmla="*/ 2609850 w 4351972"/>
                <a:gd name="connsiteY141" fmla="*/ 24765 h 310515"/>
                <a:gd name="connsiteX142" fmla="*/ 2599372 w 4351972"/>
                <a:gd name="connsiteY142" fmla="*/ 33338 h 310515"/>
                <a:gd name="connsiteX143" fmla="*/ 2600325 w 4351972"/>
                <a:gd name="connsiteY143" fmla="*/ 39053 h 310515"/>
                <a:gd name="connsiteX144" fmla="*/ 2601277 w 4351972"/>
                <a:gd name="connsiteY144" fmla="*/ 43815 h 310515"/>
                <a:gd name="connsiteX145" fmla="*/ 2626042 w 4351972"/>
                <a:gd name="connsiteY145" fmla="*/ 110490 h 310515"/>
                <a:gd name="connsiteX146" fmla="*/ 2675572 w 4351972"/>
                <a:gd name="connsiteY146" fmla="*/ 241935 h 310515"/>
                <a:gd name="connsiteX147" fmla="*/ 2711767 w 4351972"/>
                <a:gd name="connsiteY147" fmla="*/ 150495 h 310515"/>
                <a:gd name="connsiteX148" fmla="*/ 2739390 w 4351972"/>
                <a:gd name="connsiteY148" fmla="*/ 78105 h 310515"/>
                <a:gd name="connsiteX149" fmla="*/ 2747010 w 4351972"/>
                <a:gd name="connsiteY149" fmla="*/ 51435 h 310515"/>
                <a:gd name="connsiteX150" fmla="*/ 2747962 w 4351972"/>
                <a:gd name="connsiteY150" fmla="*/ 40005 h 310515"/>
                <a:gd name="connsiteX151" fmla="*/ 2744152 w 4351972"/>
                <a:gd name="connsiteY151" fmla="*/ 32385 h 310515"/>
                <a:gd name="connsiteX152" fmla="*/ 2732722 w 4351972"/>
                <a:gd name="connsiteY152" fmla="*/ 26670 h 310515"/>
                <a:gd name="connsiteX153" fmla="*/ 2718435 w 4351972"/>
                <a:gd name="connsiteY153" fmla="*/ 23813 h 310515"/>
                <a:gd name="connsiteX154" fmla="*/ 2704147 w 4351972"/>
                <a:gd name="connsiteY154" fmla="*/ 21908 h 310515"/>
                <a:gd name="connsiteX155" fmla="*/ 2704147 w 4351972"/>
                <a:gd name="connsiteY155" fmla="*/ 6668 h 310515"/>
                <a:gd name="connsiteX156" fmla="*/ 2814637 w 4351972"/>
                <a:gd name="connsiteY156" fmla="*/ 6668 h 310515"/>
                <a:gd name="connsiteX157" fmla="*/ 2814637 w 4351972"/>
                <a:gd name="connsiteY157" fmla="*/ 22860 h 310515"/>
                <a:gd name="connsiteX158" fmla="*/ 2815590 w 4351972"/>
                <a:gd name="connsiteY158" fmla="*/ 22860 h 310515"/>
                <a:gd name="connsiteX159" fmla="*/ 2802255 w 4351972"/>
                <a:gd name="connsiteY159" fmla="*/ 24765 h 310515"/>
                <a:gd name="connsiteX160" fmla="*/ 2789872 w 4351972"/>
                <a:gd name="connsiteY160" fmla="*/ 30480 h 310515"/>
                <a:gd name="connsiteX161" fmla="*/ 2778442 w 4351972"/>
                <a:gd name="connsiteY161" fmla="*/ 41910 h 310515"/>
                <a:gd name="connsiteX162" fmla="*/ 2769870 w 4351972"/>
                <a:gd name="connsiteY162" fmla="*/ 58103 h 310515"/>
                <a:gd name="connsiteX163" fmla="*/ 2727960 w 4351972"/>
                <a:gd name="connsiteY163" fmla="*/ 160973 h 310515"/>
                <a:gd name="connsiteX164" fmla="*/ 2670810 w 4351972"/>
                <a:gd name="connsiteY164" fmla="*/ 306705 h 310515"/>
                <a:gd name="connsiteX165" fmla="*/ 2653665 w 4351972"/>
                <a:gd name="connsiteY165" fmla="*/ 306705 h 310515"/>
                <a:gd name="connsiteX166" fmla="*/ 2595562 w 4351972"/>
                <a:gd name="connsiteY166" fmla="*/ 151448 h 310515"/>
                <a:gd name="connsiteX167" fmla="*/ 2557462 w 4351972"/>
                <a:gd name="connsiteY167" fmla="*/ 50483 h 310515"/>
                <a:gd name="connsiteX168" fmla="*/ 2550795 w 4351972"/>
                <a:gd name="connsiteY168" fmla="*/ 39053 h 310515"/>
                <a:gd name="connsiteX169" fmla="*/ 2539365 w 4351972"/>
                <a:gd name="connsiteY169" fmla="*/ 29528 h 310515"/>
                <a:gd name="connsiteX170" fmla="*/ 2526982 w 4351972"/>
                <a:gd name="connsiteY170" fmla="*/ 23813 h 310515"/>
                <a:gd name="connsiteX171" fmla="*/ 2514600 w 4351972"/>
                <a:gd name="connsiteY171" fmla="*/ 21908 h 310515"/>
                <a:gd name="connsiteX172" fmla="*/ 2038350 w 4351972"/>
                <a:gd name="connsiteY172" fmla="*/ 6668 h 310515"/>
                <a:gd name="connsiteX173" fmla="*/ 2122170 w 4351972"/>
                <a:gd name="connsiteY173" fmla="*/ 6668 h 310515"/>
                <a:gd name="connsiteX174" fmla="*/ 2287905 w 4351972"/>
                <a:gd name="connsiteY174" fmla="*/ 232410 h 310515"/>
                <a:gd name="connsiteX175" fmla="*/ 2287905 w 4351972"/>
                <a:gd name="connsiteY175" fmla="*/ 91440 h 310515"/>
                <a:gd name="connsiteX176" fmla="*/ 2285047 w 4351972"/>
                <a:gd name="connsiteY176" fmla="*/ 51435 h 310515"/>
                <a:gd name="connsiteX177" fmla="*/ 2275522 w 4351972"/>
                <a:gd name="connsiteY177" fmla="*/ 33338 h 310515"/>
                <a:gd name="connsiteX178" fmla="*/ 2256472 w 4351972"/>
                <a:gd name="connsiteY178" fmla="*/ 25718 h 310515"/>
                <a:gd name="connsiteX179" fmla="*/ 2236470 w 4351972"/>
                <a:gd name="connsiteY179" fmla="*/ 21908 h 310515"/>
                <a:gd name="connsiteX180" fmla="*/ 2236470 w 4351972"/>
                <a:gd name="connsiteY180" fmla="*/ 6668 h 310515"/>
                <a:gd name="connsiteX181" fmla="*/ 2356485 w 4351972"/>
                <a:gd name="connsiteY181" fmla="*/ 6668 h 310515"/>
                <a:gd name="connsiteX182" fmla="*/ 2356485 w 4351972"/>
                <a:gd name="connsiteY182" fmla="*/ 22860 h 310515"/>
                <a:gd name="connsiteX183" fmla="*/ 2358390 w 4351972"/>
                <a:gd name="connsiteY183" fmla="*/ 22860 h 310515"/>
                <a:gd name="connsiteX184" fmla="*/ 2340292 w 4351972"/>
                <a:gd name="connsiteY184" fmla="*/ 25718 h 310515"/>
                <a:gd name="connsiteX185" fmla="*/ 2323147 w 4351972"/>
                <a:gd name="connsiteY185" fmla="*/ 32385 h 310515"/>
                <a:gd name="connsiteX186" fmla="*/ 2312670 w 4351972"/>
                <a:gd name="connsiteY186" fmla="*/ 52388 h 310515"/>
                <a:gd name="connsiteX187" fmla="*/ 2309812 w 4351972"/>
                <a:gd name="connsiteY187" fmla="*/ 89535 h 310515"/>
                <a:gd name="connsiteX188" fmla="*/ 2309812 w 4351972"/>
                <a:gd name="connsiteY188" fmla="*/ 306705 h 310515"/>
                <a:gd name="connsiteX189" fmla="*/ 2291715 w 4351972"/>
                <a:gd name="connsiteY189" fmla="*/ 306705 h 310515"/>
                <a:gd name="connsiteX190" fmla="*/ 2112645 w 4351972"/>
                <a:gd name="connsiteY190" fmla="*/ 64770 h 310515"/>
                <a:gd name="connsiteX191" fmla="*/ 2112645 w 4351972"/>
                <a:gd name="connsiteY191" fmla="*/ 217170 h 310515"/>
                <a:gd name="connsiteX192" fmla="*/ 2115502 w 4351972"/>
                <a:gd name="connsiteY192" fmla="*/ 256223 h 310515"/>
                <a:gd name="connsiteX193" fmla="*/ 2125027 w 4351972"/>
                <a:gd name="connsiteY193" fmla="*/ 276225 h 310515"/>
                <a:gd name="connsiteX194" fmla="*/ 2145030 w 4351972"/>
                <a:gd name="connsiteY194" fmla="*/ 284798 h 310515"/>
                <a:gd name="connsiteX195" fmla="*/ 2165032 w 4351972"/>
                <a:gd name="connsiteY195" fmla="*/ 288608 h 310515"/>
                <a:gd name="connsiteX196" fmla="*/ 2165032 w 4351972"/>
                <a:gd name="connsiteY196" fmla="*/ 303848 h 310515"/>
                <a:gd name="connsiteX197" fmla="*/ 2044065 w 4351972"/>
                <a:gd name="connsiteY197" fmla="*/ 303848 h 310515"/>
                <a:gd name="connsiteX198" fmla="*/ 2044065 w 4351972"/>
                <a:gd name="connsiteY198" fmla="*/ 288608 h 310515"/>
                <a:gd name="connsiteX199" fmla="*/ 2063115 w 4351972"/>
                <a:gd name="connsiteY199" fmla="*/ 284798 h 310515"/>
                <a:gd name="connsiteX200" fmla="*/ 2079307 w 4351972"/>
                <a:gd name="connsiteY200" fmla="*/ 278130 h 310515"/>
                <a:gd name="connsiteX201" fmla="*/ 2088832 w 4351972"/>
                <a:gd name="connsiteY201" fmla="*/ 260033 h 310515"/>
                <a:gd name="connsiteX202" fmla="*/ 2091690 w 4351972"/>
                <a:gd name="connsiteY202" fmla="*/ 219075 h 310515"/>
                <a:gd name="connsiteX203" fmla="*/ 2091690 w 4351972"/>
                <a:gd name="connsiteY203" fmla="*/ 73343 h 310515"/>
                <a:gd name="connsiteX204" fmla="*/ 2087880 w 4351972"/>
                <a:gd name="connsiteY204" fmla="*/ 54293 h 310515"/>
                <a:gd name="connsiteX205" fmla="*/ 2079307 w 4351972"/>
                <a:gd name="connsiteY205" fmla="*/ 39053 h 310515"/>
                <a:gd name="connsiteX206" fmla="*/ 2059305 w 4351972"/>
                <a:gd name="connsiteY206" fmla="*/ 27623 h 310515"/>
                <a:gd name="connsiteX207" fmla="*/ 2038350 w 4351972"/>
                <a:gd name="connsiteY207" fmla="*/ 21908 h 310515"/>
                <a:gd name="connsiteX208" fmla="*/ 1906905 w 4351972"/>
                <a:gd name="connsiteY208" fmla="*/ 6668 h 310515"/>
                <a:gd name="connsiteX209" fmla="*/ 2027872 w 4351972"/>
                <a:gd name="connsiteY209" fmla="*/ 6668 h 310515"/>
                <a:gd name="connsiteX210" fmla="*/ 2027872 w 4351972"/>
                <a:gd name="connsiteY210" fmla="*/ 22860 h 310515"/>
                <a:gd name="connsiteX211" fmla="*/ 2025967 w 4351972"/>
                <a:gd name="connsiteY211" fmla="*/ 22860 h 310515"/>
                <a:gd name="connsiteX212" fmla="*/ 2008822 w 4351972"/>
                <a:gd name="connsiteY212" fmla="*/ 25718 h 310515"/>
                <a:gd name="connsiteX213" fmla="*/ 1990725 w 4351972"/>
                <a:gd name="connsiteY213" fmla="*/ 32385 h 310515"/>
                <a:gd name="connsiteX214" fmla="*/ 1981200 w 4351972"/>
                <a:gd name="connsiteY214" fmla="*/ 52388 h 310515"/>
                <a:gd name="connsiteX215" fmla="*/ 1978342 w 4351972"/>
                <a:gd name="connsiteY215" fmla="*/ 88583 h 310515"/>
                <a:gd name="connsiteX216" fmla="*/ 1978342 w 4351972"/>
                <a:gd name="connsiteY216" fmla="*/ 217170 h 310515"/>
                <a:gd name="connsiteX217" fmla="*/ 1967865 w 4351972"/>
                <a:gd name="connsiteY217" fmla="*/ 260033 h 310515"/>
                <a:gd name="connsiteX218" fmla="*/ 1941195 w 4351972"/>
                <a:gd name="connsiteY218" fmla="*/ 289560 h 310515"/>
                <a:gd name="connsiteX219" fmla="*/ 1906905 w 4351972"/>
                <a:gd name="connsiteY219" fmla="*/ 305753 h 310515"/>
                <a:gd name="connsiteX220" fmla="*/ 1871662 w 4351972"/>
                <a:gd name="connsiteY220" fmla="*/ 310515 h 310515"/>
                <a:gd name="connsiteX221" fmla="*/ 1824037 w 4351972"/>
                <a:gd name="connsiteY221" fmla="*/ 303848 h 310515"/>
                <a:gd name="connsiteX222" fmla="*/ 1788795 w 4351972"/>
                <a:gd name="connsiteY222" fmla="*/ 284798 h 310515"/>
                <a:gd name="connsiteX223" fmla="*/ 1767840 w 4351972"/>
                <a:gd name="connsiteY223" fmla="*/ 258128 h 310515"/>
                <a:gd name="connsiteX224" fmla="*/ 1761172 w 4351972"/>
                <a:gd name="connsiteY224" fmla="*/ 225743 h 310515"/>
                <a:gd name="connsiteX225" fmla="*/ 1761172 w 4351972"/>
                <a:gd name="connsiteY225" fmla="*/ 51435 h 310515"/>
                <a:gd name="connsiteX226" fmla="*/ 1758315 w 4351972"/>
                <a:gd name="connsiteY226" fmla="*/ 39053 h 310515"/>
                <a:gd name="connsiteX227" fmla="*/ 1748790 w 4351972"/>
                <a:gd name="connsiteY227" fmla="*/ 29528 h 310515"/>
                <a:gd name="connsiteX228" fmla="*/ 1735455 w 4351972"/>
                <a:gd name="connsiteY228" fmla="*/ 24765 h 310515"/>
                <a:gd name="connsiteX229" fmla="*/ 1722120 w 4351972"/>
                <a:gd name="connsiteY229" fmla="*/ 22860 h 310515"/>
                <a:gd name="connsiteX230" fmla="*/ 1722120 w 4351972"/>
                <a:gd name="connsiteY230" fmla="*/ 7620 h 310515"/>
                <a:gd name="connsiteX231" fmla="*/ 1844040 w 4351972"/>
                <a:gd name="connsiteY231" fmla="*/ 7620 h 310515"/>
                <a:gd name="connsiteX232" fmla="*/ 1844040 w 4351972"/>
                <a:gd name="connsiteY232" fmla="*/ 22860 h 310515"/>
                <a:gd name="connsiteX233" fmla="*/ 1829752 w 4351972"/>
                <a:gd name="connsiteY233" fmla="*/ 24765 h 310515"/>
                <a:gd name="connsiteX234" fmla="*/ 1817370 w 4351972"/>
                <a:gd name="connsiteY234" fmla="*/ 27623 h 310515"/>
                <a:gd name="connsiteX235" fmla="*/ 1807845 w 4351972"/>
                <a:gd name="connsiteY235" fmla="*/ 36195 h 310515"/>
                <a:gd name="connsiteX236" fmla="*/ 1805940 w 4351972"/>
                <a:gd name="connsiteY236" fmla="*/ 48578 h 310515"/>
                <a:gd name="connsiteX237" fmla="*/ 1805940 w 4351972"/>
                <a:gd name="connsiteY237" fmla="*/ 211455 h 310515"/>
                <a:gd name="connsiteX238" fmla="*/ 1808797 w 4351972"/>
                <a:gd name="connsiteY238" fmla="*/ 236220 h 310515"/>
                <a:gd name="connsiteX239" fmla="*/ 1819275 w 4351972"/>
                <a:gd name="connsiteY239" fmla="*/ 260033 h 310515"/>
                <a:gd name="connsiteX240" fmla="*/ 1841182 w 4351972"/>
                <a:gd name="connsiteY240" fmla="*/ 279083 h 310515"/>
                <a:gd name="connsiteX241" fmla="*/ 1879282 w 4351972"/>
                <a:gd name="connsiteY241" fmla="*/ 286703 h 310515"/>
                <a:gd name="connsiteX242" fmla="*/ 1917382 w 4351972"/>
                <a:gd name="connsiteY242" fmla="*/ 279083 h 310515"/>
                <a:gd name="connsiteX243" fmla="*/ 1942147 w 4351972"/>
                <a:gd name="connsiteY243" fmla="*/ 260033 h 310515"/>
                <a:gd name="connsiteX244" fmla="*/ 1954530 w 4351972"/>
                <a:gd name="connsiteY244" fmla="*/ 236220 h 310515"/>
                <a:gd name="connsiteX245" fmla="*/ 1958340 w 4351972"/>
                <a:gd name="connsiteY245" fmla="*/ 211455 h 310515"/>
                <a:gd name="connsiteX246" fmla="*/ 1958340 w 4351972"/>
                <a:gd name="connsiteY246" fmla="*/ 90488 h 310515"/>
                <a:gd name="connsiteX247" fmla="*/ 1955482 w 4351972"/>
                <a:gd name="connsiteY247" fmla="*/ 52388 h 310515"/>
                <a:gd name="connsiteX248" fmla="*/ 1945957 w 4351972"/>
                <a:gd name="connsiteY248" fmla="*/ 33338 h 310515"/>
                <a:gd name="connsiteX249" fmla="*/ 1925955 w 4351972"/>
                <a:gd name="connsiteY249" fmla="*/ 24765 h 310515"/>
                <a:gd name="connsiteX250" fmla="*/ 1906905 w 4351972"/>
                <a:gd name="connsiteY250" fmla="*/ 21908 h 310515"/>
                <a:gd name="connsiteX251" fmla="*/ 972503 w 4351972"/>
                <a:gd name="connsiteY251" fmla="*/ 6668 h 310515"/>
                <a:gd name="connsiteX252" fmla="*/ 1056323 w 4351972"/>
                <a:gd name="connsiteY252" fmla="*/ 6668 h 310515"/>
                <a:gd name="connsiteX253" fmla="*/ 1222058 w 4351972"/>
                <a:gd name="connsiteY253" fmla="*/ 232410 h 310515"/>
                <a:gd name="connsiteX254" fmla="*/ 1222058 w 4351972"/>
                <a:gd name="connsiteY254" fmla="*/ 91440 h 310515"/>
                <a:gd name="connsiteX255" fmla="*/ 1219200 w 4351972"/>
                <a:gd name="connsiteY255" fmla="*/ 51435 h 310515"/>
                <a:gd name="connsiteX256" fmla="*/ 1209675 w 4351972"/>
                <a:gd name="connsiteY256" fmla="*/ 33338 h 310515"/>
                <a:gd name="connsiteX257" fmla="*/ 1190625 w 4351972"/>
                <a:gd name="connsiteY257" fmla="*/ 25718 h 310515"/>
                <a:gd name="connsiteX258" fmla="*/ 1170623 w 4351972"/>
                <a:gd name="connsiteY258" fmla="*/ 21908 h 310515"/>
                <a:gd name="connsiteX259" fmla="*/ 1170623 w 4351972"/>
                <a:gd name="connsiteY259" fmla="*/ 6668 h 310515"/>
                <a:gd name="connsiteX260" fmla="*/ 1290638 w 4351972"/>
                <a:gd name="connsiteY260" fmla="*/ 6668 h 310515"/>
                <a:gd name="connsiteX261" fmla="*/ 1290638 w 4351972"/>
                <a:gd name="connsiteY261" fmla="*/ 22860 h 310515"/>
                <a:gd name="connsiteX262" fmla="*/ 1291590 w 4351972"/>
                <a:gd name="connsiteY262" fmla="*/ 22860 h 310515"/>
                <a:gd name="connsiteX263" fmla="*/ 1273493 w 4351972"/>
                <a:gd name="connsiteY263" fmla="*/ 25718 h 310515"/>
                <a:gd name="connsiteX264" fmla="*/ 1256348 w 4351972"/>
                <a:gd name="connsiteY264" fmla="*/ 32385 h 310515"/>
                <a:gd name="connsiteX265" fmla="*/ 1245870 w 4351972"/>
                <a:gd name="connsiteY265" fmla="*/ 52388 h 310515"/>
                <a:gd name="connsiteX266" fmla="*/ 1243013 w 4351972"/>
                <a:gd name="connsiteY266" fmla="*/ 89535 h 310515"/>
                <a:gd name="connsiteX267" fmla="*/ 1243013 w 4351972"/>
                <a:gd name="connsiteY267" fmla="*/ 306705 h 310515"/>
                <a:gd name="connsiteX268" fmla="*/ 1224915 w 4351972"/>
                <a:gd name="connsiteY268" fmla="*/ 306705 h 310515"/>
                <a:gd name="connsiteX269" fmla="*/ 1045845 w 4351972"/>
                <a:gd name="connsiteY269" fmla="*/ 64770 h 310515"/>
                <a:gd name="connsiteX270" fmla="*/ 1045845 w 4351972"/>
                <a:gd name="connsiteY270" fmla="*/ 217170 h 310515"/>
                <a:gd name="connsiteX271" fmla="*/ 1048703 w 4351972"/>
                <a:gd name="connsiteY271" fmla="*/ 256223 h 310515"/>
                <a:gd name="connsiteX272" fmla="*/ 1058228 w 4351972"/>
                <a:gd name="connsiteY272" fmla="*/ 276225 h 310515"/>
                <a:gd name="connsiteX273" fmla="*/ 1078230 w 4351972"/>
                <a:gd name="connsiteY273" fmla="*/ 284798 h 310515"/>
                <a:gd name="connsiteX274" fmla="*/ 1098233 w 4351972"/>
                <a:gd name="connsiteY274" fmla="*/ 288608 h 310515"/>
                <a:gd name="connsiteX275" fmla="*/ 1098233 w 4351972"/>
                <a:gd name="connsiteY275" fmla="*/ 303848 h 310515"/>
                <a:gd name="connsiteX276" fmla="*/ 977265 w 4351972"/>
                <a:gd name="connsiteY276" fmla="*/ 303848 h 310515"/>
                <a:gd name="connsiteX277" fmla="*/ 977265 w 4351972"/>
                <a:gd name="connsiteY277" fmla="*/ 288608 h 310515"/>
                <a:gd name="connsiteX278" fmla="*/ 996315 w 4351972"/>
                <a:gd name="connsiteY278" fmla="*/ 284798 h 310515"/>
                <a:gd name="connsiteX279" fmla="*/ 1012508 w 4351972"/>
                <a:gd name="connsiteY279" fmla="*/ 278130 h 310515"/>
                <a:gd name="connsiteX280" fmla="*/ 1022033 w 4351972"/>
                <a:gd name="connsiteY280" fmla="*/ 260033 h 310515"/>
                <a:gd name="connsiteX281" fmla="*/ 1024890 w 4351972"/>
                <a:gd name="connsiteY281" fmla="*/ 219075 h 310515"/>
                <a:gd name="connsiteX282" fmla="*/ 1024890 w 4351972"/>
                <a:gd name="connsiteY282" fmla="*/ 73343 h 310515"/>
                <a:gd name="connsiteX283" fmla="*/ 1022033 w 4351972"/>
                <a:gd name="connsiteY283" fmla="*/ 54293 h 310515"/>
                <a:gd name="connsiteX284" fmla="*/ 1013460 w 4351972"/>
                <a:gd name="connsiteY284" fmla="*/ 39053 h 310515"/>
                <a:gd name="connsiteX285" fmla="*/ 993458 w 4351972"/>
                <a:gd name="connsiteY285" fmla="*/ 27623 h 310515"/>
                <a:gd name="connsiteX286" fmla="*/ 972503 w 4351972"/>
                <a:gd name="connsiteY286" fmla="*/ 21908 h 310515"/>
                <a:gd name="connsiteX287" fmla="*/ 687705 w 4351972"/>
                <a:gd name="connsiteY287" fmla="*/ 6668 h 310515"/>
                <a:gd name="connsiteX288" fmla="*/ 798195 w 4351972"/>
                <a:gd name="connsiteY288" fmla="*/ 6668 h 310515"/>
                <a:gd name="connsiteX289" fmla="*/ 798195 w 4351972"/>
                <a:gd name="connsiteY289" fmla="*/ 21908 h 310515"/>
                <a:gd name="connsiteX290" fmla="*/ 795338 w 4351972"/>
                <a:gd name="connsiteY290" fmla="*/ 21908 h 310515"/>
                <a:gd name="connsiteX291" fmla="*/ 790575 w 4351972"/>
                <a:gd name="connsiteY291" fmla="*/ 21908 h 310515"/>
                <a:gd name="connsiteX292" fmla="*/ 784860 w 4351972"/>
                <a:gd name="connsiteY292" fmla="*/ 22860 h 310515"/>
                <a:gd name="connsiteX293" fmla="*/ 777240 w 4351972"/>
                <a:gd name="connsiteY293" fmla="*/ 23813 h 310515"/>
                <a:gd name="connsiteX294" fmla="*/ 762000 w 4351972"/>
                <a:gd name="connsiteY294" fmla="*/ 29528 h 310515"/>
                <a:gd name="connsiteX295" fmla="*/ 749618 w 4351972"/>
                <a:gd name="connsiteY295" fmla="*/ 39053 h 310515"/>
                <a:gd name="connsiteX296" fmla="*/ 704850 w 4351972"/>
                <a:gd name="connsiteY296" fmla="*/ 89535 h 310515"/>
                <a:gd name="connsiteX297" fmla="*/ 658178 w 4351972"/>
                <a:gd name="connsiteY297" fmla="*/ 137160 h 310515"/>
                <a:gd name="connsiteX298" fmla="*/ 710565 w 4351972"/>
                <a:gd name="connsiteY298" fmla="*/ 199073 h 310515"/>
                <a:gd name="connsiteX299" fmla="*/ 754380 w 4351972"/>
                <a:gd name="connsiteY299" fmla="*/ 254318 h 310515"/>
                <a:gd name="connsiteX300" fmla="*/ 772478 w 4351972"/>
                <a:gd name="connsiteY300" fmla="*/ 272415 h 310515"/>
                <a:gd name="connsiteX301" fmla="*/ 787718 w 4351972"/>
                <a:gd name="connsiteY301" fmla="*/ 282893 h 310515"/>
                <a:gd name="connsiteX302" fmla="*/ 801053 w 4351972"/>
                <a:gd name="connsiteY302" fmla="*/ 286703 h 310515"/>
                <a:gd name="connsiteX303" fmla="*/ 814388 w 4351972"/>
                <a:gd name="connsiteY303" fmla="*/ 288608 h 310515"/>
                <a:gd name="connsiteX304" fmla="*/ 814388 w 4351972"/>
                <a:gd name="connsiteY304" fmla="*/ 302895 h 310515"/>
                <a:gd name="connsiteX305" fmla="*/ 813435 w 4351972"/>
                <a:gd name="connsiteY305" fmla="*/ 302895 h 310515"/>
                <a:gd name="connsiteX306" fmla="*/ 730568 w 4351972"/>
                <a:gd name="connsiteY306" fmla="*/ 302895 h 310515"/>
                <a:gd name="connsiteX307" fmla="*/ 677228 w 4351972"/>
                <a:gd name="connsiteY307" fmla="*/ 229553 h 310515"/>
                <a:gd name="connsiteX308" fmla="*/ 616268 w 4351972"/>
                <a:gd name="connsiteY308" fmla="*/ 159068 h 310515"/>
                <a:gd name="connsiteX309" fmla="*/ 610553 w 4351972"/>
                <a:gd name="connsiteY309" fmla="*/ 159068 h 310515"/>
                <a:gd name="connsiteX310" fmla="*/ 610553 w 4351972"/>
                <a:gd name="connsiteY310" fmla="*/ 261938 h 310515"/>
                <a:gd name="connsiteX311" fmla="*/ 613410 w 4351972"/>
                <a:gd name="connsiteY311" fmla="*/ 274320 h 310515"/>
                <a:gd name="connsiteX312" fmla="*/ 622935 w 4351972"/>
                <a:gd name="connsiteY312" fmla="*/ 282893 h 310515"/>
                <a:gd name="connsiteX313" fmla="*/ 635318 w 4351972"/>
                <a:gd name="connsiteY313" fmla="*/ 286703 h 310515"/>
                <a:gd name="connsiteX314" fmla="*/ 650558 w 4351972"/>
                <a:gd name="connsiteY314" fmla="*/ 288608 h 310515"/>
                <a:gd name="connsiteX315" fmla="*/ 650558 w 4351972"/>
                <a:gd name="connsiteY315" fmla="*/ 303848 h 310515"/>
                <a:gd name="connsiteX316" fmla="*/ 528638 w 4351972"/>
                <a:gd name="connsiteY316" fmla="*/ 303848 h 310515"/>
                <a:gd name="connsiteX317" fmla="*/ 528638 w 4351972"/>
                <a:gd name="connsiteY317" fmla="*/ 288608 h 310515"/>
                <a:gd name="connsiteX318" fmla="*/ 542925 w 4351972"/>
                <a:gd name="connsiteY318" fmla="*/ 287655 h 310515"/>
                <a:gd name="connsiteX319" fmla="*/ 556260 w 4351972"/>
                <a:gd name="connsiteY319" fmla="*/ 284798 h 310515"/>
                <a:gd name="connsiteX320" fmla="*/ 565785 w 4351972"/>
                <a:gd name="connsiteY320" fmla="*/ 277178 h 310515"/>
                <a:gd name="connsiteX321" fmla="*/ 568643 w 4351972"/>
                <a:gd name="connsiteY321" fmla="*/ 264795 h 310515"/>
                <a:gd name="connsiteX322" fmla="*/ 568643 w 4351972"/>
                <a:gd name="connsiteY322" fmla="*/ 51435 h 310515"/>
                <a:gd name="connsiteX323" fmla="*/ 565785 w 4351972"/>
                <a:gd name="connsiteY323" fmla="*/ 39053 h 310515"/>
                <a:gd name="connsiteX324" fmla="*/ 556260 w 4351972"/>
                <a:gd name="connsiteY324" fmla="*/ 30480 h 310515"/>
                <a:gd name="connsiteX325" fmla="*/ 542925 w 4351972"/>
                <a:gd name="connsiteY325" fmla="*/ 25718 h 310515"/>
                <a:gd name="connsiteX326" fmla="*/ 529590 w 4351972"/>
                <a:gd name="connsiteY326" fmla="*/ 22860 h 310515"/>
                <a:gd name="connsiteX327" fmla="*/ 529590 w 4351972"/>
                <a:gd name="connsiteY327" fmla="*/ 7620 h 310515"/>
                <a:gd name="connsiteX328" fmla="*/ 651510 w 4351972"/>
                <a:gd name="connsiteY328" fmla="*/ 7620 h 310515"/>
                <a:gd name="connsiteX329" fmla="*/ 651510 w 4351972"/>
                <a:gd name="connsiteY329" fmla="*/ 22860 h 310515"/>
                <a:gd name="connsiteX330" fmla="*/ 637223 w 4351972"/>
                <a:gd name="connsiteY330" fmla="*/ 24765 h 310515"/>
                <a:gd name="connsiteX331" fmla="*/ 624840 w 4351972"/>
                <a:gd name="connsiteY331" fmla="*/ 27623 h 310515"/>
                <a:gd name="connsiteX332" fmla="*/ 615315 w 4351972"/>
                <a:gd name="connsiteY332" fmla="*/ 36195 h 310515"/>
                <a:gd name="connsiteX333" fmla="*/ 612458 w 4351972"/>
                <a:gd name="connsiteY333" fmla="*/ 48578 h 310515"/>
                <a:gd name="connsiteX334" fmla="*/ 612458 w 4351972"/>
                <a:gd name="connsiteY334" fmla="*/ 150495 h 310515"/>
                <a:gd name="connsiteX335" fmla="*/ 616268 w 4351972"/>
                <a:gd name="connsiteY335" fmla="*/ 150495 h 310515"/>
                <a:gd name="connsiteX336" fmla="*/ 653415 w 4351972"/>
                <a:gd name="connsiteY336" fmla="*/ 117158 h 310515"/>
                <a:gd name="connsiteX337" fmla="*/ 686753 w 4351972"/>
                <a:gd name="connsiteY337" fmla="*/ 82868 h 310515"/>
                <a:gd name="connsiteX338" fmla="*/ 710565 w 4351972"/>
                <a:gd name="connsiteY338" fmla="*/ 52388 h 310515"/>
                <a:gd name="connsiteX339" fmla="*/ 718185 w 4351972"/>
                <a:gd name="connsiteY339" fmla="*/ 32385 h 310515"/>
                <a:gd name="connsiteX340" fmla="*/ 714375 w 4351972"/>
                <a:gd name="connsiteY340" fmla="*/ 27623 h 310515"/>
                <a:gd name="connsiteX341" fmla="*/ 705803 w 4351972"/>
                <a:gd name="connsiteY341" fmla="*/ 24765 h 310515"/>
                <a:gd name="connsiteX342" fmla="*/ 695325 w 4351972"/>
                <a:gd name="connsiteY342" fmla="*/ 22860 h 310515"/>
                <a:gd name="connsiteX343" fmla="*/ 687705 w 4351972"/>
                <a:gd name="connsiteY343" fmla="*/ 21908 h 310515"/>
                <a:gd name="connsiteX344" fmla="*/ 0 w 4351972"/>
                <a:gd name="connsiteY344" fmla="*/ 6668 h 310515"/>
                <a:gd name="connsiteX345" fmla="*/ 134302 w 4351972"/>
                <a:gd name="connsiteY345" fmla="*/ 6668 h 310515"/>
                <a:gd name="connsiteX346" fmla="*/ 200977 w 4351972"/>
                <a:gd name="connsiteY346" fmla="*/ 26670 h 310515"/>
                <a:gd name="connsiteX347" fmla="*/ 226695 w 4351972"/>
                <a:gd name="connsiteY347" fmla="*/ 80963 h 310515"/>
                <a:gd name="connsiteX348" fmla="*/ 217170 w 4351972"/>
                <a:gd name="connsiteY348" fmla="*/ 121920 h 310515"/>
                <a:gd name="connsiteX349" fmla="*/ 192405 w 4351972"/>
                <a:gd name="connsiteY349" fmla="*/ 151448 h 310515"/>
                <a:gd name="connsiteX350" fmla="*/ 158115 w 4351972"/>
                <a:gd name="connsiteY350" fmla="*/ 168593 h 310515"/>
                <a:gd name="connsiteX351" fmla="*/ 118110 w 4351972"/>
                <a:gd name="connsiteY351" fmla="*/ 174308 h 310515"/>
                <a:gd name="connsiteX352" fmla="*/ 84772 w 4351972"/>
                <a:gd name="connsiteY352" fmla="*/ 174308 h 310515"/>
                <a:gd name="connsiteX353" fmla="*/ 84772 w 4351972"/>
                <a:gd name="connsiteY353" fmla="*/ 263843 h 310515"/>
                <a:gd name="connsiteX354" fmla="*/ 87630 w 4351972"/>
                <a:gd name="connsiteY354" fmla="*/ 276225 h 310515"/>
                <a:gd name="connsiteX355" fmla="*/ 97155 w 4351972"/>
                <a:gd name="connsiteY355" fmla="*/ 284798 h 310515"/>
                <a:gd name="connsiteX356" fmla="*/ 110490 w 4351972"/>
                <a:gd name="connsiteY356" fmla="*/ 287655 h 310515"/>
                <a:gd name="connsiteX357" fmla="*/ 127635 w 4351972"/>
                <a:gd name="connsiteY357" fmla="*/ 289560 h 310515"/>
                <a:gd name="connsiteX358" fmla="*/ 127635 w 4351972"/>
                <a:gd name="connsiteY358" fmla="*/ 304800 h 310515"/>
                <a:gd name="connsiteX359" fmla="*/ 952 w 4351972"/>
                <a:gd name="connsiteY359" fmla="*/ 304800 h 310515"/>
                <a:gd name="connsiteX360" fmla="*/ 952 w 4351972"/>
                <a:gd name="connsiteY360" fmla="*/ 289560 h 310515"/>
                <a:gd name="connsiteX361" fmla="*/ 15240 w 4351972"/>
                <a:gd name="connsiteY361" fmla="*/ 287655 h 310515"/>
                <a:gd name="connsiteX362" fmla="*/ 28575 w 4351972"/>
                <a:gd name="connsiteY362" fmla="*/ 284798 h 310515"/>
                <a:gd name="connsiteX363" fmla="*/ 37147 w 4351972"/>
                <a:gd name="connsiteY363" fmla="*/ 277178 h 310515"/>
                <a:gd name="connsiteX364" fmla="*/ 40005 w 4351972"/>
                <a:gd name="connsiteY364" fmla="*/ 263843 h 310515"/>
                <a:gd name="connsiteX365" fmla="*/ 40005 w 4351972"/>
                <a:gd name="connsiteY365" fmla="*/ 49530 h 310515"/>
                <a:gd name="connsiteX366" fmla="*/ 38100 w 4351972"/>
                <a:gd name="connsiteY366" fmla="*/ 36195 h 310515"/>
                <a:gd name="connsiteX367" fmla="*/ 28575 w 4351972"/>
                <a:gd name="connsiteY367" fmla="*/ 27623 h 310515"/>
                <a:gd name="connsiteX368" fmla="*/ 13335 w 4351972"/>
                <a:gd name="connsiteY368" fmla="*/ 23813 h 310515"/>
                <a:gd name="connsiteX369" fmla="*/ 0 w 4351972"/>
                <a:gd name="connsiteY369" fmla="*/ 21908 h 310515"/>
                <a:gd name="connsiteX370" fmla="*/ 2824163 w 4351972"/>
                <a:gd name="connsiteY370" fmla="*/ 5715 h 310515"/>
                <a:gd name="connsiteX371" fmla="*/ 3052763 w 4351972"/>
                <a:gd name="connsiteY371" fmla="*/ 5715 h 310515"/>
                <a:gd name="connsiteX372" fmla="*/ 3052763 w 4351972"/>
                <a:gd name="connsiteY372" fmla="*/ 76200 h 310515"/>
                <a:gd name="connsiteX373" fmla="*/ 3037523 w 4351972"/>
                <a:gd name="connsiteY373" fmla="*/ 76200 h 310515"/>
                <a:gd name="connsiteX374" fmla="*/ 3019425 w 4351972"/>
                <a:gd name="connsiteY374" fmla="*/ 42862 h 310515"/>
                <a:gd name="connsiteX375" fmla="*/ 2992755 w 4351972"/>
                <a:gd name="connsiteY375" fmla="*/ 23812 h 310515"/>
                <a:gd name="connsiteX376" fmla="*/ 2977515 w 4351972"/>
                <a:gd name="connsiteY376" fmla="*/ 22860 h 310515"/>
                <a:gd name="connsiteX377" fmla="*/ 2957513 w 4351972"/>
                <a:gd name="connsiteY377" fmla="*/ 22860 h 310515"/>
                <a:gd name="connsiteX378" fmla="*/ 2910840 w 4351972"/>
                <a:gd name="connsiteY378" fmla="*/ 22860 h 310515"/>
                <a:gd name="connsiteX379" fmla="*/ 2910840 w 4351972"/>
                <a:gd name="connsiteY379" fmla="*/ 139065 h 310515"/>
                <a:gd name="connsiteX380" fmla="*/ 2944178 w 4351972"/>
                <a:gd name="connsiteY380" fmla="*/ 139065 h 310515"/>
                <a:gd name="connsiteX381" fmla="*/ 2967038 w 4351972"/>
                <a:gd name="connsiteY381" fmla="*/ 136207 h 310515"/>
                <a:gd name="connsiteX382" fmla="*/ 2980373 w 4351972"/>
                <a:gd name="connsiteY382" fmla="*/ 125730 h 310515"/>
                <a:gd name="connsiteX383" fmla="*/ 2987993 w 4351972"/>
                <a:gd name="connsiteY383" fmla="*/ 109537 h 310515"/>
                <a:gd name="connsiteX384" fmla="*/ 2992755 w 4351972"/>
                <a:gd name="connsiteY384" fmla="*/ 90487 h 310515"/>
                <a:gd name="connsiteX385" fmla="*/ 3007995 w 4351972"/>
                <a:gd name="connsiteY385" fmla="*/ 90487 h 310515"/>
                <a:gd name="connsiteX386" fmla="*/ 3007995 w 4351972"/>
                <a:gd name="connsiteY386" fmla="*/ 206692 h 310515"/>
                <a:gd name="connsiteX387" fmla="*/ 2992755 w 4351972"/>
                <a:gd name="connsiteY387" fmla="*/ 206692 h 310515"/>
                <a:gd name="connsiteX388" fmla="*/ 2987993 w 4351972"/>
                <a:gd name="connsiteY388" fmla="*/ 185737 h 310515"/>
                <a:gd name="connsiteX389" fmla="*/ 2980373 w 4351972"/>
                <a:gd name="connsiteY389" fmla="*/ 169545 h 310515"/>
                <a:gd name="connsiteX390" fmla="*/ 2966085 w 4351972"/>
                <a:gd name="connsiteY390" fmla="*/ 159067 h 310515"/>
                <a:gd name="connsiteX391" fmla="*/ 2944178 w 4351972"/>
                <a:gd name="connsiteY391" fmla="*/ 156210 h 310515"/>
                <a:gd name="connsiteX392" fmla="*/ 2910840 w 4351972"/>
                <a:gd name="connsiteY392" fmla="*/ 156210 h 310515"/>
                <a:gd name="connsiteX393" fmla="*/ 2910840 w 4351972"/>
                <a:gd name="connsiteY393" fmla="*/ 244792 h 310515"/>
                <a:gd name="connsiteX394" fmla="*/ 2912745 w 4351972"/>
                <a:gd name="connsiteY394" fmla="*/ 265747 h 310515"/>
                <a:gd name="connsiteX395" fmla="*/ 2920365 w 4351972"/>
                <a:gd name="connsiteY395" fmla="*/ 277177 h 310515"/>
                <a:gd name="connsiteX396" fmla="*/ 2934653 w 4351972"/>
                <a:gd name="connsiteY396" fmla="*/ 281940 h 310515"/>
                <a:gd name="connsiteX397" fmla="*/ 2961323 w 4351972"/>
                <a:gd name="connsiteY397" fmla="*/ 282892 h 310515"/>
                <a:gd name="connsiteX398" fmla="*/ 2979420 w 4351972"/>
                <a:gd name="connsiteY398" fmla="*/ 282892 h 310515"/>
                <a:gd name="connsiteX399" fmla="*/ 2998470 w 4351972"/>
                <a:gd name="connsiteY399" fmla="*/ 281940 h 310515"/>
                <a:gd name="connsiteX400" fmla="*/ 3014663 w 4351972"/>
                <a:gd name="connsiteY400" fmla="*/ 279082 h 310515"/>
                <a:gd name="connsiteX401" fmla="*/ 3026093 w 4351972"/>
                <a:gd name="connsiteY401" fmla="*/ 273367 h 310515"/>
                <a:gd name="connsiteX402" fmla="*/ 3046095 w 4351972"/>
                <a:gd name="connsiteY402" fmla="*/ 242887 h 310515"/>
                <a:gd name="connsiteX403" fmla="*/ 3059430 w 4351972"/>
                <a:gd name="connsiteY403" fmla="*/ 213360 h 310515"/>
                <a:gd name="connsiteX404" fmla="*/ 3074670 w 4351972"/>
                <a:gd name="connsiteY404" fmla="*/ 213360 h 310515"/>
                <a:gd name="connsiteX405" fmla="*/ 3074670 w 4351972"/>
                <a:gd name="connsiteY405" fmla="*/ 216217 h 310515"/>
                <a:gd name="connsiteX406" fmla="*/ 3068955 w 4351972"/>
                <a:gd name="connsiteY406" fmla="*/ 302895 h 310515"/>
                <a:gd name="connsiteX407" fmla="*/ 2824163 w 4351972"/>
                <a:gd name="connsiteY407" fmla="*/ 302895 h 310515"/>
                <a:gd name="connsiteX408" fmla="*/ 2824163 w 4351972"/>
                <a:gd name="connsiteY408" fmla="*/ 287655 h 310515"/>
                <a:gd name="connsiteX409" fmla="*/ 2840355 w 4351972"/>
                <a:gd name="connsiteY409" fmla="*/ 285750 h 310515"/>
                <a:gd name="connsiteX410" fmla="*/ 2853690 w 4351972"/>
                <a:gd name="connsiteY410" fmla="*/ 282892 h 310515"/>
                <a:gd name="connsiteX411" fmla="*/ 2863215 w 4351972"/>
                <a:gd name="connsiteY411" fmla="*/ 274320 h 310515"/>
                <a:gd name="connsiteX412" fmla="*/ 2866073 w 4351972"/>
                <a:gd name="connsiteY412" fmla="*/ 261937 h 310515"/>
                <a:gd name="connsiteX413" fmla="*/ 2866073 w 4351972"/>
                <a:gd name="connsiteY413" fmla="*/ 49530 h 310515"/>
                <a:gd name="connsiteX414" fmla="*/ 2864168 w 4351972"/>
                <a:gd name="connsiteY414" fmla="*/ 37147 h 310515"/>
                <a:gd name="connsiteX415" fmla="*/ 2854643 w 4351972"/>
                <a:gd name="connsiteY415" fmla="*/ 28575 h 310515"/>
                <a:gd name="connsiteX416" fmla="*/ 2839403 w 4351972"/>
                <a:gd name="connsiteY416" fmla="*/ 23812 h 310515"/>
                <a:gd name="connsiteX417" fmla="*/ 2824163 w 4351972"/>
                <a:gd name="connsiteY417" fmla="*/ 20955 h 310515"/>
                <a:gd name="connsiteX418" fmla="*/ 258128 w 4351972"/>
                <a:gd name="connsiteY418" fmla="*/ 5715 h 310515"/>
                <a:gd name="connsiteX419" fmla="*/ 486728 w 4351972"/>
                <a:gd name="connsiteY419" fmla="*/ 5715 h 310515"/>
                <a:gd name="connsiteX420" fmla="*/ 486728 w 4351972"/>
                <a:gd name="connsiteY420" fmla="*/ 76200 h 310515"/>
                <a:gd name="connsiteX421" fmla="*/ 471488 w 4351972"/>
                <a:gd name="connsiteY421" fmla="*/ 76200 h 310515"/>
                <a:gd name="connsiteX422" fmla="*/ 453390 w 4351972"/>
                <a:gd name="connsiteY422" fmla="*/ 42862 h 310515"/>
                <a:gd name="connsiteX423" fmla="*/ 426720 w 4351972"/>
                <a:gd name="connsiteY423" fmla="*/ 23812 h 310515"/>
                <a:gd name="connsiteX424" fmla="*/ 411480 w 4351972"/>
                <a:gd name="connsiteY424" fmla="*/ 22860 h 310515"/>
                <a:gd name="connsiteX425" fmla="*/ 391478 w 4351972"/>
                <a:gd name="connsiteY425" fmla="*/ 22860 h 310515"/>
                <a:gd name="connsiteX426" fmla="*/ 344805 w 4351972"/>
                <a:gd name="connsiteY426" fmla="*/ 22860 h 310515"/>
                <a:gd name="connsiteX427" fmla="*/ 344805 w 4351972"/>
                <a:gd name="connsiteY427" fmla="*/ 139065 h 310515"/>
                <a:gd name="connsiteX428" fmla="*/ 378143 w 4351972"/>
                <a:gd name="connsiteY428" fmla="*/ 139065 h 310515"/>
                <a:gd name="connsiteX429" fmla="*/ 401003 w 4351972"/>
                <a:gd name="connsiteY429" fmla="*/ 136207 h 310515"/>
                <a:gd name="connsiteX430" fmla="*/ 414338 w 4351972"/>
                <a:gd name="connsiteY430" fmla="*/ 125730 h 310515"/>
                <a:gd name="connsiteX431" fmla="*/ 421958 w 4351972"/>
                <a:gd name="connsiteY431" fmla="*/ 109537 h 310515"/>
                <a:gd name="connsiteX432" fmla="*/ 425768 w 4351972"/>
                <a:gd name="connsiteY432" fmla="*/ 90487 h 310515"/>
                <a:gd name="connsiteX433" fmla="*/ 441008 w 4351972"/>
                <a:gd name="connsiteY433" fmla="*/ 90487 h 310515"/>
                <a:gd name="connsiteX434" fmla="*/ 441008 w 4351972"/>
                <a:gd name="connsiteY434" fmla="*/ 206692 h 310515"/>
                <a:gd name="connsiteX435" fmla="*/ 425768 w 4351972"/>
                <a:gd name="connsiteY435" fmla="*/ 206692 h 310515"/>
                <a:gd name="connsiteX436" fmla="*/ 421005 w 4351972"/>
                <a:gd name="connsiteY436" fmla="*/ 185737 h 310515"/>
                <a:gd name="connsiteX437" fmla="*/ 413385 w 4351972"/>
                <a:gd name="connsiteY437" fmla="*/ 169545 h 310515"/>
                <a:gd name="connsiteX438" fmla="*/ 399098 w 4351972"/>
                <a:gd name="connsiteY438" fmla="*/ 159067 h 310515"/>
                <a:gd name="connsiteX439" fmla="*/ 377190 w 4351972"/>
                <a:gd name="connsiteY439" fmla="*/ 156210 h 310515"/>
                <a:gd name="connsiteX440" fmla="*/ 343853 w 4351972"/>
                <a:gd name="connsiteY440" fmla="*/ 156210 h 310515"/>
                <a:gd name="connsiteX441" fmla="*/ 343853 w 4351972"/>
                <a:gd name="connsiteY441" fmla="*/ 244792 h 310515"/>
                <a:gd name="connsiteX442" fmla="*/ 345758 w 4351972"/>
                <a:gd name="connsiteY442" fmla="*/ 265747 h 310515"/>
                <a:gd name="connsiteX443" fmla="*/ 353378 w 4351972"/>
                <a:gd name="connsiteY443" fmla="*/ 277177 h 310515"/>
                <a:gd name="connsiteX444" fmla="*/ 367665 w 4351972"/>
                <a:gd name="connsiteY444" fmla="*/ 281940 h 310515"/>
                <a:gd name="connsiteX445" fmla="*/ 394335 w 4351972"/>
                <a:gd name="connsiteY445" fmla="*/ 282892 h 310515"/>
                <a:gd name="connsiteX446" fmla="*/ 412433 w 4351972"/>
                <a:gd name="connsiteY446" fmla="*/ 282892 h 310515"/>
                <a:gd name="connsiteX447" fmla="*/ 431483 w 4351972"/>
                <a:gd name="connsiteY447" fmla="*/ 281940 h 310515"/>
                <a:gd name="connsiteX448" fmla="*/ 447675 w 4351972"/>
                <a:gd name="connsiteY448" fmla="*/ 279082 h 310515"/>
                <a:gd name="connsiteX449" fmla="*/ 460058 w 4351972"/>
                <a:gd name="connsiteY449" fmla="*/ 273367 h 310515"/>
                <a:gd name="connsiteX450" fmla="*/ 480060 w 4351972"/>
                <a:gd name="connsiteY450" fmla="*/ 242887 h 310515"/>
                <a:gd name="connsiteX451" fmla="*/ 493395 w 4351972"/>
                <a:gd name="connsiteY451" fmla="*/ 213360 h 310515"/>
                <a:gd name="connsiteX452" fmla="*/ 508635 w 4351972"/>
                <a:gd name="connsiteY452" fmla="*/ 213360 h 310515"/>
                <a:gd name="connsiteX453" fmla="*/ 508635 w 4351972"/>
                <a:gd name="connsiteY453" fmla="*/ 216217 h 310515"/>
                <a:gd name="connsiteX454" fmla="*/ 502920 w 4351972"/>
                <a:gd name="connsiteY454" fmla="*/ 302895 h 310515"/>
                <a:gd name="connsiteX455" fmla="*/ 258128 w 4351972"/>
                <a:gd name="connsiteY455" fmla="*/ 302895 h 310515"/>
                <a:gd name="connsiteX456" fmla="*/ 258128 w 4351972"/>
                <a:gd name="connsiteY456" fmla="*/ 287655 h 310515"/>
                <a:gd name="connsiteX457" fmla="*/ 274320 w 4351972"/>
                <a:gd name="connsiteY457" fmla="*/ 285750 h 310515"/>
                <a:gd name="connsiteX458" fmla="*/ 287655 w 4351972"/>
                <a:gd name="connsiteY458" fmla="*/ 282892 h 310515"/>
                <a:gd name="connsiteX459" fmla="*/ 297180 w 4351972"/>
                <a:gd name="connsiteY459" fmla="*/ 274320 h 310515"/>
                <a:gd name="connsiteX460" fmla="*/ 300038 w 4351972"/>
                <a:gd name="connsiteY460" fmla="*/ 261937 h 310515"/>
                <a:gd name="connsiteX461" fmla="*/ 300038 w 4351972"/>
                <a:gd name="connsiteY461" fmla="*/ 49530 h 310515"/>
                <a:gd name="connsiteX462" fmla="*/ 298133 w 4351972"/>
                <a:gd name="connsiteY462" fmla="*/ 37147 h 310515"/>
                <a:gd name="connsiteX463" fmla="*/ 288608 w 4351972"/>
                <a:gd name="connsiteY463" fmla="*/ 28575 h 310515"/>
                <a:gd name="connsiteX464" fmla="*/ 273368 w 4351972"/>
                <a:gd name="connsiteY464" fmla="*/ 23812 h 310515"/>
                <a:gd name="connsiteX465" fmla="*/ 258128 w 4351972"/>
                <a:gd name="connsiteY465" fmla="*/ 20955 h 310515"/>
                <a:gd name="connsiteX466" fmla="*/ 3640456 w 4351972"/>
                <a:gd name="connsiteY466" fmla="*/ 4763 h 310515"/>
                <a:gd name="connsiteX467" fmla="*/ 3773806 w 4351972"/>
                <a:gd name="connsiteY467" fmla="*/ 4763 h 310515"/>
                <a:gd name="connsiteX468" fmla="*/ 3773806 w 4351972"/>
                <a:gd name="connsiteY468" fmla="*/ 20003 h 310515"/>
                <a:gd name="connsiteX469" fmla="*/ 3758565 w 4351972"/>
                <a:gd name="connsiteY469" fmla="*/ 21908 h 310515"/>
                <a:gd name="connsiteX470" fmla="*/ 3743325 w 4351972"/>
                <a:gd name="connsiteY470" fmla="*/ 25718 h 310515"/>
                <a:gd name="connsiteX471" fmla="*/ 3732848 w 4351972"/>
                <a:gd name="connsiteY471" fmla="*/ 33338 h 310515"/>
                <a:gd name="connsiteX472" fmla="*/ 3729990 w 4351972"/>
                <a:gd name="connsiteY472" fmla="*/ 45720 h 310515"/>
                <a:gd name="connsiteX473" fmla="*/ 3729990 w 4351972"/>
                <a:gd name="connsiteY473" fmla="*/ 259080 h 310515"/>
                <a:gd name="connsiteX474" fmla="*/ 3732848 w 4351972"/>
                <a:gd name="connsiteY474" fmla="*/ 271463 h 310515"/>
                <a:gd name="connsiteX475" fmla="*/ 3743325 w 4351972"/>
                <a:gd name="connsiteY475" fmla="*/ 280035 h 310515"/>
                <a:gd name="connsiteX476" fmla="*/ 3757613 w 4351972"/>
                <a:gd name="connsiteY476" fmla="*/ 283845 h 310515"/>
                <a:gd name="connsiteX477" fmla="*/ 3774758 w 4351972"/>
                <a:gd name="connsiteY477" fmla="*/ 285750 h 310515"/>
                <a:gd name="connsiteX478" fmla="*/ 3774758 w 4351972"/>
                <a:gd name="connsiteY478" fmla="*/ 302895 h 310515"/>
                <a:gd name="connsiteX479" fmla="*/ 3772853 w 4351972"/>
                <a:gd name="connsiteY479" fmla="*/ 302895 h 310515"/>
                <a:gd name="connsiteX480" fmla="*/ 3639503 w 4351972"/>
                <a:gd name="connsiteY480" fmla="*/ 302895 h 310515"/>
                <a:gd name="connsiteX481" fmla="*/ 3639503 w 4351972"/>
                <a:gd name="connsiteY481" fmla="*/ 287655 h 310515"/>
                <a:gd name="connsiteX482" fmla="*/ 3655695 w 4351972"/>
                <a:gd name="connsiteY482" fmla="*/ 286703 h 310515"/>
                <a:gd name="connsiteX483" fmla="*/ 3670936 w 4351972"/>
                <a:gd name="connsiteY483" fmla="*/ 283845 h 310515"/>
                <a:gd name="connsiteX484" fmla="*/ 3681413 w 4351972"/>
                <a:gd name="connsiteY484" fmla="*/ 276225 h 310515"/>
                <a:gd name="connsiteX485" fmla="*/ 3684270 w 4351972"/>
                <a:gd name="connsiteY485" fmla="*/ 262890 h 310515"/>
                <a:gd name="connsiteX486" fmla="*/ 3684270 w 4351972"/>
                <a:gd name="connsiteY486" fmla="*/ 48578 h 310515"/>
                <a:gd name="connsiteX487" fmla="*/ 3682365 w 4351972"/>
                <a:gd name="connsiteY487" fmla="*/ 36195 h 310515"/>
                <a:gd name="connsiteX488" fmla="*/ 3671888 w 4351972"/>
                <a:gd name="connsiteY488" fmla="*/ 27623 h 310515"/>
                <a:gd name="connsiteX489" fmla="*/ 3655695 w 4351972"/>
                <a:gd name="connsiteY489" fmla="*/ 22860 h 310515"/>
                <a:gd name="connsiteX490" fmla="*/ 3640456 w 4351972"/>
                <a:gd name="connsiteY490" fmla="*/ 20003 h 310515"/>
                <a:gd name="connsiteX491" fmla="*/ 2371725 w 4351972"/>
                <a:gd name="connsiteY491" fmla="*/ 4763 h 310515"/>
                <a:gd name="connsiteX492" fmla="*/ 2505075 w 4351972"/>
                <a:gd name="connsiteY492" fmla="*/ 4763 h 310515"/>
                <a:gd name="connsiteX493" fmla="*/ 2505075 w 4351972"/>
                <a:gd name="connsiteY493" fmla="*/ 20003 h 310515"/>
                <a:gd name="connsiteX494" fmla="*/ 2489835 w 4351972"/>
                <a:gd name="connsiteY494" fmla="*/ 21908 h 310515"/>
                <a:gd name="connsiteX495" fmla="*/ 2474595 w 4351972"/>
                <a:gd name="connsiteY495" fmla="*/ 25718 h 310515"/>
                <a:gd name="connsiteX496" fmla="*/ 2464117 w 4351972"/>
                <a:gd name="connsiteY496" fmla="*/ 33338 h 310515"/>
                <a:gd name="connsiteX497" fmla="*/ 2461260 w 4351972"/>
                <a:gd name="connsiteY497" fmla="*/ 45720 h 310515"/>
                <a:gd name="connsiteX498" fmla="*/ 2461260 w 4351972"/>
                <a:gd name="connsiteY498" fmla="*/ 259080 h 310515"/>
                <a:gd name="connsiteX499" fmla="*/ 2464117 w 4351972"/>
                <a:gd name="connsiteY499" fmla="*/ 271463 h 310515"/>
                <a:gd name="connsiteX500" fmla="*/ 2474595 w 4351972"/>
                <a:gd name="connsiteY500" fmla="*/ 280035 h 310515"/>
                <a:gd name="connsiteX501" fmla="*/ 2488882 w 4351972"/>
                <a:gd name="connsiteY501" fmla="*/ 283845 h 310515"/>
                <a:gd name="connsiteX502" fmla="*/ 2506027 w 4351972"/>
                <a:gd name="connsiteY502" fmla="*/ 285750 h 310515"/>
                <a:gd name="connsiteX503" fmla="*/ 2506027 w 4351972"/>
                <a:gd name="connsiteY503" fmla="*/ 302895 h 310515"/>
                <a:gd name="connsiteX504" fmla="*/ 2503170 w 4351972"/>
                <a:gd name="connsiteY504" fmla="*/ 302895 h 310515"/>
                <a:gd name="connsiteX505" fmla="*/ 2369820 w 4351972"/>
                <a:gd name="connsiteY505" fmla="*/ 302895 h 310515"/>
                <a:gd name="connsiteX506" fmla="*/ 2369820 w 4351972"/>
                <a:gd name="connsiteY506" fmla="*/ 287655 h 310515"/>
                <a:gd name="connsiteX507" fmla="*/ 2386012 w 4351972"/>
                <a:gd name="connsiteY507" fmla="*/ 286703 h 310515"/>
                <a:gd name="connsiteX508" fmla="*/ 2401252 w 4351972"/>
                <a:gd name="connsiteY508" fmla="*/ 283845 h 310515"/>
                <a:gd name="connsiteX509" fmla="*/ 2411730 w 4351972"/>
                <a:gd name="connsiteY509" fmla="*/ 276225 h 310515"/>
                <a:gd name="connsiteX510" fmla="*/ 2414587 w 4351972"/>
                <a:gd name="connsiteY510" fmla="*/ 262890 h 310515"/>
                <a:gd name="connsiteX511" fmla="*/ 2414587 w 4351972"/>
                <a:gd name="connsiteY511" fmla="*/ 48578 h 310515"/>
                <a:gd name="connsiteX512" fmla="*/ 2412682 w 4351972"/>
                <a:gd name="connsiteY512" fmla="*/ 36195 h 310515"/>
                <a:gd name="connsiteX513" fmla="*/ 2402205 w 4351972"/>
                <a:gd name="connsiteY513" fmla="*/ 27623 h 310515"/>
                <a:gd name="connsiteX514" fmla="*/ 2386965 w 4351972"/>
                <a:gd name="connsiteY514" fmla="*/ 22860 h 310515"/>
                <a:gd name="connsiteX515" fmla="*/ 2371725 w 4351972"/>
                <a:gd name="connsiteY515" fmla="*/ 20003 h 310515"/>
                <a:gd name="connsiteX516" fmla="*/ 827723 w 4351972"/>
                <a:gd name="connsiteY516" fmla="*/ 4763 h 310515"/>
                <a:gd name="connsiteX517" fmla="*/ 961073 w 4351972"/>
                <a:gd name="connsiteY517" fmla="*/ 4763 h 310515"/>
                <a:gd name="connsiteX518" fmla="*/ 961073 w 4351972"/>
                <a:gd name="connsiteY518" fmla="*/ 20003 h 310515"/>
                <a:gd name="connsiteX519" fmla="*/ 945833 w 4351972"/>
                <a:gd name="connsiteY519" fmla="*/ 21908 h 310515"/>
                <a:gd name="connsiteX520" fmla="*/ 930593 w 4351972"/>
                <a:gd name="connsiteY520" fmla="*/ 25718 h 310515"/>
                <a:gd name="connsiteX521" fmla="*/ 920115 w 4351972"/>
                <a:gd name="connsiteY521" fmla="*/ 33338 h 310515"/>
                <a:gd name="connsiteX522" fmla="*/ 917258 w 4351972"/>
                <a:gd name="connsiteY522" fmla="*/ 45720 h 310515"/>
                <a:gd name="connsiteX523" fmla="*/ 917258 w 4351972"/>
                <a:gd name="connsiteY523" fmla="*/ 259080 h 310515"/>
                <a:gd name="connsiteX524" fmla="*/ 920115 w 4351972"/>
                <a:gd name="connsiteY524" fmla="*/ 271463 h 310515"/>
                <a:gd name="connsiteX525" fmla="*/ 930593 w 4351972"/>
                <a:gd name="connsiteY525" fmla="*/ 280035 h 310515"/>
                <a:gd name="connsiteX526" fmla="*/ 944880 w 4351972"/>
                <a:gd name="connsiteY526" fmla="*/ 283845 h 310515"/>
                <a:gd name="connsiteX527" fmla="*/ 962025 w 4351972"/>
                <a:gd name="connsiteY527" fmla="*/ 285750 h 310515"/>
                <a:gd name="connsiteX528" fmla="*/ 962025 w 4351972"/>
                <a:gd name="connsiteY528" fmla="*/ 302895 h 310515"/>
                <a:gd name="connsiteX529" fmla="*/ 961073 w 4351972"/>
                <a:gd name="connsiteY529" fmla="*/ 302895 h 310515"/>
                <a:gd name="connsiteX530" fmla="*/ 827723 w 4351972"/>
                <a:gd name="connsiteY530" fmla="*/ 302895 h 310515"/>
                <a:gd name="connsiteX531" fmla="*/ 827723 w 4351972"/>
                <a:gd name="connsiteY531" fmla="*/ 287655 h 310515"/>
                <a:gd name="connsiteX532" fmla="*/ 843915 w 4351972"/>
                <a:gd name="connsiteY532" fmla="*/ 286703 h 310515"/>
                <a:gd name="connsiteX533" fmla="*/ 859155 w 4351972"/>
                <a:gd name="connsiteY533" fmla="*/ 283845 h 310515"/>
                <a:gd name="connsiteX534" fmla="*/ 868680 w 4351972"/>
                <a:gd name="connsiteY534" fmla="*/ 276225 h 310515"/>
                <a:gd name="connsiteX535" fmla="*/ 871538 w 4351972"/>
                <a:gd name="connsiteY535" fmla="*/ 262890 h 310515"/>
                <a:gd name="connsiteX536" fmla="*/ 871538 w 4351972"/>
                <a:gd name="connsiteY536" fmla="*/ 48578 h 310515"/>
                <a:gd name="connsiteX537" fmla="*/ 869633 w 4351972"/>
                <a:gd name="connsiteY537" fmla="*/ 36195 h 310515"/>
                <a:gd name="connsiteX538" fmla="*/ 859155 w 4351972"/>
                <a:gd name="connsiteY538" fmla="*/ 27623 h 310515"/>
                <a:gd name="connsiteX539" fmla="*/ 842963 w 4351972"/>
                <a:gd name="connsiteY539" fmla="*/ 22860 h 310515"/>
                <a:gd name="connsiteX540" fmla="*/ 827723 w 4351972"/>
                <a:gd name="connsiteY540" fmla="*/ 20003 h 310515"/>
                <a:gd name="connsiteX541" fmla="*/ 3500437 w 4351972"/>
                <a:gd name="connsiteY541" fmla="*/ 1905 h 310515"/>
                <a:gd name="connsiteX542" fmla="*/ 3536632 w 4351972"/>
                <a:gd name="connsiteY542" fmla="*/ 8572 h 310515"/>
                <a:gd name="connsiteX543" fmla="*/ 3566160 w 4351972"/>
                <a:gd name="connsiteY543" fmla="*/ 22860 h 310515"/>
                <a:gd name="connsiteX544" fmla="*/ 3574732 w 4351972"/>
                <a:gd name="connsiteY544" fmla="*/ 8572 h 310515"/>
                <a:gd name="connsiteX545" fmla="*/ 3590925 w 4351972"/>
                <a:gd name="connsiteY545" fmla="*/ 8572 h 310515"/>
                <a:gd name="connsiteX546" fmla="*/ 3592830 w 4351972"/>
                <a:gd name="connsiteY546" fmla="*/ 106680 h 310515"/>
                <a:gd name="connsiteX547" fmla="*/ 3575685 w 4351972"/>
                <a:gd name="connsiteY547" fmla="*/ 106680 h 310515"/>
                <a:gd name="connsiteX548" fmla="*/ 3565207 w 4351972"/>
                <a:gd name="connsiteY548" fmla="*/ 74295 h 310515"/>
                <a:gd name="connsiteX549" fmla="*/ 3549968 w 4351972"/>
                <a:gd name="connsiteY549" fmla="*/ 46672 h 310515"/>
                <a:gd name="connsiteX550" fmla="*/ 3528060 w 4351972"/>
                <a:gd name="connsiteY550" fmla="*/ 27622 h 310515"/>
                <a:gd name="connsiteX551" fmla="*/ 3496627 w 4351972"/>
                <a:gd name="connsiteY551" fmla="*/ 20002 h 310515"/>
                <a:gd name="connsiteX552" fmla="*/ 3463290 w 4351972"/>
                <a:gd name="connsiteY552" fmla="*/ 32385 h 310515"/>
                <a:gd name="connsiteX553" fmla="*/ 3449002 w 4351972"/>
                <a:gd name="connsiteY553" fmla="*/ 63817 h 310515"/>
                <a:gd name="connsiteX554" fmla="*/ 3457575 w 4351972"/>
                <a:gd name="connsiteY554" fmla="*/ 95250 h 310515"/>
                <a:gd name="connsiteX555" fmla="*/ 3483293 w 4351972"/>
                <a:gd name="connsiteY555" fmla="*/ 116205 h 310515"/>
                <a:gd name="connsiteX556" fmla="*/ 3512820 w 4351972"/>
                <a:gd name="connsiteY556" fmla="*/ 128587 h 310515"/>
                <a:gd name="connsiteX557" fmla="*/ 3541395 w 4351972"/>
                <a:gd name="connsiteY557" fmla="*/ 140017 h 310515"/>
                <a:gd name="connsiteX558" fmla="*/ 3565207 w 4351972"/>
                <a:gd name="connsiteY558" fmla="*/ 152400 h 310515"/>
                <a:gd name="connsiteX559" fmla="*/ 3588068 w 4351972"/>
                <a:gd name="connsiteY559" fmla="*/ 167640 h 310515"/>
                <a:gd name="connsiteX560" fmla="*/ 3602355 w 4351972"/>
                <a:gd name="connsiteY560" fmla="*/ 190500 h 310515"/>
                <a:gd name="connsiteX561" fmla="*/ 3607118 w 4351972"/>
                <a:gd name="connsiteY561" fmla="*/ 219075 h 310515"/>
                <a:gd name="connsiteX562" fmla="*/ 3578543 w 4351972"/>
                <a:gd name="connsiteY562" fmla="*/ 283845 h 310515"/>
                <a:gd name="connsiteX563" fmla="*/ 3507105 w 4351972"/>
                <a:gd name="connsiteY563" fmla="*/ 309562 h 310515"/>
                <a:gd name="connsiteX564" fmla="*/ 3468052 w 4351972"/>
                <a:gd name="connsiteY564" fmla="*/ 302895 h 310515"/>
                <a:gd name="connsiteX565" fmla="*/ 3433762 w 4351972"/>
                <a:gd name="connsiteY565" fmla="*/ 287655 h 310515"/>
                <a:gd name="connsiteX566" fmla="*/ 3425190 w 4351972"/>
                <a:gd name="connsiteY566" fmla="*/ 302895 h 310515"/>
                <a:gd name="connsiteX567" fmla="*/ 3408998 w 4351972"/>
                <a:gd name="connsiteY567" fmla="*/ 302895 h 310515"/>
                <a:gd name="connsiteX568" fmla="*/ 3406140 w 4351972"/>
                <a:gd name="connsiteY568" fmla="*/ 201930 h 310515"/>
                <a:gd name="connsiteX569" fmla="*/ 3422332 w 4351972"/>
                <a:gd name="connsiteY569" fmla="*/ 201930 h 310515"/>
                <a:gd name="connsiteX570" fmla="*/ 3434715 w 4351972"/>
                <a:gd name="connsiteY570" fmla="*/ 236220 h 310515"/>
                <a:gd name="connsiteX571" fmla="*/ 3452812 w 4351972"/>
                <a:gd name="connsiteY571" fmla="*/ 264795 h 310515"/>
                <a:gd name="connsiteX572" fmla="*/ 3478530 w 4351972"/>
                <a:gd name="connsiteY572" fmla="*/ 284797 h 310515"/>
                <a:gd name="connsiteX573" fmla="*/ 3511868 w 4351972"/>
                <a:gd name="connsiteY573" fmla="*/ 292417 h 310515"/>
                <a:gd name="connsiteX574" fmla="*/ 3536632 w 4351972"/>
                <a:gd name="connsiteY574" fmla="*/ 288607 h 310515"/>
                <a:gd name="connsiteX575" fmla="*/ 3553777 w 4351972"/>
                <a:gd name="connsiteY575" fmla="*/ 278130 h 310515"/>
                <a:gd name="connsiteX576" fmla="*/ 3563302 w 4351972"/>
                <a:gd name="connsiteY576" fmla="*/ 261937 h 310515"/>
                <a:gd name="connsiteX577" fmla="*/ 3566160 w 4351972"/>
                <a:gd name="connsiteY577" fmla="*/ 240982 h 310515"/>
                <a:gd name="connsiteX578" fmla="*/ 3556635 w 4351972"/>
                <a:gd name="connsiteY578" fmla="*/ 207645 h 310515"/>
                <a:gd name="connsiteX579" fmla="*/ 3527107 w 4351972"/>
                <a:gd name="connsiteY579" fmla="*/ 184785 h 310515"/>
                <a:gd name="connsiteX580" fmla="*/ 3495675 w 4351972"/>
                <a:gd name="connsiteY580" fmla="*/ 172402 h 310515"/>
                <a:gd name="connsiteX581" fmla="*/ 3465195 w 4351972"/>
                <a:gd name="connsiteY581" fmla="*/ 160020 h 310515"/>
                <a:gd name="connsiteX582" fmla="*/ 3426143 w 4351972"/>
                <a:gd name="connsiteY582" fmla="*/ 130492 h 310515"/>
                <a:gd name="connsiteX583" fmla="*/ 3411855 w 4351972"/>
                <a:gd name="connsiteY583" fmla="*/ 82867 h 310515"/>
                <a:gd name="connsiteX584" fmla="*/ 3418523 w 4351972"/>
                <a:gd name="connsiteY584" fmla="*/ 51435 h 310515"/>
                <a:gd name="connsiteX585" fmla="*/ 3437573 w 4351972"/>
                <a:gd name="connsiteY585" fmla="*/ 25717 h 310515"/>
                <a:gd name="connsiteX586" fmla="*/ 3466148 w 4351972"/>
                <a:gd name="connsiteY586" fmla="*/ 8572 h 310515"/>
                <a:gd name="connsiteX587" fmla="*/ 3500437 w 4351972"/>
                <a:gd name="connsiteY587" fmla="*/ 1905 h 310515"/>
                <a:gd name="connsiteX588" fmla="*/ 1459230 w 4351972"/>
                <a:gd name="connsiteY588" fmla="*/ 0 h 310515"/>
                <a:gd name="connsiteX589" fmla="*/ 1503045 w 4351972"/>
                <a:gd name="connsiteY589" fmla="*/ 6667 h 310515"/>
                <a:gd name="connsiteX590" fmla="*/ 1535430 w 4351972"/>
                <a:gd name="connsiteY590" fmla="*/ 20955 h 310515"/>
                <a:gd name="connsiteX591" fmla="*/ 1544003 w 4351972"/>
                <a:gd name="connsiteY591" fmla="*/ 6667 h 310515"/>
                <a:gd name="connsiteX592" fmla="*/ 1560195 w 4351972"/>
                <a:gd name="connsiteY592" fmla="*/ 6667 h 310515"/>
                <a:gd name="connsiteX593" fmla="*/ 1562100 w 4351972"/>
                <a:gd name="connsiteY593" fmla="*/ 109537 h 310515"/>
                <a:gd name="connsiteX594" fmla="*/ 1544955 w 4351972"/>
                <a:gd name="connsiteY594" fmla="*/ 109537 h 310515"/>
                <a:gd name="connsiteX595" fmla="*/ 1534478 w 4351972"/>
                <a:gd name="connsiteY595" fmla="*/ 76200 h 310515"/>
                <a:gd name="connsiteX596" fmla="*/ 1518285 w 4351972"/>
                <a:gd name="connsiteY596" fmla="*/ 46672 h 310515"/>
                <a:gd name="connsiteX597" fmla="*/ 1493520 w 4351972"/>
                <a:gd name="connsiteY597" fmla="*/ 25717 h 310515"/>
                <a:gd name="connsiteX598" fmla="*/ 1458278 w 4351972"/>
                <a:gd name="connsiteY598" fmla="*/ 18097 h 310515"/>
                <a:gd name="connsiteX599" fmla="*/ 1418273 w 4351972"/>
                <a:gd name="connsiteY599" fmla="*/ 27622 h 310515"/>
                <a:gd name="connsiteX600" fmla="*/ 1387793 w 4351972"/>
                <a:gd name="connsiteY600" fmla="*/ 54292 h 310515"/>
                <a:gd name="connsiteX601" fmla="*/ 1368743 w 4351972"/>
                <a:gd name="connsiteY601" fmla="*/ 97155 h 310515"/>
                <a:gd name="connsiteX602" fmla="*/ 1362075 w 4351972"/>
                <a:gd name="connsiteY602" fmla="*/ 155257 h 310515"/>
                <a:gd name="connsiteX603" fmla="*/ 1368743 w 4351972"/>
                <a:gd name="connsiteY603" fmla="*/ 208597 h 310515"/>
                <a:gd name="connsiteX604" fmla="*/ 1388745 w 4351972"/>
                <a:gd name="connsiteY604" fmla="*/ 251460 h 310515"/>
                <a:gd name="connsiteX605" fmla="*/ 1421130 w 4351972"/>
                <a:gd name="connsiteY605" fmla="*/ 280987 h 310515"/>
                <a:gd name="connsiteX606" fmla="*/ 1464945 w 4351972"/>
                <a:gd name="connsiteY606" fmla="*/ 291465 h 310515"/>
                <a:gd name="connsiteX607" fmla="*/ 1498283 w 4351972"/>
                <a:gd name="connsiteY607" fmla="*/ 285750 h 310515"/>
                <a:gd name="connsiteX608" fmla="*/ 1519238 w 4351972"/>
                <a:gd name="connsiteY608" fmla="*/ 274320 h 310515"/>
                <a:gd name="connsiteX609" fmla="*/ 1521143 w 4351972"/>
                <a:gd name="connsiteY609" fmla="*/ 252412 h 310515"/>
                <a:gd name="connsiteX610" fmla="*/ 1521143 w 4351972"/>
                <a:gd name="connsiteY610" fmla="*/ 233362 h 310515"/>
                <a:gd name="connsiteX611" fmla="*/ 1521143 w 4351972"/>
                <a:gd name="connsiteY611" fmla="*/ 217170 h 310515"/>
                <a:gd name="connsiteX612" fmla="*/ 1518285 w 4351972"/>
                <a:gd name="connsiteY612" fmla="*/ 201930 h 310515"/>
                <a:gd name="connsiteX613" fmla="*/ 1508760 w 4351972"/>
                <a:gd name="connsiteY613" fmla="*/ 192405 h 310515"/>
                <a:gd name="connsiteX614" fmla="*/ 1489710 w 4351972"/>
                <a:gd name="connsiteY614" fmla="*/ 187642 h 310515"/>
                <a:gd name="connsiteX615" fmla="*/ 1471613 w 4351972"/>
                <a:gd name="connsiteY615" fmla="*/ 185737 h 310515"/>
                <a:gd name="connsiteX616" fmla="*/ 1471613 w 4351972"/>
                <a:gd name="connsiteY616" fmla="*/ 170497 h 310515"/>
                <a:gd name="connsiteX617" fmla="*/ 1601153 w 4351972"/>
                <a:gd name="connsiteY617" fmla="*/ 170497 h 310515"/>
                <a:gd name="connsiteX618" fmla="*/ 1601153 w 4351972"/>
                <a:gd name="connsiteY618" fmla="*/ 184785 h 310515"/>
                <a:gd name="connsiteX619" fmla="*/ 1587818 w 4351972"/>
                <a:gd name="connsiteY619" fmla="*/ 186690 h 310515"/>
                <a:gd name="connsiteX620" fmla="*/ 1574483 w 4351972"/>
                <a:gd name="connsiteY620" fmla="*/ 190500 h 310515"/>
                <a:gd name="connsiteX621" fmla="*/ 1565910 w 4351972"/>
                <a:gd name="connsiteY621" fmla="*/ 199072 h 310515"/>
                <a:gd name="connsiteX622" fmla="*/ 1563053 w 4351972"/>
                <a:gd name="connsiteY622" fmla="*/ 212407 h 310515"/>
                <a:gd name="connsiteX623" fmla="*/ 1563053 w 4351972"/>
                <a:gd name="connsiteY623" fmla="*/ 235267 h 310515"/>
                <a:gd name="connsiteX624" fmla="*/ 1563053 w 4351972"/>
                <a:gd name="connsiteY624" fmla="*/ 268605 h 310515"/>
                <a:gd name="connsiteX625" fmla="*/ 1564005 w 4351972"/>
                <a:gd name="connsiteY625" fmla="*/ 282892 h 310515"/>
                <a:gd name="connsiteX626" fmla="*/ 1508760 w 4351972"/>
                <a:gd name="connsiteY626" fmla="*/ 301942 h 310515"/>
                <a:gd name="connsiteX627" fmla="*/ 1454468 w 4351972"/>
                <a:gd name="connsiteY627" fmla="*/ 308610 h 310515"/>
                <a:gd name="connsiteX628" fmla="*/ 1400175 w 4351972"/>
                <a:gd name="connsiteY628" fmla="*/ 298132 h 310515"/>
                <a:gd name="connsiteX629" fmla="*/ 1354455 w 4351972"/>
                <a:gd name="connsiteY629" fmla="*/ 267652 h 310515"/>
                <a:gd name="connsiteX630" fmla="*/ 1323023 w 4351972"/>
                <a:gd name="connsiteY630" fmla="*/ 220027 h 310515"/>
                <a:gd name="connsiteX631" fmla="*/ 1311593 w 4351972"/>
                <a:gd name="connsiteY631" fmla="*/ 157162 h 310515"/>
                <a:gd name="connsiteX632" fmla="*/ 1323023 w 4351972"/>
                <a:gd name="connsiteY632" fmla="*/ 94297 h 310515"/>
                <a:gd name="connsiteX633" fmla="*/ 1354455 w 4351972"/>
                <a:gd name="connsiteY633" fmla="*/ 43815 h 310515"/>
                <a:gd name="connsiteX634" fmla="*/ 1401128 w 4351972"/>
                <a:gd name="connsiteY634" fmla="*/ 11430 h 310515"/>
                <a:gd name="connsiteX635" fmla="*/ 1459230 w 4351972"/>
                <a:gd name="connsiteY635" fmla="*/ 0 h 310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</a:cxnLst>
              <a:rect l="l" t="t" r="r" b="b"/>
              <a:pathLst>
                <a:path w="4351972" h="310515">
                  <a:moveTo>
                    <a:pt x="3189922" y="24765"/>
                  </a:moveTo>
                  <a:lnTo>
                    <a:pt x="3189922" y="151448"/>
                  </a:lnTo>
                  <a:lnTo>
                    <a:pt x="3217545" y="151448"/>
                  </a:lnTo>
                  <a:cubicBezTo>
                    <a:pt x="3236595" y="151448"/>
                    <a:pt x="3252787" y="145733"/>
                    <a:pt x="3266122" y="133350"/>
                  </a:cubicBezTo>
                  <a:cubicBezTo>
                    <a:pt x="3277552" y="120968"/>
                    <a:pt x="3284220" y="103823"/>
                    <a:pt x="3284220" y="82868"/>
                  </a:cubicBezTo>
                  <a:cubicBezTo>
                    <a:pt x="3284220" y="64770"/>
                    <a:pt x="3279457" y="50483"/>
                    <a:pt x="3268980" y="40005"/>
                  </a:cubicBezTo>
                  <a:cubicBezTo>
                    <a:pt x="3258502" y="29528"/>
                    <a:pt x="3244214" y="24765"/>
                    <a:pt x="3225164" y="24765"/>
                  </a:cubicBezTo>
                  <a:close/>
                  <a:moveTo>
                    <a:pt x="83820" y="24765"/>
                  </a:moveTo>
                  <a:lnTo>
                    <a:pt x="83820" y="155258"/>
                  </a:lnTo>
                  <a:lnTo>
                    <a:pt x="104775" y="155258"/>
                  </a:lnTo>
                  <a:cubicBezTo>
                    <a:pt x="120015" y="155258"/>
                    <a:pt x="131445" y="153353"/>
                    <a:pt x="140970" y="148590"/>
                  </a:cubicBezTo>
                  <a:cubicBezTo>
                    <a:pt x="151447" y="143828"/>
                    <a:pt x="158115" y="138113"/>
                    <a:pt x="162877" y="130493"/>
                  </a:cubicBezTo>
                  <a:cubicBezTo>
                    <a:pt x="167640" y="123825"/>
                    <a:pt x="170497" y="117158"/>
                    <a:pt x="172402" y="109538"/>
                  </a:cubicBezTo>
                  <a:cubicBezTo>
                    <a:pt x="174307" y="102870"/>
                    <a:pt x="174307" y="96203"/>
                    <a:pt x="174307" y="90488"/>
                  </a:cubicBezTo>
                  <a:cubicBezTo>
                    <a:pt x="174307" y="82868"/>
                    <a:pt x="173355" y="74295"/>
                    <a:pt x="171450" y="66675"/>
                  </a:cubicBezTo>
                  <a:cubicBezTo>
                    <a:pt x="169545" y="58103"/>
                    <a:pt x="166687" y="51435"/>
                    <a:pt x="161925" y="45720"/>
                  </a:cubicBezTo>
                  <a:cubicBezTo>
                    <a:pt x="157162" y="39053"/>
                    <a:pt x="150495" y="34290"/>
                    <a:pt x="142875" y="30480"/>
                  </a:cubicBezTo>
                  <a:cubicBezTo>
                    <a:pt x="135255" y="26670"/>
                    <a:pt x="124777" y="24765"/>
                    <a:pt x="113347" y="24765"/>
                  </a:cubicBezTo>
                  <a:close/>
                  <a:moveTo>
                    <a:pt x="4067175" y="7620"/>
                  </a:moveTo>
                  <a:lnTo>
                    <a:pt x="4192905" y="7620"/>
                  </a:lnTo>
                  <a:lnTo>
                    <a:pt x="4192905" y="22860"/>
                  </a:lnTo>
                  <a:cubicBezTo>
                    <a:pt x="4178617" y="22860"/>
                    <a:pt x="4169092" y="23812"/>
                    <a:pt x="4163377" y="25717"/>
                  </a:cubicBezTo>
                  <a:cubicBezTo>
                    <a:pt x="4157662" y="27622"/>
                    <a:pt x="4154805" y="29527"/>
                    <a:pt x="4154805" y="32385"/>
                  </a:cubicBezTo>
                  <a:cubicBezTo>
                    <a:pt x="4154805" y="33337"/>
                    <a:pt x="4154805" y="34290"/>
                    <a:pt x="4155757" y="37147"/>
                  </a:cubicBezTo>
                  <a:cubicBezTo>
                    <a:pt x="4156710" y="39052"/>
                    <a:pt x="4157662" y="41910"/>
                    <a:pt x="4159567" y="44767"/>
                  </a:cubicBezTo>
                  <a:cubicBezTo>
                    <a:pt x="4161472" y="48577"/>
                    <a:pt x="4163377" y="52387"/>
                    <a:pt x="4166235" y="57150"/>
                  </a:cubicBezTo>
                  <a:cubicBezTo>
                    <a:pt x="4169092" y="61912"/>
                    <a:pt x="4170997" y="66675"/>
                    <a:pt x="4172902" y="70485"/>
                  </a:cubicBezTo>
                  <a:cubicBezTo>
                    <a:pt x="4179570" y="82867"/>
                    <a:pt x="4186237" y="95250"/>
                    <a:pt x="4192905" y="107632"/>
                  </a:cubicBezTo>
                  <a:cubicBezTo>
                    <a:pt x="4199572" y="120015"/>
                    <a:pt x="4208145" y="136207"/>
                    <a:pt x="4219575" y="155257"/>
                  </a:cubicBezTo>
                  <a:cubicBezTo>
                    <a:pt x="4241482" y="120015"/>
                    <a:pt x="4257675" y="92392"/>
                    <a:pt x="4270057" y="73342"/>
                  </a:cubicBezTo>
                  <a:cubicBezTo>
                    <a:pt x="4281487" y="53340"/>
                    <a:pt x="4287202" y="41910"/>
                    <a:pt x="4287202" y="38100"/>
                  </a:cubicBezTo>
                  <a:cubicBezTo>
                    <a:pt x="4287202" y="35242"/>
                    <a:pt x="4286250" y="32385"/>
                    <a:pt x="4283392" y="30480"/>
                  </a:cubicBezTo>
                  <a:cubicBezTo>
                    <a:pt x="4281487" y="28575"/>
                    <a:pt x="4277677" y="26670"/>
                    <a:pt x="4273867" y="25717"/>
                  </a:cubicBezTo>
                  <a:cubicBezTo>
                    <a:pt x="4270057" y="24765"/>
                    <a:pt x="4265295" y="23812"/>
                    <a:pt x="4260532" y="23812"/>
                  </a:cubicBezTo>
                  <a:cubicBezTo>
                    <a:pt x="4255770" y="23812"/>
                    <a:pt x="4251007" y="22860"/>
                    <a:pt x="4247197" y="22860"/>
                  </a:cubicBezTo>
                  <a:lnTo>
                    <a:pt x="4247197" y="7620"/>
                  </a:lnTo>
                  <a:lnTo>
                    <a:pt x="4350067" y="7620"/>
                  </a:lnTo>
                  <a:lnTo>
                    <a:pt x="4350067" y="22860"/>
                  </a:lnTo>
                  <a:lnTo>
                    <a:pt x="4351972" y="22860"/>
                  </a:lnTo>
                  <a:cubicBezTo>
                    <a:pt x="4350067" y="22860"/>
                    <a:pt x="4346257" y="23812"/>
                    <a:pt x="4340542" y="25717"/>
                  </a:cubicBezTo>
                  <a:cubicBezTo>
                    <a:pt x="4335780" y="27622"/>
                    <a:pt x="4331970" y="29527"/>
                    <a:pt x="4329112" y="30480"/>
                  </a:cubicBezTo>
                  <a:cubicBezTo>
                    <a:pt x="4323397" y="33337"/>
                    <a:pt x="4319587" y="36195"/>
                    <a:pt x="4317682" y="38100"/>
                  </a:cubicBezTo>
                  <a:cubicBezTo>
                    <a:pt x="4315777" y="40005"/>
                    <a:pt x="4311967" y="44767"/>
                    <a:pt x="4306252" y="52387"/>
                  </a:cubicBezTo>
                  <a:cubicBezTo>
                    <a:pt x="4295775" y="67627"/>
                    <a:pt x="4285297" y="82867"/>
                    <a:pt x="4276725" y="99060"/>
                  </a:cubicBezTo>
                  <a:cubicBezTo>
                    <a:pt x="4267200" y="114300"/>
                    <a:pt x="4255770" y="134302"/>
                    <a:pt x="4242435" y="159067"/>
                  </a:cubicBezTo>
                  <a:cubicBezTo>
                    <a:pt x="4237672" y="167640"/>
                    <a:pt x="4233862" y="175260"/>
                    <a:pt x="4231957" y="180022"/>
                  </a:cubicBezTo>
                  <a:cubicBezTo>
                    <a:pt x="4230052" y="185737"/>
                    <a:pt x="4229100" y="193357"/>
                    <a:pt x="4229100" y="203835"/>
                  </a:cubicBezTo>
                  <a:lnTo>
                    <a:pt x="4229100" y="260032"/>
                  </a:lnTo>
                  <a:cubicBezTo>
                    <a:pt x="4229100" y="264795"/>
                    <a:pt x="4230052" y="269557"/>
                    <a:pt x="4231957" y="273367"/>
                  </a:cubicBezTo>
                  <a:cubicBezTo>
                    <a:pt x="4233862" y="277177"/>
                    <a:pt x="4237672" y="280035"/>
                    <a:pt x="4242435" y="281940"/>
                  </a:cubicBezTo>
                  <a:cubicBezTo>
                    <a:pt x="4245292" y="282892"/>
                    <a:pt x="4250055" y="284797"/>
                    <a:pt x="4257675" y="285750"/>
                  </a:cubicBezTo>
                  <a:cubicBezTo>
                    <a:pt x="4265295" y="287655"/>
                    <a:pt x="4271010" y="288607"/>
                    <a:pt x="4275772" y="288607"/>
                  </a:cubicBezTo>
                  <a:lnTo>
                    <a:pt x="4275772" y="303847"/>
                  </a:lnTo>
                  <a:lnTo>
                    <a:pt x="4137660" y="303847"/>
                  </a:lnTo>
                  <a:lnTo>
                    <a:pt x="4137660" y="288607"/>
                  </a:lnTo>
                  <a:cubicBezTo>
                    <a:pt x="4141470" y="288607"/>
                    <a:pt x="4147185" y="287655"/>
                    <a:pt x="4154805" y="286702"/>
                  </a:cubicBezTo>
                  <a:cubicBezTo>
                    <a:pt x="4162425" y="285750"/>
                    <a:pt x="4168140" y="284797"/>
                    <a:pt x="4170997" y="283845"/>
                  </a:cubicBezTo>
                  <a:cubicBezTo>
                    <a:pt x="4175760" y="281940"/>
                    <a:pt x="4179570" y="279082"/>
                    <a:pt x="4181475" y="275272"/>
                  </a:cubicBezTo>
                  <a:cubicBezTo>
                    <a:pt x="4183380" y="271462"/>
                    <a:pt x="4184332" y="267652"/>
                    <a:pt x="4184332" y="261937"/>
                  </a:cubicBezTo>
                  <a:lnTo>
                    <a:pt x="4184332" y="190500"/>
                  </a:lnTo>
                  <a:cubicBezTo>
                    <a:pt x="4184332" y="188595"/>
                    <a:pt x="4183380" y="183832"/>
                    <a:pt x="4180522" y="178117"/>
                  </a:cubicBezTo>
                  <a:cubicBezTo>
                    <a:pt x="4177665" y="172402"/>
                    <a:pt x="4174807" y="165735"/>
                    <a:pt x="4170997" y="158115"/>
                  </a:cubicBezTo>
                  <a:cubicBezTo>
                    <a:pt x="4162425" y="141922"/>
                    <a:pt x="4153852" y="124777"/>
                    <a:pt x="4143375" y="105727"/>
                  </a:cubicBezTo>
                  <a:cubicBezTo>
                    <a:pt x="4132897" y="86677"/>
                    <a:pt x="4124325" y="71437"/>
                    <a:pt x="4116705" y="58102"/>
                  </a:cubicBezTo>
                  <a:cubicBezTo>
                    <a:pt x="4111942" y="50482"/>
                    <a:pt x="4108132" y="43815"/>
                    <a:pt x="4104322" y="40005"/>
                  </a:cubicBezTo>
                  <a:cubicBezTo>
                    <a:pt x="4100512" y="36195"/>
                    <a:pt x="4096702" y="32385"/>
                    <a:pt x="4091940" y="29527"/>
                  </a:cubicBezTo>
                  <a:cubicBezTo>
                    <a:pt x="4089082" y="27622"/>
                    <a:pt x="4084320" y="25717"/>
                    <a:pt x="4079557" y="24765"/>
                  </a:cubicBezTo>
                  <a:cubicBezTo>
                    <a:pt x="4074795" y="23812"/>
                    <a:pt x="4070985" y="22860"/>
                    <a:pt x="4067175" y="22860"/>
                  </a:cubicBezTo>
                  <a:close/>
                  <a:moveTo>
                    <a:pt x="3791903" y="7620"/>
                  </a:moveTo>
                  <a:lnTo>
                    <a:pt x="4050031" y="7620"/>
                  </a:lnTo>
                  <a:lnTo>
                    <a:pt x="4050031" y="87630"/>
                  </a:lnTo>
                  <a:lnTo>
                    <a:pt x="4035743" y="87630"/>
                  </a:lnTo>
                  <a:cubicBezTo>
                    <a:pt x="4034790" y="82867"/>
                    <a:pt x="4031933" y="76200"/>
                    <a:pt x="4029075" y="69532"/>
                  </a:cubicBezTo>
                  <a:cubicBezTo>
                    <a:pt x="4026218" y="62865"/>
                    <a:pt x="4022408" y="56197"/>
                    <a:pt x="4017645" y="50482"/>
                  </a:cubicBezTo>
                  <a:cubicBezTo>
                    <a:pt x="4013836" y="43815"/>
                    <a:pt x="4009073" y="38100"/>
                    <a:pt x="4004311" y="33337"/>
                  </a:cubicBezTo>
                  <a:cubicBezTo>
                    <a:pt x="3999548" y="28575"/>
                    <a:pt x="3994786" y="25717"/>
                    <a:pt x="3990023" y="24765"/>
                  </a:cubicBezTo>
                  <a:cubicBezTo>
                    <a:pt x="3986213" y="23812"/>
                    <a:pt x="3980498" y="23812"/>
                    <a:pt x="3973831" y="23812"/>
                  </a:cubicBezTo>
                  <a:cubicBezTo>
                    <a:pt x="3967163" y="23812"/>
                    <a:pt x="3961448" y="23812"/>
                    <a:pt x="3955733" y="23812"/>
                  </a:cubicBezTo>
                  <a:lnTo>
                    <a:pt x="3943350" y="23812"/>
                  </a:lnTo>
                  <a:lnTo>
                    <a:pt x="3943350" y="260032"/>
                  </a:lnTo>
                  <a:cubicBezTo>
                    <a:pt x="3943350" y="264795"/>
                    <a:pt x="3944303" y="268605"/>
                    <a:pt x="3946208" y="272415"/>
                  </a:cubicBezTo>
                  <a:cubicBezTo>
                    <a:pt x="3948113" y="276225"/>
                    <a:pt x="3951923" y="279082"/>
                    <a:pt x="3956686" y="280987"/>
                  </a:cubicBezTo>
                  <a:cubicBezTo>
                    <a:pt x="3959543" y="281940"/>
                    <a:pt x="3964306" y="282892"/>
                    <a:pt x="3971925" y="284797"/>
                  </a:cubicBezTo>
                  <a:cubicBezTo>
                    <a:pt x="3979545" y="286702"/>
                    <a:pt x="3986213" y="287655"/>
                    <a:pt x="3990975" y="287655"/>
                  </a:cubicBezTo>
                  <a:lnTo>
                    <a:pt x="3990975" y="302895"/>
                  </a:lnTo>
                  <a:lnTo>
                    <a:pt x="3851911" y="302895"/>
                  </a:lnTo>
                  <a:lnTo>
                    <a:pt x="3851911" y="287655"/>
                  </a:lnTo>
                  <a:cubicBezTo>
                    <a:pt x="3855720" y="287655"/>
                    <a:pt x="3861436" y="286702"/>
                    <a:pt x="3870008" y="285750"/>
                  </a:cubicBezTo>
                  <a:cubicBezTo>
                    <a:pt x="3877628" y="284797"/>
                    <a:pt x="3883343" y="283845"/>
                    <a:pt x="3886200" y="282892"/>
                  </a:cubicBezTo>
                  <a:cubicBezTo>
                    <a:pt x="3890963" y="280987"/>
                    <a:pt x="3893820" y="278130"/>
                    <a:pt x="3896678" y="275272"/>
                  </a:cubicBezTo>
                  <a:cubicBezTo>
                    <a:pt x="3898583" y="271462"/>
                    <a:pt x="3899536" y="267652"/>
                    <a:pt x="3899536" y="261937"/>
                  </a:cubicBezTo>
                  <a:lnTo>
                    <a:pt x="3899536" y="23812"/>
                  </a:lnTo>
                  <a:lnTo>
                    <a:pt x="3887153" y="23812"/>
                  </a:lnTo>
                  <a:cubicBezTo>
                    <a:pt x="3882390" y="23812"/>
                    <a:pt x="3877628" y="23812"/>
                    <a:pt x="3870961" y="23812"/>
                  </a:cubicBezTo>
                  <a:cubicBezTo>
                    <a:pt x="3864293" y="23812"/>
                    <a:pt x="3858578" y="24765"/>
                    <a:pt x="3852863" y="24765"/>
                  </a:cubicBezTo>
                  <a:cubicBezTo>
                    <a:pt x="3848100" y="25717"/>
                    <a:pt x="3843338" y="27622"/>
                    <a:pt x="3838575" y="33337"/>
                  </a:cubicBezTo>
                  <a:cubicBezTo>
                    <a:pt x="3833813" y="38100"/>
                    <a:pt x="3829050" y="43815"/>
                    <a:pt x="3825240" y="50482"/>
                  </a:cubicBezTo>
                  <a:cubicBezTo>
                    <a:pt x="3821431" y="57150"/>
                    <a:pt x="3817620" y="63817"/>
                    <a:pt x="3813811" y="70485"/>
                  </a:cubicBezTo>
                  <a:cubicBezTo>
                    <a:pt x="3810953" y="77152"/>
                    <a:pt x="3808095" y="83820"/>
                    <a:pt x="3807143" y="87630"/>
                  </a:cubicBezTo>
                  <a:lnTo>
                    <a:pt x="3791903" y="87630"/>
                  </a:lnTo>
                  <a:close/>
                  <a:moveTo>
                    <a:pt x="3107055" y="6668"/>
                  </a:moveTo>
                  <a:lnTo>
                    <a:pt x="3243262" y="6668"/>
                  </a:lnTo>
                  <a:cubicBezTo>
                    <a:pt x="3255645" y="6668"/>
                    <a:pt x="3267075" y="7620"/>
                    <a:pt x="3278505" y="10478"/>
                  </a:cubicBezTo>
                  <a:cubicBezTo>
                    <a:pt x="3289935" y="13335"/>
                    <a:pt x="3299460" y="17145"/>
                    <a:pt x="3308032" y="22860"/>
                  </a:cubicBezTo>
                  <a:cubicBezTo>
                    <a:pt x="3316605" y="28575"/>
                    <a:pt x="3323272" y="35243"/>
                    <a:pt x="3328987" y="44768"/>
                  </a:cubicBezTo>
                  <a:cubicBezTo>
                    <a:pt x="3333750" y="53340"/>
                    <a:pt x="3336607" y="64770"/>
                    <a:pt x="3336607" y="77153"/>
                  </a:cubicBezTo>
                  <a:cubicBezTo>
                    <a:pt x="3336607" y="88583"/>
                    <a:pt x="3334702" y="98108"/>
                    <a:pt x="3330892" y="107633"/>
                  </a:cubicBezTo>
                  <a:cubicBezTo>
                    <a:pt x="3327082" y="116205"/>
                    <a:pt x="3322320" y="123825"/>
                    <a:pt x="3315652" y="130493"/>
                  </a:cubicBezTo>
                  <a:cubicBezTo>
                    <a:pt x="3308985" y="136208"/>
                    <a:pt x="3302317" y="141923"/>
                    <a:pt x="3292792" y="145733"/>
                  </a:cubicBezTo>
                  <a:cubicBezTo>
                    <a:pt x="3284220" y="150495"/>
                    <a:pt x="3274695" y="153353"/>
                    <a:pt x="3263264" y="157163"/>
                  </a:cubicBezTo>
                  <a:cubicBezTo>
                    <a:pt x="3277552" y="176213"/>
                    <a:pt x="3289935" y="192405"/>
                    <a:pt x="3299460" y="205740"/>
                  </a:cubicBezTo>
                  <a:cubicBezTo>
                    <a:pt x="3308985" y="219075"/>
                    <a:pt x="3321367" y="235268"/>
                    <a:pt x="3334702" y="253365"/>
                  </a:cubicBezTo>
                  <a:cubicBezTo>
                    <a:pt x="3340417" y="261938"/>
                    <a:pt x="3346132" y="267653"/>
                    <a:pt x="3350895" y="271463"/>
                  </a:cubicBezTo>
                  <a:cubicBezTo>
                    <a:pt x="3355657" y="275273"/>
                    <a:pt x="3360420" y="278130"/>
                    <a:pt x="3365182" y="280988"/>
                  </a:cubicBezTo>
                  <a:cubicBezTo>
                    <a:pt x="3368992" y="282893"/>
                    <a:pt x="3373755" y="283845"/>
                    <a:pt x="3378517" y="284798"/>
                  </a:cubicBezTo>
                  <a:cubicBezTo>
                    <a:pt x="3384232" y="285750"/>
                    <a:pt x="3388042" y="286703"/>
                    <a:pt x="3391852" y="286703"/>
                  </a:cubicBezTo>
                  <a:lnTo>
                    <a:pt x="3391852" y="302895"/>
                  </a:lnTo>
                  <a:lnTo>
                    <a:pt x="3313747" y="302895"/>
                  </a:lnTo>
                  <a:cubicBezTo>
                    <a:pt x="3296602" y="275273"/>
                    <a:pt x="3280410" y="251460"/>
                    <a:pt x="3266122" y="231458"/>
                  </a:cubicBezTo>
                  <a:cubicBezTo>
                    <a:pt x="3251835" y="211455"/>
                    <a:pt x="3236595" y="190500"/>
                    <a:pt x="3220402" y="169545"/>
                  </a:cubicBezTo>
                  <a:lnTo>
                    <a:pt x="3189922" y="169545"/>
                  </a:lnTo>
                  <a:lnTo>
                    <a:pt x="3189922" y="262890"/>
                  </a:lnTo>
                  <a:cubicBezTo>
                    <a:pt x="3189922" y="267653"/>
                    <a:pt x="3190875" y="271463"/>
                    <a:pt x="3191827" y="275273"/>
                  </a:cubicBezTo>
                  <a:cubicBezTo>
                    <a:pt x="3193732" y="279083"/>
                    <a:pt x="3196589" y="281940"/>
                    <a:pt x="3201352" y="283845"/>
                  </a:cubicBezTo>
                  <a:cubicBezTo>
                    <a:pt x="3204210" y="284798"/>
                    <a:pt x="3208020" y="285750"/>
                    <a:pt x="3214687" y="286703"/>
                  </a:cubicBezTo>
                  <a:cubicBezTo>
                    <a:pt x="3220402" y="287655"/>
                    <a:pt x="3226117" y="287655"/>
                    <a:pt x="3230880" y="287655"/>
                  </a:cubicBezTo>
                  <a:lnTo>
                    <a:pt x="3230880" y="302895"/>
                  </a:lnTo>
                  <a:lnTo>
                    <a:pt x="3107055" y="302895"/>
                  </a:lnTo>
                  <a:lnTo>
                    <a:pt x="3107055" y="287655"/>
                  </a:lnTo>
                  <a:cubicBezTo>
                    <a:pt x="3109912" y="287655"/>
                    <a:pt x="3114675" y="286703"/>
                    <a:pt x="3121342" y="285750"/>
                  </a:cubicBezTo>
                  <a:cubicBezTo>
                    <a:pt x="3128010" y="284798"/>
                    <a:pt x="3131820" y="283845"/>
                    <a:pt x="3134677" y="282893"/>
                  </a:cubicBezTo>
                  <a:cubicBezTo>
                    <a:pt x="3138487" y="280988"/>
                    <a:pt x="3141345" y="278130"/>
                    <a:pt x="3143250" y="275273"/>
                  </a:cubicBezTo>
                  <a:cubicBezTo>
                    <a:pt x="3145155" y="271463"/>
                    <a:pt x="3146107" y="267653"/>
                    <a:pt x="3146107" y="261938"/>
                  </a:cubicBezTo>
                  <a:lnTo>
                    <a:pt x="3146107" y="49530"/>
                  </a:lnTo>
                  <a:cubicBezTo>
                    <a:pt x="3146107" y="44768"/>
                    <a:pt x="3145155" y="40005"/>
                    <a:pt x="3144202" y="36195"/>
                  </a:cubicBezTo>
                  <a:cubicBezTo>
                    <a:pt x="3143250" y="32385"/>
                    <a:pt x="3139439" y="29528"/>
                    <a:pt x="3134677" y="27623"/>
                  </a:cubicBezTo>
                  <a:cubicBezTo>
                    <a:pt x="3130867" y="26670"/>
                    <a:pt x="3127057" y="25718"/>
                    <a:pt x="3121342" y="23813"/>
                  </a:cubicBezTo>
                  <a:cubicBezTo>
                    <a:pt x="3115627" y="22860"/>
                    <a:pt x="3110864" y="21908"/>
                    <a:pt x="3107055" y="21908"/>
                  </a:cubicBezTo>
                  <a:close/>
                  <a:moveTo>
                    <a:pt x="2514600" y="6668"/>
                  </a:moveTo>
                  <a:lnTo>
                    <a:pt x="2636520" y="6668"/>
                  </a:lnTo>
                  <a:lnTo>
                    <a:pt x="2636520" y="21908"/>
                  </a:lnTo>
                  <a:cubicBezTo>
                    <a:pt x="2626042" y="22860"/>
                    <a:pt x="2617470" y="23813"/>
                    <a:pt x="2609850" y="24765"/>
                  </a:cubicBezTo>
                  <a:cubicBezTo>
                    <a:pt x="2603182" y="26670"/>
                    <a:pt x="2599372" y="28575"/>
                    <a:pt x="2599372" y="33338"/>
                  </a:cubicBezTo>
                  <a:cubicBezTo>
                    <a:pt x="2599372" y="35243"/>
                    <a:pt x="2599372" y="37148"/>
                    <a:pt x="2600325" y="39053"/>
                  </a:cubicBezTo>
                  <a:cubicBezTo>
                    <a:pt x="2601277" y="40958"/>
                    <a:pt x="2601277" y="42863"/>
                    <a:pt x="2601277" y="43815"/>
                  </a:cubicBezTo>
                  <a:cubicBezTo>
                    <a:pt x="2606040" y="57150"/>
                    <a:pt x="2614612" y="80010"/>
                    <a:pt x="2626042" y="110490"/>
                  </a:cubicBezTo>
                  <a:cubicBezTo>
                    <a:pt x="2637472" y="140970"/>
                    <a:pt x="2653665" y="184785"/>
                    <a:pt x="2675572" y="241935"/>
                  </a:cubicBezTo>
                  <a:cubicBezTo>
                    <a:pt x="2686050" y="216218"/>
                    <a:pt x="2698432" y="185738"/>
                    <a:pt x="2711767" y="150495"/>
                  </a:cubicBezTo>
                  <a:cubicBezTo>
                    <a:pt x="2725102" y="115253"/>
                    <a:pt x="2734627" y="91440"/>
                    <a:pt x="2739390" y="78105"/>
                  </a:cubicBezTo>
                  <a:cubicBezTo>
                    <a:pt x="2744152" y="65723"/>
                    <a:pt x="2747010" y="57150"/>
                    <a:pt x="2747010" y="51435"/>
                  </a:cubicBezTo>
                  <a:cubicBezTo>
                    <a:pt x="2747962" y="46673"/>
                    <a:pt x="2747962" y="42863"/>
                    <a:pt x="2747962" y="40005"/>
                  </a:cubicBezTo>
                  <a:cubicBezTo>
                    <a:pt x="2747962" y="37148"/>
                    <a:pt x="2747010" y="34290"/>
                    <a:pt x="2744152" y="32385"/>
                  </a:cubicBezTo>
                  <a:cubicBezTo>
                    <a:pt x="2741295" y="30480"/>
                    <a:pt x="2737485" y="28575"/>
                    <a:pt x="2732722" y="26670"/>
                  </a:cubicBezTo>
                  <a:cubicBezTo>
                    <a:pt x="2727960" y="24765"/>
                    <a:pt x="2723197" y="23813"/>
                    <a:pt x="2718435" y="23813"/>
                  </a:cubicBezTo>
                  <a:cubicBezTo>
                    <a:pt x="2713672" y="22860"/>
                    <a:pt x="2708910" y="22860"/>
                    <a:pt x="2704147" y="21908"/>
                  </a:cubicBezTo>
                  <a:lnTo>
                    <a:pt x="2704147" y="6668"/>
                  </a:lnTo>
                  <a:lnTo>
                    <a:pt x="2814637" y="6668"/>
                  </a:lnTo>
                  <a:lnTo>
                    <a:pt x="2814637" y="22860"/>
                  </a:lnTo>
                  <a:lnTo>
                    <a:pt x="2815590" y="22860"/>
                  </a:lnTo>
                  <a:cubicBezTo>
                    <a:pt x="2811780" y="22860"/>
                    <a:pt x="2807970" y="23813"/>
                    <a:pt x="2802255" y="24765"/>
                  </a:cubicBezTo>
                  <a:cubicBezTo>
                    <a:pt x="2797492" y="26670"/>
                    <a:pt x="2792730" y="27623"/>
                    <a:pt x="2789872" y="30480"/>
                  </a:cubicBezTo>
                  <a:cubicBezTo>
                    <a:pt x="2785110" y="33338"/>
                    <a:pt x="2781300" y="37148"/>
                    <a:pt x="2778442" y="41910"/>
                  </a:cubicBezTo>
                  <a:cubicBezTo>
                    <a:pt x="2775585" y="46673"/>
                    <a:pt x="2772727" y="52388"/>
                    <a:pt x="2769870" y="58103"/>
                  </a:cubicBezTo>
                  <a:cubicBezTo>
                    <a:pt x="2760345" y="80010"/>
                    <a:pt x="2747010" y="114300"/>
                    <a:pt x="2727960" y="160973"/>
                  </a:cubicBezTo>
                  <a:cubicBezTo>
                    <a:pt x="2708910" y="207645"/>
                    <a:pt x="2689860" y="256223"/>
                    <a:pt x="2670810" y="306705"/>
                  </a:cubicBezTo>
                  <a:lnTo>
                    <a:pt x="2653665" y="306705"/>
                  </a:lnTo>
                  <a:cubicBezTo>
                    <a:pt x="2633662" y="253365"/>
                    <a:pt x="2614612" y="200978"/>
                    <a:pt x="2595562" y="151448"/>
                  </a:cubicBezTo>
                  <a:cubicBezTo>
                    <a:pt x="2576512" y="101918"/>
                    <a:pt x="2564130" y="67628"/>
                    <a:pt x="2557462" y="50483"/>
                  </a:cubicBezTo>
                  <a:cubicBezTo>
                    <a:pt x="2555557" y="45720"/>
                    <a:pt x="2553652" y="42863"/>
                    <a:pt x="2550795" y="39053"/>
                  </a:cubicBezTo>
                  <a:cubicBezTo>
                    <a:pt x="2547937" y="36195"/>
                    <a:pt x="2544127" y="32385"/>
                    <a:pt x="2539365" y="29528"/>
                  </a:cubicBezTo>
                  <a:cubicBezTo>
                    <a:pt x="2535555" y="27623"/>
                    <a:pt x="2531745" y="25718"/>
                    <a:pt x="2526982" y="23813"/>
                  </a:cubicBezTo>
                  <a:cubicBezTo>
                    <a:pt x="2522220" y="22860"/>
                    <a:pt x="2518410" y="21908"/>
                    <a:pt x="2514600" y="21908"/>
                  </a:cubicBezTo>
                  <a:close/>
                  <a:moveTo>
                    <a:pt x="2038350" y="6668"/>
                  </a:moveTo>
                  <a:lnTo>
                    <a:pt x="2122170" y="6668"/>
                  </a:lnTo>
                  <a:lnTo>
                    <a:pt x="2287905" y="232410"/>
                  </a:lnTo>
                  <a:lnTo>
                    <a:pt x="2287905" y="91440"/>
                  </a:lnTo>
                  <a:cubicBezTo>
                    <a:pt x="2287905" y="74295"/>
                    <a:pt x="2286952" y="60960"/>
                    <a:pt x="2285047" y="51435"/>
                  </a:cubicBezTo>
                  <a:cubicBezTo>
                    <a:pt x="2283142" y="41910"/>
                    <a:pt x="2279332" y="36195"/>
                    <a:pt x="2275522" y="33338"/>
                  </a:cubicBezTo>
                  <a:cubicBezTo>
                    <a:pt x="2271712" y="30480"/>
                    <a:pt x="2265045" y="27623"/>
                    <a:pt x="2256472" y="25718"/>
                  </a:cubicBezTo>
                  <a:cubicBezTo>
                    <a:pt x="2247900" y="22860"/>
                    <a:pt x="2241232" y="21908"/>
                    <a:pt x="2236470" y="21908"/>
                  </a:cubicBezTo>
                  <a:lnTo>
                    <a:pt x="2236470" y="6668"/>
                  </a:lnTo>
                  <a:lnTo>
                    <a:pt x="2356485" y="6668"/>
                  </a:lnTo>
                  <a:lnTo>
                    <a:pt x="2356485" y="22860"/>
                  </a:lnTo>
                  <a:lnTo>
                    <a:pt x="2358390" y="22860"/>
                  </a:lnTo>
                  <a:cubicBezTo>
                    <a:pt x="2354580" y="22860"/>
                    <a:pt x="2348865" y="23813"/>
                    <a:pt x="2340292" y="25718"/>
                  </a:cubicBezTo>
                  <a:cubicBezTo>
                    <a:pt x="2332672" y="27623"/>
                    <a:pt x="2326005" y="30480"/>
                    <a:pt x="2323147" y="32385"/>
                  </a:cubicBezTo>
                  <a:cubicBezTo>
                    <a:pt x="2318385" y="36195"/>
                    <a:pt x="2314575" y="42863"/>
                    <a:pt x="2312670" y="52388"/>
                  </a:cubicBezTo>
                  <a:cubicBezTo>
                    <a:pt x="2310765" y="61913"/>
                    <a:pt x="2309812" y="75248"/>
                    <a:pt x="2309812" y="89535"/>
                  </a:cubicBezTo>
                  <a:lnTo>
                    <a:pt x="2309812" y="306705"/>
                  </a:lnTo>
                  <a:lnTo>
                    <a:pt x="2291715" y="306705"/>
                  </a:lnTo>
                  <a:lnTo>
                    <a:pt x="2112645" y="64770"/>
                  </a:lnTo>
                  <a:lnTo>
                    <a:pt x="2112645" y="217170"/>
                  </a:lnTo>
                  <a:cubicBezTo>
                    <a:pt x="2112645" y="234315"/>
                    <a:pt x="2113597" y="247650"/>
                    <a:pt x="2115502" y="256223"/>
                  </a:cubicBezTo>
                  <a:cubicBezTo>
                    <a:pt x="2117407" y="265748"/>
                    <a:pt x="2121217" y="271463"/>
                    <a:pt x="2125027" y="276225"/>
                  </a:cubicBezTo>
                  <a:cubicBezTo>
                    <a:pt x="2127885" y="279083"/>
                    <a:pt x="2134552" y="281940"/>
                    <a:pt x="2145030" y="284798"/>
                  </a:cubicBezTo>
                  <a:cubicBezTo>
                    <a:pt x="2154555" y="287655"/>
                    <a:pt x="2161222" y="288608"/>
                    <a:pt x="2165032" y="288608"/>
                  </a:cubicBezTo>
                  <a:lnTo>
                    <a:pt x="2165032" y="303848"/>
                  </a:lnTo>
                  <a:lnTo>
                    <a:pt x="2044065" y="303848"/>
                  </a:lnTo>
                  <a:lnTo>
                    <a:pt x="2044065" y="288608"/>
                  </a:lnTo>
                  <a:cubicBezTo>
                    <a:pt x="2047875" y="288608"/>
                    <a:pt x="2053590" y="286703"/>
                    <a:pt x="2063115" y="284798"/>
                  </a:cubicBezTo>
                  <a:cubicBezTo>
                    <a:pt x="2071687" y="281940"/>
                    <a:pt x="2077402" y="280035"/>
                    <a:pt x="2079307" y="278130"/>
                  </a:cubicBezTo>
                  <a:cubicBezTo>
                    <a:pt x="2084070" y="274320"/>
                    <a:pt x="2087880" y="268605"/>
                    <a:pt x="2088832" y="260033"/>
                  </a:cubicBezTo>
                  <a:cubicBezTo>
                    <a:pt x="2090737" y="252413"/>
                    <a:pt x="2091690" y="238125"/>
                    <a:pt x="2091690" y="219075"/>
                  </a:cubicBezTo>
                  <a:lnTo>
                    <a:pt x="2091690" y="73343"/>
                  </a:lnTo>
                  <a:cubicBezTo>
                    <a:pt x="2091690" y="66675"/>
                    <a:pt x="2090737" y="60960"/>
                    <a:pt x="2087880" y="54293"/>
                  </a:cubicBezTo>
                  <a:cubicBezTo>
                    <a:pt x="2085975" y="47625"/>
                    <a:pt x="2083117" y="42863"/>
                    <a:pt x="2079307" y="39053"/>
                  </a:cubicBezTo>
                  <a:cubicBezTo>
                    <a:pt x="2074545" y="34290"/>
                    <a:pt x="2067877" y="30480"/>
                    <a:pt x="2059305" y="27623"/>
                  </a:cubicBezTo>
                  <a:cubicBezTo>
                    <a:pt x="2050732" y="24765"/>
                    <a:pt x="2044065" y="22860"/>
                    <a:pt x="2038350" y="21908"/>
                  </a:cubicBezTo>
                  <a:close/>
                  <a:moveTo>
                    <a:pt x="1906905" y="6668"/>
                  </a:moveTo>
                  <a:lnTo>
                    <a:pt x="2027872" y="6668"/>
                  </a:lnTo>
                  <a:lnTo>
                    <a:pt x="2027872" y="22860"/>
                  </a:lnTo>
                  <a:lnTo>
                    <a:pt x="2025967" y="22860"/>
                  </a:lnTo>
                  <a:cubicBezTo>
                    <a:pt x="2022157" y="22860"/>
                    <a:pt x="2016442" y="23813"/>
                    <a:pt x="2008822" y="25718"/>
                  </a:cubicBezTo>
                  <a:cubicBezTo>
                    <a:pt x="2001202" y="27623"/>
                    <a:pt x="1995487" y="29528"/>
                    <a:pt x="1990725" y="32385"/>
                  </a:cubicBezTo>
                  <a:cubicBezTo>
                    <a:pt x="1985962" y="35243"/>
                    <a:pt x="1983105" y="41910"/>
                    <a:pt x="1981200" y="52388"/>
                  </a:cubicBezTo>
                  <a:cubicBezTo>
                    <a:pt x="1979295" y="62865"/>
                    <a:pt x="1978342" y="74295"/>
                    <a:pt x="1978342" y="88583"/>
                  </a:cubicBezTo>
                  <a:lnTo>
                    <a:pt x="1978342" y="217170"/>
                  </a:lnTo>
                  <a:cubicBezTo>
                    <a:pt x="1978342" y="233363"/>
                    <a:pt x="1974532" y="247650"/>
                    <a:pt x="1967865" y="260033"/>
                  </a:cubicBezTo>
                  <a:cubicBezTo>
                    <a:pt x="1961197" y="272415"/>
                    <a:pt x="1951672" y="281940"/>
                    <a:pt x="1941195" y="289560"/>
                  </a:cubicBezTo>
                  <a:cubicBezTo>
                    <a:pt x="1929765" y="297180"/>
                    <a:pt x="1918335" y="302895"/>
                    <a:pt x="1906905" y="305753"/>
                  </a:cubicBezTo>
                  <a:cubicBezTo>
                    <a:pt x="1894522" y="308610"/>
                    <a:pt x="1883092" y="310515"/>
                    <a:pt x="1871662" y="310515"/>
                  </a:cubicBezTo>
                  <a:cubicBezTo>
                    <a:pt x="1853565" y="310515"/>
                    <a:pt x="1838325" y="308610"/>
                    <a:pt x="1824037" y="303848"/>
                  </a:cubicBezTo>
                  <a:cubicBezTo>
                    <a:pt x="1809750" y="299085"/>
                    <a:pt x="1798320" y="293370"/>
                    <a:pt x="1788795" y="284798"/>
                  </a:cubicBezTo>
                  <a:cubicBezTo>
                    <a:pt x="1779270" y="277178"/>
                    <a:pt x="1772602" y="267653"/>
                    <a:pt x="1767840" y="258128"/>
                  </a:cubicBezTo>
                  <a:cubicBezTo>
                    <a:pt x="1763077" y="247650"/>
                    <a:pt x="1761172" y="237173"/>
                    <a:pt x="1761172" y="225743"/>
                  </a:cubicBezTo>
                  <a:lnTo>
                    <a:pt x="1761172" y="51435"/>
                  </a:lnTo>
                  <a:cubicBezTo>
                    <a:pt x="1761172" y="46673"/>
                    <a:pt x="1760220" y="42863"/>
                    <a:pt x="1758315" y="39053"/>
                  </a:cubicBezTo>
                  <a:cubicBezTo>
                    <a:pt x="1756410" y="36195"/>
                    <a:pt x="1753552" y="32385"/>
                    <a:pt x="1748790" y="29528"/>
                  </a:cubicBezTo>
                  <a:cubicBezTo>
                    <a:pt x="1744980" y="27623"/>
                    <a:pt x="1741170" y="25718"/>
                    <a:pt x="1735455" y="24765"/>
                  </a:cubicBezTo>
                  <a:cubicBezTo>
                    <a:pt x="1729740" y="23813"/>
                    <a:pt x="1725930" y="22860"/>
                    <a:pt x="1722120" y="22860"/>
                  </a:cubicBezTo>
                  <a:lnTo>
                    <a:pt x="1722120" y="7620"/>
                  </a:lnTo>
                  <a:lnTo>
                    <a:pt x="1844040" y="7620"/>
                  </a:lnTo>
                  <a:lnTo>
                    <a:pt x="1844040" y="22860"/>
                  </a:lnTo>
                  <a:cubicBezTo>
                    <a:pt x="1840230" y="22860"/>
                    <a:pt x="1835467" y="23813"/>
                    <a:pt x="1829752" y="24765"/>
                  </a:cubicBezTo>
                  <a:cubicBezTo>
                    <a:pt x="1824037" y="25718"/>
                    <a:pt x="1819275" y="26670"/>
                    <a:pt x="1817370" y="27623"/>
                  </a:cubicBezTo>
                  <a:cubicBezTo>
                    <a:pt x="1812607" y="29528"/>
                    <a:pt x="1809750" y="32385"/>
                    <a:pt x="1807845" y="36195"/>
                  </a:cubicBezTo>
                  <a:cubicBezTo>
                    <a:pt x="1805940" y="40005"/>
                    <a:pt x="1805940" y="44768"/>
                    <a:pt x="1805940" y="48578"/>
                  </a:cubicBezTo>
                  <a:lnTo>
                    <a:pt x="1805940" y="211455"/>
                  </a:lnTo>
                  <a:cubicBezTo>
                    <a:pt x="1805940" y="219075"/>
                    <a:pt x="1806892" y="227648"/>
                    <a:pt x="1808797" y="236220"/>
                  </a:cubicBezTo>
                  <a:cubicBezTo>
                    <a:pt x="1810702" y="244793"/>
                    <a:pt x="1813560" y="253365"/>
                    <a:pt x="1819275" y="260033"/>
                  </a:cubicBezTo>
                  <a:cubicBezTo>
                    <a:pt x="1824990" y="267653"/>
                    <a:pt x="1832610" y="274320"/>
                    <a:pt x="1841182" y="279083"/>
                  </a:cubicBezTo>
                  <a:cubicBezTo>
                    <a:pt x="1850707" y="283845"/>
                    <a:pt x="1863090" y="286703"/>
                    <a:pt x="1879282" y="286703"/>
                  </a:cubicBezTo>
                  <a:cubicBezTo>
                    <a:pt x="1894522" y="286703"/>
                    <a:pt x="1907857" y="284798"/>
                    <a:pt x="1917382" y="279083"/>
                  </a:cubicBezTo>
                  <a:cubicBezTo>
                    <a:pt x="1927860" y="274320"/>
                    <a:pt x="1936432" y="267653"/>
                    <a:pt x="1942147" y="260033"/>
                  </a:cubicBezTo>
                  <a:cubicBezTo>
                    <a:pt x="1947862" y="252413"/>
                    <a:pt x="1951672" y="244793"/>
                    <a:pt x="1954530" y="236220"/>
                  </a:cubicBezTo>
                  <a:cubicBezTo>
                    <a:pt x="1956435" y="227648"/>
                    <a:pt x="1958340" y="220028"/>
                    <a:pt x="1958340" y="211455"/>
                  </a:cubicBezTo>
                  <a:lnTo>
                    <a:pt x="1958340" y="90488"/>
                  </a:lnTo>
                  <a:cubicBezTo>
                    <a:pt x="1958340" y="75248"/>
                    <a:pt x="1957387" y="62865"/>
                    <a:pt x="1955482" y="52388"/>
                  </a:cubicBezTo>
                  <a:cubicBezTo>
                    <a:pt x="1953577" y="42863"/>
                    <a:pt x="1949767" y="36195"/>
                    <a:pt x="1945957" y="33338"/>
                  </a:cubicBezTo>
                  <a:cubicBezTo>
                    <a:pt x="1941195" y="29528"/>
                    <a:pt x="1934527" y="27623"/>
                    <a:pt x="1925955" y="24765"/>
                  </a:cubicBezTo>
                  <a:cubicBezTo>
                    <a:pt x="1917382" y="22860"/>
                    <a:pt x="1910715" y="21908"/>
                    <a:pt x="1906905" y="21908"/>
                  </a:cubicBezTo>
                  <a:close/>
                  <a:moveTo>
                    <a:pt x="972503" y="6668"/>
                  </a:moveTo>
                  <a:lnTo>
                    <a:pt x="1056323" y="6668"/>
                  </a:lnTo>
                  <a:lnTo>
                    <a:pt x="1222058" y="232410"/>
                  </a:lnTo>
                  <a:lnTo>
                    <a:pt x="1222058" y="91440"/>
                  </a:lnTo>
                  <a:cubicBezTo>
                    <a:pt x="1222058" y="74295"/>
                    <a:pt x="1221105" y="60960"/>
                    <a:pt x="1219200" y="51435"/>
                  </a:cubicBezTo>
                  <a:cubicBezTo>
                    <a:pt x="1217295" y="41910"/>
                    <a:pt x="1213485" y="36195"/>
                    <a:pt x="1209675" y="33338"/>
                  </a:cubicBezTo>
                  <a:cubicBezTo>
                    <a:pt x="1205865" y="30480"/>
                    <a:pt x="1199198" y="27623"/>
                    <a:pt x="1190625" y="25718"/>
                  </a:cubicBezTo>
                  <a:cubicBezTo>
                    <a:pt x="1182053" y="22860"/>
                    <a:pt x="1175385" y="21908"/>
                    <a:pt x="1170623" y="21908"/>
                  </a:cubicBezTo>
                  <a:lnTo>
                    <a:pt x="1170623" y="6668"/>
                  </a:lnTo>
                  <a:lnTo>
                    <a:pt x="1290638" y="6668"/>
                  </a:lnTo>
                  <a:lnTo>
                    <a:pt x="1290638" y="22860"/>
                  </a:lnTo>
                  <a:lnTo>
                    <a:pt x="1291590" y="22860"/>
                  </a:lnTo>
                  <a:cubicBezTo>
                    <a:pt x="1287780" y="22860"/>
                    <a:pt x="1282065" y="23813"/>
                    <a:pt x="1273493" y="25718"/>
                  </a:cubicBezTo>
                  <a:cubicBezTo>
                    <a:pt x="1264920" y="27623"/>
                    <a:pt x="1259205" y="30480"/>
                    <a:pt x="1256348" y="32385"/>
                  </a:cubicBezTo>
                  <a:cubicBezTo>
                    <a:pt x="1251585" y="36195"/>
                    <a:pt x="1247775" y="42863"/>
                    <a:pt x="1245870" y="52388"/>
                  </a:cubicBezTo>
                  <a:cubicBezTo>
                    <a:pt x="1243965" y="61913"/>
                    <a:pt x="1243013" y="75248"/>
                    <a:pt x="1243013" y="89535"/>
                  </a:cubicBezTo>
                  <a:lnTo>
                    <a:pt x="1243013" y="306705"/>
                  </a:lnTo>
                  <a:lnTo>
                    <a:pt x="1224915" y="306705"/>
                  </a:lnTo>
                  <a:lnTo>
                    <a:pt x="1045845" y="64770"/>
                  </a:lnTo>
                  <a:lnTo>
                    <a:pt x="1045845" y="217170"/>
                  </a:lnTo>
                  <a:cubicBezTo>
                    <a:pt x="1045845" y="234315"/>
                    <a:pt x="1046798" y="247650"/>
                    <a:pt x="1048703" y="256223"/>
                  </a:cubicBezTo>
                  <a:cubicBezTo>
                    <a:pt x="1050608" y="265748"/>
                    <a:pt x="1054418" y="271463"/>
                    <a:pt x="1058228" y="276225"/>
                  </a:cubicBezTo>
                  <a:cubicBezTo>
                    <a:pt x="1061085" y="279083"/>
                    <a:pt x="1067753" y="281940"/>
                    <a:pt x="1078230" y="284798"/>
                  </a:cubicBezTo>
                  <a:cubicBezTo>
                    <a:pt x="1087755" y="287655"/>
                    <a:pt x="1094423" y="288608"/>
                    <a:pt x="1098233" y="288608"/>
                  </a:cubicBezTo>
                  <a:lnTo>
                    <a:pt x="1098233" y="303848"/>
                  </a:lnTo>
                  <a:lnTo>
                    <a:pt x="977265" y="303848"/>
                  </a:lnTo>
                  <a:lnTo>
                    <a:pt x="977265" y="288608"/>
                  </a:lnTo>
                  <a:cubicBezTo>
                    <a:pt x="981075" y="288608"/>
                    <a:pt x="986790" y="286703"/>
                    <a:pt x="996315" y="284798"/>
                  </a:cubicBezTo>
                  <a:cubicBezTo>
                    <a:pt x="1004888" y="281940"/>
                    <a:pt x="1010603" y="280035"/>
                    <a:pt x="1012508" y="278130"/>
                  </a:cubicBezTo>
                  <a:cubicBezTo>
                    <a:pt x="1017270" y="274320"/>
                    <a:pt x="1021080" y="268605"/>
                    <a:pt x="1022033" y="260033"/>
                  </a:cubicBezTo>
                  <a:cubicBezTo>
                    <a:pt x="1023938" y="252413"/>
                    <a:pt x="1024890" y="238125"/>
                    <a:pt x="1024890" y="219075"/>
                  </a:cubicBezTo>
                  <a:lnTo>
                    <a:pt x="1024890" y="73343"/>
                  </a:lnTo>
                  <a:cubicBezTo>
                    <a:pt x="1024890" y="66675"/>
                    <a:pt x="1023938" y="60960"/>
                    <a:pt x="1022033" y="54293"/>
                  </a:cubicBezTo>
                  <a:cubicBezTo>
                    <a:pt x="1020128" y="47625"/>
                    <a:pt x="1017270" y="42863"/>
                    <a:pt x="1013460" y="39053"/>
                  </a:cubicBezTo>
                  <a:cubicBezTo>
                    <a:pt x="1008698" y="34290"/>
                    <a:pt x="1002030" y="30480"/>
                    <a:pt x="993458" y="27623"/>
                  </a:cubicBezTo>
                  <a:cubicBezTo>
                    <a:pt x="984885" y="24765"/>
                    <a:pt x="978218" y="22860"/>
                    <a:pt x="972503" y="21908"/>
                  </a:cubicBezTo>
                  <a:close/>
                  <a:moveTo>
                    <a:pt x="687705" y="6668"/>
                  </a:moveTo>
                  <a:lnTo>
                    <a:pt x="798195" y="6668"/>
                  </a:lnTo>
                  <a:lnTo>
                    <a:pt x="798195" y="21908"/>
                  </a:lnTo>
                  <a:cubicBezTo>
                    <a:pt x="798195" y="21908"/>
                    <a:pt x="797243" y="21908"/>
                    <a:pt x="795338" y="21908"/>
                  </a:cubicBezTo>
                  <a:cubicBezTo>
                    <a:pt x="794385" y="21908"/>
                    <a:pt x="792480" y="21908"/>
                    <a:pt x="790575" y="21908"/>
                  </a:cubicBezTo>
                  <a:cubicBezTo>
                    <a:pt x="788670" y="21908"/>
                    <a:pt x="786765" y="21908"/>
                    <a:pt x="784860" y="22860"/>
                  </a:cubicBezTo>
                  <a:cubicBezTo>
                    <a:pt x="782955" y="22860"/>
                    <a:pt x="780098" y="23813"/>
                    <a:pt x="777240" y="23813"/>
                  </a:cubicBezTo>
                  <a:cubicBezTo>
                    <a:pt x="772478" y="24765"/>
                    <a:pt x="767715" y="26670"/>
                    <a:pt x="762000" y="29528"/>
                  </a:cubicBezTo>
                  <a:cubicBezTo>
                    <a:pt x="757238" y="32385"/>
                    <a:pt x="752475" y="35243"/>
                    <a:pt x="749618" y="39053"/>
                  </a:cubicBezTo>
                  <a:cubicBezTo>
                    <a:pt x="735330" y="55245"/>
                    <a:pt x="720090" y="72390"/>
                    <a:pt x="704850" y="89535"/>
                  </a:cubicBezTo>
                  <a:cubicBezTo>
                    <a:pt x="689610" y="106680"/>
                    <a:pt x="673418" y="122873"/>
                    <a:pt x="658178" y="137160"/>
                  </a:cubicBezTo>
                  <a:cubicBezTo>
                    <a:pt x="679133" y="160973"/>
                    <a:pt x="696278" y="181928"/>
                    <a:pt x="710565" y="199073"/>
                  </a:cubicBezTo>
                  <a:cubicBezTo>
                    <a:pt x="724853" y="216218"/>
                    <a:pt x="739140" y="234315"/>
                    <a:pt x="754380" y="254318"/>
                  </a:cubicBezTo>
                  <a:cubicBezTo>
                    <a:pt x="760095" y="261938"/>
                    <a:pt x="765810" y="267653"/>
                    <a:pt x="772478" y="272415"/>
                  </a:cubicBezTo>
                  <a:cubicBezTo>
                    <a:pt x="778193" y="277178"/>
                    <a:pt x="783908" y="280035"/>
                    <a:pt x="787718" y="282893"/>
                  </a:cubicBezTo>
                  <a:cubicBezTo>
                    <a:pt x="791528" y="284798"/>
                    <a:pt x="795338" y="285750"/>
                    <a:pt x="801053" y="286703"/>
                  </a:cubicBezTo>
                  <a:cubicBezTo>
                    <a:pt x="806768" y="287655"/>
                    <a:pt x="810578" y="288608"/>
                    <a:pt x="814388" y="288608"/>
                  </a:cubicBezTo>
                  <a:lnTo>
                    <a:pt x="814388" y="302895"/>
                  </a:lnTo>
                  <a:lnTo>
                    <a:pt x="813435" y="302895"/>
                  </a:lnTo>
                  <a:lnTo>
                    <a:pt x="730568" y="302895"/>
                  </a:lnTo>
                  <a:cubicBezTo>
                    <a:pt x="714375" y="278130"/>
                    <a:pt x="697230" y="253365"/>
                    <a:pt x="677228" y="229553"/>
                  </a:cubicBezTo>
                  <a:cubicBezTo>
                    <a:pt x="657225" y="204788"/>
                    <a:pt x="637223" y="181928"/>
                    <a:pt x="616268" y="159068"/>
                  </a:cubicBezTo>
                  <a:lnTo>
                    <a:pt x="610553" y="159068"/>
                  </a:lnTo>
                  <a:lnTo>
                    <a:pt x="610553" y="261938"/>
                  </a:lnTo>
                  <a:cubicBezTo>
                    <a:pt x="610553" y="266700"/>
                    <a:pt x="611505" y="270510"/>
                    <a:pt x="613410" y="274320"/>
                  </a:cubicBezTo>
                  <a:cubicBezTo>
                    <a:pt x="615315" y="278130"/>
                    <a:pt x="618173" y="280988"/>
                    <a:pt x="622935" y="282893"/>
                  </a:cubicBezTo>
                  <a:cubicBezTo>
                    <a:pt x="624840" y="283845"/>
                    <a:pt x="629603" y="284798"/>
                    <a:pt x="635318" y="286703"/>
                  </a:cubicBezTo>
                  <a:cubicBezTo>
                    <a:pt x="641033" y="287655"/>
                    <a:pt x="645795" y="288608"/>
                    <a:pt x="650558" y="288608"/>
                  </a:cubicBezTo>
                  <a:lnTo>
                    <a:pt x="650558" y="303848"/>
                  </a:lnTo>
                  <a:lnTo>
                    <a:pt x="528638" y="303848"/>
                  </a:lnTo>
                  <a:lnTo>
                    <a:pt x="528638" y="288608"/>
                  </a:lnTo>
                  <a:cubicBezTo>
                    <a:pt x="531495" y="288608"/>
                    <a:pt x="536258" y="287655"/>
                    <a:pt x="542925" y="287655"/>
                  </a:cubicBezTo>
                  <a:cubicBezTo>
                    <a:pt x="548640" y="286703"/>
                    <a:pt x="553403" y="286703"/>
                    <a:pt x="556260" y="284798"/>
                  </a:cubicBezTo>
                  <a:cubicBezTo>
                    <a:pt x="560070" y="282893"/>
                    <a:pt x="563880" y="280035"/>
                    <a:pt x="565785" y="277178"/>
                  </a:cubicBezTo>
                  <a:cubicBezTo>
                    <a:pt x="567690" y="273368"/>
                    <a:pt x="568643" y="269558"/>
                    <a:pt x="568643" y="264795"/>
                  </a:cubicBezTo>
                  <a:lnTo>
                    <a:pt x="568643" y="51435"/>
                  </a:lnTo>
                  <a:cubicBezTo>
                    <a:pt x="568643" y="46673"/>
                    <a:pt x="567690" y="42863"/>
                    <a:pt x="565785" y="39053"/>
                  </a:cubicBezTo>
                  <a:cubicBezTo>
                    <a:pt x="563880" y="35243"/>
                    <a:pt x="561023" y="32385"/>
                    <a:pt x="556260" y="30480"/>
                  </a:cubicBezTo>
                  <a:cubicBezTo>
                    <a:pt x="552450" y="28575"/>
                    <a:pt x="547688" y="26670"/>
                    <a:pt x="542925" y="25718"/>
                  </a:cubicBezTo>
                  <a:cubicBezTo>
                    <a:pt x="538163" y="24765"/>
                    <a:pt x="533400" y="23813"/>
                    <a:pt x="529590" y="22860"/>
                  </a:cubicBezTo>
                  <a:lnTo>
                    <a:pt x="529590" y="7620"/>
                  </a:lnTo>
                  <a:lnTo>
                    <a:pt x="651510" y="7620"/>
                  </a:lnTo>
                  <a:lnTo>
                    <a:pt x="651510" y="22860"/>
                  </a:lnTo>
                  <a:cubicBezTo>
                    <a:pt x="647700" y="22860"/>
                    <a:pt x="642938" y="23813"/>
                    <a:pt x="637223" y="24765"/>
                  </a:cubicBezTo>
                  <a:cubicBezTo>
                    <a:pt x="631508" y="25718"/>
                    <a:pt x="627698" y="26670"/>
                    <a:pt x="624840" y="27623"/>
                  </a:cubicBezTo>
                  <a:cubicBezTo>
                    <a:pt x="620078" y="29528"/>
                    <a:pt x="617220" y="32385"/>
                    <a:pt x="615315" y="36195"/>
                  </a:cubicBezTo>
                  <a:cubicBezTo>
                    <a:pt x="613410" y="40005"/>
                    <a:pt x="612458" y="44768"/>
                    <a:pt x="612458" y="48578"/>
                  </a:cubicBezTo>
                  <a:lnTo>
                    <a:pt x="612458" y="150495"/>
                  </a:lnTo>
                  <a:lnTo>
                    <a:pt x="616268" y="150495"/>
                  </a:lnTo>
                  <a:cubicBezTo>
                    <a:pt x="628650" y="140018"/>
                    <a:pt x="641033" y="128588"/>
                    <a:pt x="653415" y="117158"/>
                  </a:cubicBezTo>
                  <a:cubicBezTo>
                    <a:pt x="665798" y="105728"/>
                    <a:pt x="676275" y="94298"/>
                    <a:pt x="686753" y="82868"/>
                  </a:cubicBezTo>
                  <a:cubicBezTo>
                    <a:pt x="697230" y="70485"/>
                    <a:pt x="705803" y="60008"/>
                    <a:pt x="710565" y="52388"/>
                  </a:cubicBezTo>
                  <a:cubicBezTo>
                    <a:pt x="715328" y="44768"/>
                    <a:pt x="718185" y="38100"/>
                    <a:pt x="718185" y="32385"/>
                  </a:cubicBezTo>
                  <a:cubicBezTo>
                    <a:pt x="718185" y="30480"/>
                    <a:pt x="717233" y="28575"/>
                    <a:pt x="714375" y="27623"/>
                  </a:cubicBezTo>
                  <a:cubicBezTo>
                    <a:pt x="711518" y="26670"/>
                    <a:pt x="708660" y="24765"/>
                    <a:pt x="705803" y="24765"/>
                  </a:cubicBezTo>
                  <a:cubicBezTo>
                    <a:pt x="701993" y="23813"/>
                    <a:pt x="698183" y="23813"/>
                    <a:pt x="695325" y="22860"/>
                  </a:cubicBezTo>
                  <a:cubicBezTo>
                    <a:pt x="692468" y="22860"/>
                    <a:pt x="689610" y="22860"/>
                    <a:pt x="687705" y="21908"/>
                  </a:cubicBezTo>
                  <a:close/>
                  <a:moveTo>
                    <a:pt x="0" y="6668"/>
                  </a:moveTo>
                  <a:lnTo>
                    <a:pt x="134302" y="6668"/>
                  </a:lnTo>
                  <a:cubicBezTo>
                    <a:pt x="161925" y="6668"/>
                    <a:pt x="183832" y="13335"/>
                    <a:pt x="200977" y="26670"/>
                  </a:cubicBezTo>
                  <a:cubicBezTo>
                    <a:pt x="218122" y="40958"/>
                    <a:pt x="226695" y="59055"/>
                    <a:pt x="226695" y="80963"/>
                  </a:cubicBezTo>
                  <a:cubicBezTo>
                    <a:pt x="226695" y="96203"/>
                    <a:pt x="223837" y="110490"/>
                    <a:pt x="217170" y="121920"/>
                  </a:cubicBezTo>
                  <a:cubicBezTo>
                    <a:pt x="211455" y="134303"/>
                    <a:pt x="202882" y="143828"/>
                    <a:pt x="192405" y="151448"/>
                  </a:cubicBezTo>
                  <a:cubicBezTo>
                    <a:pt x="181927" y="159068"/>
                    <a:pt x="170497" y="164783"/>
                    <a:pt x="158115" y="168593"/>
                  </a:cubicBezTo>
                  <a:cubicBezTo>
                    <a:pt x="145732" y="172403"/>
                    <a:pt x="132397" y="174308"/>
                    <a:pt x="118110" y="174308"/>
                  </a:cubicBezTo>
                  <a:lnTo>
                    <a:pt x="84772" y="174308"/>
                  </a:lnTo>
                  <a:lnTo>
                    <a:pt x="84772" y="263843"/>
                  </a:lnTo>
                  <a:cubicBezTo>
                    <a:pt x="84772" y="268605"/>
                    <a:pt x="85725" y="273368"/>
                    <a:pt x="87630" y="276225"/>
                  </a:cubicBezTo>
                  <a:cubicBezTo>
                    <a:pt x="89535" y="280035"/>
                    <a:pt x="92392" y="282893"/>
                    <a:pt x="97155" y="284798"/>
                  </a:cubicBezTo>
                  <a:cubicBezTo>
                    <a:pt x="100012" y="285750"/>
                    <a:pt x="103822" y="286703"/>
                    <a:pt x="110490" y="287655"/>
                  </a:cubicBezTo>
                  <a:cubicBezTo>
                    <a:pt x="117157" y="288608"/>
                    <a:pt x="122872" y="288608"/>
                    <a:pt x="127635" y="289560"/>
                  </a:cubicBezTo>
                  <a:lnTo>
                    <a:pt x="127635" y="304800"/>
                  </a:lnTo>
                  <a:lnTo>
                    <a:pt x="952" y="304800"/>
                  </a:lnTo>
                  <a:lnTo>
                    <a:pt x="952" y="289560"/>
                  </a:lnTo>
                  <a:cubicBezTo>
                    <a:pt x="3810" y="289560"/>
                    <a:pt x="8572" y="288608"/>
                    <a:pt x="15240" y="287655"/>
                  </a:cubicBezTo>
                  <a:cubicBezTo>
                    <a:pt x="21907" y="286703"/>
                    <a:pt x="25717" y="285750"/>
                    <a:pt x="28575" y="284798"/>
                  </a:cubicBezTo>
                  <a:cubicBezTo>
                    <a:pt x="32385" y="282893"/>
                    <a:pt x="35242" y="280035"/>
                    <a:pt x="37147" y="277178"/>
                  </a:cubicBezTo>
                  <a:cubicBezTo>
                    <a:pt x="39052" y="273368"/>
                    <a:pt x="40005" y="269558"/>
                    <a:pt x="40005" y="263843"/>
                  </a:cubicBezTo>
                  <a:lnTo>
                    <a:pt x="40005" y="49530"/>
                  </a:lnTo>
                  <a:cubicBezTo>
                    <a:pt x="40005" y="44768"/>
                    <a:pt x="39052" y="40005"/>
                    <a:pt x="38100" y="36195"/>
                  </a:cubicBezTo>
                  <a:cubicBezTo>
                    <a:pt x="37147" y="32385"/>
                    <a:pt x="33337" y="29528"/>
                    <a:pt x="28575" y="27623"/>
                  </a:cubicBezTo>
                  <a:cubicBezTo>
                    <a:pt x="23812" y="25718"/>
                    <a:pt x="18097" y="24765"/>
                    <a:pt x="13335" y="23813"/>
                  </a:cubicBezTo>
                  <a:cubicBezTo>
                    <a:pt x="8572" y="22860"/>
                    <a:pt x="3810" y="22860"/>
                    <a:pt x="0" y="21908"/>
                  </a:cubicBezTo>
                  <a:close/>
                  <a:moveTo>
                    <a:pt x="2824163" y="5715"/>
                  </a:moveTo>
                  <a:lnTo>
                    <a:pt x="3052763" y="5715"/>
                  </a:lnTo>
                  <a:lnTo>
                    <a:pt x="3052763" y="76200"/>
                  </a:lnTo>
                  <a:lnTo>
                    <a:pt x="3037523" y="76200"/>
                  </a:lnTo>
                  <a:cubicBezTo>
                    <a:pt x="3034665" y="65722"/>
                    <a:pt x="3028950" y="55245"/>
                    <a:pt x="3019425" y="42862"/>
                  </a:cubicBezTo>
                  <a:cubicBezTo>
                    <a:pt x="3009900" y="31432"/>
                    <a:pt x="3001328" y="24765"/>
                    <a:pt x="2992755" y="23812"/>
                  </a:cubicBezTo>
                  <a:cubicBezTo>
                    <a:pt x="2988945" y="22860"/>
                    <a:pt x="2983230" y="22860"/>
                    <a:pt x="2977515" y="22860"/>
                  </a:cubicBezTo>
                  <a:cubicBezTo>
                    <a:pt x="2971800" y="22860"/>
                    <a:pt x="2965133" y="22860"/>
                    <a:pt x="2957513" y="22860"/>
                  </a:cubicBezTo>
                  <a:lnTo>
                    <a:pt x="2910840" y="22860"/>
                  </a:lnTo>
                  <a:lnTo>
                    <a:pt x="2910840" y="139065"/>
                  </a:lnTo>
                  <a:lnTo>
                    <a:pt x="2944178" y="139065"/>
                  </a:lnTo>
                  <a:cubicBezTo>
                    <a:pt x="2954655" y="139065"/>
                    <a:pt x="2962275" y="138112"/>
                    <a:pt x="2967038" y="136207"/>
                  </a:cubicBezTo>
                  <a:cubicBezTo>
                    <a:pt x="2971800" y="134302"/>
                    <a:pt x="2976563" y="130492"/>
                    <a:pt x="2980373" y="125730"/>
                  </a:cubicBezTo>
                  <a:cubicBezTo>
                    <a:pt x="2983230" y="121920"/>
                    <a:pt x="2986088" y="116205"/>
                    <a:pt x="2987993" y="109537"/>
                  </a:cubicBezTo>
                  <a:cubicBezTo>
                    <a:pt x="2989898" y="102870"/>
                    <a:pt x="2991803" y="96202"/>
                    <a:pt x="2992755" y="90487"/>
                  </a:cubicBezTo>
                  <a:lnTo>
                    <a:pt x="3007995" y="90487"/>
                  </a:lnTo>
                  <a:lnTo>
                    <a:pt x="3007995" y="206692"/>
                  </a:lnTo>
                  <a:lnTo>
                    <a:pt x="2992755" y="206692"/>
                  </a:lnTo>
                  <a:cubicBezTo>
                    <a:pt x="2991803" y="200025"/>
                    <a:pt x="2990850" y="193357"/>
                    <a:pt x="2987993" y="185737"/>
                  </a:cubicBezTo>
                  <a:cubicBezTo>
                    <a:pt x="2985135" y="178117"/>
                    <a:pt x="2983230" y="173355"/>
                    <a:pt x="2980373" y="169545"/>
                  </a:cubicBezTo>
                  <a:cubicBezTo>
                    <a:pt x="2975610" y="163830"/>
                    <a:pt x="2970848" y="160972"/>
                    <a:pt x="2966085" y="159067"/>
                  </a:cubicBezTo>
                  <a:cubicBezTo>
                    <a:pt x="2960370" y="157162"/>
                    <a:pt x="2953703" y="156210"/>
                    <a:pt x="2944178" y="156210"/>
                  </a:cubicBezTo>
                  <a:lnTo>
                    <a:pt x="2910840" y="156210"/>
                  </a:lnTo>
                  <a:lnTo>
                    <a:pt x="2910840" y="244792"/>
                  </a:lnTo>
                  <a:cubicBezTo>
                    <a:pt x="2910840" y="253365"/>
                    <a:pt x="2911793" y="260985"/>
                    <a:pt x="2912745" y="265747"/>
                  </a:cubicBezTo>
                  <a:cubicBezTo>
                    <a:pt x="2913698" y="270510"/>
                    <a:pt x="2916555" y="274320"/>
                    <a:pt x="2920365" y="277177"/>
                  </a:cubicBezTo>
                  <a:cubicBezTo>
                    <a:pt x="2924175" y="280035"/>
                    <a:pt x="2928938" y="281940"/>
                    <a:pt x="2934653" y="281940"/>
                  </a:cubicBezTo>
                  <a:cubicBezTo>
                    <a:pt x="2941320" y="282892"/>
                    <a:pt x="2949893" y="282892"/>
                    <a:pt x="2961323" y="282892"/>
                  </a:cubicBezTo>
                  <a:cubicBezTo>
                    <a:pt x="2966085" y="282892"/>
                    <a:pt x="2971800" y="282892"/>
                    <a:pt x="2979420" y="282892"/>
                  </a:cubicBezTo>
                  <a:cubicBezTo>
                    <a:pt x="2987040" y="282892"/>
                    <a:pt x="2992755" y="282892"/>
                    <a:pt x="2998470" y="281940"/>
                  </a:cubicBezTo>
                  <a:cubicBezTo>
                    <a:pt x="3003233" y="280987"/>
                    <a:pt x="3008948" y="280035"/>
                    <a:pt x="3014663" y="279082"/>
                  </a:cubicBezTo>
                  <a:cubicBezTo>
                    <a:pt x="3020378" y="278130"/>
                    <a:pt x="3024188" y="275272"/>
                    <a:pt x="3026093" y="273367"/>
                  </a:cubicBezTo>
                  <a:cubicBezTo>
                    <a:pt x="3032760" y="266700"/>
                    <a:pt x="3039428" y="256222"/>
                    <a:pt x="3046095" y="242887"/>
                  </a:cubicBezTo>
                  <a:cubicBezTo>
                    <a:pt x="3052763" y="229552"/>
                    <a:pt x="3057525" y="219075"/>
                    <a:pt x="3059430" y="213360"/>
                  </a:cubicBezTo>
                  <a:lnTo>
                    <a:pt x="3074670" y="213360"/>
                  </a:lnTo>
                  <a:lnTo>
                    <a:pt x="3074670" y="216217"/>
                  </a:lnTo>
                  <a:lnTo>
                    <a:pt x="3068955" y="302895"/>
                  </a:lnTo>
                  <a:lnTo>
                    <a:pt x="2824163" y="302895"/>
                  </a:lnTo>
                  <a:lnTo>
                    <a:pt x="2824163" y="287655"/>
                  </a:lnTo>
                  <a:cubicBezTo>
                    <a:pt x="2827973" y="287655"/>
                    <a:pt x="2833688" y="286702"/>
                    <a:pt x="2840355" y="285750"/>
                  </a:cubicBezTo>
                  <a:cubicBezTo>
                    <a:pt x="2847023" y="284797"/>
                    <a:pt x="2851785" y="283845"/>
                    <a:pt x="2853690" y="282892"/>
                  </a:cubicBezTo>
                  <a:cubicBezTo>
                    <a:pt x="2858453" y="280987"/>
                    <a:pt x="2861310" y="278130"/>
                    <a:pt x="2863215" y="274320"/>
                  </a:cubicBezTo>
                  <a:cubicBezTo>
                    <a:pt x="2865120" y="271462"/>
                    <a:pt x="2866073" y="266700"/>
                    <a:pt x="2866073" y="261937"/>
                  </a:cubicBezTo>
                  <a:lnTo>
                    <a:pt x="2866073" y="49530"/>
                  </a:lnTo>
                  <a:cubicBezTo>
                    <a:pt x="2866073" y="44767"/>
                    <a:pt x="2865120" y="40957"/>
                    <a:pt x="2864168" y="37147"/>
                  </a:cubicBezTo>
                  <a:cubicBezTo>
                    <a:pt x="2862263" y="33337"/>
                    <a:pt x="2859405" y="30480"/>
                    <a:pt x="2854643" y="28575"/>
                  </a:cubicBezTo>
                  <a:cubicBezTo>
                    <a:pt x="2850833" y="26670"/>
                    <a:pt x="2846070" y="24765"/>
                    <a:pt x="2839403" y="23812"/>
                  </a:cubicBezTo>
                  <a:cubicBezTo>
                    <a:pt x="2832735" y="22860"/>
                    <a:pt x="2827973" y="21907"/>
                    <a:pt x="2824163" y="20955"/>
                  </a:cubicBezTo>
                  <a:close/>
                  <a:moveTo>
                    <a:pt x="258128" y="5715"/>
                  </a:moveTo>
                  <a:lnTo>
                    <a:pt x="486728" y="5715"/>
                  </a:lnTo>
                  <a:lnTo>
                    <a:pt x="486728" y="76200"/>
                  </a:lnTo>
                  <a:lnTo>
                    <a:pt x="471488" y="76200"/>
                  </a:lnTo>
                  <a:cubicBezTo>
                    <a:pt x="468630" y="65722"/>
                    <a:pt x="462915" y="55245"/>
                    <a:pt x="453390" y="42862"/>
                  </a:cubicBezTo>
                  <a:cubicBezTo>
                    <a:pt x="443865" y="31432"/>
                    <a:pt x="435293" y="24765"/>
                    <a:pt x="426720" y="23812"/>
                  </a:cubicBezTo>
                  <a:cubicBezTo>
                    <a:pt x="421958" y="22860"/>
                    <a:pt x="417195" y="22860"/>
                    <a:pt x="411480" y="22860"/>
                  </a:cubicBezTo>
                  <a:cubicBezTo>
                    <a:pt x="405765" y="22860"/>
                    <a:pt x="399098" y="22860"/>
                    <a:pt x="391478" y="22860"/>
                  </a:cubicBezTo>
                  <a:lnTo>
                    <a:pt x="344805" y="22860"/>
                  </a:lnTo>
                  <a:lnTo>
                    <a:pt x="344805" y="139065"/>
                  </a:lnTo>
                  <a:lnTo>
                    <a:pt x="378143" y="139065"/>
                  </a:lnTo>
                  <a:cubicBezTo>
                    <a:pt x="388620" y="139065"/>
                    <a:pt x="396240" y="138112"/>
                    <a:pt x="401003" y="136207"/>
                  </a:cubicBezTo>
                  <a:cubicBezTo>
                    <a:pt x="405765" y="134302"/>
                    <a:pt x="410528" y="130492"/>
                    <a:pt x="414338" y="125730"/>
                  </a:cubicBezTo>
                  <a:cubicBezTo>
                    <a:pt x="417195" y="121920"/>
                    <a:pt x="420053" y="116205"/>
                    <a:pt x="421958" y="109537"/>
                  </a:cubicBezTo>
                  <a:cubicBezTo>
                    <a:pt x="423863" y="102870"/>
                    <a:pt x="425768" y="96202"/>
                    <a:pt x="425768" y="90487"/>
                  </a:cubicBezTo>
                  <a:lnTo>
                    <a:pt x="441008" y="90487"/>
                  </a:lnTo>
                  <a:lnTo>
                    <a:pt x="441008" y="206692"/>
                  </a:lnTo>
                  <a:lnTo>
                    <a:pt x="425768" y="206692"/>
                  </a:lnTo>
                  <a:cubicBezTo>
                    <a:pt x="424815" y="200025"/>
                    <a:pt x="423863" y="193357"/>
                    <a:pt x="421005" y="185737"/>
                  </a:cubicBezTo>
                  <a:cubicBezTo>
                    <a:pt x="419100" y="178117"/>
                    <a:pt x="416243" y="173355"/>
                    <a:pt x="413385" y="169545"/>
                  </a:cubicBezTo>
                  <a:cubicBezTo>
                    <a:pt x="409575" y="163830"/>
                    <a:pt x="403860" y="160972"/>
                    <a:pt x="399098" y="159067"/>
                  </a:cubicBezTo>
                  <a:cubicBezTo>
                    <a:pt x="393383" y="157162"/>
                    <a:pt x="386715" y="156210"/>
                    <a:pt x="377190" y="156210"/>
                  </a:cubicBezTo>
                  <a:lnTo>
                    <a:pt x="343853" y="156210"/>
                  </a:lnTo>
                  <a:lnTo>
                    <a:pt x="343853" y="244792"/>
                  </a:lnTo>
                  <a:cubicBezTo>
                    <a:pt x="343853" y="253365"/>
                    <a:pt x="344805" y="260985"/>
                    <a:pt x="345758" y="265747"/>
                  </a:cubicBezTo>
                  <a:cubicBezTo>
                    <a:pt x="346710" y="270510"/>
                    <a:pt x="349568" y="274320"/>
                    <a:pt x="353378" y="277177"/>
                  </a:cubicBezTo>
                  <a:cubicBezTo>
                    <a:pt x="357188" y="280035"/>
                    <a:pt x="361950" y="281940"/>
                    <a:pt x="367665" y="281940"/>
                  </a:cubicBezTo>
                  <a:cubicBezTo>
                    <a:pt x="373380" y="282892"/>
                    <a:pt x="382905" y="282892"/>
                    <a:pt x="394335" y="282892"/>
                  </a:cubicBezTo>
                  <a:cubicBezTo>
                    <a:pt x="399098" y="282892"/>
                    <a:pt x="404813" y="282892"/>
                    <a:pt x="412433" y="282892"/>
                  </a:cubicBezTo>
                  <a:cubicBezTo>
                    <a:pt x="420053" y="282892"/>
                    <a:pt x="425768" y="282892"/>
                    <a:pt x="431483" y="281940"/>
                  </a:cubicBezTo>
                  <a:cubicBezTo>
                    <a:pt x="436245" y="280987"/>
                    <a:pt x="441960" y="280035"/>
                    <a:pt x="447675" y="279082"/>
                  </a:cubicBezTo>
                  <a:cubicBezTo>
                    <a:pt x="453390" y="278130"/>
                    <a:pt x="457200" y="275272"/>
                    <a:pt x="460058" y="273367"/>
                  </a:cubicBezTo>
                  <a:cubicBezTo>
                    <a:pt x="466725" y="266700"/>
                    <a:pt x="473393" y="256222"/>
                    <a:pt x="480060" y="242887"/>
                  </a:cubicBezTo>
                  <a:cubicBezTo>
                    <a:pt x="486728" y="229552"/>
                    <a:pt x="491490" y="219075"/>
                    <a:pt x="493395" y="213360"/>
                  </a:cubicBezTo>
                  <a:lnTo>
                    <a:pt x="508635" y="213360"/>
                  </a:lnTo>
                  <a:lnTo>
                    <a:pt x="508635" y="216217"/>
                  </a:lnTo>
                  <a:lnTo>
                    <a:pt x="502920" y="302895"/>
                  </a:lnTo>
                  <a:lnTo>
                    <a:pt x="258128" y="302895"/>
                  </a:lnTo>
                  <a:lnTo>
                    <a:pt x="258128" y="287655"/>
                  </a:lnTo>
                  <a:cubicBezTo>
                    <a:pt x="261938" y="287655"/>
                    <a:pt x="267653" y="286702"/>
                    <a:pt x="274320" y="285750"/>
                  </a:cubicBezTo>
                  <a:cubicBezTo>
                    <a:pt x="280988" y="284797"/>
                    <a:pt x="285750" y="283845"/>
                    <a:pt x="287655" y="282892"/>
                  </a:cubicBezTo>
                  <a:cubicBezTo>
                    <a:pt x="292418" y="280987"/>
                    <a:pt x="295275" y="278130"/>
                    <a:pt x="297180" y="274320"/>
                  </a:cubicBezTo>
                  <a:cubicBezTo>
                    <a:pt x="299085" y="271462"/>
                    <a:pt x="300038" y="266700"/>
                    <a:pt x="300038" y="261937"/>
                  </a:cubicBezTo>
                  <a:lnTo>
                    <a:pt x="300038" y="49530"/>
                  </a:lnTo>
                  <a:cubicBezTo>
                    <a:pt x="300038" y="44767"/>
                    <a:pt x="299085" y="40957"/>
                    <a:pt x="298133" y="37147"/>
                  </a:cubicBezTo>
                  <a:cubicBezTo>
                    <a:pt x="296228" y="33337"/>
                    <a:pt x="293370" y="30480"/>
                    <a:pt x="288608" y="28575"/>
                  </a:cubicBezTo>
                  <a:cubicBezTo>
                    <a:pt x="284798" y="26670"/>
                    <a:pt x="280035" y="24765"/>
                    <a:pt x="273368" y="23812"/>
                  </a:cubicBezTo>
                  <a:cubicBezTo>
                    <a:pt x="266700" y="22860"/>
                    <a:pt x="261938" y="21907"/>
                    <a:pt x="258128" y="20955"/>
                  </a:cubicBezTo>
                  <a:close/>
                  <a:moveTo>
                    <a:pt x="3640456" y="4763"/>
                  </a:moveTo>
                  <a:lnTo>
                    <a:pt x="3773806" y="4763"/>
                  </a:lnTo>
                  <a:lnTo>
                    <a:pt x="3773806" y="20003"/>
                  </a:lnTo>
                  <a:cubicBezTo>
                    <a:pt x="3769043" y="20003"/>
                    <a:pt x="3764281" y="20955"/>
                    <a:pt x="3758565" y="21908"/>
                  </a:cubicBezTo>
                  <a:cubicBezTo>
                    <a:pt x="3752850" y="22860"/>
                    <a:pt x="3747136" y="23813"/>
                    <a:pt x="3743325" y="25718"/>
                  </a:cubicBezTo>
                  <a:cubicBezTo>
                    <a:pt x="3737611" y="27623"/>
                    <a:pt x="3734753" y="30480"/>
                    <a:pt x="3732848" y="33338"/>
                  </a:cubicBezTo>
                  <a:cubicBezTo>
                    <a:pt x="3730943" y="37148"/>
                    <a:pt x="3729990" y="40958"/>
                    <a:pt x="3729990" y="45720"/>
                  </a:cubicBezTo>
                  <a:lnTo>
                    <a:pt x="3729990" y="259080"/>
                  </a:lnTo>
                  <a:cubicBezTo>
                    <a:pt x="3729990" y="263843"/>
                    <a:pt x="3730943" y="267653"/>
                    <a:pt x="3732848" y="271463"/>
                  </a:cubicBezTo>
                  <a:cubicBezTo>
                    <a:pt x="3734753" y="275273"/>
                    <a:pt x="3738563" y="278130"/>
                    <a:pt x="3743325" y="280035"/>
                  </a:cubicBezTo>
                  <a:cubicBezTo>
                    <a:pt x="3746183" y="280988"/>
                    <a:pt x="3750945" y="281940"/>
                    <a:pt x="3757613" y="283845"/>
                  </a:cubicBezTo>
                  <a:cubicBezTo>
                    <a:pt x="3764281" y="284798"/>
                    <a:pt x="3769995" y="285750"/>
                    <a:pt x="3774758" y="285750"/>
                  </a:cubicBezTo>
                  <a:lnTo>
                    <a:pt x="3774758" y="302895"/>
                  </a:lnTo>
                  <a:lnTo>
                    <a:pt x="3772853" y="302895"/>
                  </a:lnTo>
                  <a:lnTo>
                    <a:pt x="3639503" y="302895"/>
                  </a:lnTo>
                  <a:lnTo>
                    <a:pt x="3639503" y="287655"/>
                  </a:lnTo>
                  <a:cubicBezTo>
                    <a:pt x="3643313" y="287655"/>
                    <a:pt x="3649028" y="286703"/>
                    <a:pt x="3655695" y="286703"/>
                  </a:cubicBezTo>
                  <a:cubicBezTo>
                    <a:pt x="3662363" y="285750"/>
                    <a:pt x="3668078" y="285750"/>
                    <a:pt x="3670936" y="283845"/>
                  </a:cubicBezTo>
                  <a:cubicBezTo>
                    <a:pt x="3675698" y="281940"/>
                    <a:pt x="3678556" y="280035"/>
                    <a:pt x="3681413" y="276225"/>
                  </a:cubicBezTo>
                  <a:cubicBezTo>
                    <a:pt x="3683318" y="273368"/>
                    <a:pt x="3684270" y="268605"/>
                    <a:pt x="3684270" y="262890"/>
                  </a:cubicBezTo>
                  <a:lnTo>
                    <a:pt x="3684270" y="48578"/>
                  </a:lnTo>
                  <a:cubicBezTo>
                    <a:pt x="3684270" y="43815"/>
                    <a:pt x="3683318" y="40005"/>
                    <a:pt x="3682365" y="36195"/>
                  </a:cubicBezTo>
                  <a:cubicBezTo>
                    <a:pt x="3680461" y="33338"/>
                    <a:pt x="3677603" y="30480"/>
                    <a:pt x="3671888" y="27623"/>
                  </a:cubicBezTo>
                  <a:cubicBezTo>
                    <a:pt x="3668078" y="25718"/>
                    <a:pt x="3662363" y="24765"/>
                    <a:pt x="3655695" y="22860"/>
                  </a:cubicBezTo>
                  <a:cubicBezTo>
                    <a:pt x="3649028" y="20955"/>
                    <a:pt x="3644265" y="20955"/>
                    <a:pt x="3640456" y="20003"/>
                  </a:cubicBezTo>
                  <a:close/>
                  <a:moveTo>
                    <a:pt x="2371725" y="4763"/>
                  </a:moveTo>
                  <a:lnTo>
                    <a:pt x="2505075" y="4763"/>
                  </a:lnTo>
                  <a:lnTo>
                    <a:pt x="2505075" y="20003"/>
                  </a:lnTo>
                  <a:cubicBezTo>
                    <a:pt x="2500312" y="20003"/>
                    <a:pt x="2495550" y="20955"/>
                    <a:pt x="2489835" y="21908"/>
                  </a:cubicBezTo>
                  <a:cubicBezTo>
                    <a:pt x="2484120" y="22860"/>
                    <a:pt x="2478405" y="23813"/>
                    <a:pt x="2474595" y="25718"/>
                  </a:cubicBezTo>
                  <a:cubicBezTo>
                    <a:pt x="2468880" y="27623"/>
                    <a:pt x="2466022" y="30480"/>
                    <a:pt x="2464117" y="33338"/>
                  </a:cubicBezTo>
                  <a:cubicBezTo>
                    <a:pt x="2462212" y="37148"/>
                    <a:pt x="2461260" y="40958"/>
                    <a:pt x="2461260" y="45720"/>
                  </a:cubicBezTo>
                  <a:lnTo>
                    <a:pt x="2461260" y="259080"/>
                  </a:lnTo>
                  <a:cubicBezTo>
                    <a:pt x="2461260" y="263843"/>
                    <a:pt x="2462212" y="267653"/>
                    <a:pt x="2464117" y="271463"/>
                  </a:cubicBezTo>
                  <a:cubicBezTo>
                    <a:pt x="2466022" y="275273"/>
                    <a:pt x="2469832" y="278130"/>
                    <a:pt x="2474595" y="280035"/>
                  </a:cubicBezTo>
                  <a:cubicBezTo>
                    <a:pt x="2477452" y="280988"/>
                    <a:pt x="2482215" y="281940"/>
                    <a:pt x="2488882" y="283845"/>
                  </a:cubicBezTo>
                  <a:cubicBezTo>
                    <a:pt x="2495550" y="284798"/>
                    <a:pt x="2501265" y="285750"/>
                    <a:pt x="2506027" y="285750"/>
                  </a:cubicBezTo>
                  <a:lnTo>
                    <a:pt x="2506027" y="302895"/>
                  </a:lnTo>
                  <a:lnTo>
                    <a:pt x="2503170" y="302895"/>
                  </a:lnTo>
                  <a:lnTo>
                    <a:pt x="2369820" y="302895"/>
                  </a:lnTo>
                  <a:lnTo>
                    <a:pt x="2369820" y="287655"/>
                  </a:lnTo>
                  <a:cubicBezTo>
                    <a:pt x="2373630" y="287655"/>
                    <a:pt x="2379345" y="286703"/>
                    <a:pt x="2386012" y="286703"/>
                  </a:cubicBezTo>
                  <a:cubicBezTo>
                    <a:pt x="2392680" y="285750"/>
                    <a:pt x="2398395" y="285750"/>
                    <a:pt x="2401252" y="283845"/>
                  </a:cubicBezTo>
                  <a:cubicBezTo>
                    <a:pt x="2406015" y="281940"/>
                    <a:pt x="2408872" y="280035"/>
                    <a:pt x="2411730" y="276225"/>
                  </a:cubicBezTo>
                  <a:cubicBezTo>
                    <a:pt x="2413635" y="273368"/>
                    <a:pt x="2414587" y="268605"/>
                    <a:pt x="2414587" y="262890"/>
                  </a:cubicBezTo>
                  <a:lnTo>
                    <a:pt x="2414587" y="48578"/>
                  </a:lnTo>
                  <a:cubicBezTo>
                    <a:pt x="2414587" y="43815"/>
                    <a:pt x="2413635" y="40005"/>
                    <a:pt x="2412682" y="36195"/>
                  </a:cubicBezTo>
                  <a:cubicBezTo>
                    <a:pt x="2410777" y="33338"/>
                    <a:pt x="2407920" y="30480"/>
                    <a:pt x="2402205" y="27623"/>
                  </a:cubicBezTo>
                  <a:cubicBezTo>
                    <a:pt x="2398395" y="25718"/>
                    <a:pt x="2392680" y="24765"/>
                    <a:pt x="2386965" y="22860"/>
                  </a:cubicBezTo>
                  <a:cubicBezTo>
                    <a:pt x="2380297" y="20955"/>
                    <a:pt x="2375535" y="20955"/>
                    <a:pt x="2371725" y="20003"/>
                  </a:cubicBezTo>
                  <a:close/>
                  <a:moveTo>
                    <a:pt x="827723" y="4763"/>
                  </a:moveTo>
                  <a:lnTo>
                    <a:pt x="961073" y="4763"/>
                  </a:lnTo>
                  <a:lnTo>
                    <a:pt x="961073" y="20003"/>
                  </a:lnTo>
                  <a:cubicBezTo>
                    <a:pt x="956310" y="20003"/>
                    <a:pt x="951548" y="20955"/>
                    <a:pt x="945833" y="21908"/>
                  </a:cubicBezTo>
                  <a:cubicBezTo>
                    <a:pt x="940118" y="22860"/>
                    <a:pt x="934403" y="23813"/>
                    <a:pt x="930593" y="25718"/>
                  </a:cubicBezTo>
                  <a:cubicBezTo>
                    <a:pt x="924878" y="27623"/>
                    <a:pt x="922020" y="30480"/>
                    <a:pt x="920115" y="33338"/>
                  </a:cubicBezTo>
                  <a:cubicBezTo>
                    <a:pt x="918210" y="37148"/>
                    <a:pt x="917258" y="40958"/>
                    <a:pt x="917258" y="45720"/>
                  </a:cubicBezTo>
                  <a:lnTo>
                    <a:pt x="917258" y="259080"/>
                  </a:lnTo>
                  <a:cubicBezTo>
                    <a:pt x="917258" y="263843"/>
                    <a:pt x="918210" y="267653"/>
                    <a:pt x="920115" y="271463"/>
                  </a:cubicBezTo>
                  <a:cubicBezTo>
                    <a:pt x="922020" y="275273"/>
                    <a:pt x="925830" y="278130"/>
                    <a:pt x="930593" y="280035"/>
                  </a:cubicBezTo>
                  <a:cubicBezTo>
                    <a:pt x="933450" y="280988"/>
                    <a:pt x="938213" y="281940"/>
                    <a:pt x="944880" y="283845"/>
                  </a:cubicBezTo>
                  <a:cubicBezTo>
                    <a:pt x="951548" y="284798"/>
                    <a:pt x="957263" y="285750"/>
                    <a:pt x="962025" y="285750"/>
                  </a:cubicBezTo>
                  <a:lnTo>
                    <a:pt x="962025" y="302895"/>
                  </a:lnTo>
                  <a:lnTo>
                    <a:pt x="961073" y="302895"/>
                  </a:lnTo>
                  <a:lnTo>
                    <a:pt x="827723" y="302895"/>
                  </a:lnTo>
                  <a:lnTo>
                    <a:pt x="827723" y="287655"/>
                  </a:lnTo>
                  <a:cubicBezTo>
                    <a:pt x="831533" y="287655"/>
                    <a:pt x="837248" y="286703"/>
                    <a:pt x="843915" y="286703"/>
                  </a:cubicBezTo>
                  <a:cubicBezTo>
                    <a:pt x="850583" y="285750"/>
                    <a:pt x="856298" y="285750"/>
                    <a:pt x="859155" y="283845"/>
                  </a:cubicBezTo>
                  <a:cubicBezTo>
                    <a:pt x="863918" y="281940"/>
                    <a:pt x="866775" y="280035"/>
                    <a:pt x="868680" y="276225"/>
                  </a:cubicBezTo>
                  <a:cubicBezTo>
                    <a:pt x="870585" y="273368"/>
                    <a:pt x="871538" y="268605"/>
                    <a:pt x="871538" y="262890"/>
                  </a:cubicBezTo>
                  <a:lnTo>
                    <a:pt x="871538" y="48578"/>
                  </a:lnTo>
                  <a:cubicBezTo>
                    <a:pt x="871538" y="43815"/>
                    <a:pt x="870585" y="40005"/>
                    <a:pt x="869633" y="36195"/>
                  </a:cubicBezTo>
                  <a:cubicBezTo>
                    <a:pt x="867728" y="33338"/>
                    <a:pt x="864870" y="30480"/>
                    <a:pt x="859155" y="27623"/>
                  </a:cubicBezTo>
                  <a:cubicBezTo>
                    <a:pt x="855345" y="25718"/>
                    <a:pt x="849630" y="24765"/>
                    <a:pt x="842963" y="22860"/>
                  </a:cubicBezTo>
                  <a:cubicBezTo>
                    <a:pt x="836295" y="20955"/>
                    <a:pt x="831533" y="20955"/>
                    <a:pt x="827723" y="20003"/>
                  </a:cubicBezTo>
                  <a:close/>
                  <a:moveTo>
                    <a:pt x="3500437" y="1905"/>
                  </a:moveTo>
                  <a:cubicBezTo>
                    <a:pt x="3513773" y="1905"/>
                    <a:pt x="3526155" y="3810"/>
                    <a:pt x="3536632" y="8572"/>
                  </a:cubicBezTo>
                  <a:cubicBezTo>
                    <a:pt x="3547110" y="12382"/>
                    <a:pt x="3556635" y="18097"/>
                    <a:pt x="3566160" y="22860"/>
                  </a:cubicBezTo>
                  <a:lnTo>
                    <a:pt x="3574732" y="8572"/>
                  </a:lnTo>
                  <a:lnTo>
                    <a:pt x="3590925" y="8572"/>
                  </a:lnTo>
                  <a:lnTo>
                    <a:pt x="3592830" y="106680"/>
                  </a:lnTo>
                  <a:lnTo>
                    <a:pt x="3575685" y="106680"/>
                  </a:lnTo>
                  <a:cubicBezTo>
                    <a:pt x="3572827" y="95250"/>
                    <a:pt x="3569018" y="84772"/>
                    <a:pt x="3565207" y="74295"/>
                  </a:cubicBezTo>
                  <a:cubicBezTo>
                    <a:pt x="3561398" y="63817"/>
                    <a:pt x="3556635" y="55245"/>
                    <a:pt x="3549968" y="46672"/>
                  </a:cubicBezTo>
                  <a:cubicBezTo>
                    <a:pt x="3544252" y="39052"/>
                    <a:pt x="3536632" y="32385"/>
                    <a:pt x="3528060" y="27622"/>
                  </a:cubicBezTo>
                  <a:cubicBezTo>
                    <a:pt x="3519487" y="22860"/>
                    <a:pt x="3509010" y="20002"/>
                    <a:pt x="3496627" y="20002"/>
                  </a:cubicBezTo>
                  <a:cubicBezTo>
                    <a:pt x="3483293" y="20002"/>
                    <a:pt x="3471862" y="23812"/>
                    <a:pt x="3463290" y="32385"/>
                  </a:cubicBezTo>
                  <a:cubicBezTo>
                    <a:pt x="3453765" y="40957"/>
                    <a:pt x="3449002" y="51435"/>
                    <a:pt x="3449002" y="63817"/>
                  </a:cubicBezTo>
                  <a:cubicBezTo>
                    <a:pt x="3449002" y="76200"/>
                    <a:pt x="3451860" y="87630"/>
                    <a:pt x="3457575" y="95250"/>
                  </a:cubicBezTo>
                  <a:cubicBezTo>
                    <a:pt x="3463290" y="103822"/>
                    <a:pt x="3471862" y="110490"/>
                    <a:pt x="3483293" y="116205"/>
                  </a:cubicBezTo>
                  <a:cubicBezTo>
                    <a:pt x="3493770" y="120967"/>
                    <a:pt x="3503295" y="125730"/>
                    <a:pt x="3512820" y="128587"/>
                  </a:cubicBezTo>
                  <a:cubicBezTo>
                    <a:pt x="3522345" y="132397"/>
                    <a:pt x="3531870" y="136207"/>
                    <a:pt x="3541395" y="140017"/>
                  </a:cubicBezTo>
                  <a:cubicBezTo>
                    <a:pt x="3549968" y="143827"/>
                    <a:pt x="3557587" y="147637"/>
                    <a:pt x="3565207" y="152400"/>
                  </a:cubicBezTo>
                  <a:cubicBezTo>
                    <a:pt x="3575685" y="156210"/>
                    <a:pt x="3582352" y="161925"/>
                    <a:pt x="3588068" y="167640"/>
                  </a:cubicBezTo>
                  <a:cubicBezTo>
                    <a:pt x="3593782" y="174307"/>
                    <a:pt x="3598545" y="181927"/>
                    <a:pt x="3602355" y="190500"/>
                  </a:cubicBezTo>
                  <a:cubicBezTo>
                    <a:pt x="3605212" y="199072"/>
                    <a:pt x="3607118" y="208597"/>
                    <a:pt x="3607118" y="219075"/>
                  </a:cubicBezTo>
                  <a:cubicBezTo>
                    <a:pt x="3607118" y="244792"/>
                    <a:pt x="3597593" y="266700"/>
                    <a:pt x="3578543" y="283845"/>
                  </a:cubicBezTo>
                  <a:cubicBezTo>
                    <a:pt x="3559493" y="300990"/>
                    <a:pt x="3535680" y="309562"/>
                    <a:pt x="3507105" y="309562"/>
                  </a:cubicBezTo>
                  <a:cubicBezTo>
                    <a:pt x="3493770" y="309562"/>
                    <a:pt x="3480435" y="307657"/>
                    <a:pt x="3468052" y="302895"/>
                  </a:cubicBezTo>
                  <a:cubicBezTo>
                    <a:pt x="3454718" y="298132"/>
                    <a:pt x="3443287" y="293370"/>
                    <a:pt x="3433762" y="287655"/>
                  </a:cubicBezTo>
                  <a:lnTo>
                    <a:pt x="3425190" y="302895"/>
                  </a:lnTo>
                  <a:lnTo>
                    <a:pt x="3408998" y="302895"/>
                  </a:lnTo>
                  <a:lnTo>
                    <a:pt x="3406140" y="201930"/>
                  </a:lnTo>
                  <a:lnTo>
                    <a:pt x="3422332" y="201930"/>
                  </a:lnTo>
                  <a:cubicBezTo>
                    <a:pt x="3426143" y="214312"/>
                    <a:pt x="3429952" y="225742"/>
                    <a:pt x="3434715" y="236220"/>
                  </a:cubicBezTo>
                  <a:cubicBezTo>
                    <a:pt x="3439477" y="246697"/>
                    <a:pt x="3445193" y="256222"/>
                    <a:pt x="3452812" y="264795"/>
                  </a:cubicBezTo>
                  <a:cubicBezTo>
                    <a:pt x="3460432" y="273367"/>
                    <a:pt x="3469005" y="280035"/>
                    <a:pt x="3478530" y="284797"/>
                  </a:cubicBezTo>
                  <a:cubicBezTo>
                    <a:pt x="3488055" y="289560"/>
                    <a:pt x="3499485" y="292417"/>
                    <a:pt x="3511868" y="292417"/>
                  </a:cubicBezTo>
                  <a:cubicBezTo>
                    <a:pt x="3521393" y="292417"/>
                    <a:pt x="3529965" y="291465"/>
                    <a:pt x="3536632" y="288607"/>
                  </a:cubicBezTo>
                  <a:cubicBezTo>
                    <a:pt x="3544252" y="285750"/>
                    <a:pt x="3549968" y="282892"/>
                    <a:pt x="3553777" y="278130"/>
                  </a:cubicBezTo>
                  <a:cubicBezTo>
                    <a:pt x="3558540" y="273367"/>
                    <a:pt x="3561398" y="268605"/>
                    <a:pt x="3563302" y="261937"/>
                  </a:cubicBezTo>
                  <a:cubicBezTo>
                    <a:pt x="3565207" y="256222"/>
                    <a:pt x="3566160" y="248602"/>
                    <a:pt x="3566160" y="240982"/>
                  </a:cubicBezTo>
                  <a:cubicBezTo>
                    <a:pt x="3566160" y="229552"/>
                    <a:pt x="3563302" y="218122"/>
                    <a:pt x="3556635" y="207645"/>
                  </a:cubicBezTo>
                  <a:cubicBezTo>
                    <a:pt x="3549968" y="197167"/>
                    <a:pt x="3540443" y="189547"/>
                    <a:pt x="3527107" y="184785"/>
                  </a:cubicBezTo>
                  <a:cubicBezTo>
                    <a:pt x="3518535" y="180975"/>
                    <a:pt x="3508057" y="177165"/>
                    <a:pt x="3495675" y="172402"/>
                  </a:cubicBezTo>
                  <a:cubicBezTo>
                    <a:pt x="3484245" y="167640"/>
                    <a:pt x="3473768" y="163830"/>
                    <a:pt x="3465195" y="160020"/>
                  </a:cubicBezTo>
                  <a:cubicBezTo>
                    <a:pt x="3448050" y="152400"/>
                    <a:pt x="3435668" y="142875"/>
                    <a:pt x="3426143" y="130492"/>
                  </a:cubicBezTo>
                  <a:cubicBezTo>
                    <a:pt x="3416618" y="118110"/>
                    <a:pt x="3411855" y="102870"/>
                    <a:pt x="3411855" y="82867"/>
                  </a:cubicBezTo>
                  <a:cubicBezTo>
                    <a:pt x="3411855" y="71437"/>
                    <a:pt x="3413760" y="60960"/>
                    <a:pt x="3418523" y="51435"/>
                  </a:cubicBezTo>
                  <a:cubicBezTo>
                    <a:pt x="3423285" y="41910"/>
                    <a:pt x="3429952" y="33337"/>
                    <a:pt x="3437573" y="25717"/>
                  </a:cubicBezTo>
                  <a:cubicBezTo>
                    <a:pt x="3445193" y="18097"/>
                    <a:pt x="3454718" y="12382"/>
                    <a:pt x="3466148" y="8572"/>
                  </a:cubicBezTo>
                  <a:cubicBezTo>
                    <a:pt x="3476625" y="4762"/>
                    <a:pt x="3488055" y="1905"/>
                    <a:pt x="3500437" y="1905"/>
                  </a:cubicBezTo>
                  <a:close/>
                  <a:moveTo>
                    <a:pt x="1459230" y="0"/>
                  </a:moveTo>
                  <a:cubicBezTo>
                    <a:pt x="1475423" y="0"/>
                    <a:pt x="1490663" y="1905"/>
                    <a:pt x="1503045" y="6667"/>
                  </a:cubicBezTo>
                  <a:cubicBezTo>
                    <a:pt x="1515428" y="10477"/>
                    <a:pt x="1525905" y="15240"/>
                    <a:pt x="1535430" y="20955"/>
                  </a:cubicBezTo>
                  <a:lnTo>
                    <a:pt x="1544003" y="6667"/>
                  </a:lnTo>
                  <a:lnTo>
                    <a:pt x="1560195" y="6667"/>
                  </a:lnTo>
                  <a:lnTo>
                    <a:pt x="1562100" y="109537"/>
                  </a:lnTo>
                  <a:lnTo>
                    <a:pt x="1544955" y="109537"/>
                  </a:lnTo>
                  <a:cubicBezTo>
                    <a:pt x="1542098" y="98107"/>
                    <a:pt x="1538288" y="86677"/>
                    <a:pt x="1534478" y="76200"/>
                  </a:cubicBezTo>
                  <a:cubicBezTo>
                    <a:pt x="1530668" y="64770"/>
                    <a:pt x="1524953" y="55245"/>
                    <a:pt x="1518285" y="46672"/>
                  </a:cubicBezTo>
                  <a:cubicBezTo>
                    <a:pt x="1511618" y="38100"/>
                    <a:pt x="1503045" y="30480"/>
                    <a:pt x="1493520" y="25717"/>
                  </a:cubicBezTo>
                  <a:cubicBezTo>
                    <a:pt x="1483995" y="20002"/>
                    <a:pt x="1472565" y="18097"/>
                    <a:pt x="1458278" y="18097"/>
                  </a:cubicBezTo>
                  <a:cubicBezTo>
                    <a:pt x="1443990" y="18097"/>
                    <a:pt x="1430655" y="20955"/>
                    <a:pt x="1418273" y="27622"/>
                  </a:cubicBezTo>
                  <a:cubicBezTo>
                    <a:pt x="1406843" y="33337"/>
                    <a:pt x="1396365" y="42862"/>
                    <a:pt x="1387793" y="54292"/>
                  </a:cubicBezTo>
                  <a:cubicBezTo>
                    <a:pt x="1379220" y="65722"/>
                    <a:pt x="1372553" y="80010"/>
                    <a:pt x="1368743" y="97155"/>
                  </a:cubicBezTo>
                  <a:cubicBezTo>
                    <a:pt x="1363980" y="114300"/>
                    <a:pt x="1362075" y="133350"/>
                    <a:pt x="1362075" y="155257"/>
                  </a:cubicBezTo>
                  <a:cubicBezTo>
                    <a:pt x="1362075" y="174307"/>
                    <a:pt x="1363980" y="191452"/>
                    <a:pt x="1368743" y="208597"/>
                  </a:cubicBezTo>
                  <a:cubicBezTo>
                    <a:pt x="1373505" y="224790"/>
                    <a:pt x="1380173" y="239077"/>
                    <a:pt x="1388745" y="251460"/>
                  </a:cubicBezTo>
                  <a:cubicBezTo>
                    <a:pt x="1397318" y="263842"/>
                    <a:pt x="1407795" y="273367"/>
                    <a:pt x="1421130" y="280987"/>
                  </a:cubicBezTo>
                  <a:cubicBezTo>
                    <a:pt x="1434465" y="287655"/>
                    <a:pt x="1448753" y="291465"/>
                    <a:pt x="1464945" y="291465"/>
                  </a:cubicBezTo>
                  <a:cubicBezTo>
                    <a:pt x="1477328" y="291465"/>
                    <a:pt x="1487805" y="289560"/>
                    <a:pt x="1498283" y="285750"/>
                  </a:cubicBezTo>
                  <a:cubicBezTo>
                    <a:pt x="1508760" y="281940"/>
                    <a:pt x="1515428" y="278130"/>
                    <a:pt x="1519238" y="274320"/>
                  </a:cubicBezTo>
                  <a:cubicBezTo>
                    <a:pt x="1520190" y="266700"/>
                    <a:pt x="1521143" y="260032"/>
                    <a:pt x="1521143" y="252412"/>
                  </a:cubicBezTo>
                  <a:cubicBezTo>
                    <a:pt x="1521143" y="244792"/>
                    <a:pt x="1521143" y="239077"/>
                    <a:pt x="1521143" y="233362"/>
                  </a:cubicBezTo>
                  <a:lnTo>
                    <a:pt x="1521143" y="217170"/>
                  </a:lnTo>
                  <a:cubicBezTo>
                    <a:pt x="1521143" y="211455"/>
                    <a:pt x="1520190" y="205740"/>
                    <a:pt x="1518285" y="201930"/>
                  </a:cubicBezTo>
                  <a:cubicBezTo>
                    <a:pt x="1516380" y="197167"/>
                    <a:pt x="1513523" y="194310"/>
                    <a:pt x="1508760" y="192405"/>
                  </a:cubicBezTo>
                  <a:cubicBezTo>
                    <a:pt x="1503998" y="190500"/>
                    <a:pt x="1498283" y="188595"/>
                    <a:pt x="1489710" y="187642"/>
                  </a:cubicBezTo>
                  <a:cubicBezTo>
                    <a:pt x="1482090" y="186690"/>
                    <a:pt x="1475423" y="185737"/>
                    <a:pt x="1471613" y="185737"/>
                  </a:cubicBezTo>
                  <a:lnTo>
                    <a:pt x="1471613" y="170497"/>
                  </a:lnTo>
                  <a:lnTo>
                    <a:pt x="1601153" y="170497"/>
                  </a:lnTo>
                  <a:lnTo>
                    <a:pt x="1601153" y="184785"/>
                  </a:lnTo>
                  <a:cubicBezTo>
                    <a:pt x="1597343" y="184785"/>
                    <a:pt x="1593533" y="185737"/>
                    <a:pt x="1587818" y="186690"/>
                  </a:cubicBezTo>
                  <a:cubicBezTo>
                    <a:pt x="1582103" y="187642"/>
                    <a:pt x="1577340" y="188595"/>
                    <a:pt x="1574483" y="190500"/>
                  </a:cubicBezTo>
                  <a:cubicBezTo>
                    <a:pt x="1570673" y="192405"/>
                    <a:pt x="1567815" y="195262"/>
                    <a:pt x="1565910" y="199072"/>
                  </a:cubicBezTo>
                  <a:cubicBezTo>
                    <a:pt x="1564005" y="202882"/>
                    <a:pt x="1563053" y="207645"/>
                    <a:pt x="1563053" y="212407"/>
                  </a:cubicBezTo>
                  <a:lnTo>
                    <a:pt x="1563053" y="235267"/>
                  </a:lnTo>
                  <a:cubicBezTo>
                    <a:pt x="1563053" y="252412"/>
                    <a:pt x="1563053" y="262890"/>
                    <a:pt x="1563053" y="268605"/>
                  </a:cubicBezTo>
                  <a:cubicBezTo>
                    <a:pt x="1563053" y="274320"/>
                    <a:pt x="1563053" y="279082"/>
                    <a:pt x="1564005" y="282892"/>
                  </a:cubicBezTo>
                  <a:cubicBezTo>
                    <a:pt x="1545908" y="291465"/>
                    <a:pt x="1526858" y="297180"/>
                    <a:pt x="1508760" y="301942"/>
                  </a:cubicBezTo>
                  <a:cubicBezTo>
                    <a:pt x="1490663" y="306705"/>
                    <a:pt x="1472565" y="308610"/>
                    <a:pt x="1454468" y="308610"/>
                  </a:cubicBezTo>
                  <a:cubicBezTo>
                    <a:pt x="1435418" y="308610"/>
                    <a:pt x="1417320" y="304800"/>
                    <a:pt x="1400175" y="298132"/>
                  </a:cubicBezTo>
                  <a:cubicBezTo>
                    <a:pt x="1383030" y="291465"/>
                    <a:pt x="1367790" y="280987"/>
                    <a:pt x="1354455" y="267652"/>
                  </a:cubicBezTo>
                  <a:cubicBezTo>
                    <a:pt x="1341120" y="254317"/>
                    <a:pt x="1330643" y="238125"/>
                    <a:pt x="1323023" y="220027"/>
                  </a:cubicBezTo>
                  <a:cubicBezTo>
                    <a:pt x="1315403" y="200977"/>
                    <a:pt x="1311593" y="180022"/>
                    <a:pt x="1311593" y="157162"/>
                  </a:cubicBezTo>
                  <a:cubicBezTo>
                    <a:pt x="1311593" y="134302"/>
                    <a:pt x="1315403" y="113347"/>
                    <a:pt x="1323023" y="94297"/>
                  </a:cubicBezTo>
                  <a:cubicBezTo>
                    <a:pt x="1330643" y="75247"/>
                    <a:pt x="1341120" y="58102"/>
                    <a:pt x="1354455" y="43815"/>
                  </a:cubicBezTo>
                  <a:cubicBezTo>
                    <a:pt x="1367790" y="29527"/>
                    <a:pt x="1383030" y="19050"/>
                    <a:pt x="1401128" y="11430"/>
                  </a:cubicBezTo>
                  <a:cubicBezTo>
                    <a:pt x="1419225" y="3810"/>
                    <a:pt x="1439228" y="0"/>
                    <a:pt x="145923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" name="ïšḻíḓê">
              <a:extLst>
                <a:ext uri="{FF2B5EF4-FFF2-40B4-BE49-F238E27FC236}">
                  <a16:creationId xmlns:a16="http://schemas.microsoft.com/office/drawing/2014/main" id="{680F1292-8C67-4743-9D26-16B500003D5F}"/>
                </a:ext>
              </a:extLst>
            </p:cNvPr>
            <p:cNvSpPr/>
            <p:nvPr/>
          </p:nvSpPr>
          <p:spPr>
            <a:xfrm>
              <a:off x="5032505" y="2563066"/>
              <a:ext cx="4352938" cy="1239475"/>
            </a:xfrm>
            <a:custGeom>
              <a:avLst/>
              <a:gdLst>
                <a:gd name="connsiteX0" fmla="*/ 1911219 w 4352938"/>
                <a:gd name="connsiteY0" fmla="*/ 884984 h 1239475"/>
                <a:gd name="connsiteX1" fmla="*/ 2030282 w 4352938"/>
                <a:gd name="connsiteY1" fmla="*/ 953564 h 1239475"/>
                <a:gd name="connsiteX2" fmla="*/ 2055047 w 4352938"/>
                <a:gd name="connsiteY2" fmla="*/ 991664 h 1239475"/>
                <a:gd name="connsiteX3" fmla="*/ 2047427 w 4352938"/>
                <a:gd name="connsiteY3" fmla="*/ 1067864 h 1239475"/>
                <a:gd name="connsiteX4" fmla="*/ 1974085 w 4352938"/>
                <a:gd name="connsiteY4" fmla="*/ 1093581 h 1239475"/>
                <a:gd name="connsiteX5" fmla="*/ 1923602 w 4352938"/>
                <a:gd name="connsiteY5" fmla="*/ 1040241 h 1239475"/>
                <a:gd name="connsiteX6" fmla="*/ 1903600 w 4352938"/>
                <a:gd name="connsiteY6" fmla="*/ 1022144 h 1239475"/>
                <a:gd name="connsiteX7" fmla="*/ 1888359 w 4352938"/>
                <a:gd name="connsiteY7" fmla="*/ 887841 h 1239475"/>
                <a:gd name="connsiteX8" fmla="*/ 1911219 w 4352938"/>
                <a:gd name="connsiteY8" fmla="*/ 884984 h 1239475"/>
                <a:gd name="connsiteX9" fmla="*/ 3037075 w 4352938"/>
                <a:gd name="connsiteY9" fmla="*/ 831644 h 1239475"/>
                <a:gd name="connsiteX10" fmla="*/ 3118038 w 4352938"/>
                <a:gd name="connsiteY10" fmla="*/ 880221 h 1239475"/>
                <a:gd name="connsiteX11" fmla="*/ 3217097 w 4352938"/>
                <a:gd name="connsiteY11" fmla="*/ 1004046 h 1239475"/>
                <a:gd name="connsiteX12" fmla="*/ 3140897 w 4352938"/>
                <a:gd name="connsiteY12" fmla="*/ 1054529 h 1239475"/>
                <a:gd name="connsiteX13" fmla="*/ 3072318 w 4352938"/>
                <a:gd name="connsiteY13" fmla="*/ 1031669 h 1239475"/>
                <a:gd name="connsiteX14" fmla="*/ 3057077 w 4352938"/>
                <a:gd name="connsiteY14" fmla="*/ 970709 h 1239475"/>
                <a:gd name="connsiteX15" fmla="*/ 3052315 w 4352938"/>
                <a:gd name="connsiteY15" fmla="*/ 947849 h 1239475"/>
                <a:gd name="connsiteX16" fmla="*/ 3029455 w 4352938"/>
                <a:gd name="connsiteY16" fmla="*/ 836406 h 1239475"/>
                <a:gd name="connsiteX17" fmla="*/ 3037075 w 4352938"/>
                <a:gd name="connsiteY17" fmla="*/ 831644 h 1239475"/>
                <a:gd name="connsiteX18" fmla="*/ 4031485 w 4352938"/>
                <a:gd name="connsiteY18" fmla="*/ 816404 h 1239475"/>
                <a:gd name="connsiteX19" fmla="*/ 4124830 w 4352938"/>
                <a:gd name="connsiteY19" fmla="*/ 826881 h 1239475"/>
                <a:gd name="connsiteX20" fmla="*/ 4142927 w 4352938"/>
                <a:gd name="connsiteY20" fmla="*/ 867839 h 1239475"/>
                <a:gd name="connsiteX21" fmla="*/ 4130545 w 4352938"/>
                <a:gd name="connsiteY21" fmla="*/ 901176 h 1239475"/>
                <a:gd name="connsiteX22" fmla="*/ 4092445 w 4352938"/>
                <a:gd name="connsiteY22" fmla="*/ 936419 h 1239475"/>
                <a:gd name="connsiteX23" fmla="*/ 3998147 w 4352938"/>
                <a:gd name="connsiteY23" fmla="*/ 948801 h 1239475"/>
                <a:gd name="connsiteX24" fmla="*/ 3990527 w 4352938"/>
                <a:gd name="connsiteY24" fmla="*/ 959279 h 1239475"/>
                <a:gd name="connsiteX25" fmla="*/ 4016245 w 4352938"/>
                <a:gd name="connsiteY25" fmla="*/ 1030716 h 1239475"/>
                <a:gd name="connsiteX26" fmla="*/ 4021007 w 4352938"/>
                <a:gd name="connsiteY26" fmla="*/ 1061196 h 1239475"/>
                <a:gd name="connsiteX27" fmla="*/ 4028627 w 4352938"/>
                <a:gd name="connsiteY27" fmla="*/ 1104059 h 1239475"/>
                <a:gd name="connsiteX28" fmla="*/ 4010530 w 4352938"/>
                <a:gd name="connsiteY28" fmla="*/ 1142159 h 1239475"/>
                <a:gd name="connsiteX29" fmla="*/ 3990527 w 4352938"/>
                <a:gd name="connsiteY29" fmla="*/ 1175496 h 1239475"/>
                <a:gd name="connsiteX30" fmla="*/ 3940045 w 4352938"/>
                <a:gd name="connsiteY30" fmla="*/ 1183116 h 1239475"/>
                <a:gd name="connsiteX31" fmla="*/ 3917185 w 4352938"/>
                <a:gd name="connsiteY31" fmla="*/ 1203119 h 1239475"/>
                <a:gd name="connsiteX32" fmla="*/ 3828602 w 4352938"/>
                <a:gd name="connsiteY32" fmla="*/ 1185021 h 1239475"/>
                <a:gd name="connsiteX33" fmla="*/ 3782882 w 4352938"/>
                <a:gd name="connsiteY33" fmla="*/ 1162161 h 1239475"/>
                <a:gd name="connsiteX34" fmla="*/ 3778120 w 4352938"/>
                <a:gd name="connsiteY34" fmla="*/ 1144064 h 1239475"/>
                <a:gd name="connsiteX35" fmla="*/ 3782882 w 4352938"/>
                <a:gd name="connsiteY35" fmla="*/ 1144064 h 1239475"/>
                <a:gd name="connsiteX36" fmla="*/ 3843843 w 4352938"/>
                <a:gd name="connsiteY36" fmla="*/ 1141206 h 1239475"/>
                <a:gd name="connsiteX37" fmla="*/ 3930520 w 4352938"/>
                <a:gd name="connsiteY37" fmla="*/ 1110726 h 1239475"/>
                <a:gd name="connsiteX38" fmla="*/ 3945760 w 4352938"/>
                <a:gd name="connsiteY38" fmla="*/ 1087866 h 1239475"/>
                <a:gd name="connsiteX39" fmla="*/ 3938140 w 4352938"/>
                <a:gd name="connsiteY39" fmla="*/ 1049766 h 1239475"/>
                <a:gd name="connsiteX40" fmla="*/ 3940997 w 4352938"/>
                <a:gd name="connsiteY40" fmla="*/ 996426 h 1239475"/>
                <a:gd name="connsiteX41" fmla="*/ 3933377 w 4352938"/>
                <a:gd name="connsiteY41" fmla="*/ 978329 h 1239475"/>
                <a:gd name="connsiteX42" fmla="*/ 3872418 w 4352938"/>
                <a:gd name="connsiteY42" fmla="*/ 996426 h 1239475"/>
                <a:gd name="connsiteX43" fmla="*/ 3823840 w 4352938"/>
                <a:gd name="connsiteY43" fmla="*/ 1004046 h 1239475"/>
                <a:gd name="connsiteX44" fmla="*/ 3770500 w 4352938"/>
                <a:gd name="connsiteY44" fmla="*/ 1029764 h 1239475"/>
                <a:gd name="connsiteX45" fmla="*/ 3645722 w 4352938"/>
                <a:gd name="connsiteY45" fmla="*/ 1110726 h 1239475"/>
                <a:gd name="connsiteX46" fmla="*/ 3589525 w 4352938"/>
                <a:gd name="connsiteY46" fmla="*/ 1128824 h 1239475"/>
                <a:gd name="connsiteX47" fmla="*/ 3566665 w 4352938"/>
                <a:gd name="connsiteY47" fmla="*/ 1118346 h 1239475"/>
                <a:gd name="connsiteX48" fmla="*/ 3561902 w 4352938"/>
                <a:gd name="connsiteY48" fmla="*/ 1101201 h 1239475"/>
                <a:gd name="connsiteX49" fmla="*/ 3526660 w 4352938"/>
                <a:gd name="connsiteY49" fmla="*/ 1017381 h 1239475"/>
                <a:gd name="connsiteX50" fmla="*/ 3554282 w 4352938"/>
                <a:gd name="connsiteY50" fmla="*/ 989759 h 1239475"/>
                <a:gd name="connsiteX51" fmla="*/ 3589525 w 4352938"/>
                <a:gd name="connsiteY51" fmla="*/ 986901 h 1239475"/>
                <a:gd name="connsiteX52" fmla="*/ 3630482 w 4352938"/>
                <a:gd name="connsiteY52" fmla="*/ 961184 h 1239475"/>
                <a:gd name="connsiteX53" fmla="*/ 3656200 w 4352938"/>
                <a:gd name="connsiteY53" fmla="*/ 956421 h 1239475"/>
                <a:gd name="connsiteX54" fmla="*/ 3752402 w 4352938"/>
                <a:gd name="connsiteY54" fmla="*/ 910701 h 1239475"/>
                <a:gd name="connsiteX55" fmla="*/ 3897182 w 4352938"/>
                <a:gd name="connsiteY55" fmla="*/ 854504 h 1239475"/>
                <a:gd name="connsiteX56" fmla="*/ 4031485 w 4352938"/>
                <a:gd name="connsiteY56" fmla="*/ 816404 h 1239475"/>
                <a:gd name="connsiteX57" fmla="*/ 281492 w 4352938"/>
                <a:gd name="connsiteY57" fmla="*/ 738299 h 1239475"/>
                <a:gd name="connsiteX58" fmla="*/ 205292 w 4352938"/>
                <a:gd name="connsiteY58" fmla="*/ 794496 h 1239475"/>
                <a:gd name="connsiteX59" fmla="*/ 174812 w 4352938"/>
                <a:gd name="connsiteY59" fmla="*/ 832596 h 1239475"/>
                <a:gd name="connsiteX60" fmla="*/ 170049 w 4352938"/>
                <a:gd name="connsiteY60" fmla="*/ 850694 h 1239475"/>
                <a:gd name="connsiteX61" fmla="*/ 96707 w 4352938"/>
                <a:gd name="connsiteY61" fmla="*/ 951659 h 1239475"/>
                <a:gd name="connsiteX62" fmla="*/ 63369 w 4352938"/>
                <a:gd name="connsiteY62" fmla="*/ 1009761 h 1239475"/>
                <a:gd name="connsiteX63" fmla="*/ 70989 w 4352938"/>
                <a:gd name="connsiteY63" fmla="*/ 1012619 h 1239475"/>
                <a:gd name="connsiteX64" fmla="*/ 134807 w 4352938"/>
                <a:gd name="connsiteY64" fmla="*/ 1002141 h 1239475"/>
                <a:gd name="connsiteX65" fmla="*/ 177669 w 4352938"/>
                <a:gd name="connsiteY65" fmla="*/ 971661 h 1239475"/>
                <a:gd name="connsiteX66" fmla="*/ 226247 w 4352938"/>
                <a:gd name="connsiteY66" fmla="*/ 953564 h 1239475"/>
                <a:gd name="connsiteX67" fmla="*/ 253869 w 4352938"/>
                <a:gd name="connsiteY67" fmla="*/ 933561 h 1239475"/>
                <a:gd name="connsiteX68" fmla="*/ 291969 w 4352938"/>
                <a:gd name="connsiteY68" fmla="*/ 907844 h 1239475"/>
                <a:gd name="connsiteX69" fmla="*/ 291969 w 4352938"/>
                <a:gd name="connsiteY69" fmla="*/ 874506 h 1239475"/>
                <a:gd name="connsiteX70" fmla="*/ 293874 w 4352938"/>
                <a:gd name="connsiteY70" fmla="*/ 829739 h 1239475"/>
                <a:gd name="connsiteX71" fmla="*/ 293874 w 4352938"/>
                <a:gd name="connsiteY71" fmla="*/ 741156 h 1239475"/>
                <a:gd name="connsiteX72" fmla="*/ 281492 w 4352938"/>
                <a:gd name="connsiteY72" fmla="*/ 738299 h 1239475"/>
                <a:gd name="connsiteX73" fmla="*/ 1852924 w 4352938"/>
                <a:gd name="connsiteY73" fmla="*/ 577625 h 1239475"/>
                <a:gd name="connsiteX74" fmla="*/ 1952177 w 4352938"/>
                <a:gd name="connsiteY74" fmla="*/ 596377 h 1239475"/>
                <a:gd name="connsiteX75" fmla="*/ 1959798 w 4352938"/>
                <a:gd name="connsiteY75" fmla="*/ 616379 h 1239475"/>
                <a:gd name="connsiteX76" fmla="*/ 1903600 w 4352938"/>
                <a:gd name="connsiteY76" fmla="*/ 659242 h 1239475"/>
                <a:gd name="connsiteX77" fmla="*/ 1888360 w 4352938"/>
                <a:gd name="connsiteY77" fmla="*/ 682102 h 1239475"/>
                <a:gd name="connsiteX78" fmla="*/ 1875977 w 4352938"/>
                <a:gd name="connsiteY78" fmla="*/ 684959 h 1239475"/>
                <a:gd name="connsiteX79" fmla="*/ 1863595 w 4352938"/>
                <a:gd name="connsiteY79" fmla="*/ 704962 h 1239475"/>
                <a:gd name="connsiteX80" fmla="*/ 1835973 w 4352938"/>
                <a:gd name="connsiteY80" fmla="*/ 724964 h 1239475"/>
                <a:gd name="connsiteX81" fmla="*/ 1808350 w 4352938"/>
                <a:gd name="connsiteY81" fmla="*/ 755444 h 1239475"/>
                <a:gd name="connsiteX82" fmla="*/ 1762630 w 4352938"/>
                <a:gd name="connsiteY82" fmla="*/ 804022 h 1239475"/>
                <a:gd name="connsiteX83" fmla="*/ 1795967 w 4352938"/>
                <a:gd name="connsiteY83" fmla="*/ 785924 h 1239475"/>
                <a:gd name="connsiteX84" fmla="*/ 1882645 w 4352938"/>
                <a:gd name="connsiteY84" fmla="*/ 783067 h 1239475"/>
                <a:gd name="connsiteX85" fmla="*/ 1893123 w 4352938"/>
                <a:gd name="connsiteY85" fmla="*/ 809737 h 1239475"/>
                <a:gd name="connsiteX86" fmla="*/ 1867405 w 4352938"/>
                <a:gd name="connsiteY86" fmla="*/ 843074 h 1239475"/>
                <a:gd name="connsiteX87" fmla="*/ 1773107 w 4352938"/>
                <a:gd name="connsiteY87" fmla="*/ 901177 h 1239475"/>
                <a:gd name="connsiteX88" fmla="*/ 1724530 w 4352938"/>
                <a:gd name="connsiteY88" fmla="*/ 942134 h 1239475"/>
                <a:gd name="connsiteX89" fmla="*/ 1742627 w 4352938"/>
                <a:gd name="connsiteY89" fmla="*/ 1025954 h 1239475"/>
                <a:gd name="connsiteX90" fmla="*/ 1770250 w 4352938"/>
                <a:gd name="connsiteY90" fmla="*/ 1233599 h 1239475"/>
                <a:gd name="connsiteX91" fmla="*/ 1762630 w 4352938"/>
                <a:gd name="connsiteY91" fmla="*/ 1236457 h 1239475"/>
                <a:gd name="connsiteX92" fmla="*/ 1729292 w 4352938"/>
                <a:gd name="connsiteY92" fmla="*/ 1236457 h 1239475"/>
                <a:gd name="connsiteX93" fmla="*/ 1709290 w 4352938"/>
                <a:gd name="connsiteY93" fmla="*/ 1213597 h 1239475"/>
                <a:gd name="connsiteX94" fmla="*/ 1709290 w 4352938"/>
                <a:gd name="connsiteY94" fmla="*/ 1190737 h 1239475"/>
                <a:gd name="connsiteX95" fmla="*/ 1691192 w 4352938"/>
                <a:gd name="connsiteY95" fmla="*/ 1167877 h 1239475"/>
                <a:gd name="connsiteX96" fmla="*/ 1637852 w 4352938"/>
                <a:gd name="connsiteY96" fmla="*/ 1145017 h 1239475"/>
                <a:gd name="connsiteX97" fmla="*/ 1637852 w 4352938"/>
                <a:gd name="connsiteY97" fmla="*/ 1129777 h 1239475"/>
                <a:gd name="connsiteX98" fmla="*/ 1653092 w 4352938"/>
                <a:gd name="connsiteY98" fmla="*/ 1109774 h 1239475"/>
                <a:gd name="connsiteX99" fmla="*/ 1675952 w 4352938"/>
                <a:gd name="connsiteY99" fmla="*/ 1105012 h 1239475"/>
                <a:gd name="connsiteX100" fmla="*/ 1688335 w 4352938"/>
                <a:gd name="connsiteY100" fmla="*/ 1048814 h 1239475"/>
                <a:gd name="connsiteX101" fmla="*/ 1675952 w 4352938"/>
                <a:gd name="connsiteY101" fmla="*/ 1015477 h 1239475"/>
                <a:gd name="connsiteX102" fmla="*/ 1668332 w 4352938"/>
                <a:gd name="connsiteY102" fmla="*/ 1012619 h 1239475"/>
                <a:gd name="connsiteX103" fmla="*/ 1645473 w 4352938"/>
                <a:gd name="connsiteY103" fmla="*/ 1027859 h 1239475"/>
                <a:gd name="connsiteX104" fmla="*/ 1617850 w 4352938"/>
                <a:gd name="connsiteY104" fmla="*/ 1058339 h 1239475"/>
                <a:gd name="connsiteX105" fmla="*/ 1605467 w 4352938"/>
                <a:gd name="connsiteY105" fmla="*/ 1063102 h 1239475"/>
                <a:gd name="connsiteX106" fmla="*/ 1587370 w 4352938"/>
                <a:gd name="connsiteY106" fmla="*/ 1093582 h 1239475"/>
                <a:gd name="connsiteX107" fmla="*/ 1554032 w 4352938"/>
                <a:gd name="connsiteY107" fmla="*/ 1121204 h 1239475"/>
                <a:gd name="connsiteX108" fmla="*/ 1450210 w 4352938"/>
                <a:gd name="connsiteY108" fmla="*/ 1230742 h 1239475"/>
                <a:gd name="connsiteX109" fmla="*/ 1355913 w 4352938"/>
                <a:gd name="connsiteY109" fmla="*/ 1104059 h 1239475"/>
                <a:gd name="connsiteX110" fmla="*/ 1394013 w 4352938"/>
                <a:gd name="connsiteY110" fmla="*/ 1093582 h 1239475"/>
                <a:gd name="connsiteX111" fmla="*/ 1419730 w 4352938"/>
                <a:gd name="connsiteY111" fmla="*/ 1101202 h 1239475"/>
                <a:gd name="connsiteX112" fmla="*/ 1434970 w 4352938"/>
                <a:gd name="connsiteY112" fmla="*/ 1085962 h 1239475"/>
                <a:gd name="connsiteX113" fmla="*/ 1470213 w 4352938"/>
                <a:gd name="connsiteY113" fmla="*/ 1070722 h 1239475"/>
                <a:gd name="connsiteX114" fmla="*/ 1490215 w 4352938"/>
                <a:gd name="connsiteY114" fmla="*/ 1052624 h 1239475"/>
                <a:gd name="connsiteX115" fmla="*/ 1525457 w 4352938"/>
                <a:gd name="connsiteY115" fmla="*/ 1037384 h 1239475"/>
                <a:gd name="connsiteX116" fmla="*/ 1612135 w 4352938"/>
                <a:gd name="connsiteY116" fmla="*/ 979282 h 1239475"/>
                <a:gd name="connsiteX117" fmla="*/ 1677857 w 4352938"/>
                <a:gd name="connsiteY117" fmla="*/ 921179 h 1239475"/>
                <a:gd name="connsiteX118" fmla="*/ 1650235 w 4352938"/>
                <a:gd name="connsiteY118" fmla="*/ 893557 h 1239475"/>
                <a:gd name="connsiteX119" fmla="*/ 1683573 w 4352938"/>
                <a:gd name="connsiteY119" fmla="*/ 812594 h 1239475"/>
                <a:gd name="connsiteX120" fmla="*/ 1660713 w 4352938"/>
                <a:gd name="connsiteY120" fmla="*/ 807832 h 1239475"/>
                <a:gd name="connsiteX121" fmla="*/ 1627375 w 4352938"/>
                <a:gd name="connsiteY121" fmla="*/ 818309 h 1239475"/>
                <a:gd name="connsiteX122" fmla="*/ 1627375 w 4352938"/>
                <a:gd name="connsiteY122" fmla="*/ 881174 h 1239475"/>
                <a:gd name="connsiteX123" fmla="*/ 1627375 w 4352938"/>
                <a:gd name="connsiteY123" fmla="*/ 882127 h 1239475"/>
                <a:gd name="connsiteX124" fmla="*/ 1624517 w 4352938"/>
                <a:gd name="connsiteY124" fmla="*/ 897367 h 1239475"/>
                <a:gd name="connsiteX125" fmla="*/ 1546413 w 4352938"/>
                <a:gd name="connsiteY125" fmla="*/ 999284 h 1239475"/>
                <a:gd name="connsiteX126" fmla="*/ 1515932 w 4352938"/>
                <a:gd name="connsiteY126" fmla="*/ 965947 h 1239475"/>
                <a:gd name="connsiteX127" fmla="*/ 1508313 w 4352938"/>
                <a:gd name="connsiteY127" fmla="*/ 938324 h 1239475"/>
                <a:gd name="connsiteX128" fmla="*/ 1493073 w 4352938"/>
                <a:gd name="connsiteY128" fmla="*/ 912607 h 1239475"/>
                <a:gd name="connsiteX129" fmla="*/ 1505455 w 4352938"/>
                <a:gd name="connsiteY129" fmla="*/ 744967 h 1239475"/>
                <a:gd name="connsiteX130" fmla="*/ 1502598 w 4352938"/>
                <a:gd name="connsiteY130" fmla="*/ 686864 h 1239475"/>
                <a:gd name="connsiteX131" fmla="*/ 1513075 w 4352938"/>
                <a:gd name="connsiteY131" fmla="*/ 682102 h 1239475"/>
                <a:gd name="connsiteX132" fmla="*/ 1523552 w 4352938"/>
                <a:gd name="connsiteY132" fmla="*/ 679244 h 1239475"/>
                <a:gd name="connsiteX133" fmla="*/ 1543555 w 4352938"/>
                <a:gd name="connsiteY133" fmla="*/ 689722 h 1239475"/>
                <a:gd name="connsiteX134" fmla="*/ 1584513 w 4352938"/>
                <a:gd name="connsiteY134" fmla="*/ 723059 h 1239475"/>
                <a:gd name="connsiteX135" fmla="*/ 1680715 w 4352938"/>
                <a:gd name="connsiteY135" fmla="*/ 664957 h 1239475"/>
                <a:gd name="connsiteX136" fmla="*/ 1723577 w 4352938"/>
                <a:gd name="connsiteY136" fmla="*/ 626857 h 1239475"/>
                <a:gd name="connsiteX137" fmla="*/ 1761677 w 4352938"/>
                <a:gd name="connsiteY137" fmla="*/ 622094 h 1239475"/>
                <a:gd name="connsiteX138" fmla="*/ 1774060 w 4352938"/>
                <a:gd name="connsiteY138" fmla="*/ 603997 h 1239475"/>
                <a:gd name="connsiteX139" fmla="*/ 1822638 w 4352938"/>
                <a:gd name="connsiteY139" fmla="*/ 581137 h 1239475"/>
                <a:gd name="connsiteX140" fmla="*/ 1852924 w 4352938"/>
                <a:gd name="connsiteY140" fmla="*/ 577625 h 1239475"/>
                <a:gd name="connsiteX141" fmla="*/ 3579047 w 4352938"/>
                <a:gd name="connsiteY141" fmla="*/ 530654 h 1239475"/>
                <a:gd name="connsiteX142" fmla="*/ 3604764 w 4352938"/>
                <a:gd name="connsiteY142" fmla="*/ 533511 h 1239475"/>
                <a:gd name="connsiteX143" fmla="*/ 3680964 w 4352938"/>
                <a:gd name="connsiteY143" fmla="*/ 644954 h 1239475"/>
                <a:gd name="connsiteX144" fmla="*/ 3642864 w 4352938"/>
                <a:gd name="connsiteY144" fmla="*/ 718296 h 1239475"/>
                <a:gd name="connsiteX145" fmla="*/ 3615242 w 4352938"/>
                <a:gd name="connsiteY145" fmla="*/ 718296 h 1239475"/>
                <a:gd name="connsiteX146" fmla="*/ 3587619 w 4352938"/>
                <a:gd name="connsiteY146" fmla="*/ 669719 h 1239475"/>
                <a:gd name="connsiteX147" fmla="*/ 3586667 w 4352938"/>
                <a:gd name="connsiteY147" fmla="*/ 619236 h 1239475"/>
                <a:gd name="connsiteX148" fmla="*/ 3579047 w 4352938"/>
                <a:gd name="connsiteY148" fmla="*/ 530654 h 1239475"/>
                <a:gd name="connsiteX149" fmla="*/ 1938842 w 4352938"/>
                <a:gd name="connsiteY149" fmla="*/ 307769 h 1239475"/>
                <a:gd name="connsiteX150" fmla="*/ 1969322 w 4352938"/>
                <a:gd name="connsiteY150" fmla="*/ 307769 h 1239475"/>
                <a:gd name="connsiteX151" fmla="*/ 1979799 w 4352938"/>
                <a:gd name="connsiteY151" fmla="*/ 333486 h 1239475"/>
                <a:gd name="connsiteX152" fmla="*/ 1946462 w 4352938"/>
                <a:gd name="connsiteY152" fmla="*/ 368729 h 1239475"/>
                <a:gd name="connsiteX153" fmla="*/ 1913124 w 4352938"/>
                <a:gd name="connsiteY153" fmla="*/ 373491 h 1239475"/>
                <a:gd name="connsiteX154" fmla="*/ 1832162 w 4352938"/>
                <a:gd name="connsiteY154" fmla="*/ 429689 h 1239475"/>
                <a:gd name="connsiteX155" fmla="*/ 1708337 w 4352938"/>
                <a:gd name="connsiteY155" fmla="*/ 546846 h 1239475"/>
                <a:gd name="connsiteX156" fmla="*/ 1629279 w 4352938"/>
                <a:gd name="connsiteY156" fmla="*/ 557324 h 1239475"/>
                <a:gd name="connsiteX157" fmla="*/ 1519742 w 4352938"/>
                <a:gd name="connsiteY157" fmla="*/ 498269 h 1239475"/>
                <a:gd name="connsiteX158" fmla="*/ 1524504 w 4352938"/>
                <a:gd name="connsiteY158" fmla="*/ 452549 h 1239475"/>
                <a:gd name="connsiteX159" fmla="*/ 1775964 w 4352938"/>
                <a:gd name="connsiteY159" fmla="*/ 351584 h 1239475"/>
                <a:gd name="connsiteX160" fmla="*/ 1798824 w 4352938"/>
                <a:gd name="connsiteY160" fmla="*/ 348726 h 1239475"/>
                <a:gd name="connsiteX161" fmla="*/ 1885501 w 4352938"/>
                <a:gd name="connsiteY161" fmla="*/ 318246 h 1239475"/>
                <a:gd name="connsiteX162" fmla="*/ 1938842 w 4352938"/>
                <a:gd name="connsiteY162" fmla="*/ 307769 h 1239475"/>
                <a:gd name="connsiteX163" fmla="*/ 667255 w 4352938"/>
                <a:gd name="connsiteY163" fmla="*/ 301102 h 1239475"/>
                <a:gd name="connsiteX164" fmla="*/ 717738 w 4352938"/>
                <a:gd name="connsiteY164" fmla="*/ 346822 h 1239475"/>
                <a:gd name="connsiteX165" fmla="*/ 819655 w 4352938"/>
                <a:gd name="connsiteY165" fmla="*/ 587804 h 1239475"/>
                <a:gd name="connsiteX166" fmla="*/ 845372 w 4352938"/>
                <a:gd name="connsiteY166" fmla="*/ 600187 h 1239475"/>
                <a:gd name="connsiteX167" fmla="*/ 875852 w 4352938"/>
                <a:gd name="connsiteY167" fmla="*/ 566849 h 1239475"/>
                <a:gd name="connsiteX168" fmla="*/ 921572 w 4352938"/>
                <a:gd name="connsiteY168" fmla="*/ 536369 h 1239475"/>
                <a:gd name="connsiteX169" fmla="*/ 921572 w 4352938"/>
                <a:gd name="connsiteY169" fmla="*/ 474457 h 1239475"/>
                <a:gd name="connsiteX170" fmla="*/ 921572 w 4352938"/>
                <a:gd name="connsiteY170" fmla="*/ 467789 h 1239475"/>
                <a:gd name="connsiteX171" fmla="*/ 927288 w 4352938"/>
                <a:gd name="connsiteY171" fmla="*/ 463027 h 1239475"/>
                <a:gd name="connsiteX172" fmla="*/ 949195 w 4352938"/>
                <a:gd name="connsiteY172" fmla="*/ 452549 h 1239475"/>
                <a:gd name="connsiteX173" fmla="*/ 959672 w 4352938"/>
                <a:gd name="connsiteY173" fmla="*/ 463027 h 1239475"/>
                <a:gd name="connsiteX174" fmla="*/ 962530 w 4352938"/>
                <a:gd name="connsiteY174" fmla="*/ 481124 h 1239475"/>
                <a:gd name="connsiteX175" fmla="*/ 988247 w 4352938"/>
                <a:gd name="connsiteY175" fmla="*/ 506842 h 1239475"/>
                <a:gd name="connsiteX176" fmla="*/ 1061590 w 4352938"/>
                <a:gd name="connsiteY176" fmla="*/ 537322 h 1239475"/>
                <a:gd name="connsiteX177" fmla="*/ 1061590 w 4352938"/>
                <a:gd name="connsiteY177" fmla="*/ 557324 h 1239475"/>
                <a:gd name="connsiteX178" fmla="*/ 1056827 w 4352938"/>
                <a:gd name="connsiteY178" fmla="*/ 598282 h 1239475"/>
                <a:gd name="connsiteX179" fmla="*/ 1003488 w 4352938"/>
                <a:gd name="connsiteY179" fmla="*/ 666862 h 1239475"/>
                <a:gd name="connsiteX180" fmla="*/ 934907 w 4352938"/>
                <a:gd name="connsiteY180" fmla="*/ 692579 h 1239475"/>
                <a:gd name="connsiteX181" fmla="*/ 846325 w 4352938"/>
                <a:gd name="connsiteY181" fmla="*/ 723059 h 1239475"/>
                <a:gd name="connsiteX182" fmla="*/ 849182 w 4352938"/>
                <a:gd name="connsiteY182" fmla="*/ 802117 h 1239475"/>
                <a:gd name="connsiteX183" fmla="*/ 783460 w 4352938"/>
                <a:gd name="connsiteY183" fmla="*/ 865934 h 1239475"/>
                <a:gd name="connsiteX184" fmla="*/ 786317 w 4352938"/>
                <a:gd name="connsiteY184" fmla="*/ 870697 h 1239475"/>
                <a:gd name="connsiteX185" fmla="*/ 882520 w 4352938"/>
                <a:gd name="connsiteY185" fmla="*/ 867839 h 1239475"/>
                <a:gd name="connsiteX186" fmla="*/ 958720 w 4352938"/>
                <a:gd name="connsiteY186" fmla="*/ 842122 h 1239475"/>
                <a:gd name="connsiteX187" fmla="*/ 984438 w 4352938"/>
                <a:gd name="connsiteY187" fmla="*/ 839264 h 1239475"/>
                <a:gd name="connsiteX188" fmla="*/ 1088260 w 4352938"/>
                <a:gd name="connsiteY188" fmla="*/ 808784 h 1239475"/>
                <a:gd name="connsiteX189" fmla="*/ 1095880 w 4352938"/>
                <a:gd name="connsiteY189" fmla="*/ 844027 h 1239475"/>
                <a:gd name="connsiteX190" fmla="*/ 1065400 w 4352938"/>
                <a:gd name="connsiteY190" fmla="*/ 900224 h 1239475"/>
                <a:gd name="connsiteX191" fmla="*/ 1009202 w 4352938"/>
                <a:gd name="connsiteY191" fmla="*/ 933562 h 1239475"/>
                <a:gd name="connsiteX192" fmla="*/ 897760 w 4352938"/>
                <a:gd name="connsiteY192" fmla="*/ 964042 h 1239475"/>
                <a:gd name="connsiteX193" fmla="*/ 859660 w 4352938"/>
                <a:gd name="connsiteY193" fmla="*/ 964042 h 1239475"/>
                <a:gd name="connsiteX194" fmla="*/ 829180 w 4352938"/>
                <a:gd name="connsiteY194" fmla="*/ 989759 h 1239475"/>
                <a:gd name="connsiteX195" fmla="*/ 710117 w 4352938"/>
                <a:gd name="connsiteY195" fmla="*/ 977377 h 1239475"/>
                <a:gd name="connsiteX196" fmla="*/ 638680 w 4352938"/>
                <a:gd name="connsiteY196" fmla="*/ 827834 h 1239475"/>
                <a:gd name="connsiteX197" fmla="*/ 631060 w 4352938"/>
                <a:gd name="connsiteY197" fmla="*/ 769732 h 1239475"/>
                <a:gd name="connsiteX198" fmla="*/ 592960 w 4352938"/>
                <a:gd name="connsiteY198" fmla="*/ 607807 h 1239475"/>
                <a:gd name="connsiteX199" fmla="*/ 608200 w 4352938"/>
                <a:gd name="connsiteY199" fmla="*/ 521129 h 1239475"/>
                <a:gd name="connsiteX200" fmla="*/ 643442 w 4352938"/>
                <a:gd name="connsiteY200" fmla="*/ 376349 h 1239475"/>
                <a:gd name="connsiteX201" fmla="*/ 644395 w 4352938"/>
                <a:gd name="connsiteY201" fmla="*/ 363014 h 1239475"/>
                <a:gd name="connsiteX202" fmla="*/ 667255 w 4352938"/>
                <a:gd name="connsiteY202" fmla="*/ 301102 h 1239475"/>
                <a:gd name="connsiteX203" fmla="*/ 4077204 w 4352938"/>
                <a:gd name="connsiteY203" fmla="*/ 290624 h 1239475"/>
                <a:gd name="connsiteX204" fmla="*/ 3993384 w 4352938"/>
                <a:gd name="connsiteY204" fmla="*/ 420164 h 1239475"/>
                <a:gd name="connsiteX205" fmla="*/ 4026721 w 4352938"/>
                <a:gd name="connsiteY205" fmla="*/ 445881 h 1239475"/>
                <a:gd name="connsiteX206" fmla="*/ 4049582 w 4352938"/>
                <a:gd name="connsiteY206" fmla="*/ 384921 h 1239475"/>
                <a:gd name="connsiteX207" fmla="*/ 4069584 w 4352938"/>
                <a:gd name="connsiteY207" fmla="*/ 382064 h 1239475"/>
                <a:gd name="connsiteX208" fmla="*/ 4092444 w 4352938"/>
                <a:gd name="connsiteY208" fmla="*/ 476361 h 1239475"/>
                <a:gd name="connsiteX209" fmla="*/ 4104827 w 4352938"/>
                <a:gd name="connsiteY209" fmla="*/ 479219 h 1239475"/>
                <a:gd name="connsiteX210" fmla="*/ 4130544 w 4352938"/>
                <a:gd name="connsiteY210" fmla="*/ 436356 h 1239475"/>
                <a:gd name="connsiteX211" fmla="*/ 4206744 w 4352938"/>
                <a:gd name="connsiteY211" fmla="*/ 318246 h 1239475"/>
                <a:gd name="connsiteX212" fmla="*/ 4077204 w 4352938"/>
                <a:gd name="connsiteY212" fmla="*/ 290624 h 1239475"/>
                <a:gd name="connsiteX213" fmla="*/ 3600002 w 4352938"/>
                <a:gd name="connsiteY213" fmla="*/ 256334 h 1239475"/>
                <a:gd name="connsiteX214" fmla="*/ 3663820 w 4352938"/>
                <a:gd name="connsiteY214" fmla="*/ 304912 h 1239475"/>
                <a:gd name="connsiteX215" fmla="*/ 3732400 w 4352938"/>
                <a:gd name="connsiteY215" fmla="*/ 340154 h 1239475"/>
                <a:gd name="connsiteX216" fmla="*/ 3834317 w 4352938"/>
                <a:gd name="connsiteY216" fmla="*/ 524939 h 1239475"/>
                <a:gd name="connsiteX217" fmla="*/ 3747640 w 4352938"/>
                <a:gd name="connsiteY217" fmla="*/ 590662 h 1239475"/>
                <a:gd name="connsiteX218" fmla="*/ 3699062 w 4352938"/>
                <a:gd name="connsiteY218" fmla="*/ 428737 h 1239475"/>
                <a:gd name="connsiteX219" fmla="*/ 3668582 w 4352938"/>
                <a:gd name="connsiteY219" fmla="*/ 398257 h 1239475"/>
                <a:gd name="connsiteX220" fmla="*/ 3615242 w 4352938"/>
                <a:gd name="connsiteY220" fmla="*/ 330629 h 1239475"/>
                <a:gd name="connsiteX221" fmla="*/ 3587620 w 4352938"/>
                <a:gd name="connsiteY221" fmla="*/ 307769 h 1239475"/>
                <a:gd name="connsiteX222" fmla="*/ 3587620 w 4352938"/>
                <a:gd name="connsiteY222" fmla="*/ 266812 h 1239475"/>
                <a:gd name="connsiteX223" fmla="*/ 3600002 w 4352938"/>
                <a:gd name="connsiteY223" fmla="*/ 256334 h 1239475"/>
                <a:gd name="connsiteX224" fmla="*/ 189099 w 4352938"/>
                <a:gd name="connsiteY224" fmla="*/ 169656 h 1239475"/>
                <a:gd name="connsiteX225" fmla="*/ 239582 w 4352938"/>
                <a:gd name="connsiteY225" fmla="*/ 207756 h 1239475"/>
                <a:gd name="connsiteX226" fmla="*/ 416747 w 4352938"/>
                <a:gd name="connsiteY226" fmla="*/ 339201 h 1239475"/>
                <a:gd name="connsiteX227" fmla="*/ 419604 w 4352938"/>
                <a:gd name="connsiteY227" fmla="*/ 407781 h 1239475"/>
                <a:gd name="connsiteX228" fmla="*/ 424367 w 4352938"/>
                <a:gd name="connsiteY228" fmla="*/ 506841 h 1239475"/>
                <a:gd name="connsiteX229" fmla="*/ 429129 w 4352938"/>
                <a:gd name="connsiteY229" fmla="*/ 550656 h 1239475"/>
                <a:gd name="connsiteX230" fmla="*/ 426272 w 4352938"/>
                <a:gd name="connsiteY230" fmla="*/ 629714 h 1239475"/>
                <a:gd name="connsiteX231" fmla="*/ 415794 w 4352938"/>
                <a:gd name="connsiteY231" fmla="*/ 822119 h 1239475"/>
                <a:gd name="connsiteX232" fmla="*/ 412937 w 4352938"/>
                <a:gd name="connsiteY232" fmla="*/ 885936 h 1239475"/>
                <a:gd name="connsiteX233" fmla="*/ 371979 w 4352938"/>
                <a:gd name="connsiteY233" fmla="*/ 1058339 h 1239475"/>
                <a:gd name="connsiteX234" fmla="*/ 333879 w 4352938"/>
                <a:gd name="connsiteY234" fmla="*/ 1119299 h 1239475"/>
                <a:gd name="connsiteX235" fmla="*/ 303399 w 4352938"/>
                <a:gd name="connsiteY235" fmla="*/ 1122156 h 1239475"/>
                <a:gd name="connsiteX236" fmla="*/ 291017 w 4352938"/>
                <a:gd name="connsiteY236" fmla="*/ 1020239 h 1239475"/>
                <a:gd name="connsiteX237" fmla="*/ 291017 w 4352938"/>
                <a:gd name="connsiteY237" fmla="*/ 984996 h 1239475"/>
                <a:gd name="connsiteX238" fmla="*/ 283397 w 4352938"/>
                <a:gd name="connsiteY238" fmla="*/ 984996 h 1239475"/>
                <a:gd name="connsiteX239" fmla="*/ 217674 w 4352938"/>
                <a:gd name="connsiteY239" fmla="*/ 1041194 h 1239475"/>
                <a:gd name="connsiteX240" fmla="*/ 205292 w 4352938"/>
                <a:gd name="connsiteY240" fmla="*/ 1056434 h 1239475"/>
                <a:gd name="connsiteX241" fmla="*/ 133854 w 4352938"/>
                <a:gd name="connsiteY241" fmla="*/ 1099296 h 1239475"/>
                <a:gd name="connsiteX242" fmla="*/ 80514 w 4352938"/>
                <a:gd name="connsiteY242" fmla="*/ 1152636 h 1239475"/>
                <a:gd name="connsiteX243" fmla="*/ 35747 w 4352938"/>
                <a:gd name="connsiteY243" fmla="*/ 1152636 h 1239475"/>
                <a:gd name="connsiteX244" fmla="*/ 31937 w 4352938"/>
                <a:gd name="connsiteY244" fmla="*/ 1149779 h 1239475"/>
                <a:gd name="connsiteX245" fmla="*/ 1457 w 4352938"/>
                <a:gd name="connsiteY245" fmla="*/ 1013571 h 1239475"/>
                <a:gd name="connsiteX246" fmla="*/ 3362 w 4352938"/>
                <a:gd name="connsiteY246" fmla="*/ 1004046 h 1239475"/>
                <a:gd name="connsiteX247" fmla="*/ 9077 w 4352938"/>
                <a:gd name="connsiteY247" fmla="*/ 998331 h 1239475"/>
                <a:gd name="connsiteX248" fmla="*/ 101469 w 4352938"/>
                <a:gd name="connsiteY248" fmla="*/ 814499 h 1239475"/>
                <a:gd name="connsiteX249" fmla="*/ 119567 w 4352938"/>
                <a:gd name="connsiteY249" fmla="*/ 750681 h 1239475"/>
                <a:gd name="connsiteX250" fmla="*/ 107184 w 4352938"/>
                <a:gd name="connsiteY250" fmla="*/ 694484 h 1239475"/>
                <a:gd name="connsiteX251" fmla="*/ 107184 w 4352938"/>
                <a:gd name="connsiteY251" fmla="*/ 674481 h 1239475"/>
                <a:gd name="connsiteX252" fmla="*/ 79562 w 4352938"/>
                <a:gd name="connsiteY252" fmla="*/ 623999 h 1239475"/>
                <a:gd name="connsiteX253" fmla="*/ 94802 w 4352938"/>
                <a:gd name="connsiteY253" fmla="*/ 611616 h 1239475"/>
                <a:gd name="connsiteX254" fmla="*/ 145284 w 4352938"/>
                <a:gd name="connsiteY254" fmla="*/ 631619 h 1239475"/>
                <a:gd name="connsiteX255" fmla="*/ 191004 w 4352938"/>
                <a:gd name="connsiteY255" fmla="*/ 636381 h 1239475"/>
                <a:gd name="connsiteX256" fmla="*/ 221484 w 4352938"/>
                <a:gd name="connsiteY256" fmla="*/ 659241 h 1239475"/>
                <a:gd name="connsiteX257" fmla="*/ 254822 w 4352938"/>
                <a:gd name="connsiteY257" fmla="*/ 664004 h 1239475"/>
                <a:gd name="connsiteX258" fmla="*/ 292922 w 4352938"/>
                <a:gd name="connsiteY258" fmla="*/ 689721 h 1239475"/>
                <a:gd name="connsiteX259" fmla="*/ 297684 w 4352938"/>
                <a:gd name="connsiteY259" fmla="*/ 631619 h 1239475"/>
                <a:gd name="connsiteX260" fmla="*/ 297684 w 4352938"/>
                <a:gd name="connsiteY260" fmla="*/ 581136 h 1239475"/>
                <a:gd name="connsiteX261" fmla="*/ 292922 w 4352938"/>
                <a:gd name="connsiteY261" fmla="*/ 370634 h 1239475"/>
                <a:gd name="connsiteX262" fmla="*/ 239582 w 4352938"/>
                <a:gd name="connsiteY262" fmla="*/ 302054 h 1239475"/>
                <a:gd name="connsiteX263" fmla="*/ 211959 w 4352938"/>
                <a:gd name="connsiteY263" fmla="*/ 259191 h 1239475"/>
                <a:gd name="connsiteX264" fmla="*/ 169097 w 4352938"/>
                <a:gd name="connsiteY264" fmla="*/ 187754 h 1239475"/>
                <a:gd name="connsiteX265" fmla="*/ 189099 w 4352938"/>
                <a:gd name="connsiteY265" fmla="*/ 169656 h 1239475"/>
                <a:gd name="connsiteX266" fmla="*/ 2741800 w 4352938"/>
                <a:gd name="connsiteY266" fmla="*/ 161084 h 1239475"/>
                <a:gd name="connsiteX267" fmla="*/ 2802760 w 4352938"/>
                <a:gd name="connsiteY267" fmla="*/ 173466 h 1239475"/>
                <a:gd name="connsiteX268" fmla="*/ 2836097 w 4352938"/>
                <a:gd name="connsiteY268" fmla="*/ 201089 h 1239475"/>
                <a:gd name="connsiteX269" fmla="*/ 2899915 w 4352938"/>
                <a:gd name="connsiteY269" fmla="*/ 243951 h 1239475"/>
                <a:gd name="connsiteX270" fmla="*/ 2904677 w 4352938"/>
                <a:gd name="connsiteY270" fmla="*/ 312531 h 1239475"/>
                <a:gd name="connsiteX271" fmla="*/ 2892295 w 4352938"/>
                <a:gd name="connsiteY271" fmla="*/ 327771 h 1239475"/>
                <a:gd name="connsiteX272" fmla="*/ 2892295 w 4352938"/>
                <a:gd name="connsiteY272" fmla="*/ 393494 h 1239475"/>
                <a:gd name="connsiteX273" fmla="*/ 2895152 w 4352938"/>
                <a:gd name="connsiteY273" fmla="*/ 565896 h 1239475"/>
                <a:gd name="connsiteX274" fmla="*/ 2899915 w 4352938"/>
                <a:gd name="connsiteY274" fmla="*/ 565896 h 1239475"/>
                <a:gd name="connsiteX275" fmla="*/ 2971352 w 4352938"/>
                <a:gd name="connsiteY275" fmla="*/ 520176 h 1239475"/>
                <a:gd name="connsiteX276" fmla="*/ 3123752 w 4352938"/>
                <a:gd name="connsiteY276" fmla="*/ 433499 h 1239475"/>
                <a:gd name="connsiteX277" fmla="*/ 3131372 w 4352938"/>
                <a:gd name="connsiteY277" fmla="*/ 468741 h 1239475"/>
                <a:gd name="connsiteX278" fmla="*/ 3113275 w 4352938"/>
                <a:gd name="connsiteY278" fmla="*/ 496364 h 1239475"/>
                <a:gd name="connsiteX279" fmla="*/ 3068507 w 4352938"/>
                <a:gd name="connsiteY279" fmla="*/ 544941 h 1239475"/>
                <a:gd name="connsiteX280" fmla="*/ 2987545 w 4352938"/>
                <a:gd name="connsiteY280" fmla="*/ 603044 h 1239475"/>
                <a:gd name="connsiteX281" fmla="*/ 2949445 w 4352938"/>
                <a:gd name="connsiteY281" fmla="*/ 638286 h 1239475"/>
                <a:gd name="connsiteX282" fmla="*/ 2891342 w 4352938"/>
                <a:gd name="connsiteY282" fmla="*/ 681149 h 1239475"/>
                <a:gd name="connsiteX283" fmla="*/ 2883722 w 4352938"/>
                <a:gd name="connsiteY283" fmla="*/ 734489 h 1239475"/>
                <a:gd name="connsiteX284" fmla="*/ 2845622 w 4352938"/>
                <a:gd name="connsiteY284" fmla="*/ 873554 h 1239475"/>
                <a:gd name="connsiteX285" fmla="*/ 2766565 w 4352938"/>
                <a:gd name="connsiteY285" fmla="*/ 952611 h 1239475"/>
                <a:gd name="connsiteX286" fmla="*/ 2472242 w 4352938"/>
                <a:gd name="connsiteY286" fmla="*/ 1074531 h 1239475"/>
                <a:gd name="connsiteX287" fmla="*/ 2472242 w 4352938"/>
                <a:gd name="connsiteY287" fmla="*/ 1069769 h 1239475"/>
                <a:gd name="connsiteX288" fmla="*/ 2497960 w 4352938"/>
                <a:gd name="connsiteY288" fmla="*/ 1028811 h 1239475"/>
                <a:gd name="connsiteX289" fmla="*/ 2538917 w 4352938"/>
                <a:gd name="connsiteY289" fmla="*/ 1003094 h 1239475"/>
                <a:gd name="connsiteX290" fmla="*/ 2558920 w 4352938"/>
                <a:gd name="connsiteY290" fmla="*/ 1000236 h 1239475"/>
                <a:gd name="connsiteX291" fmla="*/ 2586542 w 4352938"/>
                <a:gd name="connsiteY291" fmla="*/ 987854 h 1239475"/>
                <a:gd name="connsiteX292" fmla="*/ 2612260 w 4352938"/>
                <a:gd name="connsiteY292" fmla="*/ 972614 h 1239475"/>
                <a:gd name="connsiteX293" fmla="*/ 2736085 w 4352938"/>
                <a:gd name="connsiteY293" fmla="*/ 769731 h 1239475"/>
                <a:gd name="connsiteX294" fmla="*/ 2624642 w 4352938"/>
                <a:gd name="connsiteY294" fmla="*/ 804974 h 1239475"/>
                <a:gd name="connsiteX295" fmla="*/ 2601782 w 4352938"/>
                <a:gd name="connsiteY295" fmla="*/ 809736 h 1239475"/>
                <a:gd name="connsiteX296" fmla="*/ 2556062 w 4352938"/>
                <a:gd name="connsiteY296" fmla="*/ 850694 h 1239475"/>
                <a:gd name="connsiteX297" fmla="*/ 2492245 w 4352938"/>
                <a:gd name="connsiteY297" fmla="*/ 888794 h 1239475"/>
                <a:gd name="connsiteX298" fmla="*/ 2316985 w 4352938"/>
                <a:gd name="connsiteY298" fmla="*/ 942134 h 1239475"/>
                <a:gd name="connsiteX299" fmla="*/ 2289362 w 4352938"/>
                <a:gd name="connsiteY299" fmla="*/ 792591 h 1239475"/>
                <a:gd name="connsiteX300" fmla="*/ 2294125 w 4352938"/>
                <a:gd name="connsiteY300" fmla="*/ 784971 h 1239475"/>
                <a:gd name="connsiteX301" fmla="*/ 2304602 w 4352938"/>
                <a:gd name="connsiteY301" fmla="*/ 790686 h 1239475"/>
                <a:gd name="connsiteX302" fmla="*/ 2332225 w 4352938"/>
                <a:gd name="connsiteY302" fmla="*/ 824024 h 1239475"/>
                <a:gd name="connsiteX303" fmla="*/ 2352227 w 4352938"/>
                <a:gd name="connsiteY303" fmla="*/ 821166 h 1239475"/>
                <a:gd name="connsiteX304" fmla="*/ 2395090 w 4352938"/>
                <a:gd name="connsiteY304" fmla="*/ 805926 h 1239475"/>
                <a:gd name="connsiteX305" fmla="*/ 2422712 w 4352938"/>
                <a:gd name="connsiteY305" fmla="*/ 803069 h 1239475"/>
                <a:gd name="connsiteX306" fmla="*/ 2526535 w 4352938"/>
                <a:gd name="connsiteY306" fmla="*/ 744966 h 1239475"/>
                <a:gd name="connsiteX307" fmla="*/ 2587495 w 4352938"/>
                <a:gd name="connsiteY307" fmla="*/ 724964 h 1239475"/>
                <a:gd name="connsiteX308" fmla="*/ 2645597 w 4352938"/>
                <a:gd name="connsiteY308" fmla="*/ 699246 h 1239475"/>
                <a:gd name="connsiteX309" fmla="*/ 2759897 w 4352938"/>
                <a:gd name="connsiteY309" fmla="*/ 648764 h 1239475"/>
                <a:gd name="connsiteX310" fmla="*/ 2772280 w 4352938"/>
                <a:gd name="connsiteY310" fmla="*/ 546846 h 1239475"/>
                <a:gd name="connsiteX311" fmla="*/ 2767517 w 4352938"/>
                <a:gd name="connsiteY311" fmla="*/ 354441 h 1239475"/>
                <a:gd name="connsiteX312" fmla="*/ 2718940 w 4352938"/>
                <a:gd name="connsiteY312" fmla="*/ 171561 h 1239475"/>
                <a:gd name="connsiteX313" fmla="*/ 2741800 w 4352938"/>
                <a:gd name="connsiteY313" fmla="*/ 161084 h 1239475"/>
                <a:gd name="connsiteX314" fmla="*/ 4109589 w 4352938"/>
                <a:gd name="connsiteY314" fmla="*/ 20114 h 1239475"/>
                <a:gd name="connsiteX315" fmla="*/ 4147689 w 4352938"/>
                <a:gd name="connsiteY315" fmla="*/ 70596 h 1239475"/>
                <a:gd name="connsiteX316" fmla="*/ 4137212 w 4352938"/>
                <a:gd name="connsiteY316" fmla="*/ 126794 h 1239475"/>
                <a:gd name="connsiteX317" fmla="*/ 4083871 w 4352938"/>
                <a:gd name="connsiteY317" fmla="*/ 243951 h 1239475"/>
                <a:gd name="connsiteX318" fmla="*/ 4091492 w 4352938"/>
                <a:gd name="connsiteY318" fmla="*/ 246809 h 1239475"/>
                <a:gd name="connsiteX319" fmla="*/ 4157214 w 4352938"/>
                <a:gd name="connsiteY319" fmla="*/ 228711 h 1239475"/>
                <a:gd name="connsiteX320" fmla="*/ 4245796 w 4352938"/>
                <a:gd name="connsiteY320" fmla="*/ 202994 h 1239475"/>
                <a:gd name="connsiteX321" fmla="*/ 4276277 w 4352938"/>
                <a:gd name="connsiteY321" fmla="*/ 195374 h 1239475"/>
                <a:gd name="connsiteX322" fmla="*/ 4296279 w 4352938"/>
                <a:gd name="connsiteY322" fmla="*/ 207756 h 1239475"/>
                <a:gd name="connsiteX323" fmla="*/ 4346762 w 4352938"/>
                <a:gd name="connsiteY323" fmla="*/ 218234 h 1239475"/>
                <a:gd name="connsiteX324" fmla="*/ 4328664 w 4352938"/>
                <a:gd name="connsiteY324" fmla="*/ 306816 h 1239475"/>
                <a:gd name="connsiteX325" fmla="*/ 4211507 w 4352938"/>
                <a:gd name="connsiteY325" fmla="*/ 468741 h 1239475"/>
                <a:gd name="connsiteX326" fmla="*/ 4157214 w 4352938"/>
                <a:gd name="connsiteY326" fmla="*/ 521129 h 1239475"/>
                <a:gd name="connsiteX327" fmla="*/ 4210554 w 4352938"/>
                <a:gd name="connsiteY327" fmla="*/ 521129 h 1239475"/>
                <a:gd name="connsiteX328" fmla="*/ 4251512 w 4352938"/>
                <a:gd name="connsiteY328" fmla="*/ 533511 h 1239475"/>
                <a:gd name="connsiteX329" fmla="*/ 4167692 w 4352938"/>
                <a:gd name="connsiteY329" fmla="*/ 688769 h 1239475"/>
                <a:gd name="connsiteX330" fmla="*/ 4140069 w 4352938"/>
                <a:gd name="connsiteY330" fmla="*/ 716391 h 1239475"/>
                <a:gd name="connsiteX331" fmla="*/ 4083871 w 4352938"/>
                <a:gd name="connsiteY331" fmla="*/ 736394 h 1239475"/>
                <a:gd name="connsiteX332" fmla="*/ 3989574 w 4352938"/>
                <a:gd name="connsiteY332" fmla="*/ 779256 h 1239475"/>
                <a:gd name="connsiteX333" fmla="*/ 3986717 w 4352938"/>
                <a:gd name="connsiteY333" fmla="*/ 753539 h 1239475"/>
                <a:gd name="connsiteX334" fmla="*/ 4044819 w 4352938"/>
                <a:gd name="connsiteY334" fmla="*/ 703056 h 1239475"/>
                <a:gd name="connsiteX335" fmla="*/ 4064821 w 4352938"/>
                <a:gd name="connsiteY335" fmla="*/ 675434 h 1239475"/>
                <a:gd name="connsiteX336" fmla="*/ 4105779 w 4352938"/>
                <a:gd name="connsiteY336" fmla="*/ 637334 h 1239475"/>
                <a:gd name="connsiteX337" fmla="*/ 4113399 w 4352938"/>
                <a:gd name="connsiteY337" fmla="*/ 617331 h 1239475"/>
                <a:gd name="connsiteX338" fmla="*/ 4136259 w 4352938"/>
                <a:gd name="connsiteY338" fmla="*/ 583994 h 1239475"/>
                <a:gd name="connsiteX339" fmla="*/ 4123877 w 4352938"/>
                <a:gd name="connsiteY339" fmla="*/ 583994 h 1239475"/>
                <a:gd name="connsiteX340" fmla="*/ 4081014 w 4352938"/>
                <a:gd name="connsiteY340" fmla="*/ 609711 h 1239475"/>
                <a:gd name="connsiteX341" fmla="*/ 4027674 w 4352938"/>
                <a:gd name="connsiteY341" fmla="*/ 660194 h 1239475"/>
                <a:gd name="connsiteX342" fmla="*/ 3827649 w 4352938"/>
                <a:gd name="connsiteY342" fmla="*/ 779256 h 1239475"/>
                <a:gd name="connsiteX343" fmla="*/ 3635244 w 4352938"/>
                <a:gd name="connsiteY343" fmla="*/ 820214 h 1239475"/>
                <a:gd name="connsiteX344" fmla="*/ 3632387 w 4352938"/>
                <a:gd name="connsiteY344" fmla="*/ 802116 h 1239475"/>
                <a:gd name="connsiteX345" fmla="*/ 3635244 w 4352938"/>
                <a:gd name="connsiteY345" fmla="*/ 797354 h 1239475"/>
                <a:gd name="connsiteX346" fmla="*/ 3815267 w 4352938"/>
                <a:gd name="connsiteY346" fmla="*/ 683054 h 1239475"/>
                <a:gd name="connsiteX347" fmla="*/ 3848604 w 4352938"/>
                <a:gd name="connsiteY347" fmla="*/ 672576 h 1239475"/>
                <a:gd name="connsiteX348" fmla="*/ 3970524 w 4352938"/>
                <a:gd name="connsiteY348" fmla="*/ 603996 h 1239475"/>
                <a:gd name="connsiteX349" fmla="*/ 4059107 w 4352938"/>
                <a:gd name="connsiteY349" fmla="*/ 561134 h 1239475"/>
                <a:gd name="connsiteX350" fmla="*/ 4094349 w 4352938"/>
                <a:gd name="connsiteY350" fmla="*/ 535416 h 1239475"/>
                <a:gd name="connsiteX351" fmla="*/ 4089587 w 4352938"/>
                <a:gd name="connsiteY351" fmla="*/ 535416 h 1239475"/>
                <a:gd name="connsiteX352" fmla="*/ 3993384 w 4352938"/>
                <a:gd name="connsiteY352" fmla="*/ 563039 h 1239475"/>
                <a:gd name="connsiteX353" fmla="*/ 3990527 w 4352938"/>
                <a:gd name="connsiteY353" fmla="*/ 537321 h 1239475"/>
                <a:gd name="connsiteX354" fmla="*/ 4005767 w 4352938"/>
                <a:gd name="connsiteY354" fmla="*/ 499221 h 1239475"/>
                <a:gd name="connsiteX355" fmla="*/ 3941949 w 4352938"/>
                <a:gd name="connsiteY355" fmla="*/ 471599 h 1239475"/>
                <a:gd name="connsiteX356" fmla="*/ 3860987 w 4352938"/>
                <a:gd name="connsiteY356" fmla="*/ 544941 h 1239475"/>
                <a:gd name="connsiteX357" fmla="*/ 3845746 w 4352938"/>
                <a:gd name="connsiteY357" fmla="*/ 537321 h 1239475"/>
                <a:gd name="connsiteX358" fmla="*/ 3858129 w 4352938"/>
                <a:gd name="connsiteY358" fmla="*/ 502079 h 1239475"/>
                <a:gd name="connsiteX359" fmla="*/ 3900992 w 4352938"/>
                <a:gd name="connsiteY359" fmla="*/ 436356 h 1239475"/>
                <a:gd name="connsiteX360" fmla="*/ 3880989 w 4352938"/>
                <a:gd name="connsiteY360" fmla="*/ 403019 h 1239475"/>
                <a:gd name="connsiteX361" fmla="*/ 3883846 w 4352938"/>
                <a:gd name="connsiteY361" fmla="*/ 400161 h 1239475"/>
                <a:gd name="connsiteX362" fmla="*/ 3941949 w 4352938"/>
                <a:gd name="connsiteY362" fmla="*/ 392541 h 1239475"/>
                <a:gd name="connsiteX363" fmla="*/ 3982907 w 4352938"/>
                <a:gd name="connsiteY363" fmla="*/ 328724 h 1239475"/>
                <a:gd name="connsiteX364" fmla="*/ 3924804 w 4352938"/>
                <a:gd name="connsiteY364" fmla="*/ 339201 h 1239475"/>
                <a:gd name="connsiteX365" fmla="*/ 3921946 w 4352938"/>
                <a:gd name="connsiteY365" fmla="*/ 319199 h 1239475"/>
                <a:gd name="connsiteX366" fmla="*/ 3949569 w 4352938"/>
                <a:gd name="connsiteY366" fmla="*/ 273479 h 1239475"/>
                <a:gd name="connsiteX367" fmla="*/ 3914327 w 4352938"/>
                <a:gd name="connsiteY367" fmla="*/ 273479 h 1239475"/>
                <a:gd name="connsiteX368" fmla="*/ 3876227 w 4352938"/>
                <a:gd name="connsiteY368" fmla="*/ 220139 h 1239475"/>
                <a:gd name="connsiteX369" fmla="*/ 3901944 w 4352938"/>
                <a:gd name="connsiteY369" fmla="*/ 212519 h 1239475"/>
                <a:gd name="connsiteX370" fmla="*/ 3982907 w 4352938"/>
                <a:gd name="connsiteY370" fmla="*/ 200136 h 1239475"/>
                <a:gd name="connsiteX371" fmla="*/ 4021007 w 4352938"/>
                <a:gd name="connsiteY371" fmla="*/ 189659 h 1239475"/>
                <a:gd name="connsiteX372" fmla="*/ 4086729 w 4352938"/>
                <a:gd name="connsiteY372" fmla="*/ 30591 h 1239475"/>
                <a:gd name="connsiteX373" fmla="*/ 4109589 w 4352938"/>
                <a:gd name="connsiteY373" fmla="*/ 20114 h 1239475"/>
                <a:gd name="connsiteX374" fmla="*/ 1675952 w 4352938"/>
                <a:gd name="connsiteY374" fmla="*/ 111 h 1239475"/>
                <a:gd name="connsiteX375" fmla="*/ 1800729 w 4352938"/>
                <a:gd name="connsiteY375" fmla="*/ 42974 h 1239475"/>
                <a:gd name="connsiteX376" fmla="*/ 1834067 w 4352938"/>
                <a:gd name="connsiteY376" fmla="*/ 55356 h 1239475"/>
                <a:gd name="connsiteX377" fmla="*/ 1899789 w 4352938"/>
                <a:gd name="connsiteY377" fmla="*/ 101076 h 1239475"/>
                <a:gd name="connsiteX378" fmla="*/ 1917887 w 4352938"/>
                <a:gd name="connsiteY378" fmla="*/ 126794 h 1239475"/>
                <a:gd name="connsiteX379" fmla="*/ 1814064 w 4352938"/>
                <a:gd name="connsiteY379" fmla="*/ 215376 h 1239475"/>
                <a:gd name="connsiteX380" fmla="*/ 1717862 w 4352938"/>
                <a:gd name="connsiteY380" fmla="*/ 279194 h 1239475"/>
                <a:gd name="connsiteX381" fmla="*/ 1710242 w 4352938"/>
                <a:gd name="connsiteY381" fmla="*/ 253476 h 1239475"/>
                <a:gd name="connsiteX382" fmla="*/ 1720719 w 4352938"/>
                <a:gd name="connsiteY382" fmla="*/ 151559 h 1239475"/>
                <a:gd name="connsiteX383" fmla="*/ 1695002 w 4352938"/>
                <a:gd name="connsiteY383" fmla="*/ 101076 h 1239475"/>
                <a:gd name="connsiteX384" fmla="*/ 1684524 w 4352938"/>
                <a:gd name="connsiteY384" fmla="*/ 93456 h 1239475"/>
                <a:gd name="connsiteX385" fmla="*/ 1678809 w 4352938"/>
                <a:gd name="connsiteY385" fmla="*/ 63929 h 1239475"/>
                <a:gd name="connsiteX386" fmla="*/ 1675952 w 4352938"/>
                <a:gd name="connsiteY386" fmla="*/ 111 h 1239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</a:cxnLst>
              <a:rect l="l" t="t" r="r" b="b"/>
              <a:pathLst>
                <a:path w="4352938" h="1239475">
                  <a:moveTo>
                    <a:pt x="1911219" y="884984"/>
                  </a:moveTo>
                  <a:cubicBezTo>
                    <a:pt x="1975989" y="884031"/>
                    <a:pt x="2003612" y="917369"/>
                    <a:pt x="2030282" y="953564"/>
                  </a:cubicBezTo>
                  <a:cubicBezTo>
                    <a:pt x="2038854" y="965946"/>
                    <a:pt x="2054094" y="969756"/>
                    <a:pt x="2055047" y="991664"/>
                  </a:cubicBezTo>
                  <a:cubicBezTo>
                    <a:pt x="2063619" y="1004999"/>
                    <a:pt x="2051237" y="1052624"/>
                    <a:pt x="2047427" y="1067864"/>
                  </a:cubicBezTo>
                  <a:cubicBezTo>
                    <a:pt x="2035044" y="1076436"/>
                    <a:pt x="2001707" y="1111679"/>
                    <a:pt x="1974085" y="1093581"/>
                  </a:cubicBezTo>
                  <a:cubicBezTo>
                    <a:pt x="1947414" y="1084056"/>
                    <a:pt x="1938842" y="1062149"/>
                    <a:pt x="1923602" y="1040241"/>
                  </a:cubicBezTo>
                  <a:cubicBezTo>
                    <a:pt x="1916934" y="1033574"/>
                    <a:pt x="1910267" y="1027859"/>
                    <a:pt x="1903600" y="1022144"/>
                  </a:cubicBezTo>
                  <a:cubicBezTo>
                    <a:pt x="1876929" y="983091"/>
                    <a:pt x="1875977" y="940229"/>
                    <a:pt x="1888359" y="887841"/>
                  </a:cubicBezTo>
                  <a:cubicBezTo>
                    <a:pt x="1896932" y="887841"/>
                    <a:pt x="1906457" y="887841"/>
                    <a:pt x="1911219" y="884984"/>
                  </a:cubicBezTo>
                  <a:close/>
                  <a:moveTo>
                    <a:pt x="3037075" y="831644"/>
                  </a:moveTo>
                  <a:cubicBezTo>
                    <a:pt x="3082795" y="831644"/>
                    <a:pt x="3093272" y="860219"/>
                    <a:pt x="3118038" y="880221"/>
                  </a:cubicBezTo>
                  <a:cubicBezTo>
                    <a:pt x="3156138" y="909749"/>
                    <a:pt x="3217097" y="938324"/>
                    <a:pt x="3217097" y="1004046"/>
                  </a:cubicBezTo>
                  <a:cubicBezTo>
                    <a:pt x="3199000" y="1025001"/>
                    <a:pt x="3169472" y="1045004"/>
                    <a:pt x="3140897" y="1054529"/>
                  </a:cubicBezTo>
                  <a:cubicBezTo>
                    <a:pt x="3114227" y="1063101"/>
                    <a:pt x="3075175" y="1054529"/>
                    <a:pt x="3072318" y="1031669"/>
                  </a:cubicBezTo>
                  <a:cubicBezTo>
                    <a:pt x="3086605" y="1008809"/>
                    <a:pt x="3062793" y="982139"/>
                    <a:pt x="3057077" y="970709"/>
                  </a:cubicBezTo>
                  <a:cubicBezTo>
                    <a:pt x="3056125" y="963089"/>
                    <a:pt x="3054220" y="955469"/>
                    <a:pt x="3052315" y="947849"/>
                  </a:cubicBezTo>
                  <a:cubicBezTo>
                    <a:pt x="3036122" y="904986"/>
                    <a:pt x="3028502" y="896414"/>
                    <a:pt x="3029455" y="836406"/>
                  </a:cubicBezTo>
                  <a:cubicBezTo>
                    <a:pt x="3032313" y="835454"/>
                    <a:pt x="3035170" y="833549"/>
                    <a:pt x="3037075" y="831644"/>
                  </a:cubicBezTo>
                  <a:close/>
                  <a:moveTo>
                    <a:pt x="4031485" y="816404"/>
                  </a:moveTo>
                  <a:cubicBezTo>
                    <a:pt x="4066727" y="816404"/>
                    <a:pt x="4088635" y="825929"/>
                    <a:pt x="4124830" y="826881"/>
                  </a:cubicBezTo>
                  <a:cubicBezTo>
                    <a:pt x="4134355" y="841169"/>
                    <a:pt x="4142927" y="843074"/>
                    <a:pt x="4142927" y="867839"/>
                  </a:cubicBezTo>
                  <a:cubicBezTo>
                    <a:pt x="4136260" y="877364"/>
                    <a:pt x="4136260" y="891651"/>
                    <a:pt x="4130545" y="901176"/>
                  </a:cubicBezTo>
                  <a:cubicBezTo>
                    <a:pt x="4121020" y="915464"/>
                    <a:pt x="4104827" y="924036"/>
                    <a:pt x="4092445" y="936419"/>
                  </a:cubicBezTo>
                  <a:cubicBezTo>
                    <a:pt x="4054345" y="935466"/>
                    <a:pt x="4026722" y="942134"/>
                    <a:pt x="3998147" y="948801"/>
                  </a:cubicBezTo>
                  <a:cubicBezTo>
                    <a:pt x="3994338" y="950706"/>
                    <a:pt x="3990527" y="955469"/>
                    <a:pt x="3990527" y="959279"/>
                  </a:cubicBezTo>
                  <a:cubicBezTo>
                    <a:pt x="3991480" y="994521"/>
                    <a:pt x="4006720" y="1006904"/>
                    <a:pt x="4016245" y="1030716"/>
                  </a:cubicBezTo>
                  <a:cubicBezTo>
                    <a:pt x="4017197" y="1041194"/>
                    <a:pt x="4019102" y="1050719"/>
                    <a:pt x="4021007" y="1061196"/>
                  </a:cubicBezTo>
                  <a:cubicBezTo>
                    <a:pt x="4023865" y="1070721"/>
                    <a:pt x="4033390" y="1086914"/>
                    <a:pt x="4028627" y="1104059"/>
                  </a:cubicBezTo>
                  <a:cubicBezTo>
                    <a:pt x="4024818" y="1115489"/>
                    <a:pt x="4016245" y="1131681"/>
                    <a:pt x="4010530" y="1142159"/>
                  </a:cubicBezTo>
                  <a:cubicBezTo>
                    <a:pt x="4004815" y="1154541"/>
                    <a:pt x="4002910" y="1169781"/>
                    <a:pt x="3990527" y="1175496"/>
                  </a:cubicBezTo>
                  <a:cubicBezTo>
                    <a:pt x="3978145" y="1186926"/>
                    <a:pt x="3960047" y="1177401"/>
                    <a:pt x="3940045" y="1183116"/>
                  </a:cubicBezTo>
                  <a:cubicBezTo>
                    <a:pt x="3928615" y="1185974"/>
                    <a:pt x="3925757" y="1198356"/>
                    <a:pt x="3917185" y="1203119"/>
                  </a:cubicBezTo>
                  <a:cubicBezTo>
                    <a:pt x="3877180" y="1225979"/>
                    <a:pt x="3852415" y="1192641"/>
                    <a:pt x="3828602" y="1185021"/>
                  </a:cubicBezTo>
                  <a:cubicBezTo>
                    <a:pt x="3804790" y="1177401"/>
                    <a:pt x="3790502" y="1185021"/>
                    <a:pt x="3782882" y="1162161"/>
                  </a:cubicBezTo>
                  <a:cubicBezTo>
                    <a:pt x="3779072" y="1157399"/>
                    <a:pt x="3779072" y="1152636"/>
                    <a:pt x="3778120" y="1144064"/>
                  </a:cubicBezTo>
                  <a:cubicBezTo>
                    <a:pt x="3779072" y="1144064"/>
                    <a:pt x="3780977" y="1144064"/>
                    <a:pt x="3782882" y="1144064"/>
                  </a:cubicBezTo>
                  <a:cubicBezTo>
                    <a:pt x="3798122" y="1132634"/>
                    <a:pt x="3823840" y="1146921"/>
                    <a:pt x="3843843" y="1141206"/>
                  </a:cubicBezTo>
                  <a:cubicBezTo>
                    <a:pt x="3873370" y="1133586"/>
                    <a:pt x="3908613" y="1126919"/>
                    <a:pt x="3930520" y="1110726"/>
                  </a:cubicBezTo>
                  <a:cubicBezTo>
                    <a:pt x="3937188" y="1105011"/>
                    <a:pt x="3940045" y="1094534"/>
                    <a:pt x="3945760" y="1087866"/>
                  </a:cubicBezTo>
                  <a:cubicBezTo>
                    <a:pt x="3946713" y="1067864"/>
                    <a:pt x="3941950" y="1065006"/>
                    <a:pt x="3938140" y="1049766"/>
                  </a:cubicBezTo>
                  <a:cubicBezTo>
                    <a:pt x="3935282" y="1035479"/>
                    <a:pt x="3945760" y="1014524"/>
                    <a:pt x="3940997" y="996426"/>
                  </a:cubicBezTo>
                  <a:cubicBezTo>
                    <a:pt x="3939093" y="990711"/>
                    <a:pt x="3935282" y="984996"/>
                    <a:pt x="3933377" y="978329"/>
                  </a:cubicBezTo>
                  <a:cubicBezTo>
                    <a:pt x="3889563" y="964041"/>
                    <a:pt x="3901945" y="984044"/>
                    <a:pt x="3872418" y="996426"/>
                  </a:cubicBezTo>
                  <a:cubicBezTo>
                    <a:pt x="3856225" y="1003094"/>
                    <a:pt x="3841938" y="998331"/>
                    <a:pt x="3823840" y="1004046"/>
                  </a:cubicBezTo>
                  <a:cubicBezTo>
                    <a:pt x="3807647" y="1009761"/>
                    <a:pt x="3785740" y="1020239"/>
                    <a:pt x="3770500" y="1029764"/>
                  </a:cubicBezTo>
                  <a:cubicBezTo>
                    <a:pt x="3728590" y="1055481"/>
                    <a:pt x="3693347" y="1089771"/>
                    <a:pt x="3645722" y="1110726"/>
                  </a:cubicBezTo>
                  <a:cubicBezTo>
                    <a:pt x="3633340" y="1116441"/>
                    <a:pt x="3607622" y="1132634"/>
                    <a:pt x="3589525" y="1128824"/>
                  </a:cubicBezTo>
                  <a:cubicBezTo>
                    <a:pt x="3581905" y="1126919"/>
                    <a:pt x="3570475" y="1122156"/>
                    <a:pt x="3566665" y="1118346"/>
                  </a:cubicBezTo>
                  <a:cubicBezTo>
                    <a:pt x="3561902" y="1111679"/>
                    <a:pt x="3563807" y="1105964"/>
                    <a:pt x="3561902" y="1101201"/>
                  </a:cubicBezTo>
                  <a:cubicBezTo>
                    <a:pt x="3550472" y="1075484"/>
                    <a:pt x="3527613" y="1063101"/>
                    <a:pt x="3526660" y="1017381"/>
                  </a:cubicBezTo>
                  <a:cubicBezTo>
                    <a:pt x="3535232" y="1007856"/>
                    <a:pt x="3541900" y="995474"/>
                    <a:pt x="3554282" y="989759"/>
                  </a:cubicBezTo>
                  <a:cubicBezTo>
                    <a:pt x="3565713" y="988806"/>
                    <a:pt x="3578095" y="987854"/>
                    <a:pt x="3589525" y="986901"/>
                  </a:cubicBezTo>
                  <a:cubicBezTo>
                    <a:pt x="3601907" y="981186"/>
                    <a:pt x="3617147" y="966899"/>
                    <a:pt x="3630482" y="961184"/>
                  </a:cubicBezTo>
                  <a:cubicBezTo>
                    <a:pt x="3639055" y="960231"/>
                    <a:pt x="3647627" y="958326"/>
                    <a:pt x="3656200" y="956421"/>
                  </a:cubicBezTo>
                  <a:cubicBezTo>
                    <a:pt x="3687632" y="943086"/>
                    <a:pt x="3720970" y="924036"/>
                    <a:pt x="3752402" y="910701"/>
                  </a:cubicBezTo>
                  <a:cubicBezTo>
                    <a:pt x="3800027" y="889746"/>
                    <a:pt x="3850510" y="873554"/>
                    <a:pt x="3897182" y="854504"/>
                  </a:cubicBezTo>
                  <a:cubicBezTo>
                    <a:pt x="3931472" y="840216"/>
                    <a:pt x="4011482" y="842121"/>
                    <a:pt x="4031485" y="816404"/>
                  </a:cubicBezTo>
                  <a:close/>
                  <a:moveTo>
                    <a:pt x="281492" y="738299"/>
                  </a:moveTo>
                  <a:cubicBezTo>
                    <a:pt x="272919" y="772589"/>
                    <a:pt x="250059" y="795449"/>
                    <a:pt x="205292" y="794496"/>
                  </a:cubicBezTo>
                  <a:cubicBezTo>
                    <a:pt x="199577" y="809736"/>
                    <a:pt x="183384" y="820214"/>
                    <a:pt x="174812" y="832596"/>
                  </a:cubicBezTo>
                  <a:cubicBezTo>
                    <a:pt x="173859" y="839264"/>
                    <a:pt x="171954" y="844979"/>
                    <a:pt x="170049" y="850694"/>
                  </a:cubicBezTo>
                  <a:cubicBezTo>
                    <a:pt x="148142" y="884984"/>
                    <a:pt x="118614" y="915464"/>
                    <a:pt x="96707" y="951659"/>
                  </a:cubicBezTo>
                  <a:cubicBezTo>
                    <a:pt x="85277" y="969756"/>
                    <a:pt x="65274" y="982139"/>
                    <a:pt x="63369" y="1009761"/>
                  </a:cubicBezTo>
                  <a:cubicBezTo>
                    <a:pt x="66227" y="1010714"/>
                    <a:pt x="68132" y="1011666"/>
                    <a:pt x="70989" y="1012619"/>
                  </a:cubicBezTo>
                  <a:cubicBezTo>
                    <a:pt x="88134" y="1023096"/>
                    <a:pt x="124329" y="1008809"/>
                    <a:pt x="134807" y="1002141"/>
                  </a:cubicBezTo>
                  <a:cubicBezTo>
                    <a:pt x="148142" y="992616"/>
                    <a:pt x="164334" y="980234"/>
                    <a:pt x="177669" y="971661"/>
                  </a:cubicBezTo>
                  <a:cubicBezTo>
                    <a:pt x="192909" y="962136"/>
                    <a:pt x="208149" y="961184"/>
                    <a:pt x="226247" y="953564"/>
                  </a:cubicBezTo>
                  <a:cubicBezTo>
                    <a:pt x="235772" y="949754"/>
                    <a:pt x="245297" y="939276"/>
                    <a:pt x="253869" y="933561"/>
                  </a:cubicBezTo>
                  <a:cubicBezTo>
                    <a:pt x="263394" y="926894"/>
                    <a:pt x="287207" y="918321"/>
                    <a:pt x="291969" y="907844"/>
                  </a:cubicBezTo>
                  <a:cubicBezTo>
                    <a:pt x="291969" y="896414"/>
                    <a:pt x="291969" y="884984"/>
                    <a:pt x="291969" y="874506"/>
                  </a:cubicBezTo>
                  <a:cubicBezTo>
                    <a:pt x="297684" y="865934"/>
                    <a:pt x="293874" y="843074"/>
                    <a:pt x="293874" y="829739"/>
                  </a:cubicBezTo>
                  <a:cubicBezTo>
                    <a:pt x="294827" y="802116"/>
                    <a:pt x="294827" y="769731"/>
                    <a:pt x="293874" y="741156"/>
                  </a:cubicBezTo>
                  <a:cubicBezTo>
                    <a:pt x="290064" y="739251"/>
                    <a:pt x="288159" y="739251"/>
                    <a:pt x="281492" y="738299"/>
                  </a:cubicBezTo>
                  <a:close/>
                  <a:moveTo>
                    <a:pt x="1852924" y="577625"/>
                  </a:moveTo>
                  <a:cubicBezTo>
                    <a:pt x="1889491" y="577446"/>
                    <a:pt x="1939319" y="586376"/>
                    <a:pt x="1952177" y="596377"/>
                  </a:cubicBezTo>
                  <a:cubicBezTo>
                    <a:pt x="1956940" y="601139"/>
                    <a:pt x="1962655" y="611617"/>
                    <a:pt x="1959798" y="616379"/>
                  </a:cubicBezTo>
                  <a:cubicBezTo>
                    <a:pt x="1945510" y="639239"/>
                    <a:pt x="1924555" y="643049"/>
                    <a:pt x="1903600" y="659242"/>
                  </a:cubicBezTo>
                  <a:cubicBezTo>
                    <a:pt x="1895980" y="664957"/>
                    <a:pt x="1895027" y="676387"/>
                    <a:pt x="1888360" y="682102"/>
                  </a:cubicBezTo>
                  <a:cubicBezTo>
                    <a:pt x="1884550" y="683054"/>
                    <a:pt x="1879788" y="684007"/>
                    <a:pt x="1875977" y="684959"/>
                  </a:cubicBezTo>
                  <a:cubicBezTo>
                    <a:pt x="1871215" y="688769"/>
                    <a:pt x="1868357" y="699247"/>
                    <a:pt x="1863595" y="704962"/>
                  </a:cubicBezTo>
                  <a:cubicBezTo>
                    <a:pt x="1856927" y="713534"/>
                    <a:pt x="1844545" y="718297"/>
                    <a:pt x="1835973" y="724964"/>
                  </a:cubicBezTo>
                  <a:cubicBezTo>
                    <a:pt x="1825495" y="732584"/>
                    <a:pt x="1816923" y="745919"/>
                    <a:pt x="1808350" y="755444"/>
                  </a:cubicBezTo>
                  <a:cubicBezTo>
                    <a:pt x="1797873" y="767827"/>
                    <a:pt x="1765488" y="787829"/>
                    <a:pt x="1762630" y="804022"/>
                  </a:cubicBezTo>
                  <a:cubicBezTo>
                    <a:pt x="1776917" y="801164"/>
                    <a:pt x="1782632" y="789734"/>
                    <a:pt x="1795967" y="785924"/>
                  </a:cubicBezTo>
                  <a:cubicBezTo>
                    <a:pt x="1823590" y="776399"/>
                    <a:pt x="1851213" y="783067"/>
                    <a:pt x="1882645" y="783067"/>
                  </a:cubicBezTo>
                  <a:cubicBezTo>
                    <a:pt x="1885502" y="793544"/>
                    <a:pt x="1891217" y="799259"/>
                    <a:pt x="1893123" y="809737"/>
                  </a:cubicBezTo>
                  <a:cubicBezTo>
                    <a:pt x="1883598" y="820214"/>
                    <a:pt x="1878835" y="834502"/>
                    <a:pt x="1867405" y="843074"/>
                  </a:cubicBezTo>
                  <a:cubicBezTo>
                    <a:pt x="1837877" y="864029"/>
                    <a:pt x="1804540" y="882127"/>
                    <a:pt x="1773107" y="901177"/>
                  </a:cubicBezTo>
                  <a:cubicBezTo>
                    <a:pt x="1750248" y="915464"/>
                    <a:pt x="1724530" y="904987"/>
                    <a:pt x="1724530" y="942134"/>
                  </a:cubicBezTo>
                  <a:cubicBezTo>
                    <a:pt x="1707385" y="968804"/>
                    <a:pt x="1735007" y="1005952"/>
                    <a:pt x="1742627" y="1025954"/>
                  </a:cubicBezTo>
                  <a:cubicBezTo>
                    <a:pt x="1764535" y="1085009"/>
                    <a:pt x="1769298" y="1155494"/>
                    <a:pt x="1770250" y="1233599"/>
                  </a:cubicBezTo>
                  <a:cubicBezTo>
                    <a:pt x="1767392" y="1234552"/>
                    <a:pt x="1765488" y="1235504"/>
                    <a:pt x="1762630" y="1236457"/>
                  </a:cubicBezTo>
                  <a:cubicBezTo>
                    <a:pt x="1755010" y="1242172"/>
                    <a:pt x="1737865" y="1238362"/>
                    <a:pt x="1729292" y="1236457"/>
                  </a:cubicBezTo>
                  <a:cubicBezTo>
                    <a:pt x="1724530" y="1228837"/>
                    <a:pt x="1712148" y="1220264"/>
                    <a:pt x="1709290" y="1213597"/>
                  </a:cubicBezTo>
                  <a:cubicBezTo>
                    <a:pt x="1709290" y="1205977"/>
                    <a:pt x="1709290" y="1198357"/>
                    <a:pt x="1709290" y="1190737"/>
                  </a:cubicBezTo>
                  <a:cubicBezTo>
                    <a:pt x="1706432" y="1184069"/>
                    <a:pt x="1696907" y="1171687"/>
                    <a:pt x="1691192" y="1167877"/>
                  </a:cubicBezTo>
                  <a:cubicBezTo>
                    <a:pt x="1684525" y="1163114"/>
                    <a:pt x="1639757" y="1148827"/>
                    <a:pt x="1637852" y="1145017"/>
                  </a:cubicBezTo>
                  <a:cubicBezTo>
                    <a:pt x="1637852" y="1140254"/>
                    <a:pt x="1637852" y="1134539"/>
                    <a:pt x="1637852" y="1129777"/>
                  </a:cubicBezTo>
                  <a:cubicBezTo>
                    <a:pt x="1644520" y="1125014"/>
                    <a:pt x="1646425" y="1114537"/>
                    <a:pt x="1653092" y="1109774"/>
                  </a:cubicBezTo>
                  <a:cubicBezTo>
                    <a:pt x="1660713" y="1108822"/>
                    <a:pt x="1668332" y="1106917"/>
                    <a:pt x="1675952" y="1105012"/>
                  </a:cubicBezTo>
                  <a:cubicBezTo>
                    <a:pt x="1690240" y="1097392"/>
                    <a:pt x="1688335" y="1071674"/>
                    <a:pt x="1688335" y="1048814"/>
                  </a:cubicBezTo>
                  <a:cubicBezTo>
                    <a:pt x="1682620" y="1039289"/>
                    <a:pt x="1682620" y="1024049"/>
                    <a:pt x="1675952" y="1015477"/>
                  </a:cubicBezTo>
                  <a:cubicBezTo>
                    <a:pt x="1673095" y="1013572"/>
                    <a:pt x="1673095" y="1013572"/>
                    <a:pt x="1668332" y="1012619"/>
                  </a:cubicBezTo>
                  <a:cubicBezTo>
                    <a:pt x="1662617" y="1021192"/>
                    <a:pt x="1654045" y="1021192"/>
                    <a:pt x="1645473" y="1027859"/>
                  </a:cubicBezTo>
                  <a:cubicBezTo>
                    <a:pt x="1636900" y="1038337"/>
                    <a:pt x="1627375" y="1047862"/>
                    <a:pt x="1617850" y="1058339"/>
                  </a:cubicBezTo>
                  <a:cubicBezTo>
                    <a:pt x="1614040" y="1061197"/>
                    <a:pt x="1608325" y="1059292"/>
                    <a:pt x="1605467" y="1063102"/>
                  </a:cubicBezTo>
                  <a:cubicBezTo>
                    <a:pt x="1596895" y="1072627"/>
                    <a:pt x="1594990" y="1082152"/>
                    <a:pt x="1587370" y="1093582"/>
                  </a:cubicBezTo>
                  <a:cubicBezTo>
                    <a:pt x="1575940" y="1102154"/>
                    <a:pt x="1565463" y="1111679"/>
                    <a:pt x="1554032" y="1121204"/>
                  </a:cubicBezTo>
                  <a:cubicBezTo>
                    <a:pt x="1523552" y="1163114"/>
                    <a:pt x="1485452" y="1193594"/>
                    <a:pt x="1450210" y="1230742"/>
                  </a:cubicBezTo>
                  <a:cubicBezTo>
                    <a:pt x="1379725" y="1230742"/>
                    <a:pt x="1353055" y="1166924"/>
                    <a:pt x="1355913" y="1104059"/>
                  </a:cubicBezTo>
                  <a:cubicBezTo>
                    <a:pt x="1367342" y="1101202"/>
                    <a:pt x="1377820" y="1089772"/>
                    <a:pt x="1394013" y="1093582"/>
                  </a:cubicBezTo>
                  <a:cubicBezTo>
                    <a:pt x="1400680" y="1095487"/>
                    <a:pt x="1409252" y="1104059"/>
                    <a:pt x="1419730" y="1101202"/>
                  </a:cubicBezTo>
                  <a:cubicBezTo>
                    <a:pt x="1427350" y="1099297"/>
                    <a:pt x="1429255" y="1089772"/>
                    <a:pt x="1434970" y="1085962"/>
                  </a:cubicBezTo>
                  <a:cubicBezTo>
                    <a:pt x="1445448" y="1078342"/>
                    <a:pt x="1457830" y="1078342"/>
                    <a:pt x="1470213" y="1070722"/>
                  </a:cubicBezTo>
                  <a:cubicBezTo>
                    <a:pt x="1476880" y="1065959"/>
                    <a:pt x="1483548" y="1057387"/>
                    <a:pt x="1490215" y="1052624"/>
                  </a:cubicBezTo>
                  <a:cubicBezTo>
                    <a:pt x="1501645" y="1045957"/>
                    <a:pt x="1514027" y="1044052"/>
                    <a:pt x="1525457" y="1037384"/>
                  </a:cubicBezTo>
                  <a:cubicBezTo>
                    <a:pt x="1554985" y="1020239"/>
                    <a:pt x="1584513" y="998332"/>
                    <a:pt x="1612135" y="979282"/>
                  </a:cubicBezTo>
                  <a:cubicBezTo>
                    <a:pt x="1634995" y="963089"/>
                    <a:pt x="1673095" y="955469"/>
                    <a:pt x="1677857" y="921179"/>
                  </a:cubicBezTo>
                  <a:cubicBezTo>
                    <a:pt x="1663570" y="917369"/>
                    <a:pt x="1652140" y="911654"/>
                    <a:pt x="1650235" y="893557"/>
                  </a:cubicBezTo>
                  <a:cubicBezTo>
                    <a:pt x="1654998" y="889747"/>
                    <a:pt x="1682620" y="820214"/>
                    <a:pt x="1683573" y="812594"/>
                  </a:cubicBezTo>
                  <a:cubicBezTo>
                    <a:pt x="1676905" y="808784"/>
                    <a:pt x="1673095" y="807832"/>
                    <a:pt x="1660713" y="807832"/>
                  </a:cubicBezTo>
                  <a:cubicBezTo>
                    <a:pt x="1653092" y="812594"/>
                    <a:pt x="1635948" y="816404"/>
                    <a:pt x="1627375" y="818309"/>
                  </a:cubicBezTo>
                  <a:cubicBezTo>
                    <a:pt x="1627375" y="839264"/>
                    <a:pt x="1627375" y="860219"/>
                    <a:pt x="1627375" y="881174"/>
                  </a:cubicBezTo>
                  <a:lnTo>
                    <a:pt x="1627375" y="882127"/>
                  </a:lnTo>
                  <a:cubicBezTo>
                    <a:pt x="1627375" y="886889"/>
                    <a:pt x="1628327" y="890699"/>
                    <a:pt x="1624517" y="897367"/>
                  </a:cubicBezTo>
                  <a:cubicBezTo>
                    <a:pt x="1607373" y="924989"/>
                    <a:pt x="1568320" y="994522"/>
                    <a:pt x="1546413" y="999284"/>
                  </a:cubicBezTo>
                  <a:cubicBezTo>
                    <a:pt x="1540698" y="983092"/>
                    <a:pt x="1523552" y="979282"/>
                    <a:pt x="1515932" y="965947"/>
                  </a:cubicBezTo>
                  <a:cubicBezTo>
                    <a:pt x="1511170" y="957374"/>
                    <a:pt x="1512123" y="947849"/>
                    <a:pt x="1508313" y="938324"/>
                  </a:cubicBezTo>
                  <a:cubicBezTo>
                    <a:pt x="1505455" y="930704"/>
                    <a:pt x="1495930" y="920227"/>
                    <a:pt x="1493073" y="912607"/>
                  </a:cubicBezTo>
                  <a:cubicBezTo>
                    <a:pt x="1476880" y="863077"/>
                    <a:pt x="1495930" y="786877"/>
                    <a:pt x="1505455" y="744967"/>
                  </a:cubicBezTo>
                  <a:cubicBezTo>
                    <a:pt x="1509265" y="726869"/>
                    <a:pt x="1501645" y="704962"/>
                    <a:pt x="1502598" y="686864"/>
                  </a:cubicBezTo>
                  <a:cubicBezTo>
                    <a:pt x="1507360" y="684959"/>
                    <a:pt x="1507360" y="684007"/>
                    <a:pt x="1513075" y="682102"/>
                  </a:cubicBezTo>
                  <a:cubicBezTo>
                    <a:pt x="1516885" y="679244"/>
                    <a:pt x="1517838" y="680197"/>
                    <a:pt x="1523552" y="679244"/>
                  </a:cubicBezTo>
                  <a:cubicBezTo>
                    <a:pt x="1529267" y="684007"/>
                    <a:pt x="1536888" y="684959"/>
                    <a:pt x="1543555" y="689722"/>
                  </a:cubicBezTo>
                  <a:cubicBezTo>
                    <a:pt x="1553080" y="697342"/>
                    <a:pt x="1570225" y="731632"/>
                    <a:pt x="1584513" y="723059"/>
                  </a:cubicBezTo>
                  <a:cubicBezTo>
                    <a:pt x="1616898" y="704962"/>
                    <a:pt x="1650235" y="686864"/>
                    <a:pt x="1680715" y="664957"/>
                  </a:cubicBezTo>
                  <a:cubicBezTo>
                    <a:pt x="1695002" y="654479"/>
                    <a:pt x="1708338" y="636382"/>
                    <a:pt x="1723577" y="626857"/>
                  </a:cubicBezTo>
                  <a:cubicBezTo>
                    <a:pt x="1735960" y="625904"/>
                    <a:pt x="1749295" y="623999"/>
                    <a:pt x="1761677" y="622094"/>
                  </a:cubicBezTo>
                  <a:cubicBezTo>
                    <a:pt x="1765488" y="615427"/>
                    <a:pt x="1770250" y="609712"/>
                    <a:pt x="1774060" y="603997"/>
                  </a:cubicBezTo>
                  <a:cubicBezTo>
                    <a:pt x="1786442" y="594472"/>
                    <a:pt x="1807398" y="585899"/>
                    <a:pt x="1822638" y="581137"/>
                  </a:cubicBezTo>
                  <a:cubicBezTo>
                    <a:pt x="1830020" y="578756"/>
                    <a:pt x="1840735" y="577684"/>
                    <a:pt x="1852924" y="577625"/>
                  </a:cubicBezTo>
                  <a:close/>
                  <a:moveTo>
                    <a:pt x="3579047" y="530654"/>
                  </a:moveTo>
                  <a:cubicBezTo>
                    <a:pt x="3588572" y="530654"/>
                    <a:pt x="3600002" y="529701"/>
                    <a:pt x="3604764" y="533511"/>
                  </a:cubicBezTo>
                  <a:cubicBezTo>
                    <a:pt x="3624767" y="540179"/>
                    <a:pt x="3686680" y="615426"/>
                    <a:pt x="3680964" y="644954"/>
                  </a:cubicBezTo>
                  <a:cubicBezTo>
                    <a:pt x="3674297" y="679244"/>
                    <a:pt x="3662867" y="698294"/>
                    <a:pt x="3642864" y="718296"/>
                  </a:cubicBezTo>
                  <a:cubicBezTo>
                    <a:pt x="3631434" y="719249"/>
                    <a:pt x="3625719" y="720201"/>
                    <a:pt x="3615242" y="718296"/>
                  </a:cubicBezTo>
                  <a:cubicBezTo>
                    <a:pt x="3610480" y="702104"/>
                    <a:pt x="3594287" y="684959"/>
                    <a:pt x="3587619" y="669719"/>
                  </a:cubicBezTo>
                  <a:cubicBezTo>
                    <a:pt x="3587619" y="652574"/>
                    <a:pt x="3587619" y="635429"/>
                    <a:pt x="3586667" y="619236"/>
                  </a:cubicBezTo>
                  <a:cubicBezTo>
                    <a:pt x="3584762" y="601139"/>
                    <a:pt x="3575237" y="547799"/>
                    <a:pt x="3579047" y="530654"/>
                  </a:cubicBezTo>
                  <a:close/>
                  <a:moveTo>
                    <a:pt x="1938842" y="307769"/>
                  </a:moveTo>
                  <a:cubicBezTo>
                    <a:pt x="1949319" y="307769"/>
                    <a:pt x="1958844" y="307769"/>
                    <a:pt x="1969322" y="307769"/>
                  </a:cubicBezTo>
                  <a:cubicBezTo>
                    <a:pt x="1975989" y="307769"/>
                    <a:pt x="1978847" y="319199"/>
                    <a:pt x="1979799" y="333486"/>
                  </a:cubicBezTo>
                  <a:cubicBezTo>
                    <a:pt x="1968369" y="344916"/>
                    <a:pt x="1957892" y="357299"/>
                    <a:pt x="1946462" y="368729"/>
                  </a:cubicBezTo>
                  <a:cubicBezTo>
                    <a:pt x="1935032" y="369681"/>
                    <a:pt x="1924554" y="371586"/>
                    <a:pt x="1913124" y="373491"/>
                  </a:cubicBezTo>
                  <a:cubicBezTo>
                    <a:pt x="1884549" y="384921"/>
                    <a:pt x="1856926" y="411591"/>
                    <a:pt x="1832162" y="429689"/>
                  </a:cubicBezTo>
                  <a:cubicBezTo>
                    <a:pt x="1795967" y="457311"/>
                    <a:pt x="1751199" y="532559"/>
                    <a:pt x="1708337" y="546846"/>
                  </a:cubicBezTo>
                  <a:cubicBezTo>
                    <a:pt x="1693097" y="552561"/>
                    <a:pt x="1648329" y="562086"/>
                    <a:pt x="1629279" y="557324"/>
                  </a:cubicBezTo>
                  <a:cubicBezTo>
                    <a:pt x="1599751" y="550656"/>
                    <a:pt x="1529267" y="524939"/>
                    <a:pt x="1519742" y="498269"/>
                  </a:cubicBezTo>
                  <a:cubicBezTo>
                    <a:pt x="1508312" y="483981"/>
                    <a:pt x="1518789" y="464931"/>
                    <a:pt x="1524504" y="452549"/>
                  </a:cubicBezTo>
                  <a:cubicBezTo>
                    <a:pt x="1604514" y="419211"/>
                    <a:pt x="1692144" y="383016"/>
                    <a:pt x="1775964" y="351584"/>
                  </a:cubicBezTo>
                  <a:cubicBezTo>
                    <a:pt x="1783584" y="350631"/>
                    <a:pt x="1791204" y="349679"/>
                    <a:pt x="1798824" y="348726"/>
                  </a:cubicBezTo>
                  <a:cubicBezTo>
                    <a:pt x="1826447" y="340154"/>
                    <a:pt x="1856926" y="326819"/>
                    <a:pt x="1885501" y="318246"/>
                  </a:cubicBezTo>
                  <a:cubicBezTo>
                    <a:pt x="1901694" y="313484"/>
                    <a:pt x="1925507" y="316341"/>
                    <a:pt x="1938842" y="307769"/>
                  </a:cubicBezTo>
                  <a:close/>
                  <a:moveTo>
                    <a:pt x="667255" y="301102"/>
                  </a:moveTo>
                  <a:cubicBezTo>
                    <a:pt x="688210" y="308722"/>
                    <a:pt x="700592" y="334439"/>
                    <a:pt x="717738" y="346822"/>
                  </a:cubicBezTo>
                  <a:cubicBezTo>
                    <a:pt x="788222" y="399209"/>
                    <a:pt x="797747" y="484934"/>
                    <a:pt x="819655" y="587804"/>
                  </a:cubicBezTo>
                  <a:cubicBezTo>
                    <a:pt x="829180" y="593519"/>
                    <a:pt x="830132" y="599234"/>
                    <a:pt x="845372" y="600187"/>
                  </a:cubicBezTo>
                  <a:cubicBezTo>
                    <a:pt x="855850" y="588757"/>
                    <a:pt x="865375" y="578279"/>
                    <a:pt x="875852" y="566849"/>
                  </a:cubicBezTo>
                  <a:cubicBezTo>
                    <a:pt x="888235" y="558277"/>
                    <a:pt x="915857" y="549704"/>
                    <a:pt x="921572" y="536369"/>
                  </a:cubicBezTo>
                  <a:cubicBezTo>
                    <a:pt x="921572" y="515414"/>
                    <a:pt x="921572" y="495412"/>
                    <a:pt x="921572" y="474457"/>
                  </a:cubicBezTo>
                  <a:cubicBezTo>
                    <a:pt x="921572" y="471599"/>
                    <a:pt x="920620" y="469694"/>
                    <a:pt x="921572" y="467789"/>
                  </a:cubicBezTo>
                  <a:cubicBezTo>
                    <a:pt x="922525" y="465884"/>
                    <a:pt x="925382" y="464932"/>
                    <a:pt x="927288" y="463027"/>
                  </a:cubicBezTo>
                  <a:cubicBezTo>
                    <a:pt x="933002" y="458264"/>
                    <a:pt x="936813" y="453502"/>
                    <a:pt x="949195" y="452549"/>
                  </a:cubicBezTo>
                  <a:cubicBezTo>
                    <a:pt x="953957" y="457312"/>
                    <a:pt x="956815" y="456359"/>
                    <a:pt x="959672" y="463027"/>
                  </a:cubicBezTo>
                  <a:cubicBezTo>
                    <a:pt x="962530" y="467789"/>
                    <a:pt x="959672" y="474457"/>
                    <a:pt x="962530" y="481124"/>
                  </a:cubicBezTo>
                  <a:cubicBezTo>
                    <a:pt x="965388" y="488744"/>
                    <a:pt x="981580" y="502079"/>
                    <a:pt x="988247" y="506842"/>
                  </a:cubicBezTo>
                  <a:cubicBezTo>
                    <a:pt x="996820" y="512557"/>
                    <a:pt x="1059685" y="533512"/>
                    <a:pt x="1061590" y="537322"/>
                  </a:cubicBezTo>
                  <a:cubicBezTo>
                    <a:pt x="1061590" y="543989"/>
                    <a:pt x="1061590" y="550657"/>
                    <a:pt x="1061590" y="557324"/>
                  </a:cubicBezTo>
                  <a:cubicBezTo>
                    <a:pt x="1055875" y="566849"/>
                    <a:pt x="1060638" y="587804"/>
                    <a:pt x="1056827" y="598282"/>
                  </a:cubicBezTo>
                  <a:cubicBezTo>
                    <a:pt x="1047302" y="623999"/>
                    <a:pt x="1025395" y="653527"/>
                    <a:pt x="1003488" y="666862"/>
                  </a:cubicBezTo>
                  <a:cubicBezTo>
                    <a:pt x="985390" y="679244"/>
                    <a:pt x="957767" y="686864"/>
                    <a:pt x="934907" y="692579"/>
                  </a:cubicBezTo>
                  <a:cubicBezTo>
                    <a:pt x="898713" y="702104"/>
                    <a:pt x="849182" y="681149"/>
                    <a:pt x="846325" y="723059"/>
                  </a:cubicBezTo>
                  <a:cubicBezTo>
                    <a:pt x="860613" y="741157"/>
                    <a:pt x="850135" y="774494"/>
                    <a:pt x="849182" y="802117"/>
                  </a:cubicBezTo>
                  <a:cubicBezTo>
                    <a:pt x="809177" y="821167"/>
                    <a:pt x="810130" y="838312"/>
                    <a:pt x="783460" y="865934"/>
                  </a:cubicBezTo>
                  <a:cubicBezTo>
                    <a:pt x="785365" y="869744"/>
                    <a:pt x="784413" y="867839"/>
                    <a:pt x="786317" y="870697"/>
                  </a:cubicBezTo>
                  <a:cubicBezTo>
                    <a:pt x="815845" y="891652"/>
                    <a:pt x="854897" y="876412"/>
                    <a:pt x="882520" y="867839"/>
                  </a:cubicBezTo>
                  <a:cubicBezTo>
                    <a:pt x="909190" y="858314"/>
                    <a:pt x="934907" y="848789"/>
                    <a:pt x="958720" y="842122"/>
                  </a:cubicBezTo>
                  <a:cubicBezTo>
                    <a:pt x="967292" y="841169"/>
                    <a:pt x="975865" y="840217"/>
                    <a:pt x="984438" y="839264"/>
                  </a:cubicBezTo>
                  <a:cubicBezTo>
                    <a:pt x="1016822" y="826882"/>
                    <a:pt x="1044445" y="812594"/>
                    <a:pt x="1088260" y="808784"/>
                  </a:cubicBezTo>
                  <a:cubicBezTo>
                    <a:pt x="1093975" y="818309"/>
                    <a:pt x="1095880" y="825929"/>
                    <a:pt x="1095880" y="844027"/>
                  </a:cubicBezTo>
                  <a:cubicBezTo>
                    <a:pt x="1079688" y="859267"/>
                    <a:pt x="1078735" y="886889"/>
                    <a:pt x="1065400" y="900224"/>
                  </a:cubicBezTo>
                  <a:cubicBezTo>
                    <a:pt x="1055875" y="910702"/>
                    <a:pt x="1022538" y="927847"/>
                    <a:pt x="1009202" y="933562"/>
                  </a:cubicBezTo>
                  <a:cubicBezTo>
                    <a:pt x="972055" y="944039"/>
                    <a:pt x="934907" y="953564"/>
                    <a:pt x="897760" y="964042"/>
                  </a:cubicBezTo>
                  <a:cubicBezTo>
                    <a:pt x="885377" y="964042"/>
                    <a:pt x="872042" y="964042"/>
                    <a:pt x="859660" y="964042"/>
                  </a:cubicBezTo>
                  <a:cubicBezTo>
                    <a:pt x="852040" y="967852"/>
                    <a:pt x="841563" y="984997"/>
                    <a:pt x="829180" y="989759"/>
                  </a:cubicBezTo>
                  <a:cubicBezTo>
                    <a:pt x="790127" y="1006904"/>
                    <a:pt x="740597" y="997379"/>
                    <a:pt x="710117" y="977377"/>
                  </a:cubicBezTo>
                  <a:cubicBezTo>
                    <a:pt x="682495" y="960232"/>
                    <a:pt x="650110" y="864982"/>
                    <a:pt x="638680" y="827834"/>
                  </a:cubicBezTo>
                  <a:cubicBezTo>
                    <a:pt x="632013" y="807832"/>
                    <a:pt x="636775" y="791639"/>
                    <a:pt x="631060" y="769732"/>
                  </a:cubicBezTo>
                  <a:cubicBezTo>
                    <a:pt x="617725" y="723059"/>
                    <a:pt x="604390" y="658289"/>
                    <a:pt x="592960" y="607807"/>
                  </a:cubicBezTo>
                  <a:cubicBezTo>
                    <a:pt x="591055" y="597329"/>
                    <a:pt x="605342" y="532559"/>
                    <a:pt x="608200" y="521129"/>
                  </a:cubicBezTo>
                  <a:cubicBezTo>
                    <a:pt x="621535" y="471599"/>
                    <a:pt x="631060" y="423022"/>
                    <a:pt x="643442" y="376349"/>
                  </a:cubicBezTo>
                  <a:cubicBezTo>
                    <a:pt x="645347" y="371587"/>
                    <a:pt x="643442" y="367777"/>
                    <a:pt x="644395" y="363014"/>
                  </a:cubicBezTo>
                  <a:cubicBezTo>
                    <a:pt x="650110" y="342059"/>
                    <a:pt x="659635" y="321104"/>
                    <a:pt x="667255" y="301102"/>
                  </a:cubicBezTo>
                  <a:close/>
                  <a:moveTo>
                    <a:pt x="4077204" y="290624"/>
                  </a:moveTo>
                  <a:cubicBezTo>
                    <a:pt x="4050534" y="324914"/>
                    <a:pt x="3998146" y="365871"/>
                    <a:pt x="3993384" y="420164"/>
                  </a:cubicBezTo>
                  <a:cubicBezTo>
                    <a:pt x="4000052" y="424926"/>
                    <a:pt x="4019102" y="453501"/>
                    <a:pt x="4026721" y="445881"/>
                  </a:cubicBezTo>
                  <a:cubicBezTo>
                    <a:pt x="4045771" y="430641"/>
                    <a:pt x="4034342" y="397304"/>
                    <a:pt x="4049582" y="384921"/>
                  </a:cubicBezTo>
                  <a:cubicBezTo>
                    <a:pt x="4056249" y="379206"/>
                    <a:pt x="4061012" y="380159"/>
                    <a:pt x="4069584" y="382064"/>
                  </a:cubicBezTo>
                  <a:cubicBezTo>
                    <a:pt x="4081967" y="410639"/>
                    <a:pt x="4084824" y="439214"/>
                    <a:pt x="4092444" y="476361"/>
                  </a:cubicBezTo>
                  <a:cubicBezTo>
                    <a:pt x="4096254" y="478266"/>
                    <a:pt x="4098159" y="478266"/>
                    <a:pt x="4104827" y="479219"/>
                  </a:cubicBezTo>
                  <a:cubicBezTo>
                    <a:pt x="4113399" y="464931"/>
                    <a:pt x="4121019" y="449691"/>
                    <a:pt x="4130544" y="436356"/>
                  </a:cubicBezTo>
                  <a:cubicBezTo>
                    <a:pt x="4157214" y="400161"/>
                    <a:pt x="4204839" y="379206"/>
                    <a:pt x="4206744" y="318246"/>
                  </a:cubicBezTo>
                  <a:cubicBezTo>
                    <a:pt x="4161024" y="315389"/>
                    <a:pt x="4125782" y="291576"/>
                    <a:pt x="4077204" y="290624"/>
                  </a:cubicBezTo>
                  <a:close/>
                  <a:moveTo>
                    <a:pt x="3600002" y="256334"/>
                  </a:moveTo>
                  <a:cubicBezTo>
                    <a:pt x="3628577" y="267764"/>
                    <a:pt x="3640960" y="289672"/>
                    <a:pt x="3663820" y="304912"/>
                  </a:cubicBezTo>
                  <a:cubicBezTo>
                    <a:pt x="3685727" y="319199"/>
                    <a:pt x="3711445" y="325867"/>
                    <a:pt x="3732400" y="340154"/>
                  </a:cubicBezTo>
                  <a:cubicBezTo>
                    <a:pt x="3769547" y="364919"/>
                    <a:pt x="3834317" y="462074"/>
                    <a:pt x="3834317" y="524939"/>
                  </a:cubicBezTo>
                  <a:cubicBezTo>
                    <a:pt x="3812410" y="550657"/>
                    <a:pt x="3793360" y="590662"/>
                    <a:pt x="3747640" y="590662"/>
                  </a:cubicBezTo>
                  <a:cubicBezTo>
                    <a:pt x="3732400" y="542084"/>
                    <a:pt x="3725732" y="465884"/>
                    <a:pt x="3699062" y="428737"/>
                  </a:cubicBezTo>
                  <a:cubicBezTo>
                    <a:pt x="3691442" y="417307"/>
                    <a:pt x="3676202" y="408734"/>
                    <a:pt x="3668582" y="398257"/>
                  </a:cubicBezTo>
                  <a:cubicBezTo>
                    <a:pt x="3651437" y="374444"/>
                    <a:pt x="3633340" y="353489"/>
                    <a:pt x="3615242" y="330629"/>
                  </a:cubicBezTo>
                  <a:cubicBezTo>
                    <a:pt x="3606670" y="323009"/>
                    <a:pt x="3597145" y="315389"/>
                    <a:pt x="3587620" y="307769"/>
                  </a:cubicBezTo>
                  <a:cubicBezTo>
                    <a:pt x="3587620" y="293482"/>
                    <a:pt x="3587620" y="280147"/>
                    <a:pt x="3587620" y="266812"/>
                  </a:cubicBezTo>
                  <a:cubicBezTo>
                    <a:pt x="3587620" y="263954"/>
                    <a:pt x="3596192" y="255382"/>
                    <a:pt x="3600002" y="256334"/>
                  </a:cubicBezTo>
                  <a:close/>
                  <a:moveTo>
                    <a:pt x="189099" y="169656"/>
                  </a:moveTo>
                  <a:cubicBezTo>
                    <a:pt x="218627" y="175371"/>
                    <a:pt x="218627" y="196326"/>
                    <a:pt x="239582" y="207756"/>
                  </a:cubicBezTo>
                  <a:cubicBezTo>
                    <a:pt x="293874" y="235379"/>
                    <a:pt x="393887" y="283956"/>
                    <a:pt x="416747" y="339201"/>
                  </a:cubicBezTo>
                  <a:cubicBezTo>
                    <a:pt x="424367" y="357299"/>
                    <a:pt x="414842" y="385874"/>
                    <a:pt x="419604" y="407781"/>
                  </a:cubicBezTo>
                  <a:cubicBezTo>
                    <a:pt x="425319" y="434451"/>
                    <a:pt x="424367" y="472551"/>
                    <a:pt x="424367" y="506841"/>
                  </a:cubicBezTo>
                  <a:cubicBezTo>
                    <a:pt x="424367" y="522081"/>
                    <a:pt x="426272" y="537321"/>
                    <a:pt x="429129" y="550656"/>
                  </a:cubicBezTo>
                  <a:cubicBezTo>
                    <a:pt x="428177" y="577326"/>
                    <a:pt x="427224" y="603044"/>
                    <a:pt x="426272" y="629714"/>
                  </a:cubicBezTo>
                  <a:cubicBezTo>
                    <a:pt x="426272" y="694484"/>
                    <a:pt x="428177" y="764969"/>
                    <a:pt x="415794" y="822119"/>
                  </a:cubicBezTo>
                  <a:cubicBezTo>
                    <a:pt x="414842" y="844026"/>
                    <a:pt x="413889" y="864981"/>
                    <a:pt x="412937" y="885936"/>
                  </a:cubicBezTo>
                  <a:cubicBezTo>
                    <a:pt x="398649" y="946896"/>
                    <a:pt x="393887" y="1006904"/>
                    <a:pt x="371979" y="1058339"/>
                  </a:cubicBezTo>
                  <a:cubicBezTo>
                    <a:pt x="363407" y="1078341"/>
                    <a:pt x="353882" y="1111679"/>
                    <a:pt x="333879" y="1119299"/>
                  </a:cubicBezTo>
                  <a:cubicBezTo>
                    <a:pt x="328164" y="1123109"/>
                    <a:pt x="312924" y="1122156"/>
                    <a:pt x="303399" y="1122156"/>
                  </a:cubicBezTo>
                  <a:cubicBezTo>
                    <a:pt x="286254" y="1095486"/>
                    <a:pt x="290064" y="1064054"/>
                    <a:pt x="291017" y="1020239"/>
                  </a:cubicBezTo>
                  <a:cubicBezTo>
                    <a:pt x="296732" y="1012619"/>
                    <a:pt x="292922" y="993569"/>
                    <a:pt x="291017" y="984996"/>
                  </a:cubicBezTo>
                  <a:cubicBezTo>
                    <a:pt x="289112" y="983091"/>
                    <a:pt x="286254" y="984044"/>
                    <a:pt x="283397" y="984996"/>
                  </a:cubicBezTo>
                  <a:cubicBezTo>
                    <a:pt x="263394" y="1005951"/>
                    <a:pt x="240534" y="1024049"/>
                    <a:pt x="217674" y="1041194"/>
                  </a:cubicBezTo>
                  <a:cubicBezTo>
                    <a:pt x="213864" y="1045956"/>
                    <a:pt x="209102" y="1051671"/>
                    <a:pt x="205292" y="1056434"/>
                  </a:cubicBezTo>
                  <a:cubicBezTo>
                    <a:pt x="181479" y="1072626"/>
                    <a:pt x="156714" y="1083104"/>
                    <a:pt x="133854" y="1099296"/>
                  </a:cubicBezTo>
                  <a:cubicBezTo>
                    <a:pt x="118614" y="1110726"/>
                    <a:pt x="93849" y="1145969"/>
                    <a:pt x="80514" y="1152636"/>
                  </a:cubicBezTo>
                  <a:cubicBezTo>
                    <a:pt x="73847" y="1154541"/>
                    <a:pt x="39557" y="1154541"/>
                    <a:pt x="35747" y="1152636"/>
                  </a:cubicBezTo>
                  <a:cubicBezTo>
                    <a:pt x="35747" y="1152636"/>
                    <a:pt x="32889" y="1150731"/>
                    <a:pt x="31937" y="1149779"/>
                  </a:cubicBezTo>
                  <a:cubicBezTo>
                    <a:pt x="-6163" y="1136444"/>
                    <a:pt x="-448" y="1055481"/>
                    <a:pt x="1457" y="1013571"/>
                  </a:cubicBezTo>
                  <a:cubicBezTo>
                    <a:pt x="1457" y="1012619"/>
                    <a:pt x="2409" y="1005951"/>
                    <a:pt x="3362" y="1004046"/>
                  </a:cubicBezTo>
                  <a:cubicBezTo>
                    <a:pt x="5267" y="1001189"/>
                    <a:pt x="7172" y="1000236"/>
                    <a:pt x="9077" y="998331"/>
                  </a:cubicBezTo>
                  <a:cubicBezTo>
                    <a:pt x="66227" y="960231"/>
                    <a:pt x="79562" y="886889"/>
                    <a:pt x="101469" y="814499"/>
                  </a:cubicBezTo>
                  <a:cubicBezTo>
                    <a:pt x="107184" y="796401"/>
                    <a:pt x="126234" y="779256"/>
                    <a:pt x="119567" y="750681"/>
                  </a:cubicBezTo>
                  <a:cubicBezTo>
                    <a:pt x="115757" y="732584"/>
                    <a:pt x="110994" y="710676"/>
                    <a:pt x="107184" y="694484"/>
                  </a:cubicBezTo>
                  <a:cubicBezTo>
                    <a:pt x="107184" y="687816"/>
                    <a:pt x="107184" y="681149"/>
                    <a:pt x="107184" y="674481"/>
                  </a:cubicBezTo>
                  <a:cubicBezTo>
                    <a:pt x="101469" y="656384"/>
                    <a:pt x="83372" y="645906"/>
                    <a:pt x="79562" y="623999"/>
                  </a:cubicBezTo>
                  <a:cubicBezTo>
                    <a:pt x="78609" y="621141"/>
                    <a:pt x="89087" y="612569"/>
                    <a:pt x="94802" y="611616"/>
                  </a:cubicBezTo>
                  <a:cubicBezTo>
                    <a:pt x="122424" y="611616"/>
                    <a:pt x="128139" y="625904"/>
                    <a:pt x="145284" y="631619"/>
                  </a:cubicBezTo>
                  <a:cubicBezTo>
                    <a:pt x="161477" y="637334"/>
                    <a:pt x="175764" y="630666"/>
                    <a:pt x="191004" y="636381"/>
                  </a:cubicBezTo>
                  <a:cubicBezTo>
                    <a:pt x="204339" y="641144"/>
                    <a:pt x="211007" y="652574"/>
                    <a:pt x="221484" y="659241"/>
                  </a:cubicBezTo>
                  <a:cubicBezTo>
                    <a:pt x="232914" y="660194"/>
                    <a:pt x="243392" y="662099"/>
                    <a:pt x="254822" y="664004"/>
                  </a:cubicBezTo>
                  <a:cubicBezTo>
                    <a:pt x="269109" y="670671"/>
                    <a:pt x="278634" y="684006"/>
                    <a:pt x="292922" y="689721"/>
                  </a:cubicBezTo>
                  <a:cubicBezTo>
                    <a:pt x="293874" y="670671"/>
                    <a:pt x="295779" y="650669"/>
                    <a:pt x="297684" y="631619"/>
                  </a:cubicBezTo>
                  <a:cubicBezTo>
                    <a:pt x="297684" y="614474"/>
                    <a:pt x="297684" y="598281"/>
                    <a:pt x="297684" y="581136"/>
                  </a:cubicBezTo>
                  <a:cubicBezTo>
                    <a:pt x="309114" y="530654"/>
                    <a:pt x="308162" y="416354"/>
                    <a:pt x="292922" y="370634"/>
                  </a:cubicBezTo>
                  <a:cubicBezTo>
                    <a:pt x="283397" y="342059"/>
                    <a:pt x="255774" y="323961"/>
                    <a:pt x="239582" y="302054"/>
                  </a:cubicBezTo>
                  <a:cubicBezTo>
                    <a:pt x="229104" y="288719"/>
                    <a:pt x="222437" y="272526"/>
                    <a:pt x="211959" y="259191"/>
                  </a:cubicBezTo>
                  <a:cubicBezTo>
                    <a:pt x="193862" y="236331"/>
                    <a:pt x="168144" y="222996"/>
                    <a:pt x="169097" y="187754"/>
                  </a:cubicBezTo>
                  <a:cubicBezTo>
                    <a:pt x="169097" y="182991"/>
                    <a:pt x="182432" y="168704"/>
                    <a:pt x="189099" y="169656"/>
                  </a:cubicBezTo>
                  <a:close/>
                  <a:moveTo>
                    <a:pt x="2741800" y="161084"/>
                  </a:moveTo>
                  <a:cubicBezTo>
                    <a:pt x="2758945" y="173466"/>
                    <a:pt x="2781805" y="164894"/>
                    <a:pt x="2802760" y="173466"/>
                  </a:cubicBezTo>
                  <a:cubicBezTo>
                    <a:pt x="2816095" y="179181"/>
                    <a:pt x="2824667" y="193469"/>
                    <a:pt x="2836097" y="201089"/>
                  </a:cubicBezTo>
                  <a:cubicBezTo>
                    <a:pt x="2858005" y="215376"/>
                    <a:pt x="2886580" y="222044"/>
                    <a:pt x="2899915" y="243951"/>
                  </a:cubicBezTo>
                  <a:cubicBezTo>
                    <a:pt x="2909440" y="260144"/>
                    <a:pt x="2913250" y="292529"/>
                    <a:pt x="2904677" y="312531"/>
                  </a:cubicBezTo>
                  <a:cubicBezTo>
                    <a:pt x="2902772" y="317294"/>
                    <a:pt x="2894200" y="323009"/>
                    <a:pt x="2892295" y="327771"/>
                  </a:cubicBezTo>
                  <a:cubicBezTo>
                    <a:pt x="2892295" y="349679"/>
                    <a:pt x="2892295" y="371586"/>
                    <a:pt x="2892295" y="393494"/>
                  </a:cubicBezTo>
                  <a:cubicBezTo>
                    <a:pt x="2892295" y="448739"/>
                    <a:pt x="2885627" y="515414"/>
                    <a:pt x="2895152" y="565896"/>
                  </a:cubicBezTo>
                  <a:cubicBezTo>
                    <a:pt x="2896105" y="565896"/>
                    <a:pt x="2898010" y="565896"/>
                    <a:pt x="2899915" y="565896"/>
                  </a:cubicBezTo>
                  <a:cubicBezTo>
                    <a:pt x="2923727" y="548751"/>
                    <a:pt x="2948492" y="537321"/>
                    <a:pt x="2971352" y="520176"/>
                  </a:cubicBezTo>
                  <a:cubicBezTo>
                    <a:pt x="3020882" y="482076"/>
                    <a:pt x="3028502" y="412544"/>
                    <a:pt x="3123752" y="433499"/>
                  </a:cubicBezTo>
                  <a:cubicBezTo>
                    <a:pt x="3128515" y="435404"/>
                    <a:pt x="3138992" y="463026"/>
                    <a:pt x="3131372" y="468741"/>
                  </a:cubicBezTo>
                  <a:cubicBezTo>
                    <a:pt x="3120895" y="476361"/>
                    <a:pt x="3120895" y="485886"/>
                    <a:pt x="3113275" y="496364"/>
                  </a:cubicBezTo>
                  <a:cubicBezTo>
                    <a:pt x="3102797" y="511604"/>
                    <a:pt x="3081842" y="531606"/>
                    <a:pt x="3068507" y="544941"/>
                  </a:cubicBezTo>
                  <a:cubicBezTo>
                    <a:pt x="3041837" y="564944"/>
                    <a:pt x="3014215" y="583041"/>
                    <a:pt x="2987545" y="603044"/>
                  </a:cubicBezTo>
                  <a:cubicBezTo>
                    <a:pt x="2974210" y="612569"/>
                    <a:pt x="2962780" y="628761"/>
                    <a:pt x="2949445" y="638286"/>
                  </a:cubicBezTo>
                  <a:cubicBezTo>
                    <a:pt x="2936110" y="647811"/>
                    <a:pt x="2898962" y="667814"/>
                    <a:pt x="2891342" y="681149"/>
                  </a:cubicBezTo>
                  <a:cubicBezTo>
                    <a:pt x="2888485" y="699246"/>
                    <a:pt x="2886580" y="716391"/>
                    <a:pt x="2883722" y="734489"/>
                  </a:cubicBezTo>
                  <a:cubicBezTo>
                    <a:pt x="2871340" y="779256"/>
                    <a:pt x="2864672" y="831644"/>
                    <a:pt x="2845622" y="873554"/>
                  </a:cubicBezTo>
                  <a:cubicBezTo>
                    <a:pt x="2829430" y="908796"/>
                    <a:pt x="2795140" y="929751"/>
                    <a:pt x="2766565" y="952611"/>
                  </a:cubicBezTo>
                  <a:cubicBezTo>
                    <a:pt x="2691317" y="1014524"/>
                    <a:pt x="2607497" y="1073579"/>
                    <a:pt x="2472242" y="1074531"/>
                  </a:cubicBezTo>
                  <a:cubicBezTo>
                    <a:pt x="2472242" y="1073579"/>
                    <a:pt x="2472242" y="1071674"/>
                    <a:pt x="2472242" y="1069769"/>
                  </a:cubicBezTo>
                  <a:cubicBezTo>
                    <a:pt x="2482720" y="1053576"/>
                    <a:pt x="2480815" y="1041194"/>
                    <a:pt x="2497960" y="1028811"/>
                  </a:cubicBezTo>
                  <a:cubicBezTo>
                    <a:pt x="2510342" y="1020239"/>
                    <a:pt x="2526535" y="1008809"/>
                    <a:pt x="2538917" y="1003094"/>
                  </a:cubicBezTo>
                  <a:cubicBezTo>
                    <a:pt x="2545585" y="1002141"/>
                    <a:pt x="2552252" y="1001189"/>
                    <a:pt x="2558920" y="1000236"/>
                  </a:cubicBezTo>
                  <a:cubicBezTo>
                    <a:pt x="2567492" y="996426"/>
                    <a:pt x="2576065" y="992616"/>
                    <a:pt x="2586542" y="987854"/>
                  </a:cubicBezTo>
                  <a:cubicBezTo>
                    <a:pt x="2596067" y="984044"/>
                    <a:pt x="2604640" y="977376"/>
                    <a:pt x="2612260" y="972614"/>
                  </a:cubicBezTo>
                  <a:cubicBezTo>
                    <a:pt x="2663695" y="939276"/>
                    <a:pt x="2736085" y="853551"/>
                    <a:pt x="2736085" y="769731"/>
                  </a:cubicBezTo>
                  <a:cubicBezTo>
                    <a:pt x="2692270" y="771636"/>
                    <a:pt x="2657980" y="791639"/>
                    <a:pt x="2624642" y="804974"/>
                  </a:cubicBezTo>
                  <a:cubicBezTo>
                    <a:pt x="2617022" y="805926"/>
                    <a:pt x="2609402" y="807831"/>
                    <a:pt x="2601782" y="809736"/>
                  </a:cubicBezTo>
                  <a:cubicBezTo>
                    <a:pt x="2584637" y="820214"/>
                    <a:pt x="2572255" y="839264"/>
                    <a:pt x="2556062" y="850694"/>
                  </a:cubicBezTo>
                  <a:cubicBezTo>
                    <a:pt x="2534155" y="865934"/>
                    <a:pt x="2513200" y="874506"/>
                    <a:pt x="2492245" y="888794"/>
                  </a:cubicBezTo>
                  <a:cubicBezTo>
                    <a:pt x="2444620" y="921179"/>
                    <a:pt x="2391280" y="957374"/>
                    <a:pt x="2316985" y="942134"/>
                  </a:cubicBezTo>
                  <a:cubicBezTo>
                    <a:pt x="2281742" y="887841"/>
                    <a:pt x="2287457" y="871649"/>
                    <a:pt x="2289362" y="792591"/>
                  </a:cubicBezTo>
                  <a:cubicBezTo>
                    <a:pt x="2290315" y="786876"/>
                    <a:pt x="2292220" y="784971"/>
                    <a:pt x="2294125" y="784971"/>
                  </a:cubicBezTo>
                  <a:cubicBezTo>
                    <a:pt x="2296982" y="783066"/>
                    <a:pt x="2300792" y="785924"/>
                    <a:pt x="2304602" y="790686"/>
                  </a:cubicBezTo>
                  <a:cubicBezTo>
                    <a:pt x="2311270" y="802116"/>
                    <a:pt x="2322700" y="815451"/>
                    <a:pt x="2332225" y="824024"/>
                  </a:cubicBezTo>
                  <a:cubicBezTo>
                    <a:pt x="2334130" y="824024"/>
                    <a:pt x="2344607" y="823071"/>
                    <a:pt x="2352227" y="821166"/>
                  </a:cubicBezTo>
                  <a:cubicBezTo>
                    <a:pt x="2365562" y="817356"/>
                    <a:pt x="2381755" y="809736"/>
                    <a:pt x="2395090" y="805926"/>
                  </a:cubicBezTo>
                  <a:cubicBezTo>
                    <a:pt x="2403662" y="804974"/>
                    <a:pt x="2413187" y="804021"/>
                    <a:pt x="2422712" y="803069"/>
                  </a:cubicBezTo>
                  <a:cubicBezTo>
                    <a:pt x="2453192" y="792591"/>
                    <a:pt x="2497960" y="762111"/>
                    <a:pt x="2526535" y="744966"/>
                  </a:cubicBezTo>
                  <a:cubicBezTo>
                    <a:pt x="2544632" y="734489"/>
                    <a:pt x="2565587" y="732584"/>
                    <a:pt x="2587495" y="724964"/>
                  </a:cubicBezTo>
                  <a:cubicBezTo>
                    <a:pt x="2606545" y="718296"/>
                    <a:pt x="2627500" y="706866"/>
                    <a:pt x="2645597" y="699246"/>
                  </a:cubicBezTo>
                  <a:cubicBezTo>
                    <a:pt x="2667505" y="689721"/>
                    <a:pt x="2750372" y="662099"/>
                    <a:pt x="2759897" y="648764"/>
                  </a:cubicBezTo>
                  <a:cubicBezTo>
                    <a:pt x="2776090" y="625904"/>
                    <a:pt x="2765612" y="578279"/>
                    <a:pt x="2772280" y="546846"/>
                  </a:cubicBezTo>
                  <a:cubicBezTo>
                    <a:pt x="2781805" y="504936"/>
                    <a:pt x="2780852" y="390636"/>
                    <a:pt x="2767517" y="354441"/>
                  </a:cubicBezTo>
                  <a:cubicBezTo>
                    <a:pt x="2751325" y="311579"/>
                    <a:pt x="2697032" y="229664"/>
                    <a:pt x="2718940" y="171561"/>
                  </a:cubicBezTo>
                  <a:cubicBezTo>
                    <a:pt x="2726560" y="166799"/>
                    <a:pt x="2730370" y="162989"/>
                    <a:pt x="2741800" y="161084"/>
                  </a:cubicBezTo>
                  <a:close/>
                  <a:moveTo>
                    <a:pt x="4109589" y="20114"/>
                  </a:moveTo>
                  <a:cubicBezTo>
                    <a:pt x="4122924" y="32496"/>
                    <a:pt x="4146737" y="47736"/>
                    <a:pt x="4147689" y="70596"/>
                  </a:cubicBezTo>
                  <a:cubicBezTo>
                    <a:pt x="4156262" y="84884"/>
                    <a:pt x="4141974" y="115364"/>
                    <a:pt x="4137212" y="126794"/>
                  </a:cubicBezTo>
                  <a:cubicBezTo>
                    <a:pt x="4121019" y="166799"/>
                    <a:pt x="4086729" y="195374"/>
                    <a:pt x="4083871" y="243951"/>
                  </a:cubicBezTo>
                  <a:cubicBezTo>
                    <a:pt x="4086729" y="244904"/>
                    <a:pt x="4088634" y="245856"/>
                    <a:pt x="4091492" y="246809"/>
                  </a:cubicBezTo>
                  <a:cubicBezTo>
                    <a:pt x="4106732" y="256334"/>
                    <a:pt x="4143879" y="234426"/>
                    <a:pt x="4157214" y="228711"/>
                  </a:cubicBezTo>
                  <a:cubicBezTo>
                    <a:pt x="4185789" y="216329"/>
                    <a:pt x="4213412" y="213471"/>
                    <a:pt x="4245796" y="202994"/>
                  </a:cubicBezTo>
                  <a:cubicBezTo>
                    <a:pt x="4252464" y="201089"/>
                    <a:pt x="4264846" y="191564"/>
                    <a:pt x="4276277" y="195374"/>
                  </a:cubicBezTo>
                  <a:cubicBezTo>
                    <a:pt x="4282944" y="197279"/>
                    <a:pt x="4288659" y="205851"/>
                    <a:pt x="4296279" y="207756"/>
                  </a:cubicBezTo>
                  <a:cubicBezTo>
                    <a:pt x="4313424" y="212519"/>
                    <a:pt x="4338189" y="204899"/>
                    <a:pt x="4346762" y="218234"/>
                  </a:cubicBezTo>
                  <a:cubicBezTo>
                    <a:pt x="4365812" y="243951"/>
                    <a:pt x="4335332" y="288719"/>
                    <a:pt x="4328664" y="306816"/>
                  </a:cubicBezTo>
                  <a:cubicBezTo>
                    <a:pt x="4303899" y="370634"/>
                    <a:pt x="4250559" y="417306"/>
                    <a:pt x="4211507" y="468741"/>
                  </a:cubicBezTo>
                  <a:cubicBezTo>
                    <a:pt x="4195314" y="489696"/>
                    <a:pt x="4166739" y="489696"/>
                    <a:pt x="4157214" y="521129"/>
                  </a:cubicBezTo>
                  <a:cubicBezTo>
                    <a:pt x="4175312" y="521129"/>
                    <a:pt x="4192457" y="521129"/>
                    <a:pt x="4210554" y="521129"/>
                  </a:cubicBezTo>
                  <a:cubicBezTo>
                    <a:pt x="4221032" y="528749"/>
                    <a:pt x="4239129" y="528749"/>
                    <a:pt x="4251512" y="533511"/>
                  </a:cubicBezTo>
                  <a:cubicBezTo>
                    <a:pt x="4261989" y="623999"/>
                    <a:pt x="4217221" y="652574"/>
                    <a:pt x="4167692" y="688769"/>
                  </a:cubicBezTo>
                  <a:cubicBezTo>
                    <a:pt x="4158167" y="696389"/>
                    <a:pt x="4151499" y="709724"/>
                    <a:pt x="4140069" y="716391"/>
                  </a:cubicBezTo>
                  <a:cubicBezTo>
                    <a:pt x="4121971" y="725916"/>
                    <a:pt x="4101969" y="727821"/>
                    <a:pt x="4083871" y="736394"/>
                  </a:cubicBezTo>
                  <a:cubicBezTo>
                    <a:pt x="4053392" y="749729"/>
                    <a:pt x="4029579" y="776399"/>
                    <a:pt x="3989574" y="779256"/>
                  </a:cubicBezTo>
                  <a:cubicBezTo>
                    <a:pt x="3987669" y="770684"/>
                    <a:pt x="3984812" y="757349"/>
                    <a:pt x="3986717" y="753539"/>
                  </a:cubicBezTo>
                  <a:cubicBezTo>
                    <a:pt x="4001957" y="733536"/>
                    <a:pt x="4024817" y="718296"/>
                    <a:pt x="4044819" y="703056"/>
                  </a:cubicBezTo>
                  <a:cubicBezTo>
                    <a:pt x="4052439" y="697341"/>
                    <a:pt x="4058154" y="684006"/>
                    <a:pt x="4064821" y="675434"/>
                  </a:cubicBezTo>
                  <a:cubicBezTo>
                    <a:pt x="4079109" y="663051"/>
                    <a:pt x="4092444" y="649716"/>
                    <a:pt x="4105779" y="637334"/>
                  </a:cubicBezTo>
                  <a:cubicBezTo>
                    <a:pt x="4108637" y="630666"/>
                    <a:pt x="4110542" y="623999"/>
                    <a:pt x="4113399" y="617331"/>
                  </a:cubicBezTo>
                  <a:cubicBezTo>
                    <a:pt x="4121019" y="605901"/>
                    <a:pt x="4131496" y="599234"/>
                    <a:pt x="4136259" y="583994"/>
                  </a:cubicBezTo>
                  <a:cubicBezTo>
                    <a:pt x="4132449" y="583994"/>
                    <a:pt x="4127687" y="583994"/>
                    <a:pt x="4123877" y="583994"/>
                  </a:cubicBezTo>
                  <a:cubicBezTo>
                    <a:pt x="4110542" y="595424"/>
                    <a:pt x="4096254" y="599234"/>
                    <a:pt x="4081014" y="609711"/>
                  </a:cubicBezTo>
                  <a:cubicBezTo>
                    <a:pt x="4061012" y="622094"/>
                    <a:pt x="4046724" y="645906"/>
                    <a:pt x="4027674" y="660194"/>
                  </a:cubicBezTo>
                  <a:cubicBezTo>
                    <a:pt x="3968619" y="704009"/>
                    <a:pt x="3900039" y="750681"/>
                    <a:pt x="3827649" y="779256"/>
                  </a:cubicBezTo>
                  <a:cubicBezTo>
                    <a:pt x="3774309" y="801164"/>
                    <a:pt x="3712396" y="836406"/>
                    <a:pt x="3635244" y="820214"/>
                  </a:cubicBezTo>
                  <a:cubicBezTo>
                    <a:pt x="3633339" y="815451"/>
                    <a:pt x="3632387" y="809736"/>
                    <a:pt x="3632387" y="802116"/>
                  </a:cubicBezTo>
                  <a:cubicBezTo>
                    <a:pt x="3634292" y="800211"/>
                    <a:pt x="3633339" y="802116"/>
                    <a:pt x="3635244" y="797354"/>
                  </a:cubicBezTo>
                  <a:cubicBezTo>
                    <a:pt x="3697157" y="763064"/>
                    <a:pt x="3755259" y="719249"/>
                    <a:pt x="3815267" y="683054"/>
                  </a:cubicBezTo>
                  <a:cubicBezTo>
                    <a:pt x="3826696" y="679244"/>
                    <a:pt x="3837174" y="676386"/>
                    <a:pt x="3848604" y="672576"/>
                  </a:cubicBezTo>
                  <a:cubicBezTo>
                    <a:pt x="3885752" y="648764"/>
                    <a:pt x="3930519" y="624951"/>
                    <a:pt x="3970524" y="603996"/>
                  </a:cubicBezTo>
                  <a:cubicBezTo>
                    <a:pt x="4000052" y="588756"/>
                    <a:pt x="4032437" y="578279"/>
                    <a:pt x="4059107" y="561134"/>
                  </a:cubicBezTo>
                  <a:cubicBezTo>
                    <a:pt x="4071489" y="552561"/>
                    <a:pt x="4090539" y="552561"/>
                    <a:pt x="4094349" y="535416"/>
                  </a:cubicBezTo>
                  <a:cubicBezTo>
                    <a:pt x="4093396" y="535416"/>
                    <a:pt x="4091492" y="535416"/>
                    <a:pt x="4089587" y="535416"/>
                  </a:cubicBezTo>
                  <a:cubicBezTo>
                    <a:pt x="4068632" y="522081"/>
                    <a:pt x="4023864" y="562086"/>
                    <a:pt x="3993384" y="563039"/>
                  </a:cubicBezTo>
                  <a:cubicBezTo>
                    <a:pt x="3990527" y="556371"/>
                    <a:pt x="3990527" y="546846"/>
                    <a:pt x="3990527" y="537321"/>
                  </a:cubicBezTo>
                  <a:cubicBezTo>
                    <a:pt x="3998146" y="527796"/>
                    <a:pt x="4004814" y="513509"/>
                    <a:pt x="4005767" y="499221"/>
                  </a:cubicBezTo>
                  <a:cubicBezTo>
                    <a:pt x="3981954" y="483981"/>
                    <a:pt x="3981954" y="474456"/>
                    <a:pt x="3941949" y="471599"/>
                  </a:cubicBezTo>
                  <a:cubicBezTo>
                    <a:pt x="3929567" y="508746"/>
                    <a:pt x="3886704" y="520176"/>
                    <a:pt x="3860987" y="544941"/>
                  </a:cubicBezTo>
                  <a:cubicBezTo>
                    <a:pt x="3853367" y="543989"/>
                    <a:pt x="3849557" y="543036"/>
                    <a:pt x="3845746" y="537321"/>
                  </a:cubicBezTo>
                  <a:cubicBezTo>
                    <a:pt x="3835269" y="521129"/>
                    <a:pt x="3852414" y="510651"/>
                    <a:pt x="3858129" y="502079"/>
                  </a:cubicBezTo>
                  <a:cubicBezTo>
                    <a:pt x="3872417" y="481124"/>
                    <a:pt x="3894324" y="463026"/>
                    <a:pt x="3900992" y="436356"/>
                  </a:cubicBezTo>
                  <a:cubicBezTo>
                    <a:pt x="3888609" y="428736"/>
                    <a:pt x="3880989" y="422069"/>
                    <a:pt x="3880989" y="403019"/>
                  </a:cubicBezTo>
                  <a:cubicBezTo>
                    <a:pt x="3880989" y="402066"/>
                    <a:pt x="3882894" y="400161"/>
                    <a:pt x="3883846" y="400161"/>
                  </a:cubicBezTo>
                  <a:cubicBezTo>
                    <a:pt x="3899087" y="398256"/>
                    <a:pt x="3924804" y="396351"/>
                    <a:pt x="3941949" y="392541"/>
                  </a:cubicBezTo>
                  <a:cubicBezTo>
                    <a:pt x="3955284" y="371586"/>
                    <a:pt x="3979096" y="357299"/>
                    <a:pt x="3982907" y="328724"/>
                  </a:cubicBezTo>
                  <a:cubicBezTo>
                    <a:pt x="3957189" y="329676"/>
                    <a:pt x="3952427" y="343964"/>
                    <a:pt x="3924804" y="339201"/>
                  </a:cubicBezTo>
                  <a:cubicBezTo>
                    <a:pt x="3922899" y="334439"/>
                    <a:pt x="3921946" y="327771"/>
                    <a:pt x="3921946" y="319199"/>
                  </a:cubicBezTo>
                  <a:cubicBezTo>
                    <a:pt x="3933377" y="310626"/>
                    <a:pt x="3949569" y="293481"/>
                    <a:pt x="3949569" y="273479"/>
                  </a:cubicBezTo>
                  <a:cubicBezTo>
                    <a:pt x="3938139" y="273479"/>
                    <a:pt x="3919089" y="276336"/>
                    <a:pt x="3914327" y="273479"/>
                  </a:cubicBezTo>
                  <a:cubicBezTo>
                    <a:pt x="3893371" y="266811"/>
                    <a:pt x="3879084" y="245856"/>
                    <a:pt x="3876227" y="220139"/>
                  </a:cubicBezTo>
                  <a:cubicBezTo>
                    <a:pt x="3884799" y="215376"/>
                    <a:pt x="3886704" y="212519"/>
                    <a:pt x="3901944" y="212519"/>
                  </a:cubicBezTo>
                  <a:cubicBezTo>
                    <a:pt x="3931471" y="234426"/>
                    <a:pt x="3958142" y="208709"/>
                    <a:pt x="3982907" y="200136"/>
                  </a:cubicBezTo>
                  <a:cubicBezTo>
                    <a:pt x="3999099" y="194421"/>
                    <a:pt x="4009577" y="197279"/>
                    <a:pt x="4021007" y="189659"/>
                  </a:cubicBezTo>
                  <a:cubicBezTo>
                    <a:pt x="4059107" y="164894"/>
                    <a:pt x="4085777" y="94409"/>
                    <a:pt x="4086729" y="30591"/>
                  </a:cubicBezTo>
                  <a:cubicBezTo>
                    <a:pt x="4086729" y="22971"/>
                    <a:pt x="4105779" y="16304"/>
                    <a:pt x="4109589" y="20114"/>
                  </a:cubicBezTo>
                  <a:close/>
                  <a:moveTo>
                    <a:pt x="1675952" y="111"/>
                  </a:moveTo>
                  <a:cubicBezTo>
                    <a:pt x="1735959" y="-1794"/>
                    <a:pt x="1764534" y="21066"/>
                    <a:pt x="1800729" y="42974"/>
                  </a:cubicBezTo>
                  <a:cubicBezTo>
                    <a:pt x="1811207" y="48689"/>
                    <a:pt x="1824542" y="48689"/>
                    <a:pt x="1834067" y="55356"/>
                  </a:cubicBezTo>
                  <a:cubicBezTo>
                    <a:pt x="1855022" y="69644"/>
                    <a:pt x="1878834" y="84884"/>
                    <a:pt x="1899789" y="101076"/>
                  </a:cubicBezTo>
                  <a:cubicBezTo>
                    <a:pt x="1908362" y="107744"/>
                    <a:pt x="1911219" y="119174"/>
                    <a:pt x="1917887" y="126794"/>
                  </a:cubicBezTo>
                  <a:cubicBezTo>
                    <a:pt x="1922649" y="197279"/>
                    <a:pt x="1884549" y="217281"/>
                    <a:pt x="1814064" y="215376"/>
                  </a:cubicBezTo>
                  <a:cubicBezTo>
                    <a:pt x="1798824" y="245856"/>
                    <a:pt x="1757867" y="274431"/>
                    <a:pt x="1717862" y="279194"/>
                  </a:cubicBezTo>
                  <a:cubicBezTo>
                    <a:pt x="1709289" y="279194"/>
                    <a:pt x="1706432" y="255381"/>
                    <a:pt x="1710242" y="253476"/>
                  </a:cubicBezTo>
                  <a:cubicBezTo>
                    <a:pt x="1734054" y="237284"/>
                    <a:pt x="1731197" y="183944"/>
                    <a:pt x="1720719" y="151559"/>
                  </a:cubicBezTo>
                  <a:cubicBezTo>
                    <a:pt x="1715004" y="136319"/>
                    <a:pt x="1704527" y="114411"/>
                    <a:pt x="1695002" y="101076"/>
                  </a:cubicBezTo>
                  <a:cubicBezTo>
                    <a:pt x="1691192" y="98219"/>
                    <a:pt x="1688334" y="96314"/>
                    <a:pt x="1684524" y="93456"/>
                  </a:cubicBezTo>
                  <a:cubicBezTo>
                    <a:pt x="1683572" y="82979"/>
                    <a:pt x="1681667" y="73454"/>
                    <a:pt x="1678809" y="63929"/>
                  </a:cubicBezTo>
                  <a:cubicBezTo>
                    <a:pt x="1664522" y="34401"/>
                    <a:pt x="1646424" y="34401"/>
                    <a:pt x="1675952" y="1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11" name="矩形 8">
            <a:extLst>
              <a:ext uri="{FF2B5EF4-FFF2-40B4-BE49-F238E27FC236}">
                <a16:creationId xmlns:a16="http://schemas.microsoft.com/office/drawing/2014/main" id="{91FE3F17-A425-054C-8D2E-E8AE9A8C0363}"/>
              </a:ext>
            </a:extLst>
          </p:cNvPr>
          <p:cNvSpPr/>
          <p:nvPr/>
        </p:nvSpPr>
        <p:spPr>
          <a:xfrm>
            <a:off x="574698" y="244318"/>
            <a:ext cx="17102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rgbClr val="C00000"/>
                </a:solidFill>
                <a:latin typeface="微软雅黑" panose="020B0503020204020204" pitchFamily="34" charset="-122"/>
              </a:rPr>
              <a:t>Introduction</a:t>
            </a:r>
            <a:endParaRPr lang="zh-CN" altLang="en-US" sz="2000" dirty="0">
              <a:solidFill>
                <a:srgbClr val="C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9671B700-41DC-BF43-9DC1-C478BF4C3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5562392"/>
            <a:ext cx="11650098" cy="637987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</a:ln>
        </p:spPr>
        <p:txBody>
          <a:bodyPr wrap="none" lIns="67108" tIns="33554" rIns="67108" bIns="33554" anchor="ctr"/>
          <a:lstStyle/>
          <a:p>
            <a:endParaRPr lang="zh-CN" altLang="en-US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3" name="Line 43">
            <a:extLst>
              <a:ext uri="{FF2B5EF4-FFF2-40B4-BE49-F238E27FC236}">
                <a16:creationId xmlns:a16="http://schemas.microsoft.com/office/drawing/2014/main" id="{EAB67290-B71A-F448-B48D-5BAF8BD34CBB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8697695" y="3950958"/>
            <a:ext cx="4109" cy="4057791"/>
          </a:xfrm>
          <a:prstGeom prst="line">
            <a:avLst/>
          </a:prstGeom>
          <a:noFill/>
          <a:ln w="28575">
            <a:solidFill>
              <a:schemeClr val="bg1">
                <a:lumMod val="50000"/>
              </a:schemeClr>
            </a:solidFill>
            <a:prstDash val="lgDash"/>
            <a:rou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108" tIns="33554" rIns="67108" bIns="33554"/>
          <a:lstStyle/>
          <a:p>
            <a:pPr>
              <a:defRPr/>
            </a:pPr>
            <a:endParaRPr lang="zh-CN" altLang="en-US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FB9E2269-4907-6745-889C-4DD1CE3EDA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1372" y="3460828"/>
            <a:ext cx="4388726" cy="633889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</a:ln>
        </p:spPr>
        <p:txBody>
          <a:bodyPr wrap="none" lIns="67108" tIns="33554" rIns="67108" bIns="33554" anchor="ctr"/>
          <a:lstStyle/>
          <a:p>
            <a:pPr>
              <a:defRPr/>
            </a:pPr>
            <a:endParaRPr lang="zh-CN" altLang="en-US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5" name="Line 43">
            <a:extLst>
              <a:ext uri="{FF2B5EF4-FFF2-40B4-BE49-F238E27FC236}">
                <a16:creationId xmlns:a16="http://schemas.microsoft.com/office/drawing/2014/main" id="{017EF224-56D1-9E46-A625-57E7AB270E81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9380925" y="2601598"/>
            <a:ext cx="0" cy="2526401"/>
          </a:xfrm>
          <a:prstGeom prst="line">
            <a:avLst/>
          </a:prstGeom>
          <a:noFill/>
          <a:ln w="28575">
            <a:solidFill>
              <a:schemeClr val="bg1">
                <a:lumMod val="50000"/>
              </a:schemeClr>
            </a:solidFill>
            <a:prstDash val="lgDash"/>
            <a:rou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108" tIns="33554" rIns="67108" bIns="33554"/>
          <a:lstStyle/>
          <a:p>
            <a:pPr>
              <a:defRPr/>
            </a:pPr>
            <a:endParaRPr lang="zh-CN" altLang="en-US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64BE266E-F398-C44D-B4E6-BB9FFD519DB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0422465" y="4347290"/>
            <a:ext cx="1799270" cy="630938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</a:ln>
        </p:spPr>
        <p:txBody>
          <a:bodyPr wrap="none" lIns="67108" tIns="33554" rIns="67108" bIns="33554" anchor="ctr"/>
          <a:lstStyle/>
          <a:p>
            <a:pPr>
              <a:defRPr/>
            </a:pPr>
            <a:endParaRPr lang="zh-CN" altLang="en-US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7" name="Line 44">
            <a:extLst>
              <a:ext uri="{FF2B5EF4-FFF2-40B4-BE49-F238E27FC236}">
                <a16:creationId xmlns:a16="http://schemas.microsoft.com/office/drawing/2014/main" id="{81915521-BDA3-9A43-BA26-6FE02B2CFC8F}"/>
              </a:ext>
            </a:extLst>
          </p:cNvPr>
          <p:cNvSpPr>
            <a:spLocks noChangeShapeType="1"/>
          </p:cNvSpPr>
          <p:nvPr/>
        </p:nvSpPr>
        <p:spPr bwMode="auto">
          <a:xfrm>
            <a:off x="11349209" y="4348021"/>
            <a:ext cx="0" cy="930562"/>
          </a:xfrm>
          <a:prstGeom prst="line">
            <a:avLst/>
          </a:prstGeom>
          <a:noFill/>
          <a:ln w="28575">
            <a:solidFill>
              <a:schemeClr val="bg1">
                <a:lumMod val="50000"/>
              </a:schemeClr>
            </a:solidFill>
            <a:prstDash val="lgDash"/>
            <a:rou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108" tIns="33554" rIns="67108" bIns="33554"/>
          <a:lstStyle/>
          <a:p>
            <a:pPr>
              <a:defRPr/>
            </a:pPr>
            <a:endParaRPr lang="zh-CN" altLang="en-US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8" name="Rectangle 7">
            <a:extLst>
              <a:ext uri="{FF2B5EF4-FFF2-40B4-BE49-F238E27FC236}">
                <a16:creationId xmlns:a16="http://schemas.microsoft.com/office/drawing/2014/main" id="{F75D4EEA-6D79-B84D-8823-41C05D6254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1908" y="1536046"/>
            <a:ext cx="4028191" cy="637987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</a:ln>
        </p:spPr>
        <p:txBody>
          <a:bodyPr wrap="none" lIns="67108" tIns="33554" rIns="67108" bIns="33554" anchor="ctr"/>
          <a:lstStyle/>
          <a:p>
            <a:endParaRPr lang="zh-CN" altLang="en-US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9" name="Line 43">
            <a:extLst>
              <a:ext uri="{FF2B5EF4-FFF2-40B4-BE49-F238E27FC236}">
                <a16:creationId xmlns:a16="http://schemas.microsoft.com/office/drawing/2014/main" id="{1D5BCC54-98CE-D340-8A8D-222B9193E320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9266313" y="655699"/>
            <a:ext cx="0" cy="2526401"/>
          </a:xfrm>
          <a:prstGeom prst="line">
            <a:avLst/>
          </a:prstGeom>
          <a:noFill/>
          <a:ln w="28575">
            <a:solidFill>
              <a:schemeClr val="bg1">
                <a:lumMod val="50000"/>
              </a:schemeClr>
            </a:solidFill>
            <a:prstDash val="lgDash"/>
            <a:rou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108" tIns="33554" rIns="67108" bIns="33554"/>
          <a:lstStyle/>
          <a:p>
            <a:pPr>
              <a:defRPr/>
            </a:pPr>
            <a:endParaRPr lang="zh-CN" altLang="en-US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A4BD1DA1-8C41-204A-B272-256B6AB6D6D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354141" y="2797785"/>
            <a:ext cx="1962922" cy="630938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</a:ln>
        </p:spPr>
        <p:txBody>
          <a:bodyPr wrap="none" lIns="67108" tIns="33554" rIns="67108" bIns="33554" anchor="ctr"/>
          <a:lstStyle/>
          <a:p>
            <a:pPr>
              <a:defRPr/>
            </a:pPr>
            <a:endParaRPr lang="zh-CN" altLang="en-US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2" name="Oval 38">
            <a:extLst>
              <a:ext uri="{FF2B5EF4-FFF2-40B4-BE49-F238E27FC236}">
                <a16:creationId xmlns:a16="http://schemas.microsoft.com/office/drawing/2014/main" id="{DE7943E1-0F2E-D64F-9A2C-D5C44EE0E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0176" y="1324833"/>
            <a:ext cx="1030848" cy="1018856"/>
          </a:xfrm>
          <a:prstGeom prst="ellipse">
            <a:avLst/>
          </a:prstGeom>
          <a:solidFill>
            <a:srgbClr val="C00000"/>
          </a:solidFill>
          <a:ln w="19050">
            <a:noFill/>
            <a:round/>
          </a:ln>
        </p:spPr>
        <p:txBody>
          <a:bodyPr wrap="none" lIns="67108" tIns="33554" rIns="67108" bIns="33554" anchor="ctr"/>
          <a:lstStyle/>
          <a:p>
            <a:pPr algn="ctr">
              <a:defRPr/>
            </a:pPr>
            <a:r>
              <a:rPr lang="en-US" altLang="zh-CN" sz="1600" b="1" kern="0" dirty="0">
                <a:solidFill>
                  <a:schemeClr val="bg1"/>
                </a:solidFill>
                <a:ea typeface="微软雅黑" panose="020B0503020204020204" pitchFamily="34" charset="-122"/>
              </a:rPr>
              <a:t>1906</a:t>
            </a:r>
            <a:endParaRPr lang="zh-CN" altLang="en-US" sz="1600" b="1" kern="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3" name="Oval 38">
            <a:extLst>
              <a:ext uri="{FF2B5EF4-FFF2-40B4-BE49-F238E27FC236}">
                <a16:creationId xmlns:a16="http://schemas.microsoft.com/office/drawing/2014/main" id="{5B388F0B-AAFF-C046-9A3C-965C292060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3550" y="3329165"/>
            <a:ext cx="1030848" cy="1018856"/>
          </a:xfrm>
          <a:prstGeom prst="ellipse">
            <a:avLst/>
          </a:prstGeom>
          <a:solidFill>
            <a:srgbClr val="C00000"/>
          </a:solidFill>
          <a:ln w="19050">
            <a:noFill/>
            <a:round/>
          </a:ln>
        </p:spPr>
        <p:txBody>
          <a:bodyPr wrap="none" lIns="67108" tIns="33554" rIns="67108" bIns="33554" anchor="ctr"/>
          <a:lstStyle/>
          <a:p>
            <a:pPr algn="ctr">
              <a:defRPr/>
            </a:pPr>
            <a:r>
              <a:rPr lang="en-US" altLang="zh-CN" sz="1600" b="1" kern="0" dirty="0">
                <a:solidFill>
                  <a:schemeClr val="bg1"/>
                </a:solidFill>
                <a:ea typeface="微软雅黑" panose="020B0503020204020204" pitchFamily="34" charset="-122"/>
              </a:rPr>
              <a:t>1916</a:t>
            </a:r>
            <a:endParaRPr lang="zh-CN" altLang="en-US" sz="1600" b="1" kern="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5" name="Oval 38">
            <a:extLst>
              <a:ext uri="{FF2B5EF4-FFF2-40B4-BE49-F238E27FC236}">
                <a16:creationId xmlns:a16="http://schemas.microsoft.com/office/drawing/2014/main" id="{5BD6896F-4DBE-2B49-9C30-0A65CE5727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06676" y="5381512"/>
            <a:ext cx="1030848" cy="1018856"/>
          </a:xfrm>
          <a:prstGeom prst="ellipse">
            <a:avLst/>
          </a:prstGeom>
          <a:solidFill>
            <a:srgbClr val="C00000"/>
          </a:solidFill>
          <a:ln w="19050">
            <a:noFill/>
            <a:round/>
          </a:ln>
        </p:spPr>
        <p:txBody>
          <a:bodyPr wrap="none" lIns="67108" tIns="33554" rIns="67108" bIns="33554" anchor="ctr"/>
          <a:lstStyle/>
          <a:p>
            <a:pPr algn="ctr">
              <a:defRPr/>
            </a:pPr>
            <a:r>
              <a:rPr lang="en-US" altLang="zh-CN" sz="1600" b="1" kern="0" dirty="0">
                <a:solidFill>
                  <a:schemeClr val="bg1"/>
                </a:solidFill>
                <a:ea typeface="微软雅黑" panose="020B0503020204020204" pitchFamily="34" charset="-122"/>
              </a:rPr>
              <a:t>1922</a:t>
            </a:r>
            <a:endParaRPr lang="zh-CN" altLang="en-US" sz="1600" b="1" kern="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6" name="矩形 52">
            <a:extLst>
              <a:ext uri="{FF2B5EF4-FFF2-40B4-BE49-F238E27FC236}">
                <a16:creationId xmlns:a16="http://schemas.microsoft.com/office/drawing/2014/main" id="{D0334CEF-A59B-534D-8A43-5B3F26273FD4}"/>
              </a:ext>
            </a:extLst>
          </p:cNvPr>
          <p:cNvSpPr/>
          <p:nvPr/>
        </p:nvSpPr>
        <p:spPr>
          <a:xfrm>
            <a:off x="6074165" y="5665323"/>
            <a:ext cx="5169971" cy="252428"/>
          </a:xfrm>
          <a:prstGeom prst="rect">
            <a:avLst/>
          </a:prstGeom>
        </p:spPr>
        <p:txBody>
          <a:bodyPr wrap="square" lIns="67108" tIns="33554" rIns="67108" bIns="33554" anchor="ctr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Geoarchaeology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 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Study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Oval 38">
            <a:extLst>
              <a:ext uri="{FF2B5EF4-FFF2-40B4-BE49-F238E27FC236}">
                <a16:creationId xmlns:a16="http://schemas.microsoft.com/office/drawing/2014/main" id="{DE2EA4A9-2EA7-F64E-9545-387A1B0E6F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6248" y="1375385"/>
            <a:ext cx="1030848" cy="1018856"/>
          </a:xfrm>
          <a:prstGeom prst="ellipse">
            <a:avLst/>
          </a:prstGeom>
          <a:solidFill>
            <a:srgbClr val="C00000"/>
          </a:solidFill>
          <a:ln w="19050">
            <a:noFill/>
            <a:round/>
          </a:ln>
        </p:spPr>
        <p:txBody>
          <a:bodyPr wrap="none" lIns="67108" tIns="33554" rIns="67108" bIns="33554" anchor="ctr"/>
          <a:lstStyle/>
          <a:p>
            <a:pPr algn="ctr">
              <a:defRPr/>
            </a:pPr>
            <a:r>
              <a:rPr lang="en-US" altLang="zh-CN" sz="1600" b="1" kern="0" dirty="0">
                <a:solidFill>
                  <a:schemeClr val="bg1"/>
                </a:solidFill>
                <a:ea typeface="微软雅黑" panose="020B0503020204020204" pitchFamily="34" charset="-122"/>
              </a:rPr>
              <a:t>1901</a:t>
            </a:r>
            <a:endParaRPr lang="zh-CN" altLang="en-US" sz="1600" b="1" kern="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8" name="Oval 38">
            <a:extLst>
              <a:ext uri="{FF2B5EF4-FFF2-40B4-BE49-F238E27FC236}">
                <a16:creationId xmlns:a16="http://schemas.microsoft.com/office/drawing/2014/main" id="{EE1900ED-733B-F042-B9FA-87CB37194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23059" y="3244663"/>
            <a:ext cx="1030848" cy="1018856"/>
          </a:xfrm>
          <a:prstGeom prst="ellipse">
            <a:avLst/>
          </a:prstGeom>
          <a:solidFill>
            <a:srgbClr val="C00000"/>
          </a:solidFill>
          <a:ln w="19050">
            <a:noFill/>
            <a:round/>
          </a:ln>
        </p:spPr>
        <p:txBody>
          <a:bodyPr wrap="none" lIns="67108" tIns="33554" rIns="67108" bIns="33554" anchor="ctr"/>
          <a:lstStyle/>
          <a:p>
            <a:pPr algn="ctr">
              <a:defRPr/>
            </a:pPr>
            <a:r>
              <a:rPr lang="en-US" altLang="zh-CN" sz="1600" b="1" kern="0" dirty="0">
                <a:solidFill>
                  <a:schemeClr val="bg1"/>
                </a:solidFill>
                <a:ea typeface="微软雅黑" panose="020B0503020204020204" pitchFamily="34" charset="-122"/>
              </a:rPr>
              <a:t>1921</a:t>
            </a:r>
            <a:endParaRPr lang="zh-CN" altLang="en-US" sz="1600" b="1" kern="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30" name="Line 44">
            <a:extLst>
              <a:ext uri="{FF2B5EF4-FFF2-40B4-BE49-F238E27FC236}">
                <a16:creationId xmlns:a16="http://schemas.microsoft.com/office/drawing/2014/main" id="{2DE4C24C-B85C-A349-ACB9-4F71CF66C7BE}"/>
              </a:ext>
            </a:extLst>
          </p:cNvPr>
          <p:cNvSpPr>
            <a:spLocks noChangeShapeType="1"/>
          </p:cNvSpPr>
          <p:nvPr/>
        </p:nvSpPr>
        <p:spPr bwMode="auto">
          <a:xfrm>
            <a:off x="7335600" y="2394241"/>
            <a:ext cx="0" cy="930562"/>
          </a:xfrm>
          <a:prstGeom prst="line">
            <a:avLst/>
          </a:prstGeom>
          <a:noFill/>
          <a:ln w="28575">
            <a:solidFill>
              <a:schemeClr val="bg1">
                <a:lumMod val="50000"/>
              </a:schemeClr>
            </a:solidFill>
            <a:prstDash val="lgDash"/>
            <a:rou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108" tIns="33554" rIns="67108" bIns="33554"/>
          <a:lstStyle/>
          <a:p>
            <a:pPr>
              <a:defRPr/>
            </a:pPr>
            <a:endParaRPr lang="zh-CN" altLang="en-US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31" name="文本框 45">
            <a:extLst>
              <a:ext uri="{FF2B5EF4-FFF2-40B4-BE49-F238E27FC236}">
                <a16:creationId xmlns:a16="http://schemas.microsoft.com/office/drawing/2014/main" id="{A1A7B3D4-7115-5A42-9844-D407045C591B}"/>
              </a:ext>
            </a:extLst>
          </p:cNvPr>
          <p:cNvSpPr txBox="1"/>
          <p:nvPr/>
        </p:nvSpPr>
        <p:spPr>
          <a:xfrm>
            <a:off x="11031525" y="4212313"/>
            <a:ext cx="738664" cy="125830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Archaeological</a:t>
            </a:r>
          </a:p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Geology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2" name="组合 1">
            <a:extLst>
              <a:ext uri="{FF2B5EF4-FFF2-40B4-BE49-F238E27FC236}">
                <a16:creationId xmlns:a16="http://schemas.microsoft.com/office/drawing/2014/main" id="{1DF7B148-EE3A-F545-9D4A-3DFFE08DB08C}"/>
              </a:ext>
            </a:extLst>
          </p:cNvPr>
          <p:cNvGrpSpPr/>
          <p:nvPr/>
        </p:nvGrpSpPr>
        <p:grpSpPr>
          <a:xfrm>
            <a:off x="2231357" y="1734291"/>
            <a:ext cx="445160" cy="445159"/>
            <a:chOff x="6548503" y="1818520"/>
            <a:chExt cx="1002290" cy="1002288"/>
          </a:xfrm>
        </p:grpSpPr>
        <p:sp>
          <p:nvSpPr>
            <p:cNvPr id="33" name="Teardrop 4">
              <a:extLst>
                <a:ext uri="{FF2B5EF4-FFF2-40B4-BE49-F238E27FC236}">
                  <a16:creationId xmlns:a16="http://schemas.microsoft.com/office/drawing/2014/main" id="{B20A1E8D-CDC6-A34E-8A29-612BEF03D58E}"/>
                </a:ext>
              </a:extLst>
            </p:cNvPr>
            <p:cNvSpPr/>
            <p:nvPr/>
          </p:nvSpPr>
          <p:spPr>
            <a:xfrm rot="2700000">
              <a:off x="6548504" y="1818519"/>
              <a:ext cx="1002288" cy="1002290"/>
            </a:xfrm>
            <a:prstGeom prst="teardrop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4" name="Rectangle 10">
              <a:extLst>
                <a:ext uri="{FF2B5EF4-FFF2-40B4-BE49-F238E27FC236}">
                  <a16:creationId xmlns:a16="http://schemas.microsoft.com/office/drawing/2014/main" id="{834A05FF-3DA6-034B-B4DF-ACC679857228}"/>
                </a:ext>
              </a:extLst>
            </p:cNvPr>
            <p:cNvSpPr/>
            <p:nvPr/>
          </p:nvSpPr>
          <p:spPr>
            <a:xfrm>
              <a:off x="6553747" y="1890522"/>
              <a:ext cx="991818" cy="8315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01</a:t>
              </a:r>
            </a:p>
          </p:txBody>
        </p:sp>
      </p:grpSp>
      <p:grpSp>
        <p:nvGrpSpPr>
          <p:cNvPr id="35" name="组合 18">
            <a:extLst>
              <a:ext uri="{FF2B5EF4-FFF2-40B4-BE49-F238E27FC236}">
                <a16:creationId xmlns:a16="http://schemas.microsoft.com/office/drawing/2014/main" id="{80545744-4741-074E-9AFB-4173DAF8B7D4}"/>
              </a:ext>
            </a:extLst>
          </p:cNvPr>
          <p:cNvGrpSpPr/>
          <p:nvPr/>
        </p:nvGrpSpPr>
        <p:grpSpPr>
          <a:xfrm>
            <a:off x="2231357" y="2598014"/>
            <a:ext cx="445160" cy="445159"/>
            <a:chOff x="6548503" y="1818520"/>
            <a:chExt cx="1002290" cy="100228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6" name="Teardrop 4">
              <a:extLst>
                <a:ext uri="{FF2B5EF4-FFF2-40B4-BE49-F238E27FC236}">
                  <a16:creationId xmlns:a16="http://schemas.microsoft.com/office/drawing/2014/main" id="{F524E419-6101-8049-9DCF-EB4B5E02D300}"/>
                </a:ext>
              </a:extLst>
            </p:cNvPr>
            <p:cNvSpPr/>
            <p:nvPr/>
          </p:nvSpPr>
          <p:spPr>
            <a:xfrm rot="2700000">
              <a:off x="6548504" y="1818519"/>
              <a:ext cx="1002288" cy="100229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7" name="Rectangle 10">
              <a:extLst>
                <a:ext uri="{FF2B5EF4-FFF2-40B4-BE49-F238E27FC236}">
                  <a16:creationId xmlns:a16="http://schemas.microsoft.com/office/drawing/2014/main" id="{3F7B7A91-B4CB-6241-87F6-486B7C5B7932}"/>
                </a:ext>
              </a:extLst>
            </p:cNvPr>
            <p:cNvSpPr/>
            <p:nvPr/>
          </p:nvSpPr>
          <p:spPr>
            <a:xfrm>
              <a:off x="6553747" y="1890522"/>
              <a:ext cx="991818" cy="8315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02</a:t>
              </a:r>
            </a:p>
          </p:txBody>
        </p:sp>
      </p:grpSp>
      <p:grpSp>
        <p:nvGrpSpPr>
          <p:cNvPr id="38" name="组合 21">
            <a:extLst>
              <a:ext uri="{FF2B5EF4-FFF2-40B4-BE49-F238E27FC236}">
                <a16:creationId xmlns:a16="http://schemas.microsoft.com/office/drawing/2014/main" id="{79D24118-1A23-FE46-8EB5-E1457F8CF46A}"/>
              </a:ext>
            </a:extLst>
          </p:cNvPr>
          <p:cNvGrpSpPr/>
          <p:nvPr/>
        </p:nvGrpSpPr>
        <p:grpSpPr>
          <a:xfrm>
            <a:off x="2231357" y="3461737"/>
            <a:ext cx="445160" cy="445159"/>
            <a:chOff x="6548503" y="1818520"/>
            <a:chExt cx="1002290" cy="1002288"/>
          </a:xfrm>
        </p:grpSpPr>
        <p:sp>
          <p:nvSpPr>
            <p:cNvPr id="39" name="Teardrop 4">
              <a:extLst>
                <a:ext uri="{FF2B5EF4-FFF2-40B4-BE49-F238E27FC236}">
                  <a16:creationId xmlns:a16="http://schemas.microsoft.com/office/drawing/2014/main" id="{E78A6017-D4F9-AC4D-96F2-731E0DC5B7C0}"/>
                </a:ext>
              </a:extLst>
            </p:cNvPr>
            <p:cNvSpPr/>
            <p:nvPr/>
          </p:nvSpPr>
          <p:spPr>
            <a:xfrm rot="2700000">
              <a:off x="6548504" y="1818519"/>
              <a:ext cx="1002288" cy="1002290"/>
            </a:xfrm>
            <a:prstGeom prst="teardrop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0" name="Rectangle 10">
              <a:extLst>
                <a:ext uri="{FF2B5EF4-FFF2-40B4-BE49-F238E27FC236}">
                  <a16:creationId xmlns:a16="http://schemas.microsoft.com/office/drawing/2014/main" id="{4FD82B09-8E82-2740-99E0-BFB98CC06A16}"/>
                </a:ext>
              </a:extLst>
            </p:cNvPr>
            <p:cNvSpPr/>
            <p:nvPr/>
          </p:nvSpPr>
          <p:spPr>
            <a:xfrm>
              <a:off x="6553747" y="1890522"/>
              <a:ext cx="991818" cy="8315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03</a:t>
              </a:r>
            </a:p>
          </p:txBody>
        </p:sp>
      </p:grpSp>
      <p:grpSp>
        <p:nvGrpSpPr>
          <p:cNvPr id="41" name="组合 24">
            <a:extLst>
              <a:ext uri="{FF2B5EF4-FFF2-40B4-BE49-F238E27FC236}">
                <a16:creationId xmlns:a16="http://schemas.microsoft.com/office/drawing/2014/main" id="{8DB45C91-64FB-0240-98D5-0AFC9C911EF8}"/>
              </a:ext>
            </a:extLst>
          </p:cNvPr>
          <p:cNvGrpSpPr/>
          <p:nvPr/>
        </p:nvGrpSpPr>
        <p:grpSpPr>
          <a:xfrm>
            <a:off x="2231357" y="4325461"/>
            <a:ext cx="445160" cy="445159"/>
            <a:chOff x="6548503" y="1818520"/>
            <a:chExt cx="1002290" cy="100228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2" name="Teardrop 4">
              <a:extLst>
                <a:ext uri="{FF2B5EF4-FFF2-40B4-BE49-F238E27FC236}">
                  <a16:creationId xmlns:a16="http://schemas.microsoft.com/office/drawing/2014/main" id="{BBE03DDA-2304-5644-9B17-ED1D396253EC}"/>
                </a:ext>
              </a:extLst>
            </p:cNvPr>
            <p:cNvSpPr/>
            <p:nvPr/>
          </p:nvSpPr>
          <p:spPr>
            <a:xfrm rot="2700000">
              <a:off x="6548504" y="1818519"/>
              <a:ext cx="1002288" cy="100229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3" name="Rectangle 10">
              <a:extLst>
                <a:ext uri="{FF2B5EF4-FFF2-40B4-BE49-F238E27FC236}">
                  <a16:creationId xmlns:a16="http://schemas.microsoft.com/office/drawing/2014/main" id="{86FC2865-9B61-4B4F-A235-869D34016EF3}"/>
                </a:ext>
              </a:extLst>
            </p:cNvPr>
            <p:cNvSpPr/>
            <p:nvPr/>
          </p:nvSpPr>
          <p:spPr>
            <a:xfrm>
              <a:off x="6553747" y="1890522"/>
              <a:ext cx="991818" cy="8315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04</a:t>
              </a:r>
            </a:p>
          </p:txBody>
        </p:sp>
      </p:grpSp>
      <p:sp>
        <p:nvSpPr>
          <p:cNvPr id="44" name="矩形 28">
            <a:extLst>
              <a:ext uri="{FF2B5EF4-FFF2-40B4-BE49-F238E27FC236}">
                <a16:creationId xmlns:a16="http://schemas.microsoft.com/office/drawing/2014/main" id="{6AC2E8A5-2851-6A4D-BB30-A921C969CBCA}"/>
              </a:ext>
            </a:extLst>
          </p:cNvPr>
          <p:cNvSpPr/>
          <p:nvPr/>
        </p:nvSpPr>
        <p:spPr>
          <a:xfrm>
            <a:off x="2816413" y="1646306"/>
            <a:ext cx="3854442" cy="73866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1400" b="1" dirty="0"/>
              <a:t>Academic significance</a:t>
            </a:r>
          </a:p>
          <a:p>
            <a:r>
              <a:rPr lang="en-US" sz="1400" dirty="0"/>
              <a:t>Founding-father of Chinese geoarchaeology</a:t>
            </a:r>
          </a:p>
          <a:p>
            <a:r>
              <a:rPr lang="en-US" sz="1400" dirty="0"/>
              <a:t>A microcosm of emerging</a:t>
            </a:r>
            <a:r>
              <a:rPr lang="zh-CN" altLang="en-US" sz="1400" dirty="0"/>
              <a:t> </a:t>
            </a:r>
            <a:r>
              <a:rPr lang="en-US" altLang="zh-CN" sz="1400" dirty="0"/>
              <a:t>archaeology</a:t>
            </a:r>
            <a:endParaRPr lang="en-US" sz="1400" dirty="0"/>
          </a:p>
        </p:txBody>
      </p:sp>
      <p:sp>
        <p:nvSpPr>
          <p:cNvPr id="45" name="矩形 30">
            <a:extLst>
              <a:ext uri="{FF2B5EF4-FFF2-40B4-BE49-F238E27FC236}">
                <a16:creationId xmlns:a16="http://schemas.microsoft.com/office/drawing/2014/main" id="{AFC91193-B22B-7C40-8EF3-1F32907F1B01}"/>
              </a:ext>
            </a:extLst>
          </p:cNvPr>
          <p:cNvSpPr/>
          <p:nvPr/>
        </p:nvSpPr>
        <p:spPr>
          <a:xfrm>
            <a:off x="2816412" y="2513426"/>
            <a:ext cx="4284531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1400" b="1" dirty="0"/>
              <a:t>Research gap </a:t>
            </a:r>
          </a:p>
          <a:p>
            <a:r>
              <a:rPr lang="en-US" sz="1400" dirty="0"/>
              <a:t>Disciplinary</a:t>
            </a:r>
            <a:r>
              <a:rPr lang="zh-CN" altLang="en-US" sz="1400" dirty="0"/>
              <a:t> </a:t>
            </a:r>
            <a:r>
              <a:rPr lang="en-US" altLang="zh-CN" sz="1400" dirty="0"/>
              <a:t>boundary</a:t>
            </a:r>
            <a:endParaRPr lang="en-US" sz="1400" dirty="0"/>
          </a:p>
        </p:txBody>
      </p:sp>
      <p:sp>
        <p:nvSpPr>
          <p:cNvPr id="46" name="矩形 32">
            <a:extLst>
              <a:ext uri="{FF2B5EF4-FFF2-40B4-BE49-F238E27FC236}">
                <a16:creationId xmlns:a16="http://schemas.microsoft.com/office/drawing/2014/main" id="{8992AF48-FB8D-0441-9B19-3059A24C7F20}"/>
              </a:ext>
            </a:extLst>
          </p:cNvPr>
          <p:cNvSpPr/>
          <p:nvPr/>
        </p:nvSpPr>
        <p:spPr>
          <a:xfrm>
            <a:off x="2816413" y="3380546"/>
            <a:ext cx="4284530" cy="73866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1400" b="1" dirty="0"/>
              <a:t>Scientific Question</a:t>
            </a:r>
          </a:p>
          <a:p>
            <a:r>
              <a:rPr lang="en-US" sz="1400" dirty="0"/>
              <a:t>How the geoscience knowledge transferred into archaeological understanding?</a:t>
            </a:r>
          </a:p>
        </p:txBody>
      </p:sp>
      <p:sp>
        <p:nvSpPr>
          <p:cNvPr id="47" name="矩形 34">
            <a:extLst>
              <a:ext uri="{FF2B5EF4-FFF2-40B4-BE49-F238E27FC236}">
                <a16:creationId xmlns:a16="http://schemas.microsoft.com/office/drawing/2014/main" id="{3C2AEA67-824D-8943-BBF9-B5CCCDF417BB}"/>
              </a:ext>
            </a:extLst>
          </p:cNvPr>
          <p:cNvSpPr/>
          <p:nvPr/>
        </p:nvSpPr>
        <p:spPr>
          <a:xfrm>
            <a:off x="2816412" y="4247666"/>
            <a:ext cx="4762379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1400" b="1" dirty="0"/>
              <a:t>Methodology</a:t>
            </a:r>
          </a:p>
          <a:p>
            <a:r>
              <a:rPr lang="en-US" sz="1400" dirty="0"/>
              <a:t>Histography on history of science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3E3CE836-2260-B743-8B1A-4D5CF88CB5B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5585"/>
          <a:stretch/>
        </p:blipFill>
        <p:spPr>
          <a:xfrm>
            <a:off x="9251354" y="209857"/>
            <a:ext cx="1440270" cy="461915"/>
          </a:xfrm>
          <a:prstGeom prst="rect">
            <a:avLst/>
          </a:prstGeom>
        </p:spPr>
      </p:pic>
      <p:sp>
        <p:nvSpPr>
          <p:cNvPr id="49" name="矩形 8">
            <a:extLst>
              <a:ext uri="{FF2B5EF4-FFF2-40B4-BE49-F238E27FC236}">
                <a16:creationId xmlns:a16="http://schemas.microsoft.com/office/drawing/2014/main" id="{5E815B00-DFE4-B947-9EAC-BC55591AF680}"/>
              </a:ext>
            </a:extLst>
          </p:cNvPr>
          <p:cNvSpPr/>
          <p:nvPr/>
        </p:nvSpPr>
        <p:spPr>
          <a:xfrm>
            <a:off x="2257424" y="238169"/>
            <a:ext cx="5186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</a:rPr>
              <a:t>Joseph Gunnar Anderson 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</a:rPr>
              <a:t>（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</a:rPr>
              <a:t>1874-1960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</a:rPr>
              <a:t>）</a:t>
            </a:r>
          </a:p>
        </p:txBody>
      </p:sp>
      <p:sp>
        <p:nvSpPr>
          <p:cNvPr id="50" name="矩形 46">
            <a:extLst>
              <a:ext uri="{FF2B5EF4-FFF2-40B4-BE49-F238E27FC236}">
                <a16:creationId xmlns:a16="http://schemas.microsoft.com/office/drawing/2014/main" id="{A5EE86EF-5336-6B47-B3D6-128AA8E004D6}"/>
              </a:ext>
            </a:extLst>
          </p:cNvPr>
          <p:cNvSpPr/>
          <p:nvPr/>
        </p:nvSpPr>
        <p:spPr>
          <a:xfrm>
            <a:off x="8022334" y="1702116"/>
            <a:ext cx="2662789" cy="437095"/>
          </a:xfrm>
          <a:prstGeom prst="rect">
            <a:avLst/>
          </a:prstGeom>
        </p:spPr>
        <p:txBody>
          <a:bodyPr wrap="square" lIns="67108" tIns="33554" rIns="67108" bIns="33554" anchor="ctr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cs typeface="华文黑体" pitchFamily="2" charset="-122"/>
              </a:rPr>
              <a:t>Geoscience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cs typeface="华文黑体" pitchFamily="2" charset="-122"/>
              </a:rPr>
              <a:t> 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cs typeface="华文黑体" pitchFamily="2" charset="-122"/>
            </a:endParaRPr>
          </a:p>
          <a:p>
            <a:pPr algn="ctr"/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cs typeface="华文黑体" pitchFamily="2" charset="-122"/>
              </a:rPr>
              <a:t>Research</a:t>
            </a:r>
          </a:p>
        </p:txBody>
      </p:sp>
      <p:sp>
        <p:nvSpPr>
          <p:cNvPr id="51" name="文本框 36">
            <a:extLst>
              <a:ext uri="{FF2B5EF4-FFF2-40B4-BE49-F238E27FC236}">
                <a16:creationId xmlns:a16="http://schemas.microsoft.com/office/drawing/2014/main" id="{C7478C8B-9011-B049-A8A1-E20C35C721CC}"/>
              </a:ext>
            </a:extLst>
          </p:cNvPr>
          <p:cNvSpPr txBox="1"/>
          <p:nvPr/>
        </p:nvSpPr>
        <p:spPr>
          <a:xfrm>
            <a:off x="7023321" y="2198440"/>
            <a:ext cx="738664" cy="125830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Inter</a:t>
            </a:r>
          </a:p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-disciplinary</a:t>
            </a:r>
          </a:p>
        </p:txBody>
      </p:sp>
      <p:sp>
        <p:nvSpPr>
          <p:cNvPr id="53" name="矩形 46">
            <a:extLst>
              <a:ext uri="{FF2B5EF4-FFF2-40B4-BE49-F238E27FC236}">
                <a16:creationId xmlns:a16="http://schemas.microsoft.com/office/drawing/2014/main" id="{F577980C-4832-464B-95B5-52D97BCA28BE}"/>
              </a:ext>
            </a:extLst>
          </p:cNvPr>
          <p:cNvSpPr/>
          <p:nvPr/>
        </p:nvSpPr>
        <p:spPr>
          <a:xfrm>
            <a:off x="8003112" y="3627543"/>
            <a:ext cx="2662789" cy="437095"/>
          </a:xfrm>
          <a:prstGeom prst="rect">
            <a:avLst/>
          </a:prstGeom>
        </p:spPr>
        <p:txBody>
          <a:bodyPr wrap="square" lIns="67108" tIns="33554" rIns="67108" bIns="33554" anchor="ctr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cs typeface="华文黑体" pitchFamily="2" charset="-122"/>
              </a:rPr>
              <a:t>Geoscience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cs typeface="华文黑体" pitchFamily="2" charset="-122"/>
              </a:rPr>
              <a:t> 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cs typeface="华文黑体" pitchFamily="2" charset="-122"/>
            </a:endParaRPr>
          </a:p>
          <a:p>
            <a:pPr algn="ctr"/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cs typeface="华文黑体" pitchFamily="2" charset="-122"/>
              </a:rPr>
              <a:t>Research</a:t>
            </a:r>
          </a:p>
        </p:txBody>
      </p:sp>
      <p:sp>
        <p:nvSpPr>
          <p:cNvPr id="55" name="矩形 46">
            <a:extLst>
              <a:ext uri="{FF2B5EF4-FFF2-40B4-BE49-F238E27FC236}">
                <a16:creationId xmlns:a16="http://schemas.microsoft.com/office/drawing/2014/main" id="{92EFD129-A038-B74E-B026-D2372946612C}"/>
              </a:ext>
            </a:extLst>
          </p:cNvPr>
          <p:cNvSpPr/>
          <p:nvPr/>
        </p:nvSpPr>
        <p:spPr>
          <a:xfrm>
            <a:off x="6991958" y="2435953"/>
            <a:ext cx="2662789" cy="437095"/>
          </a:xfrm>
          <a:prstGeom prst="rect">
            <a:avLst/>
          </a:prstGeom>
        </p:spPr>
        <p:txBody>
          <a:bodyPr wrap="square" lIns="67108" tIns="33554" rIns="67108" bIns="33554" anchor="ctr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cs typeface="华文黑体" pitchFamily="2" charset="-122"/>
              </a:rPr>
              <a:t>Northern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cs typeface="华文黑体" pitchFamily="2" charset="-122"/>
              </a:rPr>
              <a:t> 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cs typeface="华文黑体" pitchFamily="2" charset="-122"/>
            </a:endParaRPr>
          </a:p>
          <a:p>
            <a:pPr algn="ctr"/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cs typeface="华文黑体" pitchFamily="2" charset="-122"/>
              </a:rPr>
              <a:t>Europe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56" name="矩形 46">
            <a:extLst>
              <a:ext uri="{FF2B5EF4-FFF2-40B4-BE49-F238E27FC236}">
                <a16:creationId xmlns:a16="http://schemas.microsoft.com/office/drawing/2014/main" id="{C896E3FA-3AE5-AC46-BBFA-EF3646936A02}"/>
              </a:ext>
            </a:extLst>
          </p:cNvPr>
          <p:cNvSpPr/>
          <p:nvPr/>
        </p:nvSpPr>
        <p:spPr>
          <a:xfrm>
            <a:off x="8830622" y="2846907"/>
            <a:ext cx="2662789" cy="437095"/>
          </a:xfrm>
          <a:prstGeom prst="rect">
            <a:avLst/>
          </a:prstGeom>
        </p:spPr>
        <p:txBody>
          <a:bodyPr wrap="square" lIns="67108" tIns="33554" rIns="67108" bIns="33554" anchor="ctr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cs typeface="华文黑体" pitchFamily="2" charset="-122"/>
              </a:rPr>
              <a:t>East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cs typeface="华文黑体" pitchFamily="2" charset="-122"/>
              </a:rPr>
              <a:t> 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cs typeface="华文黑体" pitchFamily="2" charset="-122"/>
            </a:endParaRPr>
          </a:p>
          <a:p>
            <a:pPr algn="ctr"/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cs typeface="华文黑体" pitchFamily="2" charset="-122"/>
              </a:rPr>
              <a:t>Asia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57" name="矩形 46">
            <a:extLst>
              <a:ext uri="{FF2B5EF4-FFF2-40B4-BE49-F238E27FC236}">
                <a16:creationId xmlns:a16="http://schemas.microsoft.com/office/drawing/2014/main" id="{7589CFC1-61FB-8845-823B-2FE291EE1C70}"/>
              </a:ext>
            </a:extLst>
          </p:cNvPr>
          <p:cNvSpPr/>
          <p:nvPr/>
        </p:nvSpPr>
        <p:spPr>
          <a:xfrm>
            <a:off x="7663077" y="4649295"/>
            <a:ext cx="2662789" cy="252429"/>
          </a:xfrm>
          <a:prstGeom prst="rect">
            <a:avLst/>
          </a:prstGeom>
        </p:spPr>
        <p:txBody>
          <a:bodyPr wrap="square" lIns="67108" tIns="33554" rIns="67108" bIns="33554" anchor="ctr">
            <a:spAutoFit/>
          </a:bodyPr>
          <a:lstStyle/>
          <a:p>
            <a:pPr algn="ctr"/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cs typeface="华文黑体" pitchFamily="2" charset="-122"/>
              </a:rPr>
              <a:t> 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cs typeface="华文黑体" pitchFamily="2" charset="-122"/>
              </a:rPr>
              <a:t>Asia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58" name="Oval 38">
            <a:extLst>
              <a:ext uri="{FF2B5EF4-FFF2-40B4-BE49-F238E27FC236}">
                <a16:creationId xmlns:a16="http://schemas.microsoft.com/office/drawing/2014/main" id="{22DF1038-C354-7145-B26F-6C90CDEAC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576" y="5381512"/>
            <a:ext cx="1030848" cy="1018856"/>
          </a:xfrm>
          <a:prstGeom prst="ellipse">
            <a:avLst/>
          </a:prstGeom>
          <a:solidFill>
            <a:srgbClr val="C00000"/>
          </a:solidFill>
          <a:ln w="19050">
            <a:noFill/>
            <a:round/>
          </a:ln>
        </p:spPr>
        <p:txBody>
          <a:bodyPr wrap="none" lIns="67108" tIns="33554" rIns="67108" bIns="33554" anchor="ctr"/>
          <a:lstStyle/>
          <a:p>
            <a:pPr algn="ctr">
              <a:defRPr/>
            </a:pPr>
            <a:r>
              <a:rPr lang="en-US" altLang="zh-CN" sz="1600" b="1" kern="0" dirty="0">
                <a:solidFill>
                  <a:schemeClr val="bg1"/>
                </a:solidFill>
                <a:ea typeface="微软雅黑" panose="020B0503020204020204" pitchFamily="34" charset="-122"/>
              </a:rPr>
              <a:t>1923</a:t>
            </a:r>
            <a:endParaRPr lang="zh-CN" altLang="en-US" sz="1600" b="1" kern="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59" name="Line 43">
            <a:extLst>
              <a:ext uri="{FF2B5EF4-FFF2-40B4-BE49-F238E27FC236}">
                <a16:creationId xmlns:a16="http://schemas.microsoft.com/office/drawing/2014/main" id="{0B6D8A2F-9EB5-9543-A38C-728F6E969A65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3470886" y="3948903"/>
            <a:ext cx="4109" cy="4057791"/>
          </a:xfrm>
          <a:prstGeom prst="line">
            <a:avLst/>
          </a:prstGeom>
          <a:noFill/>
          <a:ln w="28575">
            <a:solidFill>
              <a:schemeClr val="bg1">
                <a:lumMod val="50000"/>
              </a:schemeClr>
            </a:solidFill>
            <a:prstDash val="lgDash"/>
            <a:rou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108" tIns="33554" rIns="67108" bIns="33554"/>
          <a:lstStyle/>
          <a:p>
            <a:pPr>
              <a:defRPr/>
            </a:pPr>
            <a:endParaRPr lang="zh-CN" altLang="en-US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60" name="矩形 52">
            <a:extLst>
              <a:ext uri="{FF2B5EF4-FFF2-40B4-BE49-F238E27FC236}">
                <a16:creationId xmlns:a16="http://schemas.microsoft.com/office/drawing/2014/main" id="{5B73D92D-CB21-0846-9569-707C9AC8DD46}"/>
              </a:ext>
            </a:extLst>
          </p:cNvPr>
          <p:cNvSpPr/>
          <p:nvPr/>
        </p:nvSpPr>
        <p:spPr>
          <a:xfrm>
            <a:off x="869216" y="5665323"/>
            <a:ext cx="5169971" cy="252428"/>
          </a:xfrm>
          <a:prstGeom prst="rect">
            <a:avLst/>
          </a:prstGeom>
        </p:spPr>
        <p:txBody>
          <a:bodyPr wrap="square" lIns="67108" tIns="33554" rIns="67108" bIns="33554" anchor="ctr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Archaeology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 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in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 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narrow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 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sense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 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矩形 52">
            <a:extLst>
              <a:ext uri="{FF2B5EF4-FFF2-40B4-BE49-F238E27FC236}">
                <a16:creationId xmlns:a16="http://schemas.microsoft.com/office/drawing/2014/main" id="{90D29972-72D7-7741-AE24-0ABE4256E0A8}"/>
              </a:ext>
            </a:extLst>
          </p:cNvPr>
          <p:cNvSpPr/>
          <p:nvPr/>
        </p:nvSpPr>
        <p:spPr>
          <a:xfrm>
            <a:off x="27630" y="6214747"/>
            <a:ext cx="5169971" cy="252429"/>
          </a:xfrm>
          <a:prstGeom prst="rect">
            <a:avLst/>
          </a:prstGeom>
        </p:spPr>
        <p:txBody>
          <a:bodyPr wrap="square" lIns="67108" tIns="33554" rIns="67108" bIns="33554" anchor="ctr">
            <a:spAutoFit/>
          </a:bodyPr>
          <a:lstStyle/>
          <a:p>
            <a:r>
              <a:rPr lang="en-US" altLang="zh-CN" sz="1200" dirty="0"/>
              <a:t>Academic</a:t>
            </a:r>
            <a:r>
              <a:rPr lang="zh-CN" altLang="en-US" sz="1200" dirty="0"/>
              <a:t> </a:t>
            </a:r>
            <a:r>
              <a:rPr lang="en-US" altLang="zh-CN" sz="1200" dirty="0"/>
              <a:t>Transition</a:t>
            </a:r>
            <a:r>
              <a:rPr lang="zh-CN" altLang="en-US" sz="1200" dirty="0"/>
              <a:t> </a:t>
            </a:r>
            <a:r>
              <a:rPr lang="en-US" sz="1200" dirty="0"/>
              <a:t>Timeline: </a:t>
            </a:r>
            <a:r>
              <a:rPr lang="en-US" altLang="zh-CN" sz="1200" dirty="0"/>
              <a:t>From</a:t>
            </a:r>
            <a:r>
              <a:rPr lang="zh-CN" altLang="en-US" sz="1200" dirty="0"/>
              <a:t> </a:t>
            </a:r>
            <a:r>
              <a:rPr lang="en-US" altLang="zh-CN" sz="1200" dirty="0"/>
              <a:t>Geoscience</a:t>
            </a:r>
            <a:r>
              <a:rPr lang="zh-CN" altLang="en-US" sz="1200" dirty="0"/>
              <a:t> </a:t>
            </a:r>
            <a:r>
              <a:rPr lang="en-US" altLang="zh-CN" sz="1200" dirty="0"/>
              <a:t>to</a:t>
            </a:r>
            <a:r>
              <a:rPr lang="zh-CN" altLang="en-US" sz="1200" dirty="0"/>
              <a:t> </a:t>
            </a:r>
            <a:r>
              <a:rPr lang="en-US" altLang="zh-CN" sz="1200" dirty="0"/>
              <a:t>Archaeology</a:t>
            </a:r>
            <a:endParaRPr lang="en-US" sz="120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505B7B0-E2A5-5A47-AFD2-1539E7A70F9A}"/>
              </a:ext>
            </a:extLst>
          </p:cNvPr>
          <p:cNvSpPr txBox="1"/>
          <p:nvPr/>
        </p:nvSpPr>
        <p:spPr>
          <a:xfrm>
            <a:off x="897244" y="4840466"/>
            <a:ext cx="2800442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dirty="0">
                <a:ln>
                  <a:solidFill>
                    <a:schemeClr val="bg1"/>
                  </a:solidFill>
                </a:ln>
              </a:rPr>
              <a:t>Credit to </a:t>
            </a:r>
            <a:r>
              <a:rPr lang="en-US" sz="1000" dirty="0" err="1">
                <a:ln>
                  <a:solidFill>
                    <a:schemeClr val="bg1"/>
                  </a:solidFill>
                </a:ln>
              </a:rPr>
              <a:t>Yangshao</a:t>
            </a:r>
            <a:r>
              <a:rPr lang="en-US" sz="1000" dirty="0">
                <a:ln>
                  <a:solidFill>
                    <a:schemeClr val="bg1"/>
                  </a:solidFill>
                </a:ln>
              </a:rPr>
              <a:t> Museum </a:t>
            </a:r>
          </a:p>
        </p:txBody>
      </p:sp>
    </p:spTree>
    <p:extLst>
      <p:ext uri="{BB962C8B-B14F-4D97-AF65-F5344CB8AC3E}">
        <p14:creationId xmlns:p14="http://schemas.microsoft.com/office/powerpoint/2010/main" val="122465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: 圆角 1">
            <a:extLst>
              <a:ext uri="{FF2B5EF4-FFF2-40B4-BE49-F238E27FC236}">
                <a16:creationId xmlns:a16="http://schemas.microsoft.com/office/drawing/2014/main" id="{8C5A5817-F203-3A40-9BB2-089624B6C9AF}"/>
              </a:ext>
            </a:extLst>
          </p:cNvPr>
          <p:cNvSpPr/>
          <p:nvPr/>
        </p:nvSpPr>
        <p:spPr>
          <a:xfrm>
            <a:off x="-340400" y="216577"/>
            <a:ext cx="917916" cy="445159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: 圆角 2">
            <a:extLst>
              <a:ext uri="{FF2B5EF4-FFF2-40B4-BE49-F238E27FC236}">
                <a16:creationId xmlns:a16="http://schemas.microsoft.com/office/drawing/2014/main" id="{C46DC80C-8ACA-AD4F-B217-B92EB6C11FE3}"/>
              </a:ext>
            </a:extLst>
          </p:cNvPr>
          <p:cNvSpPr/>
          <p:nvPr/>
        </p:nvSpPr>
        <p:spPr>
          <a:xfrm>
            <a:off x="2067670" y="216577"/>
            <a:ext cx="10240635" cy="445159"/>
          </a:xfrm>
          <a:prstGeom prst="roundRect">
            <a:avLst/>
          </a:prstGeom>
          <a:gradFill flip="none" rotWithShape="1">
            <a:gsLst>
              <a:gs pos="0">
                <a:srgbClr val="C00000"/>
              </a:gs>
              <a:gs pos="78000">
                <a:srgbClr val="C00000"/>
              </a:gs>
              <a:gs pos="100000">
                <a:srgbClr val="C00000">
                  <a:alpha val="52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9" name="675965cf-ac6f-497e-b57c-73e50b9e96a7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B69B7DED-F8C2-1942-8BAA-9E1E99DA47BC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0904621" y="279881"/>
            <a:ext cx="1132714" cy="318550"/>
            <a:chOff x="2805112" y="2505075"/>
            <a:chExt cx="6580821" cy="1850707"/>
          </a:xfrm>
          <a:solidFill>
            <a:schemeClr val="bg1"/>
          </a:solidFill>
        </p:grpSpPr>
        <p:sp>
          <p:nvSpPr>
            <p:cNvPr id="50" name="išļîde">
              <a:extLst>
                <a:ext uri="{FF2B5EF4-FFF2-40B4-BE49-F238E27FC236}">
                  <a16:creationId xmlns:a16="http://schemas.microsoft.com/office/drawing/2014/main" id="{D45E27DA-52B7-3B45-A927-DF3B4DF7CE8A}"/>
                </a:ext>
              </a:extLst>
            </p:cNvPr>
            <p:cNvSpPr/>
            <p:nvPr/>
          </p:nvSpPr>
          <p:spPr>
            <a:xfrm>
              <a:off x="2805112" y="2505075"/>
              <a:ext cx="1849755" cy="1850707"/>
            </a:xfrm>
            <a:custGeom>
              <a:avLst/>
              <a:gdLst>
                <a:gd name="connsiteX0" fmla="*/ 807720 w 1849755"/>
                <a:gd name="connsiteY0" fmla="*/ 1710690 h 1850707"/>
                <a:gd name="connsiteX1" fmla="*/ 789622 w 1849755"/>
                <a:gd name="connsiteY1" fmla="*/ 1733550 h 1850707"/>
                <a:gd name="connsiteX2" fmla="*/ 791527 w 1849755"/>
                <a:gd name="connsiteY2" fmla="*/ 1747837 h 1850707"/>
                <a:gd name="connsiteX3" fmla="*/ 812482 w 1849755"/>
                <a:gd name="connsiteY3" fmla="*/ 1763077 h 1850707"/>
                <a:gd name="connsiteX4" fmla="*/ 829627 w 1849755"/>
                <a:gd name="connsiteY4" fmla="*/ 1759267 h 1850707"/>
                <a:gd name="connsiteX5" fmla="*/ 838200 w 1849755"/>
                <a:gd name="connsiteY5" fmla="*/ 1744027 h 1850707"/>
                <a:gd name="connsiteX6" fmla="*/ 827722 w 1849755"/>
                <a:gd name="connsiteY6" fmla="*/ 1722120 h 1850707"/>
                <a:gd name="connsiteX7" fmla="*/ 810577 w 1849755"/>
                <a:gd name="connsiteY7" fmla="*/ 1711642 h 1850707"/>
                <a:gd name="connsiteX8" fmla="*/ 1232535 w 1849755"/>
                <a:gd name="connsiteY8" fmla="*/ 1657350 h 1850707"/>
                <a:gd name="connsiteX9" fmla="*/ 1229678 w 1849755"/>
                <a:gd name="connsiteY9" fmla="*/ 1685925 h 1850707"/>
                <a:gd name="connsiteX10" fmla="*/ 1238250 w 1849755"/>
                <a:gd name="connsiteY10" fmla="*/ 1697355 h 1850707"/>
                <a:gd name="connsiteX11" fmla="*/ 1263968 w 1849755"/>
                <a:gd name="connsiteY11" fmla="*/ 1699260 h 1850707"/>
                <a:gd name="connsiteX12" fmla="*/ 1276350 w 1849755"/>
                <a:gd name="connsiteY12" fmla="*/ 1686878 h 1850707"/>
                <a:gd name="connsiteX13" fmla="*/ 1275397 w 1849755"/>
                <a:gd name="connsiteY13" fmla="*/ 1670685 h 1850707"/>
                <a:gd name="connsiteX14" fmla="*/ 1255395 w 1849755"/>
                <a:gd name="connsiteY14" fmla="*/ 1657350 h 1850707"/>
                <a:gd name="connsiteX15" fmla="*/ 1235393 w 1849755"/>
                <a:gd name="connsiteY15" fmla="*/ 1657350 h 1850707"/>
                <a:gd name="connsiteX16" fmla="*/ 1024890 w 1849755"/>
                <a:gd name="connsiteY16" fmla="*/ 1654493 h 1850707"/>
                <a:gd name="connsiteX17" fmla="*/ 1010602 w 1849755"/>
                <a:gd name="connsiteY17" fmla="*/ 1667828 h 1850707"/>
                <a:gd name="connsiteX18" fmla="*/ 1010602 w 1849755"/>
                <a:gd name="connsiteY18" fmla="*/ 1683068 h 1850707"/>
                <a:gd name="connsiteX19" fmla="*/ 1019175 w 1849755"/>
                <a:gd name="connsiteY19" fmla="*/ 1704023 h 1850707"/>
                <a:gd name="connsiteX20" fmla="*/ 1035367 w 1849755"/>
                <a:gd name="connsiteY20" fmla="*/ 1708785 h 1850707"/>
                <a:gd name="connsiteX21" fmla="*/ 1049655 w 1849755"/>
                <a:gd name="connsiteY21" fmla="*/ 1697355 h 1850707"/>
                <a:gd name="connsiteX22" fmla="*/ 1049655 w 1849755"/>
                <a:gd name="connsiteY22" fmla="*/ 1684020 h 1850707"/>
                <a:gd name="connsiteX23" fmla="*/ 1041082 w 1849755"/>
                <a:gd name="connsiteY23" fmla="*/ 1660208 h 1850707"/>
                <a:gd name="connsiteX24" fmla="*/ 1024890 w 1849755"/>
                <a:gd name="connsiteY24" fmla="*/ 1654493 h 1850707"/>
                <a:gd name="connsiteX25" fmla="*/ 827722 w 1849755"/>
                <a:gd name="connsiteY25" fmla="*/ 1653540 h 1850707"/>
                <a:gd name="connsiteX26" fmla="*/ 812482 w 1849755"/>
                <a:gd name="connsiteY26" fmla="*/ 1656397 h 1850707"/>
                <a:gd name="connsiteX27" fmla="*/ 805815 w 1849755"/>
                <a:gd name="connsiteY27" fmla="*/ 1667827 h 1850707"/>
                <a:gd name="connsiteX28" fmla="*/ 810577 w 1849755"/>
                <a:gd name="connsiteY28" fmla="*/ 1681162 h 1850707"/>
                <a:gd name="connsiteX29" fmla="*/ 820102 w 1849755"/>
                <a:gd name="connsiteY29" fmla="*/ 1688782 h 1850707"/>
                <a:gd name="connsiteX30" fmla="*/ 826770 w 1849755"/>
                <a:gd name="connsiteY30" fmla="*/ 1692592 h 1850707"/>
                <a:gd name="connsiteX31" fmla="*/ 831532 w 1849755"/>
                <a:gd name="connsiteY31" fmla="*/ 1695450 h 1850707"/>
                <a:gd name="connsiteX32" fmla="*/ 846772 w 1849755"/>
                <a:gd name="connsiteY32" fmla="*/ 1676400 h 1850707"/>
                <a:gd name="connsiteX33" fmla="*/ 842962 w 1849755"/>
                <a:gd name="connsiteY33" fmla="*/ 1661160 h 1850707"/>
                <a:gd name="connsiteX34" fmla="*/ 827722 w 1849755"/>
                <a:gd name="connsiteY34" fmla="*/ 1653540 h 1850707"/>
                <a:gd name="connsiteX35" fmla="*/ 831532 w 1849755"/>
                <a:gd name="connsiteY35" fmla="*/ 1644967 h 1850707"/>
                <a:gd name="connsiteX36" fmla="*/ 858202 w 1849755"/>
                <a:gd name="connsiteY36" fmla="*/ 1656397 h 1850707"/>
                <a:gd name="connsiteX37" fmla="*/ 864870 w 1849755"/>
                <a:gd name="connsiteY37" fmla="*/ 1677352 h 1850707"/>
                <a:gd name="connsiteX38" fmla="*/ 842010 w 1849755"/>
                <a:gd name="connsiteY38" fmla="*/ 1701165 h 1850707"/>
                <a:gd name="connsiteX39" fmla="*/ 860107 w 1849755"/>
                <a:gd name="connsiteY39" fmla="*/ 1717357 h 1850707"/>
                <a:gd name="connsiteX40" fmla="*/ 862012 w 1849755"/>
                <a:gd name="connsiteY40" fmla="*/ 1736407 h 1850707"/>
                <a:gd name="connsiteX41" fmla="*/ 855345 w 1849755"/>
                <a:gd name="connsiteY41" fmla="*/ 1754505 h 1850707"/>
                <a:gd name="connsiteX42" fmla="*/ 825817 w 1849755"/>
                <a:gd name="connsiteY42" fmla="*/ 1772602 h 1850707"/>
                <a:gd name="connsiteX43" fmla="*/ 807720 w 1849755"/>
                <a:gd name="connsiteY43" fmla="*/ 1772602 h 1850707"/>
                <a:gd name="connsiteX44" fmla="*/ 774382 w 1849755"/>
                <a:gd name="connsiteY44" fmla="*/ 1752600 h 1850707"/>
                <a:gd name="connsiteX45" fmla="*/ 771525 w 1849755"/>
                <a:gd name="connsiteY45" fmla="*/ 1733550 h 1850707"/>
                <a:gd name="connsiteX46" fmla="*/ 784860 w 1849755"/>
                <a:gd name="connsiteY46" fmla="*/ 1712595 h 1850707"/>
                <a:gd name="connsiteX47" fmla="*/ 800100 w 1849755"/>
                <a:gd name="connsiteY47" fmla="*/ 1705927 h 1850707"/>
                <a:gd name="connsiteX48" fmla="*/ 783907 w 1849755"/>
                <a:gd name="connsiteY48" fmla="*/ 1674495 h 1850707"/>
                <a:gd name="connsiteX49" fmla="*/ 809625 w 1849755"/>
                <a:gd name="connsiteY49" fmla="*/ 1645920 h 1850707"/>
                <a:gd name="connsiteX50" fmla="*/ 831532 w 1849755"/>
                <a:gd name="connsiteY50" fmla="*/ 1644967 h 1850707"/>
                <a:gd name="connsiteX51" fmla="*/ 1028700 w 1849755"/>
                <a:gd name="connsiteY51" fmla="*/ 1644015 h 1850707"/>
                <a:gd name="connsiteX52" fmla="*/ 1070610 w 1849755"/>
                <a:gd name="connsiteY52" fmla="*/ 1661160 h 1850707"/>
                <a:gd name="connsiteX53" fmla="*/ 1077277 w 1849755"/>
                <a:gd name="connsiteY53" fmla="*/ 1689735 h 1850707"/>
                <a:gd name="connsiteX54" fmla="*/ 1073467 w 1849755"/>
                <a:gd name="connsiteY54" fmla="*/ 1730693 h 1850707"/>
                <a:gd name="connsiteX55" fmla="*/ 1050607 w 1849755"/>
                <a:gd name="connsiteY55" fmla="*/ 1761173 h 1850707"/>
                <a:gd name="connsiteX56" fmla="*/ 1014412 w 1849755"/>
                <a:gd name="connsiteY56" fmla="*/ 1776413 h 1850707"/>
                <a:gd name="connsiteX57" fmla="*/ 1005840 w 1849755"/>
                <a:gd name="connsiteY57" fmla="*/ 1771650 h 1850707"/>
                <a:gd name="connsiteX58" fmla="*/ 1007745 w 1849755"/>
                <a:gd name="connsiteY58" fmla="*/ 1767840 h 1850707"/>
                <a:gd name="connsiteX59" fmla="*/ 1015365 w 1849755"/>
                <a:gd name="connsiteY59" fmla="*/ 1767840 h 1850707"/>
                <a:gd name="connsiteX60" fmla="*/ 1042035 w 1849755"/>
                <a:gd name="connsiteY60" fmla="*/ 1753553 h 1850707"/>
                <a:gd name="connsiteX61" fmla="*/ 1049655 w 1849755"/>
                <a:gd name="connsiteY61" fmla="*/ 1741170 h 1850707"/>
                <a:gd name="connsiteX62" fmla="*/ 1054417 w 1849755"/>
                <a:gd name="connsiteY62" fmla="*/ 1706880 h 1850707"/>
                <a:gd name="connsiteX63" fmla="*/ 1039177 w 1849755"/>
                <a:gd name="connsiteY63" fmla="*/ 1722120 h 1850707"/>
                <a:gd name="connsiteX64" fmla="*/ 1024890 w 1849755"/>
                <a:gd name="connsiteY64" fmla="*/ 1725930 h 1850707"/>
                <a:gd name="connsiteX65" fmla="*/ 1002030 w 1849755"/>
                <a:gd name="connsiteY65" fmla="*/ 1720215 h 1850707"/>
                <a:gd name="connsiteX66" fmla="*/ 989647 w 1849755"/>
                <a:gd name="connsiteY66" fmla="*/ 1695450 h 1850707"/>
                <a:gd name="connsiteX67" fmla="*/ 1004887 w 1849755"/>
                <a:gd name="connsiteY67" fmla="*/ 1653540 h 1850707"/>
                <a:gd name="connsiteX68" fmla="*/ 1028700 w 1849755"/>
                <a:gd name="connsiteY68" fmla="*/ 1644015 h 1850707"/>
                <a:gd name="connsiteX69" fmla="*/ 1236345 w 1849755"/>
                <a:gd name="connsiteY69" fmla="*/ 1598295 h 1850707"/>
                <a:gd name="connsiteX70" fmla="*/ 1219200 w 1849755"/>
                <a:gd name="connsiteY70" fmla="*/ 1600200 h 1850707"/>
                <a:gd name="connsiteX71" fmla="*/ 1207770 w 1849755"/>
                <a:gd name="connsiteY71" fmla="*/ 1610678 h 1850707"/>
                <a:gd name="connsiteX72" fmla="*/ 1207770 w 1849755"/>
                <a:gd name="connsiteY72" fmla="*/ 1624013 h 1850707"/>
                <a:gd name="connsiteX73" fmla="*/ 1219200 w 1849755"/>
                <a:gd name="connsiteY73" fmla="*/ 1633538 h 1850707"/>
                <a:gd name="connsiteX74" fmla="*/ 1230630 w 1849755"/>
                <a:gd name="connsiteY74" fmla="*/ 1634490 h 1850707"/>
                <a:gd name="connsiteX75" fmla="*/ 1238250 w 1849755"/>
                <a:gd name="connsiteY75" fmla="*/ 1634490 h 1850707"/>
                <a:gd name="connsiteX76" fmla="*/ 1243965 w 1849755"/>
                <a:gd name="connsiteY76" fmla="*/ 1634490 h 1850707"/>
                <a:gd name="connsiteX77" fmla="*/ 1247775 w 1849755"/>
                <a:gd name="connsiteY77" fmla="*/ 1608773 h 1850707"/>
                <a:gd name="connsiteX78" fmla="*/ 1236345 w 1849755"/>
                <a:gd name="connsiteY78" fmla="*/ 1598295 h 1850707"/>
                <a:gd name="connsiteX79" fmla="*/ 580073 w 1849755"/>
                <a:gd name="connsiteY79" fmla="*/ 1586865 h 1850707"/>
                <a:gd name="connsiteX80" fmla="*/ 639128 w 1849755"/>
                <a:gd name="connsiteY80" fmla="*/ 1592580 h 1850707"/>
                <a:gd name="connsiteX81" fmla="*/ 640080 w 1849755"/>
                <a:gd name="connsiteY81" fmla="*/ 1594485 h 1850707"/>
                <a:gd name="connsiteX82" fmla="*/ 632460 w 1849755"/>
                <a:gd name="connsiteY82" fmla="*/ 1608772 h 1850707"/>
                <a:gd name="connsiteX83" fmla="*/ 622935 w 1849755"/>
                <a:gd name="connsiteY83" fmla="*/ 1627822 h 1850707"/>
                <a:gd name="connsiteX84" fmla="*/ 607695 w 1849755"/>
                <a:gd name="connsiteY84" fmla="*/ 1660207 h 1850707"/>
                <a:gd name="connsiteX85" fmla="*/ 591503 w 1849755"/>
                <a:gd name="connsiteY85" fmla="*/ 1698307 h 1850707"/>
                <a:gd name="connsiteX86" fmla="*/ 593408 w 1849755"/>
                <a:gd name="connsiteY86" fmla="*/ 1702117 h 1850707"/>
                <a:gd name="connsiteX87" fmla="*/ 608648 w 1849755"/>
                <a:gd name="connsiteY87" fmla="*/ 1710690 h 1850707"/>
                <a:gd name="connsiteX88" fmla="*/ 609600 w 1849755"/>
                <a:gd name="connsiteY88" fmla="*/ 1711642 h 1850707"/>
                <a:gd name="connsiteX89" fmla="*/ 609600 w 1849755"/>
                <a:gd name="connsiteY89" fmla="*/ 1717357 h 1850707"/>
                <a:gd name="connsiteX90" fmla="*/ 608648 w 1849755"/>
                <a:gd name="connsiteY90" fmla="*/ 1718310 h 1850707"/>
                <a:gd name="connsiteX91" fmla="*/ 580073 w 1849755"/>
                <a:gd name="connsiteY91" fmla="*/ 1704975 h 1850707"/>
                <a:gd name="connsiteX92" fmla="*/ 544830 w 1849755"/>
                <a:gd name="connsiteY92" fmla="*/ 1689735 h 1850707"/>
                <a:gd name="connsiteX93" fmla="*/ 543878 w 1849755"/>
                <a:gd name="connsiteY93" fmla="*/ 1688782 h 1850707"/>
                <a:gd name="connsiteX94" fmla="*/ 545783 w 1849755"/>
                <a:gd name="connsiteY94" fmla="*/ 1684020 h 1850707"/>
                <a:gd name="connsiteX95" fmla="*/ 546735 w 1849755"/>
                <a:gd name="connsiteY95" fmla="*/ 1684020 h 1850707"/>
                <a:gd name="connsiteX96" fmla="*/ 555308 w 1849755"/>
                <a:gd name="connsiteY96" fmla="*/ 1686877 h 1850707"/>
                <a:gd name="connsiteX97" fmla="*/ 564833 w 1849755"/>
                <a:gd name="connsiteY97" fmla="*/ 1689735 h 1850707"/>
                <a:gd name="connsiteX98" fmla="*/ 568643 w 1849755"/>
                <a:gd name="connsiteY98" fmla="*/ 1687830 h 1850707"/>
                <a:gd name="connsiteX99" fmla="*/ 584835 w 1849755"/>
                <a:gd name="connsiteY99" fmla="*/ 1656397 h 1850707"/>
                <a:gd name="connsiteX100" fmla="*/ 594360 w 1849755"/>
                <a:gd name="connsiteY100" fmla="*/ 1635442 h 1850707"/>
                <a:gd name="connsiteX101" fmla="*/ 604838 w 1849755"/>
                <a:gd name="connsiteY101" fmla="*/ 1611630 h 1850707"/>
                <a:gd name="connsiteX102" fmla="*/ 607695 w 1849755"/>
                <a:gd name="connsiteY102" fmla="*/ 1604962 h 1850707"/>
                <a:gd name="connsiteX103" fmla="*/ 607695 w 1849755"/>
                <a:gd name="connsiteY103" fmla="*/ 1600200 h 1850707"/>
                <a:gd name="connsiteX104" fmla="*/ 601980 w 1849755"/>
                <a:gd name="connsiteY104" fmla="*/ 1600200 h 1850707"/>
                <a:gd name="connsiteX105" fmla="*/ 578168 w 1849755"/>
                <a:gd name="connsiteY105" fmla="*/ 1600200 h 1850707"/>
                <a:gd name="connsiteX106" fmla="*/ 577215 w 1849755"/>
                <a:gd name="connsiteY106" fmla="*/ 1599247 h 1850707"/>
                <a:gd name="connsiteX107" fmla="*/ 580073 w 1849755"/>
                <a:gd name="connsiteY107" fmla="*/ 1587817 h 1850707"/>
                <a:gd name="connsiteX108" fmla="*/ 1245870 w 1849755"/>
                <a:gd name="connsiteY108" fmla="*/ 1585913 h 1850707"/>
                <a:gd name="connsiteX109" fmla="*/ 1263015 w 1849755"/>
                <a:gd name="connsiteY109" fmla="*/ 1600200 h 1850707"/>
                <a:gd name="connsiteX110" fmla="*/ 1256347 w 1849755"/>
                <a:gd name="connsiteY110" fmla="*/ 1632585 h 1850707"/>
                <a:gd name="connsiteX111" fmla="*/ 1280160 w 1849755"/>
                <a:gd name="connsiteY111" fmla="*/ 1636395 h 1850707"/>
                <a:gd name="connsiteX112" fmla="*/ 1292543 w 1849755"/>
                <a:gd name="connsiteY112" fmla="*/ 1651635 h 1850707"/>
                <a:gd name="connsiteX113" fmla="*/ 1296353 w 1849755"/>
                <a:gd name="connsiteY113" fmla="*/ 1670685 h 1850707"/>
                <a:gd name="connsiteX114" fmla="*/ 1280160 w 1849755"/>
                <a:gd name="connsiteY114" fmla="*/ 1701165 h 1850707"/>
                <a:gd name="connsiteX115" fmla="*/ 1263968 w 1849755"/>
                <a:gd name="connsiteY115" fmla="*/ 1710690 h 1850707"/>
                <a:gd name="connsiteX116" fmla="*/ 1224915 w 1849755"/>
                <a:gd name="connsiteY116" fmla="*/ 1710690 h 1850707"/>
                <a:gd name="connsiteX117" fmla="*/ 1212533 w 1849755"/>
                <a:gd name="connsiteY117" fmla="*/ 1696403 h 1850707"/>
                <a:gd name="connsiteX118" fmla="*/ 1212533 w 1849755"/>
                <a:gd name="connsiteY118" fmla="*/ 1671638 h 1850707"/>
                <a:gd name="connsiteX119" fmla="*/ 1222058 w 1849755"/>
                <a:gd name="connsiteY119" fmla="*/ 1658303 h 1850707"/>
                <a:gd name="connsiteX120" fmla="*/ 1191578 w 1849755"/>
                <a:gd name="connsiteY120" fmla="*/ 1639253 h 1850707"/>
                <a:gd name="connsiteX121" fmla="*/ 1199198 w 1849755"/>
                <a:gd name="connsiteY121" fmla="*/ 1602105 h 1850707"/>
                <a:gd name="connsiteX122" fmla="*/ 1217295 w 1849755"/>
                <a:gd name="connsiteY122" fmla="*/ 1589723 h 1850707"/>
                <a:gd name="connsiteX123" fmla="*/ 1245870 w 1849755"/>
                <a:gd name="connsiteY123" fmla="*/ 1585913 h 1850707"/>
                <a:gd name="connsiteX124" fmla="*/ 156210 w 1849755"/>
                <a:gd name="connsiteY124" fmla="*/ 1192530 h 1850707"/>
                <a:gd name="connsiteX125" fmla="*/ 139065 w 1849755"/>
                <a:gd name="connsiteY125" fmla="*/ 1204912 h 1850707"/>
                <a:gd name="connsiteX126" fmla="*/ 140018 w 1849755"/>
                <a:gd name="connsiteY126" fmla="*/ 1225867 h 1850707"/>
                <a:gd name="connsiteX127" fmla="*/ 142875 w 1849755"/>
                <a:gd name="connsiteY127" fmla="*/ 1232535 h 1850707"/>
                <a:gd name="connsiteX128" fmla="*/ 193358 w 1849755"/>
                <a:gd name="connsiteY128" fmla="*/ 1213485 h 1850707"/>
                <a:gd name="connsiteX129" fmla="*/ 192405 w 1849755"/>
                <a:gd name="connsiteY129" fmla="*/ 1209675 h 1850707"/>
                <a:gd name="connsiteX130" fmla="*/ 179070 w 1849755"/>
                <a:gd name="connsiteY130" fmla="*/ 1192530 h 1850707"/>
                <a:gd name="connsiteX131" fmla="*/ 156210 w 1849755"/>
                <a:gd name="connsiteY131" fmla="*/ 1192530 h 1850707"/>
                <a:gd name="connsiteX132" fmla="*/ 159068 w 1849755"/>
                <a:gd name="connsiteY132" fmla="*/ 1161097 h 1850707"/>
                <a:gd name="connsiteX133" fmla="*/ 174308 w 1849755"/>
                <a:gd name="connsiteY133" fmla="*/ 1167765 h 1850707"/>
                <a:gd name="connsiteX134" fmla="*/ 186690 w 1849755"/>
                <a:gd name="connsiteY134" fmla="*/ 1182052 h 1850707"/>
                <a:gd name="connsiteX135" fmla="*/ 196215 w 1849755"/>
                <a:gd name="connsiteY135" fmla="*/ 1202055 h 1850707"/>
                <a:gd name="connsiteX136" fmla="*/ 200025 w 1849755"/>
                <a:gd name="connsiteY136" fmla="*/ 1211580 h 1850707"/>
                <a:gd name="connsiteX137" fmla="*/ 232410 w 1849755"/>
                <a:gd name="connsiteY137" fmla="*/ 1199197 h 1850707"/>
                <a:gd name="connsiteX138" fmla="*/ 237173 w 1849755"/>
                <a:gd name="connsiteY138" fmla="*/ 1196340 h 1850707"/>
                <a:gd name="connsiteX139" fmla="*/ 239078 w 1849755"/>
                <a:gd name="connsiteY139" fmla="*/ 1190625 h 1850707"/>
                <a:gd name="connsiteX140" fmla="*/ 238125 w 1849755"/>
                <a:gd name="connsiteY140" fmla="*/ 1184910 h 1850707"/>
                <a:gd name="connsiteX141" fmla="*/ 237173 w 1849755"/>
                <a:gd name="connsiteY141" fmla="*/ 1178242 h 1850707"/>
                <a:gd name="connsiteX142" fmla="*/ 243840 w 1849755"/>
                <a:gd name="connsiteY142" fmla="*/ 1175385 h 1850707"/>
                <a:gd name="connsiteX143" fmla="*/ 267653 w 1849755"/>
                <a:gd name="connsiteY143" fmla="*/ 1237297 h 1850707"/>
                <a:gd name="connsiteX144" fmla="*/ 260985 w 1849755"/>
                <a:gd name="connsiteY144" fmla="*/ 1239202 h 1850707"/>
                <a:gd name="connsiteX145" fmla="*/ 258128 w 1849755"/>
                <a:gd name="connsiteY145" fmla="*/ 1233487 h 1850707"/>
                <a:gd name="connsiteX146" fmla="*/ 255270 w 1849755"/>
                <a:gd name="connsiteY146" fmla="*/ 1228725 h 1850707"/>
                <a:gd name="connsiteX147" fmla="*/ 250508 w 1849755"/>
                <a:gd name="connsiteY147" fmla="*/ 1225867 h 1850707"/>
                <a:gd name="connsiteX148" fmla="*/ 244793 w 1849755"/>
                <a:gd name="connsiteY148" fmla="*/ 1226820 h 1850707"/>
                <a:gd name="connsiteX149" fmla="*/ 164783 w 1849755"/>
                <a:gd name="connsiteY149" fmla="*/ 1257300 h 1850707"/>
                <a:gd name="connsiteX150" fmla="*/ 160020 w 1849755"/>
                <a:gd name="connsiteY150" fmla="*/ 1260157 h 1850707"/>
                <a:gd name="connsiteX151" fmla="*/ 158115 w 1849755"/>
                <a:gd name="connsiteY151" fmla="*/ 1265872 h 1850707"/>
                <a:gd name="connsiteX152" fmla="*/ 159068 w 1849755"/>
                <a:gd name="connsiteY152" fmla="*/ 1272540 h 1850707"/>
                <a:gd name="connsiteX153" fmla="*/ 160020 w 1849755"/>
                <a:gd name="connsiteY153" fmla="*/ 1278255 h 1850707"/>
                <a:gd name="connsiteX154" fmla="*/ 153353 w 1849755"/>
                <a:gd name="connsiteY154" fmla="*/ 1281112 h 1850707"/>
                <a:gd name="connsiteX155" fmla="*/ 129540 w 1849755"/>
                <a:gd name="connsiteY155" fmla="*/ 1218247 h 1850707"/>
                <a:gd name="connsiteX156" fmla="*/ 123825 w 1849755"/>
                <a:gd name="connsiteY156" fmla="*/ 1183005 h 1850707"/>
                <a:gd name="connsiteX157" fmla="*/ 140970 w 1849755"/>
                <a:gd name="connsiteY157" fmla="*/ 1163002 h 1850707"/>
                <a:gd name="connsiteX158" fmla="*/ 159068 w 1849755"/>
                <a:gd name="connsiteY158" fmla="*/ 1161097 h 1850707"/>
                <a:gd name="connsiteX159" fmla="*/ 1615440 w 1849755"/>
                <a:gd name="connsiteY159" fmla="*/ 1152525 h 1850707"/>
                <a:gd name="connsiteX160" fmla="*/ 1622107 w 1849755"/>
                <a:gd name="connsiteY160" fmla="*/ 1154430 h 1850707"/>
                <a:gd name="connsiteX161" fmla="*/ 1620202 w 1849755"/>
                <a:gd name="connsiteY161" fmla="*/ 1161097 h 1850707"/>
                <a:gd name="connsiteX162" fmla="*/ 1619250 w 1849755"/>
                <a:gd name="connsiteY162" fmla="*/ 1167765 h 1850707"/>
                <a:gd name="connsiteX163" fmla="*/ 1621155 w 1849755"/>
                <a:gd name="connsiteY163" fmla="*/ 1173480 h 1850707"/>
                <a:gd name="connsiteX164" fmla="*/ 1625917 w 1849755"/>
                <a:gd name="connsiteY164" fmla="*/ 1176337 h 1850707"/>
                <a:gd name="connsiteX165" fmla="*/ 1645920 w 1849755"/>
                <a:gd name="connsiteY165" fmla="*/ 1183957 h 1850707"/>
                <a:gd name="connsiteX166" fmla="*/ 1650682 w 1849755"/>
                <a:gd name="connsiteY166" fmla="*/ 1185862 h 1850707"/>
                <a:gd name="connsiteX167" fmla="*/ 1654492 w 1849755"/>
                <a:gd name="connsiteY167" fmla="*/ 1186815 h 1850707"/>
                <a:gd name="connsiteX168" fmla="*/ 1659255 w 1849755"/>
                <a:gd name="connsiteY168" fmla="*/ 1186815 h 1850707"/>
                <a:gd name="connsiteX169" fmla="*/ 1666875 w 1849755"/>
                <a:gd name="connsiteY169" fmla="*/ 1185862 h 1850707"/>
                <a:gd name="connsiteX170" fmla="*/ 1691640 w 1849755"/>
                <a:gd name="connsiteY170" fmla="*/ 1182052 h 1850707"/>
                <a:gd name="connsiteX171" fmla="*/ 1714500 w 1849755"/>
                <a:gd name="connsiteY171" fmla="*/ 1178242 h 1850707"/>
                <a:gd name="connsiteX172" fmla="*/ 1724025 w 1849755"/>
                <a:gd name="connsiteY172" fmla="*/ 1175385 h 1850707"/>
                <a:gd name="connsiteX173" fmla="*/ 1730692 w 1849755"/>
                <a:gd name="connsiteY173" fmla="*/ 1171575 h 1850707"/>
                <a:gd name="connsiteX174" fmla="*/ 1734502 w 1849755"/>
                <a:gd name="connsiteY174" fmla="*/ 1166812 h 1850707"/>
                <a:gd name="connsiteX175" fmla="*/ 1737360 w 1849755"/>
                <a:gd name="connsiteY175" fmla="*/ 1162050 h 1850707"/>
                <a:gd name="connsiteX176" fmla="*/ 1744027 w 1849755"/>
                <a:gd name="connsiteY176" fmla="*/ 1164907 h 1850707"/>
                <a:gd name="connsiteX177" fmla="*/ 1719262 w 1849755"/>
                <a:gd name="connsiteY177" fmla="*/ 1229677 h 1850707"/>
                <a:gd name="connsiteX178" fmla="*/ 1712595 w 1849755"/>
                <a:gd name="connsiteY178" fmla="*/ 1226820 h 1850707"/>
                <a:gd name="connsiteX179" fmla="*/ 1716405 w 1849755"/>
                <a:gd name="connsiteY179" fmla="*/ 1214437 h 1850707"/>
                <a:gd name="connsiteX180" fmla="*/ 1714500 w 1849755"/>
                <a:gd name="connsiteY180" fmla="*/ 1210627 h 1850707"/>
                <a:gd name="connsiteX181" fmla="*/ 1710690 w 1849755"/>
                <a:gd name="connsiteY181" fmla="*/ 1210627 h 1850707"/>
                <a:gd name="connsiteX182" fmla="*/ 1701165 w 1849755"/>
                <a:gd name="connsiteY182" fmla="*/ 1211580 h 1850707"/>
                <a:gd name="connsiteX183" fmla="*/ 1684020 w 1849755"/>
                <a:gd name="connsiteY183" fmla="*/ 1214437 h 1850707"/>
                <a:gd name="connsiteX184" fmla="*/ 1657350 w 1849755"/>
                <a:gd name="connsiteY184" fmla="*/ 1219200 h 1850707"/>
                <a:gd name="connsiteX185" fmla="*/ 1683067 w 1849755"/>
                <a:gd name="connsiteY185" fmla="*/ 1253490 h 1850707"/>
                <a:gd name="connsiteX186" fmla="*/ 1692592 w 1849755"/>
                <a:gd name="connsiteY186" fmla="*/ 1263967 h 1850707"/>
                <a:gd name="connsiteX187" fmla="*/ 1698307 w 1849755"/>
                <a:gd name="connsiteY187" fmla="*/ 1262062 h 1850707"/>
                <a:gd name="connsiteX188" fmla="*/ 1704022 w 1849755"/>
                <a:gd name="connsiteY188" fmla="*/ 1251585 h 1850707"/>
                <a:gd name="connsiteX189" fmla="*/ 1710690 w 1849755"/>
                <a:gd name="connsiteY189" fmla="*/ 1253490 h 1850707"/>
                <a:gd name="connsiteX190" fmla="*/ 1694497 w 1849755"/>
                <a:gd name="connsiteY190" fmla="*/ 1295400 h 1850707"/>
                <a:gd name="connsiteX191" fmla="*/ 1686877 w 1849755"/>
                <a:gd name="connsiteY191" fmla="*/ 1292542 h 1850707"/>
                <a:gd name="connsiteX192" fmla="*/ 1687830 w 1849755"/>
                <a:gd name="connsiteY192" fmla="*/ 1286827 h 1850707"/>
                <a:gd name="connsiteX193" fmla="*/ 1687830 w 1849755"/>
                <a:gd name="connsiteY193" fmla="*/ 1281112 h 1850707"/>
                <a:gd name="connsiteX194" fmla="*/ 1684972 w 1849755"/>
                <a:gd name="connsiteY194" fmla="*/ 1273492 h 1850707"/>
                <a:gd name="connsiteX195" fmla="*/ 1680210 w 1849755"/>
                <a:gd name="connsiteY195" fmla="*/ 1265872 h 1850707"/>
                <a:gd name="connsiteX196" fmla="*/ 1667827 w 1849755"/>
                <a:gd name="connsiteY196" fmla="*/ 1248727 h 1850707"/>
                <a:gd name="connsiteX197" fmla="*/ 1652587 w 1849755"/>
                <a:gd name="connsiteY197" fmla="*/ 1228725 h 1850707"/>
                <a:gd name="connsiteX198" fmla="*/ 1644015 w 1849755"/>
                <a:gd name="connsiteY198" fmla="*/ 1219200 h 1850707"/>
                <a:gd name="connsiteX199" fmla="*/ 1631632 w 1849755"/>
                <a:gd name="connsiteY199" fmla="*/ 1213485 h 1850707"/>
                <a:gd name="connsiteX200" fmla="*/ 1615440 w 1849755"/>
                <a:gd name="connsiteY200" fmla="*/ 1206817 h 1850707"/>
                <a:gd name="connsiteX201" fmla="*/ 1609725 w 1849755"/>
                <a:gd name="connsiteY201" fmla="*/ 1205865 h 1850707"/>
                <a:gd name="connsiteX202" fmla="*/ 1604962 w 1849755"/>
                <a:gd name="connsiteY202" fmla="*/ 1208722 h 1850707"/>
                <a:gd name="connsiteX203" fmla="*/ 1601152 w 1849755"/>
                <a:gd name="connsiteY203" fmla="*/ 1213485 h 1850707"/>
                <a:gd name="connsiteX204" fmla="*/ 1597342 w 1849755"/>
                <a:gd name="connsiteY204" fmla="*/ 1219200 h 1850707"/>
                <a:gd name="connsiteX205" fmla="*/ 1590675 w 1849755"/>
                <a:gd name="connsiteY205" fmla="*/ 1216342 h 1850707"/>
                <a:gd name="connsiteX206" fmla="*/ 1739265 w 1849755"/>
                <a:gd name="connsiteY206" fmla="*/ 964883 h 1850707"/>
                <a:gd name="connsiteX207" fmla="*/ 1773555 w 1849755"/>
                <a:gd name="connsiteY207" fmla="*/ 968693 h 1850707"/>
                <a:gd name="connsiteX208" fmla="*/ 1759267 w 1849755"/>
                <a:gd name="connsiteY208" fmla="*/ 1085850 h 1850707"/>
                <a:gd name="connsiteX209" fmla="*/ 1726882 w 1849755"/>
                <a:gd name="connsiteY209" fmla="*/ 1081088 h 1850707"/>
                <a:gd name="connsiteX210" fmla="*/ 1727835 w 1849755"/>
                <a:gd name="connsiteY210" fmla="*/ 1074420 h 1850707"/>
                <a:gd name="connsiteX211" fmla="*/ 1744980 w 1849755"/>
                <a:gd name="connsiteY211" fmla="*/ 1067753 h 1850707"/>
                <a:gd name="connsiteX212" fmla="*/ 1755457 w 1849755"/>
                <a:gd name="connsiteY212" fmla="*/ 1058228 h 1850707"/>
                <a:gd name="connsiteX213" fmla="*/ 1756410 w 1849755"/>
                <a:gd name="connsiteY213" fmla="*/ 1051560 h 1850707"/>
                <a:gd name="connsiteX214" fmla="*/ 1757362 w 1849755"/>
                <a:gd name="connsiteY214" fmla="*/ 1044893 h 1850707"/>
                <a:gd name="connsiteX215" fmla="*/ 1757362 w 1849755"/>
                <a:gd name="connsiteY215" fmla="*/ 1041083 h 1850707"/>
                <a:gd name="connsiteX216" fmla="*/ 1662112 w 1849755"/>
                <a:gd name="connsiteY216" fmla="*/ 1029653 h 1850707"/>
                <a:gd name="connsiteX217" fmla="*/ 1656397 w 1849755"/>
                <a:gd name="connsiteY217" fmla="*/ 1030605 h 1850707"/>
                <a:gd name="connsiteX218" fmla="*/ 1652587 w 1849755"/>
                <a:gd name="connsiteY218" fmla="*/ 1034415 h 1850707"/>
                <a:gd name="connsiteX219" fmla="*/ 1650682 w 1849755"/>
                <a:gd name="connsiteY219" fmla="*/ 1040130 h 1850707"/>
                <a:gd name="connsiteX220" fmla="*/ 1648777 w 1849755"/>
                <a:gd name="connsiteY220" fmla="*/ 1046798 h 1850707"/>
                <a:gd name="connsiteX221" fmla="*/ 1642110 w 1849755"/>
                <a:gd name="connsiteY221" fmla="*/ 1045845 h 1850707"/>
                <a:gd name="connsiteX222" fmla="*/ 1649730 w 1849755"/>
                <a:gd name="connsiteY222" fmla="*/ 978218 h 1850707"/>
                <a:gd name="connsiteX223" fmla="*/ 1656397 w 1849755"/>
                <a:gd name="connsiteY223" fmla="*/ 979170 h 1850707"/>
                <a:gd name="connsiteX224" fmla="*/ 1656397 w 1849755"/>
                <a:gd name="connsiteY224" fmla="*/ 985838 h 1850707"/>
                <a:gd name="connsiteX225" fmla="*/ 1656397 w 1849755"/>
                <a:gd name="connsiteY225" fmla="*/ 992505 h 1850707"/>
                <a:gd name="connsiteX226" fmla="*/ 1659255 w 1849755"/>
                <a:gd name="connsiteY226" fmla="*/ 997268 h 1850707"/>
                <a:gd name="connsiteX227" fmla="*/ 1664970 w 1849755"/>
                <a:gd name="connsiteY227" fmla="*/ 999173 h 1850707"/>
                <a:gd name="connsiteX228" fmla="*/ 1761172 w 1849755"/>
                <a:gd name="connsiteY228" fmla="*/ 1010603 h 1850707"/>
                <a:gd name="connsiteX229" fmla="*/ 1761172 w 1849755"/>
                <a:gd name="connsiteY229" fmla="*/ 1006793 h 1850707"/>
                <a:gd name="connsiteX230" fmla="*/ 1762125 w 1849755"/>
                <a:gd name="connsiteY230" fmla="*/ 1000125 h 1850707"/>
                <a:gd name="connsiteX231" fmla="*/ 1762125 w 1849755"/>
                <a:gd name="connsiteY231" fmla="*/ 993458 h 1850707"/>
                <a:gd name="connsiteX232" fmla="*/ 1753552 w 1849755"/>
                <a:gd name="connsiteY232" fmla="*/ 982028 h 1850707"/>
                <a:gd name="connsiteX233" fmla="*/ 1738312 w 1849755"/>
                <a:gd name="connsiteY233" fmla="*/ 971550 h 1850707"/>
                <a:gd name="connsiteX234" fmla="*/ 199073 w 1849755"/>
                <a:gd name="connsiteY234" fmla="*/ 952500 h 1850707"/>
                <a:gd name="connsiteX235" fmla="*/ 212408 w 1849755"/>
                <a:gd name="connsiteY235" fmla="*/ 1065847 h 1850707"/>
                <a:gd name="connsiteX236" fmla="*/ 205740 w 1849755"/>
                <a:gd name="connsiteY236" fmla="*/ 1066800 h 1850707"/>
                <a:gd name="connsiteX237" fmla="*/ 203835 w 1849755"/>
                <a:gd name="connsiteY237" fmla="*/ 1060132 h 1850707"/>
                <a:gd name="connsiteX238" fmla="*/ 201930 w 1849755"/>
                <a:gd name="connsiteY238" fmla="*/ 1054417 h 1850707"/>
                <a:gd name="connsiteX239" fmla="*/ 198120 w 1849755"/>
                <a:gd name="connsiteY239" fmla="*/ 1050607 h 1850707"/>
                <a:gd name="connsiteX240" fmla="*/ 192405 w 1849755"/>
                <a:gd name="connsiteY240" fmla="*/ 1050607 h 1850707"/>
                <a:gd name="connsiteX241" fmla="*/ 106680 w 1849755"/>
                <a:gd name="connsiteY241" fmla="*/ 1060132 h 1850707"/>
                <a:gd name="connsiteX242" fmla="*/ 101918 w 1849755"/>
                <a:gd name="connsiteY242" fmla="*/ 1062037 h 1850707"/>
                <a:gd name="connsiteX243" fmla="*/ 99060 w 1849755"/>
                <a:gd name="connsiteY243" fmla="*/ 1066800 h 1850707"/>
                <a:gd name="connsiteX244" fmla="*/ 98108 w 1849755"/>
                <a:gd name="connsiteY244" fmla="*/ 1073467 h 1850707"/>
                <a:gd name="connsiteX245" fmla="*/ 98108 w 1849755"/>
                <a:gd name="connsiteY245" fmla="*/ 1080135 h 1850707"/>
                <a:gd name="connsiteX246" fmla="*/ 91440 w 1849755"/>
                <a:gd name="connsiteY246" fmla="*/ 1081087 h 1850707"/>
                <a:gd name="connsiteX247" fmla="*/ 79058 w 1849755"/>
                <a:gd name="connsiteY247" fmla="*/ 973455 h 1850707"/>
                <a:gd name="connsiteX248" fmla="*/ 108585 w 1849755"/>
                <a:gd name="connsiteY248" fmla="*/ 971550 h 1850707"/>
                <a:gd name="connsiteX249" fmla="*/ 109538 w 1849755"/>
                <a:gd name="connsiteY249" fmla="*/ 978217 h 1850707"/>
                <a:gd name="connsiteX250" fmla="*/ 96203 w 1849755"/>
                <a:gd name="connsiteY250" fmla="*/ 988695 h 1850707"/>
                <a:gd name="connsiteX251" fmla="*/ 89535 w 1849755"/>
                <a:gd name="connsiteY251" fmla="*/ 1002030 h 1850707"/>
                <a:gd name="connsiteX252" fmla="*/ 89535 w 1849755"/>
                <a:gd name="connsiteY252" fmla="*/ 1008697 h 1850707"/>
                <a:gd name="connsiteX253" fmla="*/ 90488 w 1849755"/>
                <a:gd name="connsiteY253" fmla="*/ 1016317 h 1850707"/>
                <a:gd name="connsiteX254" fmla="*/ 92393 w 1849755"/>
                <a:gd name="connsiteY254" fmla="*/ 1033462 h 1850707"/>
                <a:gd name="connsiteX255" fmla="*/ 139065 w 1849755"/>
                <a:gd name="connsiteY255" fmla="*/ 1027747 h 1850707"/>
                <a:gd name="connsiteX256" fmla="*/ 137160 w 1849755"/>
                <a:gd name="connsiteY256" fmla="*/ 1015365 h 1850707"/>
                <a:gd name="connsiteX257" fmla="*/ 135255 w 1849755"/>
                <a:gd name="connsiteY257" fmla="*/ 1006792 h 1850707"/>
                <a:gd name="connsiteX258" fmla="*/ 130493 w 1849755"/>
                <a:gd name="connsiteY258" fmla="*/ 1000125 h 1850707"/>
                <a:gd name="connsiteX259" fmla="*/ 122873 w 1849755"/>
                <a:gd name="connsiteY259" fmla="*/ 997267 h 1850707"/>
                <a:gd name="connsiteX260" fmla="*/ 114300 w 1849755"/>
                <a:gd name="connsiteY260" fmla="*/ 995362 h 1850707"/>
                <a:gd name="connsiteX261" fmla="*/ 113348 w 1849755"/>
                <a:gd name="connsiteY261" fmla="*/ 988695 h 1850707"/>
                <a:gd name="connsiteX262" fmla="*/ 163830 w 1849755"/>
                <a:gd name="connsiteY262" fmla="*/ 982980 h 1850707"/>
                <a:gd name="connsiteX263" fmla="*/ 164783 w 1849755"/>
                <a:gd name="connsiteY263" fmla="*/ 989647 h 1850707"/>
                <a:gd name="connsiteX264" fmla="*/ 156210 w 1849755"/>
                <a:gd name="connsiteY264" fmla="*/ 993457 h 1850707"/>
                <a:gd name="connsiteX265" fmla="*/ 149543 w 1849755"/>
                <a:gd name="connsiteY265" fmla="*/ 998220 h 1850707"/>
                <a:gd name="connsiteX266" fmla="*/ 145733 w 1849755"/>
                <a:gd name="connsiteY266" fmla="*/ 1004887 h 1850707"/>
                <a:gd name="connsiteX267" fmla="*/ 145733 w 1849755"/>
                <a:gd name="connsiteY267" fmla="*/ 1013460 h 1850707"/>
                <a:gd name="connsiteX268" fmla="*/ 146685 w 1849755"/>
                <a:gd name="connsiteY268" fmla="*/ 1025842 h 1850707"/>
                <a:gd name="connsiteX269" fmla="*/ 181928 w 1849755"/>
                <a:gd name="connsiteY269" fmla="*/ 1022032 h 1850707"/>
                <a:gd name="connsiteX270" fmla="*/ 190500 w 1849755"/>
                <a:gd name="connsiteY270" fmla="*/ 1020127 h 1850707"/>
                <a:gd name="connsiteX271" fmla="*/ 195263 w 1849755"/>
                <a:gd name="connsiteY271" fmla="*/ 1016317 h 1850707"/>
                <a:gd name="connsiteX272" fmla="*/ 196215 w 1849755"/>
                <a:gd name="connsiteY272" fmla="*/ 1010602 h 1850707"/>
                <a:gd name="connsiteX273" fmla="*/ 195263 w 1849755"/>
                <a:gd name="connsiteY273" fmla="*/ 1000125 h 1850707"/>
                <a:gd name="connsiteX274" fmla="*/ 194310 w 1849755"/>
                <a:gd name="connsiteY274" fmla="*/ 992505 h 1850707"/>
                <a:gd name="connsiteX275" fmla="*/ 193358 w 1849755"/>
                <a:gd name="connsiteY275" fmla="*/ 984885 h 1850707"/>
                <a:gd name="connsiteX276" fmla="*/ 191453 w 1849755"/>
                <a:gd name="connsiteY276" fmla="*/ 978217 h 1850707"/>
                <a:gd name="connsiteX277" fmla="*/ 188595 w 1849755"/>
                <a:gd name="connsiteY277" fmla="*/ 973455 h 1850707"/>
                <a:gd name="connsiteX278" fmla="*/ 175260 w 1849755"/>
                <a:gd name="connsiteY278" fmla="*/ 965835 h 1850707"/>
                <a:gd name="connsiteX279" fmla="*/ 161925 w 1849755"/>
                <a:gd name="connsiteY279" fmla="*/ 961072 h 1850707"/>
                <a:gd name="connsiteX280" fmla="*/ 160973 w 1849755"/>
                <a:gd name="connsiteY280" fmla="*/ 954405 h 1850707"/>
                <a:gd name="connsiteX281" fmla="*/ 925830 w 1849755"/>
                <a:gd name="connsiteY281" fmla="*/ 826770 h 1850707"/>
                <a:gd name="connsiteX282" fmla="*/ 876300 w 1849755"/>
                <a:gd name="connsiteY282" fmla="*/ 876300 h 1850707"/>
                <a:gd name="connsiteX283" fmla="*/ 876300 w 1849755"/>
                <a:gd name="connsiteY283" fmla="*/ 905828 h 1850707"/>
                <a:gd name="connsiteX284" fmla="*/ 801053 w 1849755"/>
                <a:gd name="connsiteY284" fmla="*/ 929640 h 1850707"/>
                <a:gd name="connsiteX285" fmla="*/ 693420 w 1849755"/>
                <a:gd name="connsiteY285" fmla="*/ 1003935 h 1850707"/>
                <a:gd name="connsiteX286" fmla="*/ 604838 w 1849755"/>
                <a:gd name="connsiteY286" fmla="*/ 1112520 h 1850707"/>
                <a:gd name="connsiteX287" fmla="*/ 534353 w 1849755"/>
                <a:gd name="connsiteY287" fmla="*/ 1245870 h 1850707"/>
                <a:gd name="connsiteX288" fmla="*/ 559118 w 1849755"/>
                <a:gd name="connsiteY288" fmla="*/ 1308735 h 1850707"/>
                <a:gd name="connsiteX289" fmla="*/ 621983 w 1849755"/>
                <a:gd name="connsiteY289" fmla="*/ 1283018 h 1850707"/>
                <a:gd name="connsiteX290" fmla="*/ 759143 w 1849755"/>
                <a:gd name="connsiteY290" fmla="*/ 1072515 h 1850707"/>
                <a:gd name="connsiteX291" fmla="*/ 875348 w 1849755"/>
                <a:gd name="connsiteY291" fmla="*/ 1002983 h 1850707"/>
                <a:gd name="connsiteX292" fmla="*/ 875348 w 1849755"/>
                <a:gd name="connsiteY292" fmla="*/ 1081088 h 1850707"/>
                <a:gd name="connsiteX293" fmla="*/ 846773 w 1849755"/>
                <a:gd name="connsiteY293" fmla="*/ 1123950 h 1850707"/>
                <a:gd name="connsiteX294" fmla="*/ 834390 w 1849755"/>
                <a:gd name="connsiteY294" fmla="*/ 1131570 h 1850707"/>
                <a:gd name="connsiteX295" fmla="*/ 775335 w 1849755"/>
                <a:gd name="connsiteY295" fmla="*/ 1187768 h 1850707"/>
                <a:gd name="connsiteX296" fmla="*/ 697230 w 1849755"/>
                <a:gd name="connsiteY296" fmla="*/ 1363980 h 1850707"/>
                <a:gd name="connsiteX297" fmla="*/ 734378 w 1849755"/>
                <a:gd name="connsiteY297" fmla="*/ 1421130 h 1850707"/>
                <a:gd name="connsiteX298" fmla="*/ 791528 w 1849755"/>
                <a:gd name="connsiteY298" fmla="*/ 1383983 h 1850707"/>
                <a:gd name="connsiteX299" fmla="*/ 851535 w 1849755"/>
                <a:gd name="connsiteY299" fmla="*/ 1246823 h 1850707"/>
                <a:gd name="connsiteX300" fmla="*/ 925830 w 1849755"/>
                <a:gd name="connsiteY300" fmla="*/ 1199198 h 1850707"/>
                <a:gd name="connsiteX301" fmla="*/ 1000125 w 1849755"/>
                <a:gd name="connsiteY301" fmla="*/ 1246823 h 1850707"/>
                <a:gd name="connsiteX302" fmla="*/ 1060133 w 1849755"/>
                <a:gd name="connsiteY302" fmla="*/ 1383983 h 1850707"/>
                <a:gd name="connsiteX303" fmla="*/ 1117283 w 1849755"/>
                <a:gd name="connsiteY303" fmla="*/ 1421130 h 1850707"/>
                <a:gd name="connsiteX304" fmla="*/ 1154430 w 1849755"/>
                <a:gd name="connsiteY304" fmla="*/ 1363980 h 1850707"/>
                <a:gd name="connsiteX305" fmla="*/ 1076325 w 1849755"/>
                <a:gd name="connsiteY305" fmla="*/ 1187768 h 1850707"/>
                <a:gd name="connsiteX306" fmla="*/ 1017270 w 1849755"/>
                <a:gd name="connsiteY306" fmla="*/ 1131570 h 1850707"/>
                <a:gd name="connsiteX307" fmla="*/ 1004888 w 1849755"/>
                <a:gd name="connsiteY307" fmla="*/ 1123950 h 1850707"/>
                <a:gd name="connsiteX308" fmla="*/ 976313 w 1849755"/>
                <a:gd name="connsiteY308" fmla="*/ 1081088 h 1850707"/>
                <a:gd name="connsiteX309" fmla="*/ 976313 w 1849755"/>
                <a:gd name="connsiteY309" fmla="*/ 1002983 h 1850707"/>
                <a:gd name="connsiteX310" fmla="*/ 1092518 w 1849755"/>
                <a:gd name="connsiteY310" fmla="*/ 1072515 h 1850707"/>
                <a:gd name="connsiteX311" fmla="*/ 1229678 w 1849755"/>
                <a:gd name="connsiteY311" fmla="*/ 1283018 h 1850707"/>
                <a:gd name="connsiteX312" fmla="*/ 1292543 w 1849755"/>
                <a:gd name="connsiteY312" fmla="*/ 1308735 h 1850707"/>
                <a:gd name="connsiteX313" fmla="*/ 1317308 w 1849755"/>
                <a:gd name="connsiteY313" fmla="*/ 1245870 h 1850707"/>
                <a:gd name="connsiteX314" fmla="*/ 1246823 w 1849755"/>
                <a:gd name="connsiteY314" fmla="*/ 1112520 h 1850707"/>
                <a:gd name="connsiteX315" fmla="*/ 1158240 w 1849755"/>
                <a:gd name="connsiteY315" fmla="*/ 1003935 h 1850707"/>
                <a:gd name="connsiteX316" fmla="*/ 1050608 w 1849755"/>
                <a:gd name="connsiteY316" fmla="*/ 929640 h 1850707"/>
                <a:gd name="connsiteX317" fmla="*/ 975360 w 1849755"/>
                <a:gd name="connsiteY317" fmla="*/ 905828 h 1850707"/>
                <a:gd name="connsiteX318" fmla="*/ 975360 w 1849755"/>
                <a:gd name="connsiteY318" fmla="*/ 876300 h 1850707"/>
                <a:gd name="connsiteX319" fmla="*/ 925830 w 1849755"/>
                <a:gd name="connsiteY319" fmla="*/ 826770 h 1850707"/>
                <a:gd name="connsiteX320" fmla="*/ 1765935 w 1849755"/>
                <a:gd name="connsiteY320" fmla="*/ 802958 h 1850707"/>
                <a:gd name="connsiteX321" fmla="*/ 1772603 w 1849755"/>
                <a:gd name="connsiteY321" fmla="*/ 870585 h 1850707"/>
                <a:gd name="connsiteX322" fmla="*/ 1765935 w 1849755"/>
                <a:gd name="connsiteY322" fmla="*/ 871538 h 1850707"/>
                <a:gd name="connsiteX323" fmla="*/ 1764983 w 1849755"/>
                <a:gd name="connsiteY323" fmla="*/ 864870 h 1850707"/>
                <a:gd name="connsiteX324" fmla="*/ 1763078 w 1849755"/>
                <a:gd name="connsiteY324" fmla="*/ 858203 h 1850707"/>
                <a:gd name="connsiteX325" fmla="*/ 1759268 w 1849755"/>
                <a:gd name="connsiteY325" fmla="*/ 854393 h 1850707"/>
                <a:gd name="connsiteX326" fmla="*/ 1753553 w 1849755"/>
                <a:gd name="connsiteY326" fmla="*/ 853440 h 1850707"/>
                <a:gd name="connsiteX327" fmla="*/ 1667828 w 1849755"/>
                <a:gd name="connsiteY327" fmla="*/ 862013 h 1850707"/>
                <a:gd name="connsiteX328" fmla="*/ 1662113 w 1849755"/>
                <a:gd name="connsiteY328" fmla="*/ 863918 h 1850707"/>
                <a:gd name="connsiteX329" fmla="*/ 1659255 w 1849755"/>
                <a:gd name="connsiteY329" fmla="*/ 868680 h 1850707"/>
                <a:gd name="connsiteX330" fmla="*/ 1658303 w 1849755"/>
                <a:gd name="connsiteY330" fmla="*/ 874395 h 1850707"/>
                <a:gd name="connsiteX331" fmla="*/ 1658303 w 1849755"/>
                <a:gd name="connsiteY331" fmla="*/ 881063 h 1850707"/>
                <a:gd name="connsiteX332" fmla="*/ 1651635 w 1849755"/>
                <a:gd name="connsiteY332" fmla="*/ 883920 h 1850707"/>
                <a:gd name="connsiteX333" fmla="*/ 1644968 w 1849755"/>
                <a:gd name="connsiteY333" fmla="*/ 816293 h 1850707"/>
                <a:gd name="connsiteX334" fmla="*/ 1651635 w 1849755"/>
                <a:gd name="connsiteY334" fmla="*/ 815340 h 1850707"/>
                <a:gd name="connsiteX335" fmla="*/ 1652588 w 1849755"/>
                <a:gd name="connsiteY335" fmla="*/ 822008 h 1850707"/>
                <a:gd name="connsiteX336" fmla="*/ 1654493 w 1849755"/>
                <a:gd name="connsiteY336" fmla="*/ 827723 h 1850707"/>
                <a:gd name="connsiteX337" fmla="*/ 1658303 w 1849755"/>
                <a:gd name="connsiteY337" fmla="*/ 831533 h 1850707"/>
                <a:gd name="connsiteX338" fmla="*/ 1664018 w 1849755"/>
                <a:gd name="connsiteY338" fmla="*/ 832485 h 1850707"/>
                <a:gd name="connsiteX339" fmla="*/ 1749743 w 1849755"/>
                <a:gd name="connsiteY339" fmla="*/ 823913 h 1850707"/>
                <a:gd name="connsiteX340" fmla="*/ 1754505 w 1849755"/>
                <a:gd name="connsiteY340" fmla="*/ 822008 h 1850707"/>
                <a:gd name="connsiteX341" fmla="*/ 1757363 w 1849755"/>
                <a:gd name="connsiteY341" fmla="*/ 817245 h 1850707"/>
                <a:gd name="connsiteX342" fmla="*/ 1758315 w 1849755"/>
                <a:gd name="connsiteY342" fmla="*/ 810578 h 1850707"/>
                <a:gd name="connsiteX343" fmla="*/ 1759268 w 1849755"/>
                <a:gd name="connsiteY343" fmla="*/ 803910 h 1850707"/>
                <a:gd name="connsiteX344" fmla="*/ 94297 w 1849755"/>
                <a:gd name="connsiteY344" fmla="*/ 735330 h 1850707"/>
                <a:gd name="connsiteX345" fmla="*/ 100965 w 1849755"/>
                <a:gd name="connsiteY345" fmla="*/ 736282 h 1850707"/>
                <a:gd name="connsiteX346" fmla="*/ 101917 w 1849755"/>
                <a:gd name="connsiteY346" fmla="*/ 752475 h 1850707"/>
                <a:gd name="connsiteX347" fmla="*/ 108585 w 1849755"/>
                <a:gd name="connsiteY347" fmla="*/ 766762 h 1850707"/>
                <a:gd name="connsiteX348" fmla="*/ 120967 w 1849755"/>
                <a:gd name="connsiteY348" fmla="*/ 783907 h 1850707"/>
                <a:gd name="connsiteX349" fmla="*/ 134302 w 1849755"/>
                <a:gd name="connsiteY349" fmla="*/ 801052 h 1850707"/>
                <a:gd name="connsiteX350" fmla="*/ 161925 w 1849755"/>
                <a:gd name="connsiteY350" fmla="*/ 784860 h 1850707"/>
                <a:gd name="connsiteX351" fmla="*/ 193357 w 1849755"/>
                <a:gd name="connsiteY351" fmla="*/ 765810 h 1850707"/>
                <a:gd name="connsiteX352" fmla="*/ 200977 w 1849755"/>
                <a:gd name="connsiteY352" fmla="*/ 760095 h 1850707"/>
                <a:gd name="connsiteX353" fmla="*/ 207645 w 1849755"/>
                <a:gd name="connsiteY353" fmla="*/ 752475 h 1850707"/>
                <a:gd name="connsiteX354" fmla="*/ 209550 w 1849755"/>
                <a:gd name="connsiteY354" fmla="*/ 747712 h 1850707"/>
                <a:gd name="connsiteX355" fmla="*/ 210502 w 1849755"/>
                <a:gd name="connsiteY355" fmla="*/ 742950 h 1850707"/>
                <a:gd name="connsiteX356" fmla="*/ 218122 w 1849755"/>
                <a:gd name="connsiteY356" fmla="*/ 745807 h 1850707"/>
                <a:gd name="connsiteX357" fmla="*/ 211455 w 1849755"/>
                <a:gd name="connsiteY357" fmla="*/ 793432 h 1850707"/>
                <a:gd name="connsiteX358" fmla="*/ 180975 w 1849755"/>
                <a:gd name="connsiteY358" fmla="*/ 808672 h 1850707"/>
                <a:gd name="connsiteX359" fmla="*/ 149542 w 1849755"/>
                <a:gd name="connsiteY359" fmla="*/ 826770 h 1850707"/>
                <a:gd name="connsiteX360" fmla="*/ 148590 w 1849755"/>
                <a:gd name="connsiteY360" fmla="*/ 831532 h 1850707"/>
                <a:gd name="connsiteX361" fmla="*/ 186690 w 1849755"/>
                <a:gd name="connsiteY361" fmla="*/ 837247 h 1850707"/>
                <a:gd name="connsiteX362" fmla="*/ 192405 w 1849755"/>
                <a:gd name="connsiteY362" fmla="*/ 837247 h 1850707"/>
                <a:gd name="connsiteX363" fmla="*/ 196215 w 1849755"/>
                <a:gd name="connsiteY363" fmla="*/ 833437 h 1850707"/>
                <a:gd name="connsiteX364" fmla="*/ 198120 w 1849755"/>
                <a:gd name="connsiteY364" fmla="*/ 829627 h 1850707"/>
                <a:gd name="connsiteX365" fmla="*/ 200025 w 1849755"/>
                <a:gd name="connsiteY365" fmla="*/ 823912 h 1850707"/>
                <a:gd name="connsiteX366" fmla="*/ 206692 w 1849755"/>
                <a:gd name="connsiteY366" fmla="*/ 824865 h 1850707"/>
                <a:gd name="connsiteX367" fmla="*/ 197167 w 1849755"/>
                <a:gd name="connsiteY367" fmla="*/ 888682 h 1850707"/>
                <a:gd name="connsiteX368" fmla="*/ 190500 w 1849755"/>
                <a:gd name="connsiteY368" fmla="*/ 886777 h 1850707"/>
                <a:gd name="connsiteX369" fmla="*/ 190500 w 1849755"/>
                <a:gd name="connsiteY369" fmla="*/ 880110 h 1850707"/>
                <a:gd name="connsiteX370" fmla="*/ 190500 w 1849755"/>
                <a:gd name="connsiteY370" fmla="*/ 874395 h 1850707"/>
                <a:gd name="connsiteX371" fmla="*/ 187642 w 1849755"/>
                <a:gd name="connsiteY371" fmla="*/ 869632 h 1850707"/>
                <a:gd name="connsiteX372" fmla="*/ 182880 w 1849755"/>
                <a:gd name="connsiteY372" fmla="*/ 867727 h 1850707"/>
                <a:gd name="connsiteX373" fmla="*/ 97155 w 1849755"/>
                <a:gd name="connsiteY373" fmla="*/ 855345 h 1850707"/>
                <a:gd name="connsiteX374" fmla="*/ 92392 w 1849755"/>
                <a:gd name="connsiteY374" fmla="*/ 855345 h 1850707"/>
                <a:gd name="connsiteX375" fmla="*/ 88582 w 1849755"/>
                <a:gd name="connsiteY375" fmla="*/ 859155 h 1850707"/>
                <a:gd name="connsiteX376" fmla="*/ 85725 w 1849755"/>
                <a:gd name="connsiteY376" fmla="*/ 864870 h 1850707"/>
                <a:gd name="connsiteX377" fmla="*/ 83820 w 1849755"/>
                <a:gd name="connsiteY377" fmla="*/ 870585 h 1850707"/>
                <a:gd name="connsiteX378" fmla="*/ 76200 w 1849755"/>
                <a:gd name="connsiteY378" fmla="*/ 869632 h 1850707"/>
                <a:gd name="connsiteX379" fmla="*/ 85725 w 1849755"/>
                <a:gd name="connsiteY379" fmla="*/ 802957 h 1850707"/>
                <a:gd name="connsiteX380" fmla="*/ 92392 w 1849755"/>
                <a:gd name="connsiteY380" fmla="*/ 803910 h 1850707"/>
                <a:gd name="connsiteX381" fmla="*/ 92392 w 1849755"/>
                <a:gd name="connsiteY381" fmla="*/ 810577 h 1850707"/>
                <a:gd name="connsiteX382" fmla="*/ 92392 w 1849755"/>
                <a:gd name="connsiteY382" fmla="*/ 817245 h 1850707"/>
                <a:gd name="connsiteX383" fmla="*/ 95250 w 1849755"/>
                <a:gd name="connsiteY383" fmla="*/ 822007 h 1850707"/>
                <a:gd name="connsiteX384" fmla="*/ 100012 w 1849755"/>
                <a:gd name="connsiteY384" fmla="*/ 823912 h 1850707"/>
                <a:gd name="connsiteX385" fmla="*/ 140970 w 1849755"/>
                <a:gd name="connsiteY385" fmla="*/ 829627 h 1850707"/>
                <a:gd name="connsiteX386" fmla="*/ 141922 w 1849755"/>
                <a:gd name="connsiteY386" fmla="*/ 825817 h 1850707"/>
                <a:gd name="connsiteX387" fmla="*/ 129540 w 1849755"/>
                <a:gd name="connsiteY387" fmla="*/ 808672 h 1850707"/>
                <a:gd name="connsiteX388" fmla="*/ 117157 w 1849755"/>
                <a:gd name="connsiteY388" fmla="*/ 792480 h 1850707"/>
                <a:gd name="connsiteX389" fmla="*/ 106680 w 1849755"/>
                <a:gd name="connsiteY389" fmla="*/ 781050 h 1850707"/>
                <a:gd name="connsiteX390" fmla="*/ 99060 w 1849755"/>
                <a:gd name="connsiteY390" fmla="*/ 776287 h 1850707"/>
                <a:gd name="connsiteX391" fmla="*/ 96202 w 1849755"/>
                <a:gd name="connsiteY391" fmla="*/ 779145 h 1850707"/>
                <a:gd name="connsiteX392" fmla="*/ 93345 w 1849755"/>
                <a:gd name="connsiteY392" fmla="*/ 788670 h 1850707"/>
                <a:gd name="connsiteX393" fmla="*/ 86677 w 1849755"/>
                <a:gd name="connsiteY393" fmla="*/ 787717 h 1850707"/>
                <a:gd name="connsiteX394" fmla="*/ 1698308 w 1849755"/>
                <a:gd name="connsiteY394" fmla="*/ 618173 h 1850707"/>
                <a:gd name="connsiteX395" fmla="*/ 1712595 w 1849755"/>
                <a:gd name="connsiteY395" fmla="*/ 622935 h 1850707"/>
                <a:gd name="connsiteX396" fmla="*/ 1724978 w 1849755"/>
                <a:gd name="connsiteY396" fmla="*/ 634365 h 1850707"/>
                <a:gd name="connsiteX397" fmla="*/ 1734503 w 1849755"/>
                <a:gd name="connsiteY397" fmla="*/ 651510 h 1850707"/>
                <a:gd name="connsiteX398" fmla="*/ 1738313 w 1849755"/>
                <a:gd name="connsiteY398" fmla="*/ 670560 h 1850707"/>
                <a:gd name="connsiteX399" fmla="*/ 1737360 w 1849755"/>
                <a:gd name="connsiteY399" fmla="*/ 685800 h 1850707"/>
                <a:gd name="connsiteX400" fmla="*/ 1744028 w 1849755"/>
                <a:gd name="connsiteY400" fmla="*/ 688658 h 1850707"/>
                <a:gd name="connsiteX401" fmla="*/ 1746885 w 1849755"/>
                <a:gd name="connsiteY401" fmla="*/ 695325 h 1850707"/>
                <a:gd name="connsiteX402" fmla="*/ 1707833 w 1849755"/>
                <a:gd name="connsiteY402" fmla="*/ 709613 h 1850707"/>
                <a:gd name="connsiteX403" fmla="*/ 1705928 w 1849755"/>
                <a:gd name="connsiteY403" fmla="*/ 702945 h 1850707"/>
                <a:gd name="connsiteX404" fmla="*/ 1717358 w 1849755"/>
                <a:gd name="connsiteY404" fmla="*/ 692468 h 1850707"/>
                <a:gd name="connsiteX405" fmla="*/ 1725930 w 1849755"/>
                <a:gd name="connsiteY405" fmla="*/ 681990 h 1850707"/>
                <a:gd name="connsiteX406" fmla="*/ 1730693 w 1849755"/>
                <a:gd name="connsiteY406" fmla="*/ 670560 h 1850707"/>
                <a:gd name="connsiteX407" fmla="*/ 1729740 w 1849755"/>
                <a:gd name="connsiteY407" fmla="*/ 657225 h 1850707"/>
                <a:gd name="connsiteX408" fmla="*/ 1720215 w 1849755"/>
                <a:gd name="connsiteY408" fmla="*/ 644843 h 1850707"/>
                <a:gd name="connsiteX409" fmla="*/ 1705928 w 1849755"/>
                <a:gd name="connsiteY409" fmla="*/ 642938 h 1850707"/>
                <a:gd name="connsiteX410" fmla="*/ 1696403 w 1849755"/>
                <a:gd name="connsiteY410" fmla="*/ 651510 h 1850707"/>
                <a:gd name="connsiteX411" fmla="*/ 1693545 w 1849755"/>
                <a:gd name="connsiteY411" fmla="*/ 669608 h 1850707"/>
                <a:gd name="connsiteX412" fmla="*/ 1693545 w 1849755"/>
                <a:gd name="connsiteY412" fmla="*/ 682943 h 1850707"/>
                <a:gd name="connsiteX413" fmla="*/ 1693545 w 1849755"/>
                <a:gd name="connsiteY413" fmla="*/ 695325 h 1850707"/>
                <a:gd name="connsiteX414" fmla="*/ 1686878 w 1849755"/>
                <a:gd name="connsiteY414" fmla="*/ 717233 h 1850707"/>
                <a:gd name="connsiteX415" fmla="*/ 1668780 w 1849755"/>
                <a:gd name="connsiteY415" fmla="*/ 730568 h 1850707"/>
                <a:gd name="connsiteX416" fmla="*/ 1653540 w 1849755"/>
                <a:gd name="connsiteY416" fmla="*/ 731520 h 1850707"/>
                <a:gd name="connsiteX417" fmla="*/ 1638300 w 1849755"/>
                <a:gd name="connsiteY417" fmla="*/ 725805 h 1850707"/>
                <a:gd name="connsiteX418" fmla="*/ 1624965 w 1849755"/>
                <a:gd name="connsiteY418" fmla="*/ 713423 h 1850707"/>
                <a:gd name="connsiteX419" fmla="*/ 1611630 w 1849755"/>
                <a:gd name="connsiteY419" fmla="*/ 696278 h 1850707"/>
                <a:gd name="connsiteX420" fmla="*/ 1607820 w 1849755"/>
                <a:gd name="connsiteY420" fmla="*/ 675323 h 1850707"/>
                <a:gd name="connsiteX421" fmla="*/ 1608773 w 1849755"/>
                <a:gd name="connsiteY421" fmla="*/ 658178 h 1850707"/>
                <a:gd name="connsiteX422" fmla="*/ 1601153 w 1849755"/>
                <a:gd name="connsiteY422" fmla="*/ 654368 h 1850707"/>
                <a:gd name="connsiteX423" fmla="*/ 1599248 w 1849755"/>
                <a:gd name="connsiteY423" fmla="*/ 647700 h 1850707"/>
                <a:gd name="connsiteX424" fmla="*/ 1641158 w 1849755"/>
                <a:gd name="connsiteY424" fmla="*/ 632460 h 1850707"/>
                <a:gd name="connsiteX425" fmla="*/ 1643063 w 1849755"/>
                <a:gd name="connsiteY425" fmla="*/ 639128 h 1850707"/>
                <a:gd name="connsiteX426" fmla="*/ 1632585 w 1849755"/>
                <a:gd name="connsiteY426" fmla="*/ 649605 h 1850707"/>
                <a:gd name="connsiteX427" fmla="*/ 1624013 w 1849755"/>
                <a:gd name="connsiteY427" fmla="*/ 661988 h 1850707"/>
                <a:gd name="connsiteX428" fmla="*/ 1619250 w 1849755"/>
                <a:gd name="connsiteY428" fmla="*/ 676275 h 1850707"/>
                <a:gd name="connsiteX429" fmla="*/ 1620203 w 1849755"/>
                <a:gd name="connsiteY429" fmla="*/ 691515 h 1850707"/>
                <a:gd name="connsiteX430" fmla="*/ 1631633 w 1849755"/>
                <a:gd name="connsiteY430" fmla="*/ 706755 h 1850707"/>
                <a:gd name="connsiteX431" fmla="*/ 1646873 w 1849755"/>
                <a:gd name="connsiteY431" fmla="*/ 707708 h 1850707"/>
                <a:gd name="connsiteX432" fmla="*/ 1656398 w 1849755"/>
                <a:gd name="connsiteY432" fmla="*/ 699135 h 1850707"/>
                <a:gd name="connsiteX433" fmla="*/ 1659255 w 1849755"/>
                <a:gd name="connsiteY433" fmla="*/ 681038 h 1850707"/>
                <a:gd name="connsiteX434" fmla="*/ 1659255 w 1849755"/>
                <a:gd name="connsiteY434" fmla="*/ 666750 h 1850707"/>
                <a:gd name="connsiteX435" fmla="*/ 1659255 w 1849755"/>
                <a:gd name="connsiteY435" fmla="*/ 654368 h 1850707"/>
                <a:gd name="connsiteX436" fmla="*/ 1666875 w 1849755"/>
                <a:gd name="connsiteY436" fmla="*/ 632460 h 1850707"/>
                <a:gd name="connsiteX437" fmla="*/ 1684020 w 1849755"/>
                <a:gd name="connsiteY437" fmla="*/ 620078 h 1850707"/>
                <a:gd name="connsiteX438" fmla="*/ 1698308 w 1849755"/>
                <a:gd name="connsiteY438" fmla="*/ 618173 h 1850707"/>
                <a:gd name="connsiteX439" fmla="*/ 148590 w 1849755"/>
                <a:gd name="connsiteY439" fmla="*/ 579120 h 1850707"/>
                <a:gd name="connsiteX440" fmla="*/ 155257 w 1849755"/>
                <a:gd name="connsiteY440" fmla="*/ 581977 h 1850707"/>
                <a:gd name="connsiteX441" fmla="*/ 153352 w 1849755"/>
                <a:gd name="connsiteY441" fmla="*/ 588645 h 1850707"/>
                <a:gd name="connsiteX442" fmla="*/ 152400 w 1849755"/>
                <a:gd name="connsiteY442" fmla="*/ 595312 h 1850707"/>
                <a:gd name="connsiteX443" fmla="*/ 154305 w 1849755"/>
                <a:gd name="connsiteY443" fmla="*/ 601027 h 1850707"/>
                <a:gd name="connsiteX444" fmla="*/ 159067 w 1849755"/>
                <a:gd name="connsiteY444" fmla="*/ 603885 h 1850707"/>
                <a:gd name="connsiteX445" fmla="*/ 239077 w 1849755"/>
                <a:gd name="connsiteY445" fmla="*/ 636270 h 1850707"/>
                <a:gd name="connsiteX446" fmla="*/ 243840 w 1849755"/>
                <a:gd name="connsiteY446" fmla="*/ 637222 h 1850707"/>
                <a:gd name="connsiteX447" fmla="*/ 248602 w 1849755"/>
                <a:gd name="connsiteY447" fmla="*/ 634365 h 1850707"/>
                <a:gd name="connsiteX448" fmla="*/ 252412 w 1849755"/>
                <a:gd name="connsiteY448" fmla="*/ 629602 h 1850707"/>
                <a:gd name="connsiteX449" fmla="*/ 256222 w 1849755"/>
                <a:gd name="connsiteY449" fmla="*/ 622935 h 1850707"/>
                <a:gd name="connsiteX450" fmla="*/ 263842 w 1849755"/>
                <a:gd name="connsiteY450" fmla="*/ 624840 h 1850707"/>
                <a:gd name="connsiteX451" fmla="*/ 238125 w 1849755"/>
                <a:gd name="connsiteY451" fmla="*/ 687705 h 1850707"/>
                <a:gd name="connsiteX452" fmla="*/ 231457 w 1849755"/>
                <a:gd name="connsiteY452" fmla="*/ 684847 h 1850707"/>
                <a:gd name="connsiteX453" fmla="*/ 233362 w 1849755"/>
                <a:gd name="connsiteY453" fmla="*/ 678180 h 1850707"/>
                <a:gd name="connsiteX454" fmla="*/ 234315 w 1849755"/>
                <a:gd name="connsiteY454" fmla="*/ 672465 h 1850707"/>
                <a:gd name="connsiteX455" fmla="*/ 232410 w 1849755"/>
                <a:gd name="connsiteY455" fmla="*/ 667702 h 1850707"/>
                <a:gd name="connsiteX456" fmla="*/ 227647 w 1849755"/>
                <a:gd name="connsiteY456" fmla="*/ 664845 h 1850707"/>
                <a:gd name="connsiteX457" fmla="*/ 147637 w 1849755"/>
                <a:gd name="connsiteY457" fmla="*/ 632460 h 1850707"/>
                <a:gd name="connsiteX458" fmla="*/ 142875 w 1849755"/>
                <a:gd name="connsiteY458" fmla="*/ 631507 h 1850707"/>
                <a:gd name="connsiteX459" fmla="*/ 138112 w 1849755"/>
                <a:gd name="connsiteY459" fmla="*/ 634365 h 1850707"/>
                <a:gd name="connsiteX460" fmla="*/ 134302 w 1849755"/>
                <a:gd name="connsiteY460" fmla="*/ 639127 h 1850707"/>
                <a:gd name="connsiteX461" fmla="*/ 130492 w 1849755"/>
                <a:gd name="connsiteY461" fmla="*/ 644842 h 1850707"/>
                <a:gd name="connsiteX462" fmla="*/ 123825 w 1849755"/>
                <a:gd name="connsiteY462" fmla="*/ 641985 h 1850707"/>
                <a:gd name="connsiteX463" fmla="*/ 1624013 w 1849755"/>
                <a:gd name="connsiteY463" fmla="*/ 458153 h 1850707"/>
                <a:gd name="connsiteX464" fmla="*/ 1581150 w 1849755"/>
                <a:gd name="connsiteY464" fmla="*/ 485775 h 1850707"/>
                <a:gd name="connsiteX465" fmla="*/ 1584960 w 1849755"/>
                <a:gd name="connsiteY465" fmla="*/ 491490 h 1850707"/>
                <a:gd name="connsiteX466" fmla="*/ 1601153 w 1849755"/>
                <a:gd name="connsiteY466" fmla="*/ 503873 h 1850707"/>
                <a:gd name="connsiteX467" fmla="*/ 1622108 w 1849755"/>
                <a:gd name="connsiteY467" fmla="*/ 498158 h 1850707"/>
                <a:gd name="connsiteX468" fmla="*/ 1633538 w 1849755"/>
                <a:gd name="connsiteY468" fmla="*/ 482918 h 1850707"/>
                <a:gd name="connsiteX469" fmla="*/ 1627823 w 1849755"/>
                <a:gd name="connsiteY469" fmla="*/ 463868 h 1850707"/>
                <a:gd name="connsiteX470" fmla="*/ 1603058 w 1849755"/>
                <a:gd name="connsiteY470" fmla="*/ 412433 h 1850707"/>
                <a:gd name="connsiteX471" fmla="*/ 1640205 w 1849755"/>
                <a:gd name="connsiteY471" fmla="*/ 469583 h 1850707"/>
                <a:gd name="connsiteX472" fmla="*/ 1653540 w 1849755"/>
                <a:gd name="connsiteY472" fmla="*/ 502920 h 1850707"/>
                <a:gd name="connsiteX473" fmla="*/ 1642110 w 1849755"/>
                <a:gd name="connsiteY473" fmla="*/ 524828 h 1850707"/>
                <a:gd name="connsiteX474" fmla="*/ 1621155 w 1849755"/>
                <a:gd name="connsiteY474" fmla="*/ 529590 h 1850707"/>
                <a:gd name="connsiteX475" fmla="*/ 1599248 w 1849755"/>
                <a:gd name="connsiteY475" fmla="*/ 517208 h 1850707"/>
                <a:gd name="connsiteX476" fmla="*/ 1591628 w 1849755"/>
                <a:gd name="connsiteY476" fmla="*/ 538163 h 1850707"/>
                <a:gd name="connsiteX477" fmla="*/ 1583055 w 1849755"/>
                <a:gd name="connsiteY477" fmla="*/ 562928 h 1850707"/>
                <a:gd name="connsiteX478" fmla="*/ 1580198 w 1849755"/>
                <a:gd name="connsiteY478" fmla="*/ 573405 h 1850707"/>
                <a:gd name="connsiteX479" fmla="*/ 1579245 w 1849755"/>
                <a:gd name="connsiteY479" fmla="*/ 583883 h 1850707"/>
                <a:gd name="connsiteX480" fmla="*/ 1581150 w 1849755"/>
                <a:gd name="connsiteY480" fmla="*/ 588645 h 1850707"/>
                <a:gd name="connsiteX481" fmla="*/ 1583055 w 1849755"/>
                <a:gd name="connsiteY481" fmla="*/ 592455 h 1850707"/>
                <a:gd name="connsiteX482" fmla="*/ 1577340 w 1849755"/>
                <a:gd name="connsiteY482" fmla="*/ 596265 h 1850707"/>
                <a:gd name="connsiteX483" fmla="*/ 1551623 w 1849755"/>
                <a:gd name="connsiteY483" fmla="*/ 557213 h 1850707"/>
                <a:gd name="connsiteX484" fmla="*/ 1565910 w 1849755"/>
                <a:gd name="connsiteY484" fmla="*/ 524828 h 1850707"/>
                <a:gd name="connsiteX485" fmla="*/ 1576388 w 1849755"/>
                <a:gd name="connsiteY485" fmla="*/ 494348 h 1850707"/>
                <a:gd name="connsiteX486" fmla="*/ 1573530 w 1849755"/>
                <a:gd name="connsiteY486" fmla="*/ 490538 h 1850707"/>
                <a:gd name="connsiteX487" fmla="*/ 1542098 w 1849755"/>
                <a:gd name="connsiteY487" fmla="*/ 510540 h 1850707"/>
                <a:gd name="connsiteX488" fmla="*/ 1538288 w 1849755"/>
                <a:gd name="connsiteY488" fmla="*/ 514350 h 1850707"/>
                <a:gd name="connsiteX489" fmla="*/ 1537335 w 1849755"/>
                <a:gd name="connsiteY489" fmla="*/ 520065 h 1850707"/>
                <a:gd name="connsiteX490" fmla="*/ 1539240 w 1849755"/>
                <a:gd name="connsiteY490" fmla="*/ 524828 h 1850707"/>
                <a:gd name="connsiteX491" fmla="*/ 1541145 w 1849755"/>
                <a:gd name="connsiteY491" fmla="*/ 530543 h 1850707"/>
                <a:gd name="connsiteX492" fmla="*/ 1535430 w 1849755"/>
                <a:gd name="connsiteY492" fmla="*/ 534353 h 1850707"/>
                <a:gd name="connsiteX493" fmla="*/ 1500188 w 1849755"/>
                <a:gd name="connsiteY493" fmla="*/ 479108 h 1850707"/>
                <a:gd name="connsiteX494" fmla="*/ 1505903 w 1849755"/>
                <a:gd name="connsiteY494" fmla="*/ 475298 h 1850707"/>
                <a:gd name="connsiteX495" fmla="*/ 1509713 w 1849755"/>
                <a:gd name="connsiteY495" fmla="*/ 481013 h 1850707"/>
                <a:gd name="connsiteX496" fmla="*/ 1513523 w 1849755"/>
                <a:gd name="connsiteY496" fmla="*/ 484823 h 1850707"/>
                <a:gd name="connsiteX497" fmla="*/ 1519238 w 1849755"/>
                <a:gd name="connsiteY497" fmla="*/ 486728 h 1850707"/>
                <a:gd name="connsiteX498" fmla="*/ 1524000 w 1849755"/>
                <a:gd name="connsiteY498" fmla="*/ 484823 h 1850707"/>
                <a:gd name="connsiteX499" fmla="*/ 1596390 w 1849755"/>
                <a:gd name="connsiteY499" fmla="*/ 438150 h 1850707"/>
                <a:gd name="connsiteX500" fmla="*/ 1600200 w 1849755"/>
                <a:gd name="connsiteY500" fmla="*/ 434340 h 1850707"/>
                <a:gd name="connsiteX501" fmla="*/ 1601153 w 1849755"/>
                <a:gd name="connsiteY501" fmla="*/ 428625 h 1850707"/>
                <a:gd name="connsiteX502" fmla="*/ 1599248 w 1849755"/>
                <a:gd name="connsiteY502" fmla="*/ 421958 h 1850707"/>
                <a:gd name="connsiteX503" fmla="*/ 1597343 w 1849755"/>
                <a:gd name="connsiteY503" fmla="*/ 416243 h 1850707"/>
                <a:gd name="connsiteX504" fmla="*/ 1016318 w 1849755"/>
                <a:gd name="connsiteY504" fmla="*/ 398145 h 1850707"/>
                <a:gd name="connsiteX505" fmla="*/ 968693 w 1849755"/>
                <a:gd name="connsiteY505" fmla="*/ 447675 h 1850707"/>
                <a:gd name="connsiteX506" fmla="*/ 968693 w 1849755"/>
                <a:gd name="connsiteY506" fmla="*/ 449580 h 1850707"/>
                <a:gd name="connsiteX507" fmla="*/ 968693 w 1849755"/>
                <a:gd name="connsiteY507" fmla="*/ 733425 h 1850707"/>
                <a:gd name="connsiteX508" fmla="*/ 968693 w 1849755"/>
                <a:gd name="connsiteY508" fmla="*/ 758190 h 1850707"/>
                <a:gd name="connsiteX509" fmla="*/ 1005840 w 1849755"/>
                <a:gd name="connsiteY509" fmla="*/ 803910 h 1850707"/>
                <a:gd name="connsiteX510" fmla="*/ 1188720 w 1849755"/>
                <a:gd name="connsiteY510" fmla="*/ 899160 h 1850707"/>
                <a:gd name="connsiteX511" fmla="*/ 1351598 w 1849755"/>
                <a:gd name="connsiteY511" fmla="*/ 1087755 h 1850707"/>
                <a:gd name="connsiteX512" fmla="*/ 1418273 w 1849755"/>
                <a:gd name="connsiteY512" fmla="*/ 1102043 h 1850707"/>
                <a:gd name="connsiteX513" fmla="*/ 1440180 w 1849755"/>
                <a:gd name="connsiteY513" fmla="*/ 1062038 h 1850707"/>
                <a:gd name="connsiteX514" fmla="*/ 1432560 w 1849755"/>
                <a:gd name="connsiteY514" fmla="*/ 1035368 h 1850707"/>
                <a:gd name="connsiteX515" fmla="*/ 1249680 w 1849755"/>
                <a:gd name="connsiteY515" fmla="*/ 825818 h 1850707"/>
                <a:gd name="connsiteX516" fmla="*/ 1066800 w 1849755"/>
                <a:gd name="connsiteY516" fmla="*/ 721995 h 1850707"/>
                <a:gd name="connsiteX517" fmla="*/ 1066800 w 1849755"/>
                <a:gd name="connsiteY517" fmla="*/ 611505 h 1850707"/>
                <a:gd name="connsiteX518" fmla="*/ 1331595 w 1849755"/>
                <a:gd name="connsiteY518" fmla="*/ 757238 h 1850707"/>
                <a:gd name="connsiteX519" fmla="*/ 1399223 w 1849755"/>
                <a:gd name="connsiteY519" fmla="*/ 751523 h 1850707"/>
                <a:gd name="connsiteX520" fmla="*/ 1393508 w 1849755"/>
                <a:gd name="connsiteY520" fmla="*/ 683895 h 1850707"/>
                <a:gd name="connsiteX521" fmla="*/ 1223010 w 1849755"/>
                <a:gd name="connsiteY521" fmla="*/ 570548 h 1850707"/>
                <a:gd name="connsiteX522" fmla="*/ 1065848 w 1849755"/>
                <a:gd name="connsiteY522" fmla="*/ 512445 h 1850707"/>
                <a:gd name="connsiteX523" fmla="*/ 1065848 w 1849755"/>
                <a:gd name="connsiteY523" fmla="*/ 447675 h 1850707"/>
                <a:gd name="connsiteX524" fmla="*/ 1016318 w 1849755"/>
                <a:gd name="connsiteY524" fmla="*/ 398145 h 1850707"/>
                <a:gd name="connsiteX525" fmla="*/ 833438 w 1849755"/>
                <a:gd name="connsiteY525" fmla="*/ 398145 h 1850707"/>
                <a:gd name="connsiteX526" fmla="*/ 783908 w 1849755"/>
                <a:gd name="connsiteY526" fmla="*/ 447675 h 1850707"/>
                <a:gd name="connsiteX527" fmla="*/ 783908 w 1849755"/>
                <a:gd name="connsiteY527" fmla="*/ 512445 h 1850707"/>
                <a:gd name="connsiteX528" fmla="*/ 626745 w 1849755"/>
                <a:gd name="connsiteY528" fmla="*/ 570548 h 1850707"/>
                <a:gd name="connsiteX529" fmla="*/ 456248 w 1849755"/>
                <a:gd name="connsiteY529" fmla="*/ 683895 h 1850707"/>
                <a:gd name="connsiteX530" fmla="*/ 451485 w 1849755"/>
                <a:gd name="connsiteY530" fmla="*/ 751523 h 1850707"/>
                <a:gd name="connsiteX531" fmla="*/ 519113 w 1849755"/>
                <a:gd name="connsiteY531" fmla="*/ 757238 h 1850707"/>
                <a:gd name="connsiteX532" fmla="*/ 783908 w 1849755"/>
                <a:gd name="connsiteY532" fmla="*/ 611505 h 1850707"/>
                <a:gd name="connsiteX533" fmla="*/ 783908 w 1849755"/>
                <a:gd name="connsiteY533" fmla="*/ 721995 h 1850707"/>
                <a:gd name="connsiteX534" fmla="*/ 601028 w 1849755"/>
                <a:gd name="connsiteY534" fmla="*/ 825818 h 1850707"/>
                <a:gd name="connsiteX535" fmla="*/ 418148 w 1849755"/>
                <a:gd name="connsiteY535" fmla="*/ 1035368 h 1850707"/>
                <a:gd name="connsiteX536" fmla="*/ 410528 w 1849755"/>
                <a:gd name="connsiteY536" fmla="*/ 1062038 h 1850707"/>
                <a:gd name="connsiteX537" fmla="*/ 432435 w 1849755"/>
                <a:gd name="connsiteY537" fmla="*/ 1102043 h 1850707"/>
                <a:gd name="connsiteX538" fmla="*/ 499110 w 1849755"/>
                <a:gd name="connsiteY538" fmla="*/ 1087755 h 1850707"/>
                <a:gd name="connsiteX539" fmla="*/ 661988 w 1849755"/>
                <a:gd name="connsiteY539" fmla="*/ 899160 h 1850707"/>
                <a:gd name="connsiteX540" fmla="*/ 844868 w 1849755"/>
                <a:gd name="connsiteY540" fmla="*/ 803910 h 1850707"/>
                <a:gd name="connsiteX541" fmla="*/ 882015 w 1849755"/>
                <a:gd name="connsiteY541" fmla="*/ 758190 h 1850707"/>
                <a:gd name="connsiteX542" fmla="*/ 882015 w 1849755"/>
                <a:gd name="connsiteY542" fmla="*/ 733425 h 1850707"/>
                <a:gd name="connsiteX543" fmla="*/ 882015 w 1849755"/>
                <a:gd name="connsiteY543" fmla="*/ 449580 h 1850707"/>
                <a:gd name="connsiteX544" fmla="*/ 882015 w 1849755"/>
                <a:gd name="connsiteY544" fmla="*/ 447675 h 1850707"/>
                <a:gd name="connsiteX545" fmla="*/ 833438 w 1849755"/>
                <a:gd name="connsiteY545" fmla="*/ 398145 h 1850707"/>
                <a:gd name="connsiteX546" fmla="*/ 278130 w 1849755"/>
                <a:gd name="connsiteY546" fmla="*/ 373380 h 1850707"/>
                <a:gd name="connsiteX547" fmla="*/ 283845 w 1849755"/>
                <a:gd name="connsiteY547" fmla="*/ 377190 h 1850707"/>
                <a:gd name="connsiteX548" fmla="*/ 280987 w 1849755"/>
                <a:gd name="connsiteY548" fmla="*/ 382905 h 1850707"/>
                <a:gd name="connsiteX549" fmla="*/ 279082 w 1849755"/>
                <a:gd name="connsiteY549" fmla="*/ 391477 h 1850707"/>
                <a:gd name="connsiteX550" fmla="*/ 282892 w 1849755"/>
                <a:gd name="connsiteY550" fmla="*/ 400050 h 1850707"/>
                <a:gd name="connsiteX551" fmla="*/ 295275 w 1849755"/>
                <a:gd name="connsiteY551" fmla="*/ 410527 h 1850707"/>
                <a:gd name="connsiteX552" fmla="*/ 366712 w 1849755"/>
                <a:gd name="connsiteY552" fmla="*/ 461962 h 1850707"/>
                <a:gd name="connsiteX553" fmla="*/ 358140 w 1849755"/>
                <a:gd name="connsiteY553" fmla="*/ 474345 h 1850707"/>
                <a:gd name="connsiteX554" fmla="*/ 237172 w 1849755"/>
                <a:gd name="connsiteY554" fmla="*/ 481012 h 1850707"/>
                <a:gd name="connsiteX555" fmla="*/ 283845 w 1849755"/>
                <a:gd name="connsiteY555" fmla="*/ 514350 h 1850707"/>
                <a:gd name="connsiteX556" fmla="*/ 298132 w 1849755"/>
                <a:gd name="connsiteY556" fmla="*/ 522922 h 1850707"/>
                <a:gd name="connsiteX557" fmla="*/ 307657 w 1849755"/>
                <a:gd name="connsiteY557" fmla="*/ 523875 h 1850707"/>
                <a:gd name="connsiteX558" fmla="*/ 314325 w 1849755"/>
                <a:gd name="connsiteY558" fmla="*/ 520065 h 1850707"/>
                <a:gd name="connsiteX559" fmla="*/ 320992 w 1849755"/>
                <a:gd name="connsiteY559" fmla="*/ 514350 h 1850707"/>
                <a:gd name="connsiteX560" fmla="*/ 326707 w 1849755"/>
                <a:gd name="connsiteY560" fmla="*/ 518160 h 1850707"/>
                <a:gd name="connsiteX561" fmla="*/ 296227 w 1849755"/>
                <a:gd name="connsiteY561" fmla="*/ 561022 h 1850707"/>
                <a:gd name="connsiteX562" fmla="*/ 290512 w 1849755"/>
                <a:gd name="connsiteY562" fmla="*/ 557212 h 1850707"/>
                <a:gd name="connsiteX563" fmla="*/ 294322 w 1849755"/>
                <a:gd name="connsiteY563" fmla="*/ 550545 h 1850707"/>
                <a:gd name="connsiteX564" fmla="*/ 296227 w 1849755"/>
                <a:gd name="connsiteY564" fmla="*/ 542925 h 1850707"/>
                <a:gd name="connsiteX565" fmla="*/ 292417 w 1849755"/>
                <a:gd name="connsiteY565" fmla="*/ 534352 h 1850707"/>
                <a:gd name="connsiteX566" fmla="*/ 279082 w 1849755"/>
                <a:gd name="connsiteY566" fmla="*/ 523875 h 1850707"/>
                <a:gd name="connsiteX567" fmla="*/ 232410 w 1849755"/>
                <a:gd name="connsiteY567" fmla="*/ 490537 h 1850707"/>
                <a:gd name="connsiteX568" fmla="*/ 224790 w 1849755"/>
                <a:gd name="connsiteY568" fmla="*/ 486727 h 1850707"/>
                <a:gd name="connsiteX569" fmla="*/ 217170 w 1849755"/>
                <a:gd name="connsiteY569" fmla="*/ 485775 h 1850707"/>
                <a:gd name="connsiteX570" fmla="*/ 209550 w 1849755"/>
                <a:gd name="connsiteY570" fmla="*/ 488632 h 1850707"/>
                <a:gd name="connsiteX571" fmla="*/ 201930 w 1849755"/>
                <a:gd name="connsiteY571" fmla="*/ 494347 h 1850707"/>
                <a:gd name="connsiteX572" fmla="*/ 196215 w 1849755"/>
                <a:gd name="connsiteY572" fmla="*/ 490537 h 1850707"/>
                <a:gd name="connsiteX573" fmla="*/ 222885 w 1849755"/>
                <a:gd name="connsiteY573" fmla="*/ 453390 h 1850707"/>
                <a:gd name="connsiteX574" fmla="*/ 328612 w 1849755"/>
                <a:gd name="connsiteY574" fmla="*/ 447675 h 1850707"/>
                <a:gd name="connsiteX575" fmla="*/ 290512 w 1849755"/>
                <a:gd name="connsiteY575" fmla="*/ 421005 h 1850707"/>
                <a:gd name="connsiteX576" fmla="*/ 276225 w 1849755"/>
                <a:gd name="connsiteY576" fmla="*/ 412432 h 1850707"/>
                <a:gd name="connsiteX577" fmla="*/ 266700 w 1849755"/>
                <a:gd name="connsiteY577" fmla="*/ 411480 h 1850707"/>
                <a:gd name="connsiteX578" fmla="*/ 260032 w 1849755"/>
                <a:gd name="connsiteY578" fmla="*/ 415290 h 1850707"/>
                <a:gd name="connsiteX579" fmla="*/ 253365 w 1849755"/>
                <a:gd name="connsiteY579" fmla="*/ 420052 h 1850707"/>
                <a:gd name="connsiteX580" fmla="*/ 247650 w 1849755"/>
                <a:gd name="connsiteY580" fmla="*/ 415290 h 1850707"/>
                <a:gd name="connsiteX581" fmla="*/ 925830 w 1849755"/>
                <a:gd name="connsiteY581" fmla="*/ 296228 h 1850707"/>
                <a:gd name="connsiteX582" fmla="*/ 1555433 w 1849755"/>
                <a:gd name="connsiteY582" fmla="*/ 925830 h 1850707"/>
                <a:gd name="connsiteX583" fmla="*/ 925830 w 1849755"/>
                <a:gd name="connsiteY583" fmla="*/ 1555433 h 1850707"/>
                <a:gd name="connsiteX584" fmla="*/ 296228 w 1849755"/>
                <a:gd name="connsiteY584" fmla="*/ 925830 h 1850707"/>
                <a:gd name="connsiteX585" fmla="*/ 925830 w 1849755"/>
                <a:gd name="connsiteY585" fmla="*/ 296228 h 1850707"/>
                <a:gd name="connsiteX586" fmla="*/ 925830 w 1849755"/>
                <a:gd name="connsiteY586" fmla="*/ 261937 h 1850707"/>
                <a:gd name="connsiteX587" fmla="*/ 667702 w 1849755"/>
                <a:gd name="connsiteY587" fmla="*/ 314325 h 1850707"/>
                <a:gd name="connsiteX588" fmla="*/ 456247 w 1849755"/>
                <a:gd name="connsiteY588" fmla="*/ 456247 h 1850707"/>
                <a:gd name="connsiteX589" fmla="*/ 314325 w 1849755"/>
                <a:gd name="connsiteY589" fmla="*/ 667702 h 1850707"/>
                <a:gd name="connsiteX590" fmla="*/ 261937 w 1849755"/>
                <a:gd name="connsiteY590" fmla="*/ 925830 h 1850707"/>
                <a:gd name="connsiteX591" fmla="*/ 314325 w 1849755"/>
                <a:gd name="connsiteY591" fmla="*/ 1183957 h 1850707"/>
                <a:gd name="connsiteX592" fmla="*/ 456247 w 1849755"/>
                <a:gd name="connsiteY592" fmla="*/ 1395412 h 1850707"/>
                <a:gd name="connsiteX593" fmla="*/ 667702 w 1849755"/>
                <a:gd name="connsiteY593" fmla="*/ 1537335 h 1850707"/>
                <a:gd name="connsiteX594" fmla="*/ 925830 w 1849755"/>
                <a:gd name="connsiteY594" fmla="*/ 1589722 h 1850707"/>
                <a:gd name="connsiteX595" fmla="*/ 1183957 w 1849755"/>
                <a:gd name="connsiteY595" fmla="*/ 1537335 h 1850707"/>
                <a:gd name="connsiteX596" fmla="*/ 1395412 w 1849755"/>
                <a:gd name="connsiteY596" fmla="*/ 1395412 h 1850707"/>
                <a:gd name="connsiteX597" fmla="*/ 1537335 w 1849755"/>
                <a:gd name="connsiteY597" fmla="*/ 1183957 h 1850707"/>
                <a:gd name="connsiteX598" fmla="*/ 1589722 w 1849755"/>
                <a:gd name="connsiteY598" fmla="*/ 925830 h 1850707"/>
                <a:gd name="connsiteX599" fmla="*/ 1537335 w 1849755"/>
                <a:gd name="connsiteY599" fmla="*/ 667702 h 1850707"/>
                <a:gd name="connsiteX600" fmla="*/ 1395412 w 1849755"/>
                <a:gd name="connsiteY600" fmla="*/ 456247 h 1850707"/>
                <a:gd name="connsiteX601" fmla="*/ 1183957 w 1849755"/>
                <a:gd name="connsiteY601" fmla="*/ 314325 h 1850707"/>
                <a:gd name="connsiteX602" fmla="*/ 925830 w 1849755"/>
                <a:gd name="connsiteY602" fmla="*/ 261937 h 1850707"/>
                <a:gd name="connsiteX603" fmla="*/ 1454467 w 1849755"/>
                <a:gd name="connsiteY603" fmla="*/ 259080 h 1850707"/>
                <a:gd name="connsiteX604" fmla="*/ 1534477 w 1849755"/>
                <a:gd name="connsiteY604" fmla="*/ 331470 h 1850707"/>
                <a:gd name="connsiteX605" fmla="*/ 1514475 w 1849755"/>
                <a:gd name="connsiteY605" fmla="*/ 356235 h 1850707"/>
                <a:gd name="connsiteX606" fmla="*/ 1509712 w 1849755"/>
                <a:gd name="connsiteY606" fmla="*/ 351472 h 1850707"/>
                <a:gd name="connsiteX607" fmla="*/ 1512570 w 1849755"/>
                <a:gd name="connsiteY607" fmla="*/ 335280 h 1850707"/>
                <a:gd name="connsiteX608" fmla="*/ 1509712 w 1849755"/>
                <a:gd name="connsiteY608" fmla="*/ 320992 h 1850707"/>
                <a:gd name="connsiteX609" fmla="*/ 1504950 w 1849755"/>
                <a:gd name="connsiteY609" fmla="*/ 315277 h 1850707"/>
                <a:gd name="connsiteX610" fmla="*/ 1499235 w 1849755"/>
                <a:gd name="connsiteY610" fmla="*/ 309562 h 1850707"/>
                <a:gd name="connsiteX611" fmla="*/ 1485900 w 1849755"/>
                <a:gd name="connsiteY611" fmla="*/ 298132 h 1850707"/>
                <a:gd name="connsiteX612" fmla="*/ 1454467 w 1849755"/>
                <a:gd name="connsiteY612" fmla="*/ 332422 h 1850707"/>
                <a:gd name="connsiteX613" fmla="*/ 1463992 w 1849755"/>
                <a:gd name="connsiteY613" fmla="*/ 340995 h 1850707"/>
                <a:gd name="connsiteX614" fmla="*/ 1470660 w 1849755"/>
                <a:gd name="connsiteY614" fmla="*/ 345757 h 1850707"/>
                <a:gd name="connsiteX615" fmla="*/ 1479232 w 1849755"/>
                <a:gd name="connsiteY615" fmla="*/ 347662 h 1850707"/>
                <a:gd name="connsiteX616" fmla="*/ 1486852 w 1849755"/>
                <a:gd name="connsiteY616" fmla="*/ 344805 h 1850707"/>
                <a:gd name="connsiteX617" fmla="*/ 1494472 w 1849755"/>
                <a:gd name="connsiteY617" fmla="*/ 340042 h 1850707"/>
                <a:gd name="connsiteX618" fmla="*/ 1499235 w 1849755"/>
                <a:gd name="connsiteY618" fmla="*/ 344805 h 1850707"/>
                <a:gd name="connsiteX619" fmla="*/ 1464945 w 1849755"/>
                <a:gd name="connsiteY619" fmla="*/ 381952 h 1850707"/>
                <a:gd name="connsiteX620" fmla="*/ 1460182 w 1849755"/>
                <a:gd name="connsiteY620" fmla="*/ 377190 h 1850707"/>
                <a:gd name="connsiteX621" fmla="*/ 1463992 w 1849755"/>
                <a:gd name="connsiteY621" fmla="*/ 368617 h 1850707"/>
                <a:gd name="connsiteX622" fmla="*/ 1465897 w 1849755"/>
                <a:gd name="connsiteY622" fmla="*/ 360045 h 1850707"/>
                <a:gd name="connsiteX623" fmla="*/ 1463992 w 1849755"/>
                <a:gd name="connsiteY623" fmla="*/ 352425 h 1850707"/>
                <a:gd name="connsiteX624" fmla="*/ 1458277 w 1849755"/>
                <a:gd name="connsiteY624" fmla="*/ 345757 h 1850707"/>
                <a:gd name="connsiteX625" fmla="*/ 1448752 w 1849755"/>
                <a:gd name="connsiteY625" fmla="*/ 337185 h 1850707"/>
                <a:gd name="connsiteX626" fmla="*/ 1424940 w 1849755"/>
                <a:gd name="connsiteY626" fmla="*/ 362902 h 1850707"/>
                <a:gd name="connsiteX627" fmla="*/ 1419225 w 1849755"/>
                <a:gd name="connsiteY627" fmla="*/ 369570 h 1850707"/>
                <a:gd name="connsiteX628" fmla="*/ 1418272 w 1849755"/>
                <a:gd name="connsiteY628" fmla="*/ 375285 h 1850707"/>
                <a:gd name="connsiteX629" fmla="*/ 1421130 w 1849755"/>
                <a:gd name="connsiteY629" fmla="*/ 381000 h 1850707"/>
                <a:gd name="connsiteX630" fmla="*/ 1428750 w 1849755"/>
                <a:gd name="connsiteY630" fmla="*/ 388620 h 1850707"/>
                <a:gd name="connsiteX631" fmla="*/ 1434465 w 1849755"/>
                <a:gd name="connsiteY631" fmla="*/ 393382 h 1850707"/>
                <a:gd name="connsiteX632" fmla="*/ 1440180 w 1849755"/>
                <a:gd name="connsiteY632" fmla="*/ 398145 h 1850707"/>
                <a:gd name="connsiteX633" fmla="*/ 1445895 w 1849755"/>
                <a:gd name="connsiteY633" fmla="*/ 401955 h 1850707"/>
                <a:gd name="connsiteX634" fmla="*/ 1450657 w 1849755"/>
                <a:gd name="connsiteY634" fmla="*/ 402907 h 1850707"/>
                <a:gd name="connsiteX635" fmla="*/ 1465897 w 1849755"/>
                <a:gd name="connsiteY635" fmla="*/ 400050 h 1850707"/>
                <a:gd name="connsiteX636" fmla="*/ 1479232 w 1849755"/>
                <a:gd name="connsiteY636" fmla="*/ 395287 h 1850707"/>
                <a:gd name="connsiteX637" fmla="*/ 1483995 w 1849755"/>
                <a:gd name="connsiteY637" fmla="*/ 399097 h 1850707"/>
                <a:gd name="connsiteX638" fmla="*/ 1456372 w 1849755"/>
                <a:gd name="connsiteY638" fmla="*/ 425767 h 1850707"/>
                <a:gd name="connsiteX639" fmla="*/ 1371600 w 1849755"/>
                <a:gd name="connsiteY639" fmla="*/ 348615 h 1850707"/>
                <a:gd name="connsiteX640" fmla="*/ 1376362 w 1849755"/>
                <a:gd name="connsiteY640" fmla="*/ 343852 h 1850707"/>
                <a:gd name="connsiteX641" fmla="*/ 1382077 w 1849755"/>
                <a:gd name="connsiteY641" fmla="*/ 347662 h 1850707"/>
                <a:gd name="connsiteX642" fmla="*/ 1386840 w 1849755"/>
                <a:gd name="connsiteY642" fmla="*/ 350520 h 1850707"/>
                <a:gd name="connsiteX643" fmla="*/ 1392555 w 1849755"/>
                <a:gd name="connsiteY643" fmla="*/ 351472 h 1850707"/>
                <a:gd name="connsiteX644" fmla="*/ 1397317 w 1849755"/>
                <a:gd name="connsiteY644" fmla="*/ 348615 h 1850707"/>
                <a:gd name="connsiteX645" fmla="*/ 1455420 w 1849755"/>
                <a:gd name="connsiteY645" fmla="*/ 284797 h 1850707"/>
                <a:gd name="connsiteX646" fmla="*/ 1458277 w 1849755"/>
                <a:gd name="connsiteY646" fmla="*/ 280035 h 1850707"/>
                <a:gd name="connsiteX647" fmla="*/ 1457325 w 1849755"/>
                <a:gd name="connsiteY647" fmla="*/ 274320 h 1850707"/>
                <a:gd name="connsiteX648" fmla="*/ 1453515 w 1849755"/>
                <a:gd name="connsiteY648" fmla="*/ 268605 h 1850707"/>
                <a:gd name="connsiteX649" fmla="*/ 1449705 w 1849755"/>
                <a:gd name="connsiteY649" fmla="*/ 263842 h 1850707"/>
                <a:gd name="connsiteX650" fmla="*/ 925830 w 1849755"/>
                <a:gd name="connsiteY650" fmla="*/ 241935 h 1850707"/>
                <a:gd name="connsiteX651" fmla="*/ 1192530 w 1849755"/>
                <a:gd name="connsiteY651" fmla="*/ 295275 h 1850707"/>
                <a:gd name="connsiteX652" fmla="*/ 1409700 w 1849755"/>
                <a:gd name="connsiteY652" fmla="*/ 441960 h 1850707"/>
                <a:gd name="connsiteX653" fmla="*/ 1556385 w 1849755"/>
                <a:gd name="connsiteY653" fmla="*/ 659130 h 1850707"/>
                <a:gd name="connsiteX654" fmla="*/ 1610677 w 1849755"/>
                <a:gd name="connsiteY654" fmla="*/ 925830 h 1850707"/>
                <a:gd name="connsiteX655" fmla="*/ 1556385 w 1849755"/>
                <a:gd name="connsiteY655" fmla="*/ 1192530 h 1850707"/>
                <a:gd name="connsiteX656" fmla="*/ 1409700 w 1849755"/>
                <a:gd name="connsiteY656" fmla="*/ 1409700 h 1850707"/>
                <a:gd name="connsiteX657" fmla="*/ 1192530 w 1849755"/>
                <a:gd name="connsiteY657" fmla="*/ 1556385 h 1850707"/>
                <a:gd name="connsiteX658" fmla="*/ 925830 w 1849755"/>
                <a:gd name="connsiteY658" fmla="*/ 1610677 h 1850707"/>
                <a:gd name="connsiteX659" fmla="*/ 659130 w 1849755"/>
                <a:gd name="connsiteY659" fmla="*/ 1556385 h 1850707"/>
                <a:gd name="connsiteX660" fmla="*/ 441960 w 1849755"/>
                <a:gd name="connsiteY660" fmla="*/ 1409700 h 1850707"/>
                <a:gd name="connsiteX661" fmla="*/ 295275 w 1849755"/>
                <a:gd name="connsiteY661" fmla="*/ 1192530 h 1850707"/>
                <a:gd name="connsiteX662" fmla="*/ 241935 w 1849755"/>
                <a:gd name="connsiteY662" fmla="*/ 925830 h 1850707"/>
                <a:gd name="connsiteX663" fmla="*/ 295275 w 1849755"/>
                <a:gd name="connsiteY663" fmla="*/ 659130 h 1850707"/>
                <a:gd name="connsiteX664" fmla="*/ 441960 w 1849755"/>
                <a:gd name="connsiteY664" fmla="*/ 441960 h 1850707"/>
                <a:gd name="connsiteX665" fmla="*/ 659130 w 1849755"/>
                <a:gd name="connsiteY665" fmla="*/ 295275 h 1850707"/>
                <a:gd name="connsiteX666" fmla="*/ 925830 w 1849755"/>
                <a:gd name="connsiteY666" fmla="*/ 241935 h 1850707"/>
                <a:gd name="connsiteX667" fmla="*/ 435292 w 1849755"/>
                <a:gd name="connsiteY667" fmla="*/ 233363 h 1850707"/>
                <a:gd name="connsiteX668" fmla="*/ 463867 w 1849755"/>
                <a:gd name="connsiteY668" fmla="*/ 267653 h 1850707"/>
                <a:gd name="connsiteX669" fmla="*/ 458152 w 1849755"/>
                <a:gd name="connsiteY669" fmla="*/ 272415 h 1850707"/>
                <a:gd name="connsiteX670" fmla="*/ 427672 w 1849755"/>
                <a:gd name="connsiteY670" fmla="*/ 259080 h 1850707"/>
                <a:gd name="connsiteX671" fmla="*/ 403860 w 1849755"/>
                <a:gd name="connsiteY671" fmla="*/ 265748 h 1850707"/>
                <a:gd name="connsiteX672" fmla="*/ 393382 w 1849755"/>
                <a:gd name="connsiteY672" fmla="*/ 293370 h 1850707"/>
                <a:gd name="connsiteX673" fmla="*/ 411480 w 1849755"/>
                <a:gd name="connsiteY673" fmla="*/ 329565 h 1850707"/>
                <a:gd name="connsiteX674" fmla="*/ 444817 w 1849755"/>
                <a:gd name="connsiteY674" fmla="*/ 357188 h 1850707"/>
                <a:gd name="connsiteX675" fmla="*/ 473392 w 1849755"/>
                <a:gd name="connsiteY675" fmla="*/ 353378 h 1850707"/>
                <a:gd name="connsiteX676" fmla="*/ 481965 w 1849755"/>
                <a:gd name="connsiteY676" fmla="*/ 342900 h 1850707"/>
                <a:gd name="connsiteX677" fmla="*/ 485775 w 1849755"/>
                <a:gd name="connsiteY677" fmla="*/ 333375 h 1850707"/>
                <a:gd name="connsiteX678" fmla="*/ 470535 w 1849755"/>
                <a:gd name="connsiteY678" fmla="*/ 314325 h 1850707"/>
                <a:gd name="connsiteX679" fmla="*/ 466725 w 1849755"/>
                <a:gd name="connsiteY679" fmla="*/ 311468 h 1850707"/>
                <a:gd name="connsiteX680" fmla="*/ 461010 w 1849755"/>
                <a:gd name="connsiteY680" fmla="*/ 311468 h 1850707"/>
                <a:gd name="connsiteX681" fmla="*/ 454342 w 1849755"/>
                <a:gd name="connsiteY681" fmla="*/ 314325 h 1850707"/>
                <a:gd name="connsiteX682" fmla="*/ 448627 w 1849755"/>
                <a:gd name="connsiteY682" fmla="*/ 317183 h 1850707"/>
                <a:gd name="connsiteX683" fmla="*/ 444817 w 1849755"/>
                <a:gd name="connsiteY683" fmla="*/ 312420 h 1850707"/>
                <a:gd name="connsiteX684" fmla="*/ 494347 w 1849755"/>
                <a:gd name="connsiteY684" fmla="*/ 272415 h 1850707"/>
                <a:gd name="connsiteX685" fmla="*/ 495300 w 1849755"/>
                <a:gd name="connsiteY685" fmla="*/ 276225 h 1850707"/>
                <a:gd name="connsiteX686" fmla="*/ 492442 w 1849755"/>
                <a:gd name="connsiteY686" fmla="*/ 280035 h 1850707"/>
                <a:gd name="connsiteX687" fmla="*/ 489585 w 1849755"/>
                <a:gd name="connsiteY687" fmla="*/ 283845 h 1850707"/>
                <a:gd name="connsiteX688" fmla="*/ 488632 w 1849755"/>
                <a:gd name="connsiteY688" fmla="*/ 289560 h 1850707"/>
                <a:gd name="connsiteX689" fmla="*/ 491490 w 1849755"/>
                <a:gd name="connsiteY689" fmla="*/ 294323 h 1850707"/>
                <a:gd name="connsiteX690" fmla="*/ 500062 w 1849755"/>
                <a:gd name="connsiteY690" fmla="*/ 305753 h 1850707"/>
                <a:gd name="connsiteX691" fmla="*/ 504825 w 1849755"/>
                <a:gd name="connsiteY691" fmla="*/ 311468 h 1850707"/>
                <a:gd name="connsiteX692" fmla="*/ 508635 w 1849755"/>
                <a:gd name="connsiteY692" fmla="*/ 316230 h 1850707"/>
                <a:gd name="connsiteX693" fmla="*/ 495300 w 1849755"/>
                <a:gd name="connsiteY693" fmla="*/ 340043 h 1850707"/>
                <a:gd name="connsiteX694" fmla="*/ 474345 w 1849755"/>
                <a:gd name="connsiteY694" fmla="*/ 362903 h 1850707"/>
                <a:gd name="connsiteX695" fmla="*/ 452437 w 1849755"/>
                <a:gd name="connsiteY695" fmla="*/ 375285 h 1850707"/>
                <a:gd name="connsiteX696" fmla="*/ 428625 w 1849755"/>
                <a:gd name="connsiteY696" fmla="*/ 378143 h 1850707"/>
                <a:gd name="connsiteX697" fmla="*/ 405765 w 1849755"/>
                <a:gd name="connsiteY697" fmla="*/ 371475 h 1850707"/>
                <a:gd name="connsiteX698" fmla="*/ 384810 w 1849755"/>
                <a:gd name="connsiteY698" fmla="*/ 353378 h 1850707"/>
                <a:gd name="connsiteX699" fmla="*/ 372427 w 1849755"/>
                <a:gd name="connsiteY699" fmla="*/ 329565 h 1850707"/>
                <a:gd name="connsiteX700" fmla="*/ 369570 w 1849755"/>
                <a:gd name="connsiteY700" fmla="*/ 304800 h 1850707"/>
                <a:gd name="connsiteX701" fmla="*/ 378142 w 1849755"/>
                <a:gd name="connsiteY701" fmla="*/ 280988 h 1850707"/>
                <a:gd name="connsiteX702" fmla="*/ 397192 w 1849755"/>
                <a:gd name="connsiteY702" fmla="*/ 260033 h 1850707"/>
                <a:gd name="connsiteX703" fmla="*/ 413385 w 1849755"/>
                <a:gd name="connsiteY703" fmla="*/ 249555 h 1850707"/>
                <a:gd name="connsiteX704" fmla="*/ 428625 w 1849755"/>
                <a:gd name="connsiteY704" fmla="*/ 244793 h 1850707"/>
                <a:gd name="connsiteX705" fmla="*/ 429577 w 1849755"/>
                <a:gd name="connsiteY705" fmla="*/ 238125 h 1850707"/>
                <a:gd name="connsiteX706" fmla="*/ 1258252 w 1849755"/>
                <a:gd name="connsiteY706" fmla="*/ 140970 h 1850707"/>
                <a:gd name="connsiteX707" fmla="*/ 1316355 w 1849755"/>
                <a:gd name="connsiteY707" fmla="*/ 172402 h 1850707"/>
                <a:gd name="connsiteX708" fmla="*/ 1313497 w 1849755"/>
                <a:gd name="connsiteY708" fmla="*/ 178117 h 1850707"/>
                <a:gd name="connsiteX709" fmla="*/ 1301115 w 1849755"/>
                <a:gd name="connsiteY709" fmla="*/ 174307 h 1850707"/>
                <a:gd name="connsiteX710" fmla="*/ 1296352 w 1849755"/>
                <a:gd name="connsiteY710" fmla="*/ 175260 h 1850707"/>
                <a:gd name="connsiteX711" fmla="*/ 1295400 w 1849755"/>
                <a:gd name="connsiteY711" fmla="*/ 177165 h 1850707"/>
                <a:gd name="connsiteX712" fmla="*/ 1294447 w 1849755"/>
                <a:gd name="connsiteY712" fmla="*/ 180022 h 1850707"/>
                <a:gd name="connsiteX713" fmla="*/ 1291590 w 1849755"/>
                <a:gd name="connsiteY713" fmla="*/ 206692 h 1850707"/>
                <a:gd name="connsiteX714" fmla="*/ 1285875 w 1849755"/>
                <a:gd name="connsiteY714" fmla="*/ 263842 h 1850707"/>
                <a:gd name="connsiteX715" fmla="*/ 1316355 w 1849755"/>
                <a:gd name="connsiteY715" fmla="*/ 238125 h 1850707"/>
                <a:gd name="connsiteX716" fmla="*/ 1337310 w 1849755"/>
                <a:gd name="connsiteY716" fmla="*/ 220027 h 1850707"/>
                <a:gd name="connsiteX717" fmla="*/ 1344930 w 1849755"/>
                <a:gd name="connsiteY717" fmla="*/ 212407 h 1850707"/>
                <a:gd name="connsiteX718" fmla="*/ 1349692 w 1849755"/>
                <a:gd name="connsiteY718" fmla="*/ 206692 h 1850707"/>
                <a:gd name="connsiteX719" fmla="*/ 1347787 w 1849755"/>
                <a:gd name="connsiteY719" fmla="*/ 200977 h 1850707"/>
                <a:gd name="connsiteX720" fmla="*/ 1336357 w 1849755"/>
                <a:gd name="connsiteY720" fmla="*/ 191452 h 1850707"/>
                <a:gd name="connsiteX721" fmla="*/ 1339215 w 1849755"/>
                <a:gd name="connsiteY721" fmla="*/ 185737 h 1850707"/>
                <a:gd name="connsiteX722" fmla="*/ 1383030 w 1849755"/>
                <a:gd name="connsiteY722" fmla="*/ 208597 h 1850707"/>
                <a:gd name="connsiteX723" fmla="*/ 1381125 w 1849755"/>
                <a:gd name="connsiteY723" fmla="*/ 214312 h 1850707"/>
                <a:gd name="connsiteX724" fmla="*/ 1375410 w 1849755"/>
                <a:gd name="connsiteY724" fmla="*/ 212407 h 1850707"/>
                <a:gd name="connsiteX725" fmla="*/ 1369695 w 1849755"/>
                <a:gd name="connsiteY725" fmla="*/ 212407 h 1850707"/>
                <a:gd name="connsiteX726" fmla="*/ 1362075 w 1849755"/>
                <a:gd name="connsiteY726" fmla="*/ 213360 h 1850707"/>
                <a:gd name="connsiteX727" fmla="*/ 1355407 w 1849755"/>
                <a:gd name="connsiteY727" fmla="*/ 217170 h 1850707"/>
                <a:gd name="connsiteX728" fmla="*/ 1341120 w 1849755"/>
                <a:gd name="connsiteY728" fmla="*/ 228600 h 1850707"/>
                <a:gd name="connsiteX729" fmla="*/ 1319212 w 1849755"/>
                <a:gd name="connsiteY729" fmla="*/ 246697 h 1850707"/>
                <a:gd name="connsiteX730" fmla="*/ 1295400 w 1849755"/>
                <a:gd name="connsiteY730" fmla="*/ 266700 h 1850707"/>
                <a:gd name="connsiteX731" fmla="*/ 1270635 w 1849755"/>
                <a:gd name="connsiteY731" fmla="*/ 287655 h 1850707"/>
                <a:gd name="connsiteX732" fmla="*/ 1255395 w 1849755"/>
                <a:gd name="connsiteY732" fmla="*/ 280035 h 1850707"/>
                <a:gd name="connsiteX733" fmla="*/ 1262062 w 1849755"/>
                <a:gd name="connsiteY733" fmla="*/ 215265 h 1850707"/>
                <a:gd name="connsiteX734" fmla="*/ 1266825 w 1849755"/>
                <a:gd name="connsiteY734" fmla="*/ 169545 h 1850707"/>
                <a:gd name="connsiteX735" fmla="*/ 1266825 w 1849755"/>
                <a:gd name="connsiteY735" fmla="*/ 161925 h 1850707"/>
                <a:gd name="connsiteX736" fmla="*/ 1263967 w 1849755"/>
                <a:gd name="connsiteY736" fmla="*/ 155257 h 1850707"/>
                <a:gd name="connsiteX737" fmla="*/ 1260157 w 1849755"/>
                <a:gd name="connsiteY737" fmla="*/ 150495 h 1850707"/>
                <a:gd name="connsiteX738" fmla="*/ 1255395 w 1849755"/>
                <a:gd name="connsiteY738" fmla="*/ 146685 h 1850707"/>
                <a:gd name="connsiteX739" fmla="*/ 1105853 w 1849755"/>
                <a:gd name="connsiteY739" fmla="*/ 95250 h 1850707"/>
                <a:gd name="connsiteX740" fmla="*/ 1171575 w 1849755"/>
                <a:gd name="connsiteY740" fmla="*/ 112395 h 1850707"/>
                <a:gd name="connsiteX741" fmla="*/ 1169670 w 1849755"/>
                <a:gd name="connsiteY741" fmla="*/ 119062 h 1850707"/>
                <a:gd name="connsiteX742" fmla="*/ 1163003 w 1849755"/>
                <a:gd name="connsiteY742" fmla="*/ 118110 h 1850707"/>
                <a:gd name="connsiteX743" fmla="*/ 1156335 w 1849755"/>
                <a:gd name="connsiteY743" fmla="*/ 118110 h 1850707"/>
                <a:gd name="connsiteX744" fmla="*/ 1151573 w 1849755"/>
                <a:gd name="connsiteY744" fmla="*/ 120015 h 1850707"/>
                <a:gd name="connsiteX745" fmla="*/ 1148715 w 1849755"/>
                <a:gd name="connsiteY745" fmla="*/ 124777 h 1850707"/>
                <a:gd name="connsiteX746" fmla="*/ 1126808 w 1849755"/>
                <a:gd name="connsiteY746" fmla="*/ 208597 h 1850707"/>
                <a:gd name="connsiteX747" fmla="*/ 1126808 w 1849755"/>
                <a:gd name="connsiteY747" fmla="*/ 214312 h 1850707"/>
                <a:gd name="connsiteX748" fmla="*/ 1130618 w 1849755"/>
                <a:gd name="connsiteY748" fmla="*/ 219075 h 1850707"/>
                <a:gd name="connsiteX749" fmla="*/ 1136333 w 1849755"/>
                <a:gd name="connsiteY749" fmla="*/ 221932 h 1850707"/>
                <a:gd name="connsiteX750" fmla="*/ 1143000 w 1849755"/>
                <a:gd name="connsiteY750" fmla="*/ 224790 h 1850707"/>
                <a:gd name="connsiteX751" fmla="*/ 1141095 w 1849755"/>
                <a:gd name="connsiteY751" fmla="*/ 230505 h 1850707"/>
                <a:gd name="connsiteX752" fmla="*/ 1075373 w 1849755"/>
                <a:gd name="connsiteY752" fmla="*/ 213360 h 1850707"/>
                <a:gd name="connsiteX753" fmla="*/ 1077278 w 1849755"/>
                <a:gd name="connsiteY753" fmla="*/ 206692 h 1850707"/>
                <a:gd name="connsiteX754" fmla="*/ 1083945 w 1849755"/>
                <a:gd name="connsiteY754" fmla="*/ 207645 h 1850707"/>
                <a:gd name="connsiteX755" fmla="*/ 1090613 w 1849755"/>
                <a:gd name="connsiteY755" fmla="*/ 208597 h 1850707"/>
                <a:gd name="connsiteX756" fmla="*/ 1095375 w 1849755"/>
                <a:gd name="connsiteY756" fmla="*/ 206692 h 1850707"/>
                <a:gd name="connsiteX757" fmla="*/ 1098233 w 1849755"/>
                <a:gd name="connsiteY757" fmla="*/ 201930 h 1850707"/>
                <a:gd name="connsiteX758" fmla="*/ 1120140 w 1849755"/>
                <a:gd name="connsiteY758" fmla="*/ 118110 h 1850707"/>
                <a:gd name="connsiteX759" fmla="*/ 1120140 w 1849755"/>
                <a:gd name="connsiteY759" fmla="*/ 112395 h 1850707"/>
                <a:gd name="connsiteX760" fmla="*/ 1116330 w 1849755"/>
                <a:gd name="connsiteY760" fmla="*/ 107632 h 1850707"/>
                <a:gd name="connsiteX761" fmla="*/ 1110615 w 1849755"/>
                <a:gd name="connsiteY761" fmla="*/ 104775 h 1850707"/>
                <a:gd name="connsiteX762" fmla="*/ 1103948 w 1849755"/>
                <a:gd name="connsiteY762" fmla="*/ 101917 h 1850707"/>
                <a:gd name="connsiteX763" fmla="*/ 777240 w 1849755"/>
                <a:gd name="connsiteY763" fmla="*/ 88583 h 1850707"/>
                <a:gd name="connsiteX764" fmla="*/ 779145 w 1849755"/>
                <a:gd name="connsiteY764" fmla="*/ 93345 h 1850707"/>
                <a:gd name="connsiteX765" fmla="*/ 772477 w 1849755"/>
                <a:gd name="connsiteY765" fmla="*/ 96203 h 1850707"/>
                <a:gd name="connsiteX766" fmla="*/ 765810 w 1849755"/>
                <a:gd name="connsiteY766" fmla="*/ 100965 h 1850707"/>
                <a:gd name="connsiteX767" fmla="*/ 762952 w 1849755"/>
                <a:gd name="connsiteY767" fmla="*/ 109538 h 1850707"/>
                <a:gd name="connsiteX768" fmla="*/ 765810 w 1849755"/>
                <a:gd name="connsiteY768" fmla="*/ 125730 h 1850707"/>
                <a:gd name="connsiteX769" fmla="*/ 777240 w 1849755"/>
                <a:gd name="connsiteY769" fmla="*/ 169545 h 1850707"/>
                <a:gd name="connsiteX770" fmla="*/ 772477 w 1849755"/>
                <a:gd name="connsiteY770" fmla="*/ 203835 h 1850707"/>
                <a:gd name="connsiteX771" fmla="*/ 741045 w 1849755"/>
                <a:gd name="connsiteY771" fmla="*/ 224790 h 1850707"/>
                <a:gd name="connsiteX772" fmla="*/ 699135 w 1849755"/>
                <a:gd name="connsiteY772" fmla="*/ 223838 h 1850707"/>
                <a:gd name="connsiteX773" fmla="*/ 677227 w 1849755"/>
                <a:gd name="connsiteY773" fmla="*/ 196215 h 1850707"/>
                <a:gd name="connsiteX774" fmla="*/ 661035 w 1849755"/>
                <a:gd name="connsiteY774" fmla="*/ 136208 h 1850707"/>
                <a:gd name="connsiteX775" fmla="*/ 658177 w 1849755"/>
                <a:gd name="connsiteY775" fmla="*/ 131445 h 1850707"/>
                <a:gd name="connsiteX776" fmla="*/ 653415 w 1849755"/>
                <a:gd name="connsiteY776" fmla="*/ 128588 h 1850707"/>
                <a:gd name="connsiteX777" fmla="*/ 647700 w 1849755"/>
                <a:gd name="connsiteY777" fmla="*/ 128588 h 1850707"/>
                <a:gd name="connsiteX778" fmla="*/ 641985 w 1849755"/>
                <a:gd name="connsiteY778" fmla="*/ 129540 h 1850707"/>
                <a:gd name="connsiteX779" fmla="*/ 640080 w 1849755"/>
                <a:gd name="connsiteY779" fmla="*/ 123825 h 1850707"/>
                <a:gd name="connsiteX780" fmla="*/ 701992 w 1849755"/>
                <a:gd name="connsiteY780" fmla="*/ 107633 h 1850707"/>
                <a:gd name="connsiteX781" fmla="*/ 703897 w 1849755"/>
                <a:gd name="connsiteY781" fmla="*/ 114300 h 1850707"/>
                <a:gd name="connsiteX782" fmla="*/ 699135 w 1849755"/>
                <a:gd name="connsiteY782" fmla="*/ 116205 h 1850707"/>
                <a:gd name="connsiteX783" fmla="*/ 694372 w 1849755"/>
                <a:gd name="connsiteY783" fmla="*/ 119063 h 1850707"/>
                <a:gd name="connsiteX784" fmla="*/ 690562 w 1849755"/>
                <a:gd name="connsiteY784" fmla="*/ 123825 h 1850707"/>
                <a:gd name="connsiteX785" fmla="*/ 690562 w 1849755"/>
                <a:gd name="connsiteY785" fmla="*/ 129540 h 1850707"/>
                <a:gd name="connsiteX786" fmla="*/ 706755 w 1849755"/>
                <a:gd name="connsiteY786" fmla="*/ 188595 h 1850707"/>
                <a:gd name="connsiteX787" fmla="*/ 721042 w 1849755"/>
                <a:gd name="connsiteY787" fmla="*/ 212408 h 1850707"/>
                <a:gd name="connsiteX788" fmla="*/ 745807 w 1849755"/>
                <a:gd name="connsiteY788" fmla="*/ 214313 h 1850707"/>
                <a:gd name="connsiteX789" fmla="*/ 765810 w 1849755"/>
                <a:gd name="connsiteY789" fmla="*/ 199073 h 1850707"/>
                <a:gd name="connsiteX790" fmla="*/ 766762 w 1849755"/>
                <a:gd name="connsiteY790" fmla="*/ 171450 h 1850707"/>
                <a:gd name="connsiteX791" fmla="*/ 756285 w 1849755"/>
                <a:gd name="connsiteY791" fmla="*/ 131445 h 1850707"/>
                <a:gd name="connsiteX792" fmla="*/ 750570 w 1849755"/>
                <a:gd name="connsiteY792" fmla="*/ 116205 h 1850707"/>
                <a:gd name="connsiteX793" fmla="*/ 743902 w 1849755"/>
                <a:gd name="connsiteY793" fmla="*/ 109538 h 1850707"/>
                <a:gd name="connsiteX794" fmla="*/ 735330 w 1849755"/>
                <a:gd name="connsiteY794" fmla="*/ 108585 h 1850707"/>
                <a:gd name="connsiteX795" fmla="*/ 727710 w 1849755"/>
                <a:gd name="connsiteY795" fmla="*/ 108585 h 1850707"/>
                <a:gd name="connsiteX796" fmla="*/ 725805 w 1849755"/>
                <a:gd name="connsiteY796" fmla="*/ 101918 h 1850707"/>
                <a:gd name="connsiteX797" fmla="*/ 867728 w 1849755"/>
                <a:gd name="connsiteY797" fmla="*/ 76200 h 1850707"/>
                <a:gd name="connsiteX798" fmla="*/ 913448 w 1849755"/>
                <a:gd name="connsiteY798" fmla="*/ 77152 h 1850707"/>
                <a:gd name="connsiteX799" fmla="*/ 979170 w 1849755"/>
                <a:gd name="connsiteY799" fmla="*/ 160972 h 1850707"/>
                <a:gd name="connsiteX800" fmla="*/ 980123 w 1849755"/>
                <a:gd name="connsiteY800" fmla="*/ 114300 h 1850707"/>
                <a:gd name="connsiteX801" fmla="*/ 979170 w 1849755"/>
                <a:gd name="connsiteY801" fmla="*/ 98107 h 1850707"/>
                <a:gd name="connsiteX802" fmla="*/ 974408 w 1849755"/>
                <a:gd name="connsiteY802" fmla="*/ 90487 h 1850707"/>
                <a:gd name="connsiteX803" fmla="*/ 966788 w 1849755"/>
                <a:gd name="connsiteY803" fmla="*/ 86677 h 1850707"/>
                <a:gd name="connsiteX804" fmla="*/ 959168 w 1849755"/>
                <a:gd name="connsiteY804" fmla="*/ 84772 h 1850707"/>
                <a:gd name="connsiteX805" fmla="*/ 959168 w 1849755"/>
                <a:gd name="connsiteY805" fmla="*/ 78105 h 1850707"/>
                <a:gd name="connsiteX806" fmla="*/ 1011555 w 1849755"/>
                <a:gd name="connsiteY806" fmla="*/ 79057 h 1850707"/>
                <a:gd name="connsiteX807" fmla="*/ 1009650 w 1849755"/>
                <a:gd name="connsiteY807" fmla="*/ 84772 h 1850707"/>
                <a:gd name="connsiteX808" fmla="*/ 1002983 w 1849755"/>
                <a:gd name="connsiteY808" fmla="*/ 85725 h 1850707"/>
                <a:gd name="connsiteX809" fmla="*/ 995363 w 1849755"/>
                <a:gd name="connsiteY809" fmla="*/ 88582 h 1850707"/>
                <a:gd name="connsiteX810" fmla="*/ 990600 w 1849755"/>
                <a:gd name="connsiteY810" fmla="*/ 96202 h 1850707"/>
                <a:gd name="connsiteX811" fmla="*/ 988695 w 1849755"/>
                <a:gd name="connsiteY811" fmla="*/ 112395 h 1850707"/>
                <a:gd name="connsiteX812" fmla="*/ 987743 w 1849755"/>
                <a:gd name="connsiteY812" fmla="*/ 200025 h 1850707"/>
                <a:gd name="connsiteX813" fmla="*/ 972503 w 1849755"/>
                <a:gd name="connsiteY813" fmla="*/ 200025 h 1850707"/>
                <a:gd name="connsiteX814" fmla="*/ 898208 w 1849755"/>
                <a:gd name="connsiteY814" fmla="*/ 104775 h 1850707"/>
                <a:gd name="connsiteX815" fmla="*/ 897255 w 1849755"/>
                <a:gd name="connsiteY815" fmla="*/ 161925 h 1850707"/>
                <a:gd name="connsiteX816" fmla="*/ 898208 w 1849755"/>
                <a:gd name="connsiteY816" fmla="*/ 178117 h 1850707"/>
                <a:gd name="connsiteX817" fmla="*/ 902970 w 1849755"/>
                <a:gd name="connsiteY817" fmla="*/ 186690 h 1850707"/>
                <a:gd name="connsiteX818" fmla="*/ 910590 w 1849755"/>
                <a:gd name="connsiteY818" fmla="*/ 190500 h 1850707"/>
                <a:gd name="connsiteX819" fmla="*/ 918210 w 1849755"/>
                <a:gd name="connsiteY819" fmla="*/ 192405 h 1850707"/>
                <a:gd name="connsiteX820" fmla="*/ 918210 w 1849755"/>
                <a:gd name="connsiteY820" fmla="*/ 199072 h 1850707"/>
                <a:gd name="connsiteX821" fmla="*/ 865823 w 1849755"/>
                <a:gd name="connsiteY821" fmla="*/ 198120 h 1850707"/>
                <a:gd name="connsiteX822" fmla="*/ 865823 w 1849755"/>
                <a:gd name="connsiteY822" fmla="*/ 191452 h 1850707"/>
                <a:gd name="connsiteX823" fmla="*/ 873443 w 1849755"/>
                <a:gd name="connsiteY823" fmla="*/ 190500 h 1850707"/>
                <a:gd name="connsiteX824" fmla="*/ 881063 w 1849755"/>
                <a:gd name="connsiteY824" fmla="*/ 187642 h 1850707"/>
                <a:gd name="connsiteX825" fmla="*/ 885825 w 1849755"/>
                <a:gd name="connsiteY825" fmla="*/ 180022 h 1850707"/>
                <a:gd name="connsiteX826" fmla="*/ 886778 w 1849755"/>
                <a:gd name="connsiteY826" fmla="*/ 162877 h 1850707"/>
                <a:gd name="connsiteX827" fmla="*/ 887730 w 1849755"/>
                <a:gd name="connsiteY827" fmla="*/ 104775 h 1850707"/>
                <a:gd name="connsiteX828" fmla="*/ 886778 w 1849755"/>
                <a:gd name="connsiteY828" fmla="*/ 96202 h 1850707"/>
                <a:gd name="connsiteX829" fmla="*/ 882968 w 1849755"/>
                <a:gd name="connsiteY829" fmla="*/ 89535 h 1850707"/>
                <a:gd name="connsiteX830" fmla="*/ 876300 w 1849755"/>
                <a:gd name="connsiteY830" fmla="*/ 84772 h 1850707"/>
                <a:gd name="connsiteX831" fmla="*/ 867728 w 1849755"/>
                <a:gd name="connsiteY831" fmla="*/ 81915 h 1850707"/>
                <a:gd name="connsiteX832" fmla="*/ 925830 w 1849755"/>
                <a:gd name="connsiteY832" fmla="*/ 29527 h 1850707"/>
                <a:gd name="connsiteX833" fmla="*/ 577215 w 1849755"/>
                <a:gd name="connsiteY833" fmla="*/ 100012 h 1850707"/>
                <a:gd name="connsiteX834" fmla="*/ 292417 w 1849755"/>
                <a:gd name="connsiteY834" fmla="*/ 292417 h 1850707"/>
                <a:gd name="connsiteX835" fmla="*/ 100965 w 1849755"/>
                <a:gd name="connsiteY835" fmla="*/ 577215 h 1850707"/>
                <a:gd name="connsiteX836" fmla="*/ 30480 w 1849755"/>
                <a:gd name="connsiteY836" fmla="*/ 925830 h 1850707"/>
                <a:gd name="connsiteX837" fmla="*/ 100965 w 1849755"/>
                <a:gd name="connsiteY837" fmla="*/ 1274445 h 1850707"/>
                <a:gd name="connsiteX838" fmla="*/ 292417 w 1849755"/>
                <a:gd name="connsiteY838" fmla="*/ 1559242 h 1850707"/>
                <a:gd name="connsiteX839" fmla="*/ 577215 w 1849755"/>
                <a:gd name="connsiteY839" fmla="*/ 1750695 h 1850707"/>
                <a:gd name="connsiteX840" fmla="*/ 925830 w 1849755"/>
                <a:gd name="connsiteY840" fmla="*/ 1821180 h 1850707"/>
                <a:gd name="connsiteX841" fmla="*/ 1274445 w 1849755"/>
                <a:gd name="connsiteY841" fmla="*/ 1750695 h 1850707"/>
                <a:gd name="connsiteX842" fmla="*/ 1559242 w 1849755"/>
                <a:gd name="connsiteY842" fmla="*/ 1559242 h 1850707"/>
                <a:gd name="connsiteX843" fmla="*/ 1750695 w 1849755"/>
                <a:gd name="connsiteY843" fmla="*/ 1274445 h 1850707"/>
                <a:gd name="connsiteX844" fmla="*/ 1821180 w 1849755"/>
                <a:gd name="connsiteY844" fmla="*/ 925830 h 1850707"/>
                <a:gd name="connsiteX845" fmla="*/ 1750695 w 1849755"/>
                <a:gd name="connsiteY845" fmla="*/ 577215 h 1850707"/>
                <a:gd name="connsiteX846" fmla="*/ 1559242 w 1849755"/>
                <a:gd name="connsiteY846" fmla="*/ 292417 h 1850707"/>
                <a:gd name="connsiteX847" fmla="*/ 1274445 w 1849755"/>
                <a:gd name="connsiteY847" fmla="*/ 100012 h 1850707"/>
                <a:gd name="connsiteX848" fmla="*/ 925830 w 1849755"/>
                <a:gd name="connsiteY848" fmla="*/ 29527 h 1850707"/>
                <a:gd name="connsiteX849" fmla="*/ 925830 w 1849755"/>
                <a:gd name="connsiteY849" fmla="*/ 0 h 1850707"/>
                <a:gd name="connsiteX850" fmla="*/ 1285875 w 1849755"/>
                <a:gd name="connsiteY850" fmla="*/ 72390 h 1850707"/>
                <a:gd name="connsiteX851" fmla="*/ 1579245 w 1849755"/>
                <a:gd name="connsiteY851" fmla="*/ 271462 h 1850707"/>
                <a:gd name="connsiteX852" fmla="*/ 1777365 w 1849755"/>
                <a:gd name="connsiteY852" fmla="*/ 565785 h 1850707"/>
                <a:gd name="connsiteX853" fmla="*/ 1849755 w 1849755"/>
                <a:gd name="connsiteY853" fmla="*/ 925830 h 1850707"/>
                <a:gd name="connsiteX854" fmla="*/ 1777365 w 1849755"/>
                <a:gd name="connsiteY854" fmla="*/ 1285875 h 1850707"/>
                <a:gd name="connsiteX855" fmla="*/ 1579245 w 1849755"/>
                <a:gd name="connsiteY855" fmla="*/ 1580197 h 1850707"/>
                <a:gd name="connsiteX856" fmla="*/ 1284922 w 1849755"/>
                <a:gd name="connsiteY856" fmla="*/ 1778317 h 1850707"/>
                <a:gd name="connsiteX857" fmla="*/ 924877 w 1849755"/>
                <a:gd name="connsiteY857" fmla="*/ 1850707 h 1850707"/>
                <a:gd name="connsiteX858" fmla="*/ 564832 w 1849755"/>
                <a:gd name="connsiteY858" fmla="*/ 1778317 h 1850707"/>
                <a:gd name="connsiteX859" fmla="*/ 270510 w 1849755"/>
                <a:gd name="connsiteY859" fmla="*/ 1580197 h 1850707"/>
                <a:gd name="connsiteX860" fmla="*/ 72390 w 1849755"/>
                <a:gd name="connsiteY860" fmla="*/ 1285875 h 1850707"/>
                <a:gd name="connsiteX861" fmla="*/ 0 w 1849755"/>
                <a:gd name="connsiteY861" fmla="*/ 925830 h 1850707"/>
                <a:gd name="connsiteX862" fmla="*/ 73342 w 1849755"/>
                <a:gd name="connsiteY862" fmla="*/ 564832 h 1850707"/>
                <a:gd name="connsiteX863" fmla="*/ 271462 w 1849755"/>
                <a:gd name="connsiteY863" fmla="*/ 270510 h 1850707"/>
                <a:gd name="connsiteX864" fmla="*/ 565785 w 1849755"/>
                <a:gd name="connsiteY864" fmla="*/ 72390 h 1850707"/>
                <a:gd name="connsiteX865" fmla="*/ 925830 w 1849755"/>
                <a:gd name="connsiteY865" fmla="*/ 0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</a:cxnLst>
              <a:rect l="l" t="t" r="r" b="b"/>
              <a:pathLst>
                <a:path w="1849755" h="1850707">
                  <a:moveTo>
                    <a:pt x="807720" y="1710690"/>
                  </a:moveTo>
                  <a:cubicBezTo>
                    <a:pt x="797242" y="1716405"/>
                    <a:pt x="791527" y="1724025"/>
                    <a:pt x="789622" y="1733550"/>
                  </a:cubicBezTo>
                  <a:cubicBezTo>
                    <a:pt x="788670" y="1739265"/>
                    <a:pt x="789622" y="1744027"/>
                    <a:pt x="791527" y="1747837"/>
                  </a:cubicBezTo>
                  <a:cubicBezTo>
                    <a:pt x="795337" y="1756410"/>
                    <a:pt x="802957" y="1761172"/>
                    <a:pt x="812482" y="1763077"/>
                  </a:cubicBezTo>
                  <a:cubicBezTo>
                    <a:pt x="819150" y="1764030"/>
                    <a:pt x="824865" y="1762125"/>
                    <a:pt x="829627" y="1759267"/>
                  </a:cubicBezTo>
                  <a:cubicBezTo>
                    <a:pt x="834390" y="1755457"/>
                    <a:pt x="837247" y="1750695"/>
                    <a:pt x="838200" y="1744027"/>
                  </a:cubicBezTo>
                  <a:cubicBezTo>
                    <a:pt x="839152" y="1735455"/>
                    <a:pt x="836295" y="1727835"/>
                    <a:pt x="827722" y="1722120"/>
                  </a:cubicBezTo>
                  <a:cubicBezTo>
                    <a:pt x="822007" y="1718310"/>
                    <a:pt x="816292" y="1715452"/>
                    <a:pt x="810577" y="1711642"/>
                  </a:cubicBezTo>
                  <a:close/>
                  <a:moveTo>
                    <a:pt x="1232535" y="1657350"/>
                  </a:moveTo>
                  <a:cubicBezTo>
                    <a:pt x="1225868" y="1666875"/>
                    <a:pt x="1224915" y="1677353"/>
                    <a:pt x="1229678" y="1685925"/>
                  </a:cubicBezTo>
                  <a:cubicBezTo>
                    <a:pt x="1231583" y="1691640"/>
                    <a:pt x="1235393" y="1695450"/>
                    <a:pt x="1238250" y="1697355"/>
                  </a:cubicBezTo>
                  <a:cubicBezTo>
                    <a:pt x="1246822" y="1703070"/>
                    <a:pt x="1254443" y="1703070"/>
                    <a:pt x="1263968" y="1699260"/>
                  </a:cubicBezTo>
                  <a:cubicBezTo>
                    <a:pt x="1269683" y="1696403"/>
                    <a:pt x="1274445" y="1692593"/>
                    <a:pt x="1276350" y="1686878"/>
                  </a:cubicBezTo>
                  <a:cubicBezTo>
                    <a:pt x="1278255" y="1682115"/>
                    <a:pt x="1278255" y="1676400"/>
                    <a:pt x="1275397" y="1670685"/>
                  </a:cubicBezTo>
                  <a:cubicBezTo>
                    <a:pt x="1271588" y="1663065"/>
                    <a:pt x="1264920" y="1658303"/>
                    <a:pt x="1255395" y="1657350"/>
                  </a:cubicBezTo>
                  <a:cubicBezTo>
                    <a:pt x="1248728" y="1657350"/>
                    <a:pt x="1242060" y="1657350"/>
                    <a:pt x="1235393" y="1657350"/>
                  </a:cubicBezTo>
                  <a:close/>
                  <a:moveTo>
                    <a:pt x="1024890" y="1654493"/>
                  </a:moveTo>
                  <a:cubicBezTo>
                    <a:pt x="1017270" y="1655445"/>
                    <a:pt x="1012507" y="1660208"/>
                    <a:pt x="1010602" y="1667828"/>
                  </a:cubicBezTo>
                  <a:cubicBezTo>
                    <a:pt x="1009650" y="1671638"/>
                    <a:pt x="1009650" y="1677353"/>
                    <a:pt x="1010602" y="1683068"/>
                  </a:cubicBezTo>
                  <a:cubicBezTo>
                    <a:pt x="1011555" y="1692593"/>
                    <a:pt x="1015365" y="1699260"/>
                    <a:pt x="1019175" y="1704023"/>
                  </a:cubicBezTo>
                  <a:cubicBezTo>
                    <a:pt x="1022985" y="1707833"/>
                    <a:pt x="1028700" y="1709738"/>
                    <a:pt x="1035367" y="1708785"/>
                  </a:cubicBezTo>
                  <a:cubicBezTo>
                    <a:pt x="1042987" y="1707833"/>
                    <a:pt x="1048702" y="1704023"/>
                    <a:pt x="1049655" y="1697355"/>
                  </a:cubicBezTo>
                  <a:cubicBezTo>
                    <a:pt x="1049655" y="1693545"/>
                    <a:pt x="1049655" y="1688783"/>
                    <a:pt x="1049655" y="1684020"/>
                  </a:cubicBezTo>
                  <a:cubicBezTo>
                    <a:pt x="1047750" y="1672590"/>
                    <a:pt x="1044892" y="1664970"/>
                    <a:pt x="1041082" y="1660208"/>
                  </a:cubicBezTo>
                  <a:cubicBezTo>
                    <a:pt x="1036320" y="1655445"/>
                    <a:pt x="1031557" y="1653540"/>
                    <a:pt x="1024890" y="1654493"/>
                  </a:cubicBezTo>
                  <a:close/>
                  <a:moveTo>
                    <a:pt x="827722" y="1653540"/>
                  </a:moveTo>
                  <a:cubicBezTo>
                    <a:pt x="822007" y="1652587"/>
                    <a:pt x="816292" y="1653540"/>
                    <a:pt x="812482" y="1656397"/>
                  </a:cubicBezTo>
                  <a:cubicBezTo>
                    <a:pt x="808672" y="1659255"/>
                    <a:pt x="806767" y="1663065"/>
                    <a:pt x="805815" y="1667827"/>
                  </a:cubicBezTo>
                  <a:cubicBezTo>
                    <a:pt x="804862" y="1672590"/>
                    <a:pt x="806767" y="1677352"/>
                    <a:pt x="810577" y="1681162"/>
                  </a:cubicBezTo>
                  <a:cubicBezTo>
                    <a:pt x="812482" y="1684020"/>
                    <a:pt x="816292" y="1685925"/>
                    <a:pt x="820102" y="1688782"/>
                  </a:cubicBezTo>
                  <a:cubicBezTo>
                    <a:pt x="822007" y="1689735"/>
                    <a:pt x="823912" y="1690687"/>
                    <a:pt x="826770" y="1692592"/>
                  </a:cubicBezTo>
                  <a:lnTo>
                    <a:pt x="831532" y="1695450"/>
                  </a:lnTo>
                  <a:cubicBezTo>
                    <a:pt x="840105" y="1692592"/>
                    <a:pt x="844867" y="1685925"/>
                    <a:pt x="846772" y="1676400"/>
                  </a:cubicBezTo>
                  <a:cubicBezTo>
                    <a:pt x="847725" y="1670685"/>
                    <a:pt x="845820" y="1665922"/>
                    <a:pt x="842962" y="1661160"/>
                  </a:cubicBezTo>
                  <a:cubicBezTo>
                    <a:pt x="839152" y="1657350"/>
                    <a:pt x="834390" y="1654492"/>
                    <a:pt x="827722" y="1653540"/>
                  </a:cubicBezTo>
                  <a:close/>
                  <a:moveTo>
                    <a:pt x="831532" y="1644967"/>
                  </a:moveTo>
                  <a:cubicBezTo>
                    <a:pt x="842962" y="1646872"/>
                    <a:pt x="851535" y="1650682"/>
                    <a:pt x="858202" y="1656397"/>
                  </a:cubicBezTo>
                  <a:cubicBezTo>
                    <a:pt x="863917" y="1662112"/>
                    <a:pt x="865822" y="1668780"/>
                    <a:pt x="864870" y="1677352"/>
                  </a:cubicBezTo>
                  <a:cubicBezTo>
                    <a:pt x="862965" y="1687830"/>
                    <a:pt x="855345" y="1696402"/>
                    <a:pt x="842010" y="1701165"/>
                  </a:cubicBezTo>
                  <a:cubicBezTo>
                    <a:pt x="850582" y="1705927"/>
                    <a:pt x="857250" y="1711642"/>
                    <a:pt x="860107" y="1717357"/>
                  </a:cubicBezTo>
                  <a:cubicBezTo>
                    <a:pt x="862012" y="1722120"/>
                    <a:pt x="862965" y="1728787"/>
                    <a:pt x="862012" y="1736407"/>
                  </a:cubicBezTo>
                  <a:cubicBezTo>
                    <a:pt x="861060" y="1743075"/>
                    <a:pt x="859155" y="1749742"/>
                    <a:pt x="855345" y="1754505"/>
                  </a:cubicBezTo>
                  <a:cubicBezTo>
                    <a:pt x="848677" y="1764030"/>
                    <a:pt x="839152" y="1770697"/>
                    <a:pt x="825817" y="1772602"/>
                  </a:cubicBezTo>
                  <a:cubicBezTo>
                    <a:pt x="821055" y="1773555"/>
                    <a:pt x="814387" y="1773555"/>
                    <a:pt x="807720" y="1772602"/>
                  </a:cubicBezTo>
                  <a:cubicBezTo>
                    <a:pt x="792480" y="1770697"/>
                    <a:pt x="781050" y="1764030"/>
                    <a:pt x="774382" y="1752600"/>
                  </a:cubicBezTo>
                  <a:cubicBezTo>
                    <a:pt x="771525" y="1747837"/>
                    <a:pt x="770572" y="1741170"/>
                    <a:pt x="771525" y="1733550"/>
                  </a:cubicBezTo>
                  <a:cubicBezTo>
                    <a:pt x="772477" y="1724025"/>
                    <a:pt x="777240" y="1717357"/>
                    <a:pt x="784860" y="1712595"/>
                  </a:cubicBezTo>
                  <a:cubicBezTo>
                    <a:pt x="787717" y="1710690"/>
                    <a:pt x="792480" y="1708785"/>
                    <a:pt x="800100" y="1705927"/>
                  </a:cubicBezTo>
                  <a:cubicBezTo>
                    <a:pt x="787717" y="1697355"/>
                    <a:pt x="782002" y="1686877"/>
                    <a:pt x="783907" y="1674495"/>
                  </a:cubicBezTo>
                  <a:cubicBezTo>
                    <a:pt x="785812" y="1660207"/>
                    <a:pt x="794385" y="1650682"/>
                    <a:pt x="809625" y="1645920"/>
                  </a:cubicBezTo>
                  <a:cubicBezTo>
                    <a:pt x="816292" y="1644015"/>
                    <a:pt x="823912" y="1643062"/>
                    <a:pt x="831532" y="1644967"/>
                  </a:cubicBezTo>
                  <a:close/>
                  <a:moveTo>
                    <a:pt x="1028700" y="1644015"/>
                  </a:moveTo>
                  <a:cubicBezTo>
                    <a:pt x="1046797" y="1641158"/>
                    <a:pt x="1061085" y="1646873"/>
                    <a:pt x="1070610" y="1661160"/>
                  </a:cubicBezTo>
                  <a:cubicBezTo>
                    <a:pt x="1072515" y="1667828"/>
                    <a:pt x="1075372" y="1677353"/>
                    <a:pt x="1077277" y="1689735"/>
                  </a:cubicBezTo>
                  <a:cubicBezTo>
                    <a:pt x="1079182" y="1705928"/>
                    <a:pt x="1078230" y="1719263"/>
                    <a:pt x="1073467" y="1730693"/>
                  </a:cubicBezTo>
                  <a:cubicBezTo>
                    <a:pt x="1068705" y="1743075"/>
                    <a:pt x="1060132" y="1752600"/>
                    <a:pt x="1050607" y="1761173"/>
                  </a:cubicBezTo>
                  <a:cubicBezTo>
                    <a:pt x="1040130" y="1769745"/>
                    <a:pt x="1027747" y="1774508"/>
                    <a:pt x="1014412" y="1776413"/>
                  </a:cubicBezTo>
                  <a:lnTo>
                    <a:pt x="1005840" y="1771650"/>
                  </a:lnTo>
                  <a:lnTo>
                    <a:pt x="1007745" y="1767840"/>
                  </a:lnTo>
                  <a:cubicBezTo>
                    <a:pt x="1009650" y="1767840"/>
                    <a:pt x="1012507" y="1767840"/>
                    <a:pt x="1015365" y="1767840"/>
                  </a:cubicBezTo>
                  <a:cubicBezTo>
                    <a:pt x="1025842" y="1765935"/>
                    <a:pt x="1034415" y="1761173"/>
                    <a:pt x="1042035" y="1753553"/>
                  </a:cubicBezTo>
                  <a:cubicBezTo>
                    <a:pt x="1044892" y="1750695"/>
                    <a:pt x="1046797" y="1745933"/>
                    <a:pt x="1049655" y="1741170"/>
                  </a:cubicBezTo>
                  <a:cubicBezTo>
                    <a:pt x="1052512" y="1733550"/>
                    <a:pt x="1054417" y="1722120"/>
                    <a:pt x="1054417" y="1706880"/>
                  </a:cubicBezTo>
                  <a:cubicBezTo>
                    <a:pt x="1045845" y="1716405"/>
                    <a:pt x="1040130" y="1722120"/>
                    <a:pt x="1039177" y="1722120"/>
                  </a:cubicBezTo>
                  <a:cubicBezTo>
                    <a:pt x="1035367" y="1724025"/>
                    <a:pt x="1030605" y="1725930"/>
                    <a:pt x="1024890" y="1725930"/>
                  </a:cubicBezTo>
                  <a:cubicBezTo>
                    <a:pt x="1015365" y="1726883"/>
                    <a:pt x="1007745" y="1724978"/>
                    <a:pt x="1002030" y="1720215"/>
                  </a:cubicBezTo>
                  <a:cubicBezTo>
                    <a:pt x="995362" y="1714500"/>
                    <a:pt x="990600" y="1705928"/>
                    <a:pt x="989647" y="1695450"/>
                  </a:cubicBezTo>
                  <a:cubicBezTo>
                    <a:pt x="986790" y="1677353"/>
                    <a:pt x="992505" y="1664018"/>
                    <a:pt x="1004887" y="1653540"/>
                  </a:cubicBezTo>
                  <a:cubicBezTo>
                    <a:pt x="1010602" y="1648778"/>
                    <a:pt x="1018222" y="1645920"/>
                    <a:pt x="1028700" y="1644015"/>
                  </a:cubicBezTo>
                  <a:close/>
                  <a:moveTo>
                    <a:pt x="1236345" y="1598295"/>
                  </a:moveTo>
                  <a:cubicBezTo>
                    <a:pt x="1231583" y="1596390"/>
                    <a:pt x="1225868" y="1597343"/>
                    <a:pt x="1219200" y="1600200"/>
                  </a:cubicBezTo>
                  <a:cubicBezTo>
                    <a:pt x="1213485" y="1603058"/>
                    <a:pt x="1209675" y="1605915"/>
                    <a:pt x="1207770" y="1610678"/>
                  </a:cubicBezTo>
                  <a:cubicBezTo>
                    <a:pt x="1205865" y="1615440"/>
                    <a:pt x="1205865" y="1619250"/>
                    <a:pt x="1207770" y="1624013"/>
                  </a:cubicBezTo>
                  <a:cubicBezTo>
                    <a:pt x="1209675" y="1628775"/>
                    <a:pt x="1213485" y="1631633"/>
                    <a:pt x="1219200" y="1633538"/>
                  </a:cubicBezTo>
                  <a:cubicBezTo>
                    <a:pt x="1222058" y="1634490"/>
                    <a:pt x="1225868" y="1634490"/>
                    <a:pt x="1230630" y="1634490"/>
                  </a:cubicBezTo>
                  <a:cubicBezTo>
                    <a:pt x="1232535" y="1634490"/>
                    <a:pt x="1235393" y="1634490"/>
                    <a:pt x="1238250" y="1634490"/>
                  </a:cubicBezTo>
                  <a:lnTo>
                    <a:pt x="1243965" y="1634490"/>
                  </a:lnTo>
                  <a:cubicBezTo>
                    <a:pt x="1250633" y="1625918"/>
                    <a:pt x="1251585" y="1617345"/>
                    <a:pt x="1247775" y="1608773"/>
                  </a:cubicBezTo>
                  <a:cubicBezTo>
                    <a:pt x="1244918" y="1603058"/>
                    <a:pt x="1241108" y="1599248"/>
                    <a:pt x="1236345" y="1598295"/>
                  </a:cubicBezTo>
                  <a:close/>
                  <a:moveTo>
                    <a:pt x="580073" y="1586865"/>
                  </a:moveTo>
                  <a:cubicBezTo>
                    <a:pt x="597218" y="1589722"/>
                    <a:pt x="617220" y="1591627"/>
                    <a:pt x="639128" y="1592580"/>
                  </a:cubicBezTo>
                  <a:lnTo>
                    <a:pt x="640080" y="1594485"/>
                  </a:lnTo>
                  <a:cubicBezTo>
                    <a:pt x="638175" y="1597342"/>
                    <a:pt x="636270" y="1602105"/>
                    <a:pt x="632460" y="1608772"/>
                  </a:cubicBezTo>
                  <a:cubicBezTo>
                    <a:pt x="631508" y="1610677"/>
                    <a:pt x="627698" y="1617345"/>
                    <a:pt x="622935" y="1627822"/>
                  </a:cubicBezTo>
                  <a:lnTo>
                    <a:pt x="607695" y="1660207"/>
                  </a:lnTo>
                  <a:cubicBezTo>
                    <a:pt x="597218" y="1684020"/>
                    <a:pt x="591503" y="1696402"/>
                    <a:pt x="591503" y="1698307"/>
                  </a:cubicBezTo>
                  <a:cubicBezTo>
                    <a:pt x="591503" y="1700212"/>
                    <a:pt x="591503" y="1701165"/>
                    <a:pt x="593408" y="1702117"/>
                  </a:cubicBezTo>
                  <a:cubicBezTo>
                    <a:pt x="595313" y="1704022"/>
                    <a:pt x="600075" y="1706880"/>
                    <a:pt x="608648" y="1710690"/>
                  </a:cubicBezTo>
                  <a:lnTo>
                    <a:pt x="609600" y="1711642"/>
                  </a:lnTo>
                  <a:lnTo>
                    <a:pt x="609600" y="1717357"/>
                  </a:lnTo>
                  <a:lnTo>
                    <a:pt x="608648" y="1718310"/>
                  </a:lnTo>
                  <a:cubicBezTo>
                    <a:pt x="601028" y="1714500"/>
                    <a:pt x="591503" y="1709737"/>
                    <a:pt x="580073" y="1704975"/>
                  </a:cubicBezTo>
                  <a:cubicBezTo>
                    <a:pt x="569595" y="1700212"/>
                    <a:pt x="557213" y="1695450"/>
                    <a:pt x="544830" y="1689735"/>
                  </a:cubicBezTo>
                  <a:lnTo>
                    <a:pt x="543878" y="1688782"/>
                  </a:lnTo>
                  <a:lnTo>
                    <a:pt x="545783" y="1684020"/>
                  </a:lnTo>
                  <a:lnTo>
                    <a:pt x="546735" y="1684020"/>
                  </a:lnTo>
                  <a:cubicBezTo>
                    <a:pt x="549593" y="1684972"/>
                    <a:pt x="552450" y="1685925"/>
                    <a:pt x="555308" y="1686877"/>
                  </a:cubicBezTo>
                  <a:cubicBezTo>
                    <a:pt x="560070" y="1688782"/>
                    <a:pt x="563880" y="1689735"/>
                    <a:pt x="564833" y="1689735"/>
                  </a:cubicBezTo>
                  <a:cubicBezTo>
                    <a:pt x="565785" y="1689735"/>
                    <a:pt x="567690" y="1688782"/>
                    <a:pt x="568643" y="1687830"/>
                  </a:cubicBezTo>
                  <a:cubicBezTo>
                    <a:pt x="570548" y="1685925"/>
                    <a:pt x="576263" y="1675447"/>
                    <a:pt x="584835" y="1656397"/>
                  </a:cubicBezTo>
                  <a:lnTo>
                    <a:pt x="594360" y="1635442"/>
                  </a:lnTo>
                  <a:cubicBezTo>
                    <a:pt x="597218" y="1628775"/>
                    <a:pt x="601028" y="1621155"/>
                    <a:pt x="604838" y="1611630"/>
                  </a:cubicBezTo>
                  <a:lnTo>
                    <a:pt x="607695" y="1604962"/>
                  </a:lnTo>
                  <a:cubicBezTo>
                    <a:pt x="608648" y="1602105"/>
                    <a:pt x="608648" y="1600200"/>
                    <a:pt x="607695" y="1600200"/>
                  </a:cubicBezTo>
                  <a:cubicBezTo>
                    <a:pt x="607695" y="1600200"/>
                    <a:pt x="604838" y="1600200"/>
                    <a:pt x="601980" y="1600200"/>
                  </a:cubicBezTo>
                  <a:cubicBezTo>
                    <a:pt x="592455" y="1600200"/>
                    <a:pt x="584835" y="1600200"/>
                    <a:pt x="578168" y="1600200"/>
                  </a:cubicBezTo>
                  <a:lnTo>
                    <a:pt x="577215" y="1599247"/>
                  </a:lnTo>
                  <a:cubicBezTo>
                    <a:pt x="578168" y="1596390"/>
                    <a:pt x="579120" y="1592580"/>
                    <a:pt x="580073" y="1587817"/>
                  </a:cubicBezTo>
                  <a:close/>
                  <a:moveTo>
                    <a:pt x="1245870" y="1585913"/>
                  </a:moveTo>
                  <a:cubicBezTo>
                    <a:pt x="1253490" y="1587818"/>
                    <a:pt x="1259205" y="1592580"/>
                    <a:pt x="1263015" y="1600200"/>
                  </a:cubicBezTo>
                  <a:cubicBezTo>
                    <a:pt x="1267778" y="1610678"/>
                    <a:pt x="1264920" y="1621155"/>
                    <a:pt x="1256347" y="1632585"/>
                  </a:cubicBezTo>
                  <a:cubicBezTo>
                    <a:pt x="1266825" y="1631633"/>
                    <a:pt x="1274445" y="1633538"/>
                    <a:pt x="1280160" y="1636395"/>
                  </a:cubicBezTo>
                  <a:cubicBezTo>
                    <a:pt x="1284922" y="1639253"/>
                    <a:pt x="1288733" y="1644968"/>
                    <a:pt x="1292543" y="1651635"/>
                  </a:cubicBezTo>
                  <a:cubicBezTo>
                    <a:pt x="1295400" y="1658303"/>
                    <a:pt x="1296353" y="1664970"/>
                    <a:pt x="1296353" y="1670685"/>
                  </a:cubicBezTo>
                  <a:cubicBezTo>
                    <a:pt x="1295400" y="1682115"/>
                    <a:pt x="1290638" y="1692593"/>
                    <a:pt x="1280160" y="1701165"/>
                  </a:cubicBezTo>
                  <a:cubicBezTo>
                    <a:pt x="1276350" y="1704975"/>
                    <a:pt x="1270635" y="1707833"/>
                    <a:pt x="1263968" y="1710690"/>
                  </a:cubicBezTo>
                  <a:cubicBezTo>
                    <a:pt x="1249680" y="1716405"/>
                    <a:pt x="1237297" y="1716405"/>
                    <a:pt x="1224915" y="1710690"/>
                  </a:cubicBezTo>
                  <a:cubicBezTo>
                    <a:pt x="1219200" y="1707833"/>
                    <a:pt x="1215390" y="1703070"/>
                    <a:pt x="1212533" y="1696403"/>
                  </a:cubicBezTo>
                  <a:cubicBezTo>
                    <a:pt x="1208723" y="1687830"/>
                    <a:pt x="1208723" y="1679258"/>
                    <a:pt x="1212533" y="1671638"/>
                  </a:cubicBezTo>
                  <a:cubicBezTo>
                    <a:pt x="1213485" y="1668780"/>
                    <a:pt x="1217295" y="1664970"/>
                    <a:pt x="1222058" y="1658303"/>
                  </a:cubicBezTo>
                  <a:cubicBezTo>
                    <a:pt x="1206818" y="1657350"/>
                    <a:pt x="1196340" y="1651635"/>
                    <a:pt x="1191578" y="1639253"/>
                  </a:cubicBezTo>
                  <a:cubicBezTo>
                    <a:pt x="1185863" y="1625918"/>
                    <a:pt x="1188720" y="1613535"/>
                    <a:pt x="1199198" y="1602105"/>
                  </a:cubicBezTo>
                  <a:cubicBezTo>
                    <a:pt x="1203960" y="1597343"/>
                    <a:pt x="1209675" y="1592580"/>
                    <a:pt x="1217295" y="1589723"/>
                  </a:cubicBezTo>
                  <a:cubicBezTo>
                    <a:pt x="1227772" y="1584960"/>
                    <a:pt x="1237297" y="1584008"/>
                    <a:pt x="1245870" y="1585913"/>
                  </a:cubicBezTo>
                  <a:close/>
                  <a:moveTo>
                    <a:pt x="156210" y="1192530"/>
                  </a:moveTo>
                  <a:cubicBezTo>
                    <a:pt x="147638" y="1195387"/>
                    <a:pt x="141923" y="1200150"/>
                    <a:pt x="139065" y="1204912"/>
                  </a:cubicBezTo>
                  <a:cubicBezTo>
                    <a:pt x="136208" y="1209675"/>
                    <a:pt x="136208" y="1217295"/>
                    <a:pt x="140018" y="1225867"/>
                  </a:cubicBezTo>
                  <a:lnTo>
                    <a:pt x="142875" y="1232535"/>
                  </a:lnTo>
                  <a:lnTo>
                    <a:pt x="193358" y="1213485"/>
                  </a:lnTo>
                  <a:lnTo>
                    <a:pt x="192405" y="1209675"/>
                  </a:lnTo>
                  <a:cubicBezTo>
                    <a:pt x="189548" y="1201102"/>
                    <a:pt x="184785" y="1195387"/>
                    <a:pt x="179070" y="1192530"/>
                  </a:cubicBezTo>
                  <a:cubicBezTo>
                    <a:pt x="171450" y="1188720"/>
                    <a:pt x="164783" y="1188720"/>
                    <a:pt x="156210" y="1192530"/>
                  </a:cubicBezTo>
                  <a:close/>
                  <a:moveTo>
                    <a:pt x="159068" y="1161097"/>
                  </a:moveTo>
                  <a:cubicBezTo>
                    <a:pt x="164783" y="1162050"/>
                    <a:pt x="169545" y="1163955"/>
                    <a:pt x="174308" y="1167765"/>
                  </a:cubicBezTo>
                  <a:cubicBezTo>
                    <a:pt x="179070" y="1171575"/>
                    <a:pt x="183833" y="1176337"/>
                    <a:pt x="186690" y="1182052"/>
                  </a:cubicBezTo>
                  <a:cubicBezTo>
                    <a:pt x="190500" y="1187767"/>
                    <a:pt x="193358" y="1194435"/>
                    <a:pt x="196215" y="1202055"/>
                  </a:cubicBezTo>
                  <a:lnTo>
                    <a:pt x="200025" y="1211580"/>
                  </a:lnTo>
                  <a:lnTo>
                    <a:pt x="232410" y="1199197"/>
                  </a:lnTo>
                  <a:cubicBezTo>
                    <a:pt x="234315" y="1198245"/>
                    <a:pt x="236220" y="1197292"/>
                    <a:pt x="237173" y="1196340"/>
                  </a:cubicBezTo>
                  <a:cubicBezTo>
                    <a:pt x="238125" y="1195387"/>
                    <a:pt x="239078" y="1193482"/>
                    <a:pt x="239078" y="1190625"/>
                  </a:cubicBezTo>
                  <a:cubicBezTo>
                    <a:pt x="239078" y="1189672"/>
                    <a:pt x="239078" y="1187767"/>
                    <a:pt x="238125" y="1184910"/>
                  </a:cubicBezTo>
                  <a:cubicBezTo>
                    <a:pt x="238125" y="1182052"/>
                    <a:pt x="237173" y="1180147"/>
                    <a:pt x="237173" y="1178242"/>
                  </a:cubicBezTo>
                  <a:lnTo>
                    <a:pt x="243840" y="1175385"/>
                  </a:lnTo>
                  <a:lnTo>
                    <a:pt x="267653" y="1237297"/>
                  </a:lnTo>
                  <a:lnTo>
                    <a:pt x="260985" y="1239202"/>
                  </a:lnTo>
                  <a:cubicBezTo>
                    <a:pt x="260033" y="1237297"/>
                    <a:pt x="259080" y="1235392"/>
                    <a:pt x="258128" y="1233487"/>
                  </a:cubicBezTo>
                  <a:cubicBezTo>
                    <a:pt x="257175" y="1230630"/>
                    <a:pt x="256223" y="1229677"/>
                    <a:pt x="255270" y="1228725"/>
                  </a:cubicBezTo>
                  <a:cubicBezTo>
                    <a:pt x="253365" y="1226820"/>
                    <a:pt x="252413" y="1225867"/>
                    <a:pt x="250508" y="1225867"/>
                  </a:cubicBezTo>
                  <a:cubicBezTo>
                    <a:pt x="248603" y="1225867"/>
                    <a:pt x="247650" y="1225867"/>
                    <a:pt x="244793" y="1226820"/>
                  </a:cubicBezTo>
                  <a:lnTo>
                    <a:pt x="164783" y="1257300"/>
                  </a:lnTo>
                  <a:cubicBezTo>
                    <a:pt x="162878" y="1258252"/>
                    <a:pt x="160973" y="1259205"/>
                    <a:pt x="160020" y="1260157"/>
                  </a:cubicBezTo>
                  <a:cubicBezTo>
                    <a:pt x="159068" y="1261110"/>
                    <a:pt x="158115" y="1263015"/>
                    <a:pt x="158115" y="1265872"/>
                  </a:cubicBezTo>
                  <a:cubicBezTo>
                    <a:pt x="158115" y="1267777"/>
                    <a:pt x="158115" y="1269682"/>
                    <a:pt x="159068" y="1272540"/>
                  </a:cubicBezTo>
                  <a:cubicBezTo>
                    <a:pt x="159068" y="1275397"/>
                    <a:pt x="160020" y="1277302"/>
                    <a:pt x="160020" y="1278255"/>
                  </a:cubicBezTo>
                  <a:lnTo>
                    <a:pt x="153353" y="1281112"/>
                  </a:lnTo>
                  <a:lnTo>
                    <a:pt x="129540" y="1218247"/>
                  </a:lnTo>
                  <a:cubicBezTo>
                    <a:pt x="123825" y="1203960"/>
                    <a:pt x="121920" y="1191577"/>
                    <a:pt x="123825" y="1183005"/>
                  </a:cubicBezTo>
                  <a:cubicBezTo>
                    <a:pt x="124778" y="1172527"/>
                    <a:pt x="130493" y="1166812"/>
                    <a:pt x="140970" y="1163002"/>
                  </a:cubicBezTo>
                  <a:cubicBezTo>
                    <a:pt x="147638" y="1160145"/>
                    <a:pt x="153353" y="1160145"/>
                    <a:pt x="159068" y="1161097"/>
                  </a:cubicBezTo>
                  <a:close/>
                  <a:moveTo>
                    <a:pt x="1615440" y="1152525"/>
                  </a:moveTo>
                  <a:lnTo>
                    <a:pt x="1622107" y="1154430"/>
                  </a:lnTo>
                  <a:cubicBezTo>
                    <a:pt x="1621155" y="1156335"/>
                    <a:pt x="1621155" y="1158240"/>
                    <a:pt x="1620202" y="1161097"/>
                  </a:cubicBezTo>
                  <a:cubicBezTo>
                    <a:pt x="1619250" y="1163955"/>
                    <a:pt x="1619250" y="1165860"/>
                    <a:pt x="1619250" y="1167765"/>
                  </a:cubicBezTo>
                  <a:cubicBezTo>
                    <a:pt x="1619250" y="1169670"/>
                    <a:pt x="1620202" y="1171575"/>
                    <a:pt x="1621155" y="1173480"/>
                  </a:cubicBezTo>
                  <a:cubicBezTo>
                    <a:pt x="1622107" y="1174432"/>
                    <a:pt x="1624012" y="1175385"/>
                    <a:pt x="1625917" y="1176337"/>
                  </a:cubicBezTo>
                  <a:lnTo>
                    <a:pt x="1645920" y="1183957"/>
                  </a:lnTo>
                  <a:cubicBezTo>
                    <a:pt x="1647825" y="1184910"/>
                    <a:pt x="1648777" y="1184910"/>
                    <a:pt x="1650682" y="1185862"/>
                  </a:cubicBezTo>
                  <a:cubicBezTo>
                    <a:pt x="1651635" y="1185862"/>
                    <a:pt x="1653540" y="1186815"/>
                    <a:pt x="1654492" y="1186815"/>
                  </a:cubicBezTo>
                  <a:cubicBezTo>
                    <a:pt x="1655445" y="1186815"/>
                    <a:pt x="1657350" y="1186815"/>
                    <a:pt x="1659255" y="1186815"/>
                  </a:cubicBezTo>
                  <a:cubicBezTo>
                    <a:pt x="1661160" y="1186815"/>
                    <a:pt x="1664017" y="1185862"/>
                    <a:pt x="1666875" y="1185862"/>
                  </a:cubicBezTo>
                  <a:cubicBezTo>
                    <a:pt x="1675447" y="1184910"/>
                    <a:pt x="1684020" y="1183005"/>
                    <a:pt x="1691640" y="1182052"/>
                  </a:cubicBezTo>
                  <a:cubicBezTo>
                    <a:pt x="1699260" y="1181100"/>
                    <a:pt x="1706880" y="1179195"/>
                    <a:pt x="1714500" y="1178242"/>
                  </a:cubicBezTo>
                  <a:cubicBezTo>
                    <a:pt x="1718310" y="1177290"/>
                    <a:pt x="1721167" y="1176337"/>
                    <a:pt x="1724025" y="1175385"/>
                  </a:cubicBezTo>
                  <a:cubicBezTo>
                    <a:pt x="1726882" y="1174432"/>
                    <a:pt x="1728787" y="1172527"/>
                    <a:pt x="1730692" y="1171575"/>
                  </a:cubicBezTo>
                  <a:cubicBezTo>
                    <a:pt x="1731645" y="1170622"/>
                    <a:pt x="1733550" y="1168717"/>
                    <a:pt x="1734502" y="1166812"/>
                  </a:cubicBezTo>
                  <a:cubicBezTo>
                    <a:pt x="1735455" y="1164907"/>
                    <a:pt x="1736407" y="1163002"/>
                    <a:pt x="1737360" y="1162050"/>
                  </a:cubicBezTo>
                  <a:lnTo>
                    <a:pt x="1744027" y="1164907"/>
                  </a:lnTo>
                  <a:lnTo>
                    <a:pt x="1719262" y="1229677"/>
                  </a:lnTo>
                  <a:lnTo>
                    <a:pt x="1712595" y="1226820"/>
                  </a:lnTo>
                  <a:cubicBezTo>
                    <a:pt x="1714500" y="1221105"/>
                    <a:pt x="1715452" y="1216342"/>
                    <a:pt x="1716405" y="1214437"/>
                  </a:cubicBezTo>
                  <a:cubicBezTo>
                    <a:pt x="1716405" y="1212532"/>
                    <a:pt x="1716405" y="1210627"/>
                    <a:pt x="1714500" y="1210627"/>
                  </a:cubicBezTo>
                  <a:cubicBezTo>
                    <a:pt x="1713547" y="1210627"/>
                    <a:pt x="1712595" y="1210627"/>
                    <a:pt x="1710690" y="1210627"/>
                  </a:cubicBezTo>
                  <a:cubicBezTo>
                    <a:pt x="1708785" y="1210627"/>
                    <a:pt x="1704975" y="1211580"/>
                    <a:pt x="1701165" y="1211580"/>
                  </a:cubicBezTo>
                  <a:cubicBezTo>
                    <a:pt x="1697355" y="1211580"/>
                    <a:pt x="1691640" y="1212532"/>
                    <a:pt x="1684020" y="1214437"/>
                  </a:cubicBezTo>
                  <a:cubicBezTo>
                    <a:pt x="1676400" y="1215390"/>
                    <a:pt x="1667827" y="1217295"/>
                    <a:pt x="1657350" y="1219200"/>
                  </a:cubicBezTo>
                  <a:cubicBezTo>
                    <a:pt x="1669732" y="1235392"/>
                    <a:pt x="1678305" y="1246822"/>
                    <a:pt x="1683067" y="1253490"/>
                  </a:cubicBezTo>
                  <a:cubicBezTo>
                    <a:pt x="1687830" y="1260157"/>
                    <a:pt x="1691640" y="1263015"/>
                    <a:pt x="1692592" y="1263967"/>
                  </a:cubicBezTo>
                  <a:cubicBezTo>
                    <a:pt x="1694497" y="1264920"/>
                    <a:pt x="1696402" y="1263967"/>
                    <a:pt x="1698307" y="1262062"/>
                  </a:cubicBezTo>
                  <a:cubicBezTo>
                    <a:pt x="1700212" y="1260157"/>
                    <a:pt x="1702117" y="1257300"/>
                    <a:pt x="1704022" y="1251585"/>
                  </a:cubicBezTo>
                  <a:lnTo>
                    <a:pt x="1710690" y="1253490"/>
                  </a:lnTo>
                  <a:lnTo>
                    <a:pt x="1694497" y="1295400"/>
                  </a:lnTo>
                  <a:lnTo>
                    <a:pt x="1686877" y="1292542"/>
                  </a:lnTo>
                  <a:cubicBezTo>
                    <a:pt x="1687830" y="1290637"/>
                    <a:pt x="1687830" y="1288732"/>
                    <a:pt x="1687830" y="1286827"/>
                  </a:cubicBezTo>
                  <a:cubicBezTo>
                    <a:pt x="1687830" y="1284922"/>
                    <a:pt x="1687830" y="1283017"/>
                    <a:pt x="1687830" y="1281112"/>
                  </a:cubicBezTo>
                  <a:cubicBezTo>
                    <a:pt x="1687830" y="1278255"/>
                    <a:pt x="1686877" y="1275397"/>
                    <a:pt x="1684972" y="1273492"/>
                  </a:cubicBezTo>
                  <a:cubicBezTo>
                    <a:pt x="1684020" y="1270635"/>
                    <a:pt x="1682115" y="1268730"/>
                    <a:pt x="1680210" y="1265872"/>
                  </a:cubicBezTo>
                  <a:cubicBezTo>
                    <a:pt x="1676400" y="1260157"/>
                    <a:pt x="1672590" y="1254442"/>
                    <a:pt x="1667827" y="1248727"/>
                  </a:cubicBezTo>
                  <a:cubicBezTo>
                    <a:pt x="1663065" y="1243012"/>
                    <a:pt x="1658302" y="1236345"/>
                    <a:pt x="1652587" y="1228725"/>
                  </a:cubicBezTo>
                  <a:cubicBezTo>
                    <a:pt x="1648777" y="1223962"/>
                    <a:pt x="1645920" y="1221105"/>
                    <a:pt x="1644015" y="1219200"/>
                  </a:cubicBezTo>
                  <a:cubicBezTo>
                    <a:pt x="1642110" y="1217295"/>
                    <a:pt x="1637347" y="1215390"/>
                    <a:pt x="1631632" y="1213485"/>
                  </a:cubicBezTo>
                  <a:lnTo>
                    <a:pt x="1615440" y="1206817"/>
                  </a:lnTo>
                  <a:cubicBezTo>
                    <a:pt x="1613535" y="1205865"/>
                    <a:pt x="1611630" y="1205865"/>
                    <a:pt x="1609725" y="1205865"/>
                  </a:cubicBezTo>
                  <a:cubicBezTo>
                    <a:pt x="1607820" y="1205865"/>
                    <a:pt x="1605915" y="1206817"/>
                    <a:pt x="1604962" y="1208722"/>
                  </a:cubicBezTo>
                  <a:cubicBezTo>
                    <a:pt x="1604010" y="1209675"/>
                    <a:pt x="1603057" y="1211580"/>
                    <a:pt x="1601152" y="1213485"/>
                  </a:cubicBezTo>
                  <a:cubicBezTo>
                    <a:pt x="1599247" y="1216342"/>
                    <a:pt x="1598295" y="1218247"/>
                    <a:pt x="1597342" y="1219200"/>
                  </a:cubicBezTo>
                  <a:lnTo>
                    <a:pt x="1590675" y="1216342"/>
                  </a:lnTo>
                  <a:close/>
                  <a:moveTo>
                    <a:pt x="1739265" y="964883"/>
                  </a:moveTo>
                  <a:lnTo>
                    <a:pt x="1773555" y="968693"/>
                  </a:lnTo>
                  <a:lnTo>
                    <a:pt x="1759267" y="1085850"/>
                  </a:lnTo>
                  <a:lnTo>
                    <a:pt x="1726882" y="1081088"/>
                  </a:lnTo>
                  <a:lnTo>
                    <a:pt x="1727835" y="1074420"/>
                  </a:lnTo>
                  <a:cubicBezTo>
                    <a:pt x="1733550" y="1073468"/>
                    <a:pt x="1739265" y="1071563"/>
                    <a:pt x="1744980" y="1067753"/>
                  </a:cubicBezTo>
                  <a:cubicBezTo>
                    <a:pt x="1751647" y="1064895"/>
                    <a:pt x="1755457" y="1061085"/>
                    <a:pt x="1755457" y="1058228"/>
                  </a:cubicBezTo>
                  <a:cubicBezTo>
                    <a:pt x="1755457" y="1056323"/>
                    <a:pt x="1756410" y="1054418"/>
                    <a:pt x="1756410" y="1051560"/>
                  </a:cubicBezTo>
                  <a:cubicBezTo>
                    <a:pt x="1756410" y="1048703"/>
                    <a:pt x="1757362" y="1046798"/>
                    <a:pt x="1757362" y="1044893"/>
                  </a:cubicBezTo>
                  <a:lnTo>
                    <a:pt x="1757362" y="1041083"/>
                  </a:lnTo>
                  <a:lnTo>
                    <a:pt x="1662112" y="1029653"/>
                  </a:lnTo>
                  <a:cubicBezTo>
                    <a:pt x="1660207" y="1029653"/>
                    <a:pt x="1658302" y="1029653"/>
                    <a:pt x="1656397" y="1030605"/>
                  </a:cubicBezTo>
                  <a:cubicBezTo>
                    <a:pt x="1654492" y="1031558"/>
                    <a:pt x="1653540" y="1032510"/>
                    <a:pt x="1652587" y="1034415"/>
                  </a:cubicBezTo>
                  <a:cubicBezTo>
                    <a:pt x="1651635" y="1035368"/>
                    <a:pt x="1651635" y="1037273"/>
                    <a:pt x="1650682" y="1040130"/>
                  </a:cubicBezTo>
                  <a:cubicBezTo>
                    <a:pt x="1649730" y="1042988"/>
                    <a:pt x="1648777" y="1044893"/>
                    <a:pt x="1648777" y="1046798"/>
                  </a:cubicBezTo>
                  <a:lnTo>
                    <a:pt x="1642110" y="1045845"/>
                  </a:lnTo>
                  <a:lnTo>
                    <a:pt x="1649730" y="978218"/>
                  </a:lnTo>
                  <a:lnTo>
                    <a:pt x="1656397" y="979170"/>
                  </a:lnTo>
                  <a:cubicBezTo>
                    <a:pt x="1656397" y="981075"/>
                    <a:pt x="1656397" y="982980"/>
                    <a:pt x="1656397" y="985838"/>
                  </a:cubicBezTo>
                  <a:cubicBezTo>
                    <a:pt x="1656397" y="988695"/>
                    <a:pt x="1656397" y="990600"/>
                    <a:pt x="1656397" y="992505"/>
                  </a:cubicBezTo>
                  <a:cubicBezTo>
                    <a:pt x="1657350" y="994410"/>
                    <a:pt x="1658302" y="996315"/>
                    <a:pt x="1659255" y="997268"/>
                  </a:cubicBezTo>
                  <a:cubicBezTo>
                    <a:pt x="1660207" y="998220"/>
                    <a:pt x="1662112" y="999173"/>
                    <a:pt x="1664970" y="999173"/>
                  </a:cubicBezTo>
                  <a:lnTo>
                    <a:pt x="1761172" y="1010603"/>
                  </a:lnTo>
                  <a:lnTo>
                    <a:pt x="1761172" y="1006793"/>
                  </a:lnTo>
                  <a:cubicBezTo>
                    <a:pt x="1761172" y="1004888"/>
                    <a:pt x="1761172" y="1002983"/>
                    <a:pt x="1762125" y="1000125"/>
                  </a:cubicBezTo>
                  <a:cubicBezTo>
                    <a:pt x="1762125" y="997268"/>
                    <a:pt x="1762125" y="995363"/>
                    <a:pt x="1762125" y="993458"/>
                  </a:cubicBezTo>
                  <a:cubicBezTo>
                    <a:pt x="1762125" y="990600"/>
                    <a:pt x="1759267" y="985838"/>
                    <a:pt x="1753552" y="982028"/>
                  </a:cubicBezTo>
                  <a:cubicBezTo>
                    <a:pt x="1747837" y="977265"/>
                    <a:pt x="1743075" y="974408"/>
                    <a:pt x="1738312" y="971550"/>
                  </a:cubicBezTo>
                  <a:close/>
                  <a:moveTo>
                    <a:pt x="199073" y="952500"/>
                  </a:moveTo>
                  <a:lnTo>
                    <a:pt x="212408" y="1065847"/>
                  </a:lnTo>
                  <a:lnTo>
                    <a:pt x="205740" y="1066800"/>
                  </a:lnTo>
                  <a:cubicBezTo>
                    <a:pt x="205740" y="1064895"/>
                    <a:pt x="204788" y="1062990"/>
                    <a:pt x="203835" y="1060132"/>
                  </a:cubicBezTo>
                  <a:cubicBezTo>
                    <a:pt x="202883" y="1057275"/>
                    <a:pt x="202883" y="1055370"/>
                    <a:pt x="201930" y="1054417"/>
                  </a:cubicBezTo>
                  <a:cubicBezTo>
                    <a:pt x="200978" y="1052512"/>
                    <a:pt x="199073" y="1050607"/>
                    <a:pt x="198120" y="1050607"/>
                  </a:cubicBezTo>
                  <a:cubicBezTo>
                    <a:pt x="196215" y="1049655"/>
                    <a:pt x="195263" y="1049655"/>
                    <a:pt x="192405" y="1050607"/>
                  </a:cubicBezTo>
                  <a:lnTo>
                    <a:pt x="106680" y="1060132"/>
                  </a:lnTo>
                  <a:cubicBezTo>
                    <a:pt x="104775" y="1060132"/>
                    <a:pt x="102870" y="1061085"/>
                    <a:pt x="101918" y="1062037"/>
                  </a:cubicBezTo>
                  <a:cubicBezTo>
                    <a:pt x="100965" y="1062990"/>
                    <a:pt x="100013" y="1064895"/>
                    <a:pt x="99060" y="1066800"/>
                  </a:cubicBezTo>
                  <a:cubicBezTo>
                    <a:pt x="98108" y="1068705"/>
                    <a:pt x="98108" y="1070610"/>
                    <a:pt x="98108" y="1073467"/>
                  </a:cubicBezTo>
                  <a:cubicBezTo>
                    <a:pt x="98108" y="1076325"/>
                    <a:pt x="98108" y="1078230"/>
                    <a:pt x="98108" y="1080135"/>
                  </a:cubicBezTo>
                  <a:lnTo>
                    <a:pt x="91440" y="1081087"/>
                  </a:lnTo>
                  <a:lnTo>
                    <a:pt x="79058" y="973455"/>
                  </a:lnTo>
                  <a:lnTo>
                    <a:pt x="108585" y="971550"/>
                  </a:lnTo>
                  <a:lnTo>
                    <a:pt x="109538" y="978217"/>
                  </a:lnTo>
                  <a:cubicBezTo>
                    <a:pt x="104775" y="980122"/>
                    <a:pt x="100965" y="983932"/>
                    <a:pt x="96203" y="988695"/>
                  </a:cubicBezTo>
                  <a:cubicBezTo>
                    <a:pt x="92393" y="993457"/>
                    <a:pt x="89535" y="997267"/>
                    <a:pt x="89535" y="1002030"/>
                  </a:cubicBezTo>
                  <a:cubicBezTo>
                    <a:pt x="89535" y="1003935"/>
                    <a:pt x="89535" y="1005840"/>
                    <a:pt x="89535" y="1008697"/>
                  </a:cubicBezTo>
                  <a:cubicBezTo>
                    <a:pt x="89535" y="1011555"/>
                    <a:pt x="90488" y="1014412"/>
                    <a:pt x="90488" y="1016317"/>
                  </a:cubicBezTo>
                  <a:lnTo>
                    <a:pt x="92393" y="1033462"/>
                  </a:lnTo>
                  <a:lnTo>
                    <a:pt x="139065" y="1027747"/>
                  </a:lnTo>
                  <a:lnTo>
                    <a:pt x="137160" y="1015365"/>
                  </a:lnTo>
                  <a:cubicBezTo>
                    <a:pt x="137160" y="1012507"/>
                    <a:pt x="136208" y="1009650"/>
                    <a:pt x="135255" y="1006792"/>
                  </a:cubicBezTo>
                  <a:cubicBezTo>
                    <a:pt x="134303" y="1003935"/>
                    <a:pt x="132398" y="1002030"/>
                    <a:pt x="130493" y="1000125"/>
                  </a:cubicBezTo>
                  <a:cubicBezTo>
                    <a:pt x="129540" y="999172"/>
                    <a:pt x="126683" y="998220"/>
                    <a:pt x="122873" y="997267"/>
                  </a:cubicBezTo>
                  <a:cubicBezTo>
                    <a:pt x="119063" y="996315"/>
                    <a:pt x="116205" y="996315"/>
                    <a:pt x="114300" y="995362"/>
                  </a:cubicBezTo>
                  <a:lnTo>
                    <a:pt x="113348" y="988695"/>
                  </a:lnTo>
                  <a:lnTo>
                    <a:pt x="163830" y="982980"/>
                  </a:lnTo>
                  <a:lnTo>
                    <a:pt x="164783" y="989647"/>
                  </a:lnTo>
                  <a:cubicBezTo>
                    <a:pt x="162878" y="989647"/>
                    <a:pt x="159068" y="991552"/>
                    <a:pt x="156210" y="993457"/>
                  </a:cubicBezTo>
                  <a:cubicBezTo>
                    <a:pt x="152400" y="995362"/>
                    <a:pt x="150495" y="997267"/>
                    <a:pt x="149543" y="998220"/>
                  </a:cubicBezTo>
                  <a:cubicBezTo>
                    <a:pt x="147638" y="1000125"/>
                    <a:pt x="146685" y="1002982"/>
                    <a:pt x="145733" y="1004887"/>
                  </a:cubicBezTo>
                  <a:cubicBezTo>
                    <a:pt x="144780" y="1007745"/>
                    <a:pt x="144780" y="1010602"/>
                    <a:pt x="145733" y="1013460"/>
                  </a:cubicBezTo>
                  <a:lnTo>
                    <a:pt x="146685" y="1025842"/>
                  </a:lnTo>
                  <a:lnTo>
                    <a:pt x="181928" y="1022032"/>
                  </a:lnTo>
                  <a:cubicBezTo>
                    <a:pt x="185738" y="1022032"/>
                    <a:pt x="188595" y="1021080"/>
                    <a:pt x="190500" y="1020127"/>
                  </a:cubicBezTo>
                  <a:cubicBezTo>
                    <a:pt x="192405" y="1019175"/>
                    <a:pt x="194310" y="1018222"/>
                    <a:pt x="195263" y="1016317"/>
                  </a:cubicBezTo>
                  <a:cubicBezTo>
                    <a:pt x="196215" y="1014412"/>
                    <a:pt x="196215" y="1012507"/>
                    <a:pt x="196215" y="1010602"/>
                  </a:cubicBezTo>
                  <a:cubicBezTo>
                    <a:pt x="196215" y="1007745"/>
                    <a:pt x="196215" y="1004887"/>
                    <a:pt x="195263" y="1000125"/>
                  </a:cubicBezTo>
                  <a:cubicBezTo>
                    <a:pt x="195263" y="998220"/>
                    <a:pt x="195263" y="995362"/>
                    <a:pt x="194310" y="992505"/>
                  </a:cubicBezTo>
                  <a:cubicBezTo>
                    <a:pt x="194310" y="989647"/>
                    <a:pt x="193358" y="987742"/>
                    <a:pt x="193358" y="984885"/>
                  </a:cubicBezTo>
                  <a:cubicBezTo>
                    <a:pt x="192405" y="982980"/>
                    <a:pt x="192405" y="980122"/>
                    <a:pt x="191453" y="978217"/>
                  </a:cubicBezTo>
                  <a:cubicBezTo>
                    <a:pt x="190500" y="976312"/>
                    <a:pt x="189548" y="974407"/>
                    <a:pt x="188595" y="973455"/>
                  </a:cubicBezTo>
                  <a:cubicBezTo>
                    <a:pt x="185738" y="970597"/>
                    <a:pt x="180975" y="968692"/>
                    <a:pt x="175260" y="965835"/>
                  </a:cubicBezTo>
                  <a:cubicBezTo>
                    <a:pt x="169545" y="962977"/>
                    <a:pt x="164783" y="961072"/>
                    <a:pt x="161925" y="961072"/>
                  </a:cubicBezTo>
                  <a:lnTo>
                    <a:pt x="160973" y="954405"/>
                  </a:lnTo>
                  <a:close/>
                  <a:moveTo>
                    <a:pt x="925830" y="826770"/>
                  </a:moveTo>
                  <a:cubicBezTo>
                    <a:pt x="898208" y="826770"/>
                    <a:pt x="876300" y="848678"/>
                    <a:pt x="876300" y="876300"/>
                  </a:cubicBezTo>
                  <a:lnTo>
                    <a:pt x="876300" y="905828"/>
                  </a:lnTo>
                  <a:cubicBezTo>
                    <a:pt x="850583" y="910590"/>
                    <a:pt x="825818" y="918210"/>
                    <a:pt x="801053" y="929640"/>
                  </a:cubicBezTo>
                  <a:cubicBezTo>
                    <a:pt x="763905" y="946785"/>
                    <a:pt x="727710" y="971550"/>
                    <a:pt x="693420" y="1003935"/>
                  </a:cubicBezTo>
                  <a:cubicBezTo>
                    <a:pt x="661988" y="1034415"/>
                    <a:pt x="632460" y="1070610"/>
                    <a:pt x="604838" y="1112520"/>
                  </a:cubicBezTo>
                  <a:cubicBezTo>
                    <a:pt x="579120" y="1152525"/>
                    <a:pt x="555308" y="1197293"/>
                    <a:pt x="534353" y="1245870"/>
                  </a:cubicBezTo>
                  <a:cubicBezTo>
                    <a:pt x="523875" y="1270635"/>
                    <a:pt x="535305" y="1298258"/>
                    <a:pt x="559118" y="1308735"/>
                  </a:cubicBezTo>
                  <a:cubicBezTo>
                    <a:pt x="583883" y="1319213"/>
                    <a:pt x="611505" y="1307783"/>
                    <a:pt x="621983" y="1283018"/>
                  </a:cubicBezTo>
                  <a:cubicBezTo>
                    <a:pt x="660083" y="1195388"/>
                    <a:pt x="706755" y="1122045"/>
                    <a:pt x="759143" y="1072515"/>
                  </a:cubicBezTo>
                  <a:cubicBezTo>
                    <a:pt x="796290" y="1036320"/>
                    <a:pt x="835343" y="1013460"/>
                    <a:pt x="875348" y="1002983"/>
                  </a:cubicBezTo>
                  <a:lnTo>
                    <a:pt x="875348" y="1081088"/>
                  </a:lnTo>
                  <a:cubicBezTo>
                    <a:pt x="875348" y="1107758"/>
                    <a:pt x="855345" y="1118235"/>
                    <a:pt x="846773" y="1123950"/>
                  </a:cubicBezTo>
                  <a:cubicBezTo>
                    <a:pt x="843915" y="1125855"/>
                    <a:pt x="837248" y="1129665"/>
                    <a:pt x="834390" y="1131570"/>
                  </a:cubicBezTo>
                  <a:cubicBezTo>
                    <a:pt x="816293" y="1143953"/>
                    <a:pt x="794385" y="1162050"/>
                    <a:pt x="775335" y="1187768"/>
                  </a:cubicBezTo>
                  <a:cubicBezTo>
                    <a:pt x="739140" y="1233488"/>
                    <a:pt x="711518" y="1296353"/>
                    <a:pt x="697230" y="1363980"/>
                  </a:cubicBezTo>
                  <a:cubicBezTo>
                    <a:pt x="691515" y="1389698"/>
                    <a:pt x="707708" y="1415415"/>
                    <a:pt x="734378" y="1421130"/>
                  </a:cubicBezTo>
                  <a:cubicBezTo>
                    <a:pt x="760095" y="1426845"/>
                    <a:pt x="785813" y="1410653"/>
                    <a:pt x="791528" y="1383983"/>
                  </a:cubicBezTo>
                  <a:cubicBezTo>
                    <a:pt x="802958" y="1329690"/>
                    <a:pt x="824865" y="1281113"/>
                    <a:pt x="851535" y="1246823"/>
                  </a:cubicBezTo>
                  <a:cubicBezTo>
                    <a:pt x="864870" y="1228725"/>
                    <a:pt x="893445" y="1199198"/>
                    <a:pt x="925830" y="1199198"/>
                  </a:cubicBezTo>
                  <a:cubicBezTo>
                    <a:pt x="958215" y="1199198"/>
                    <a:pt x="986790" y="1228725"/>
                    <a:pt x="1000125" y="1246823"/>
                  </a:cubicBezTo>
                  <a:cubicBezTo>
                    <a:pt x="1026795" y="1281113"/>
                    <a:pt x="1048703" y="1330643"/>
                    <a:pt x="1060133" y="1383983"/>
                  </a:cubicBezTo>
                  <a:cubicBezTo>
                    <a:pt x="1065848" y="1409700"/>
                    <a:pt x="1091565" y="1425893"/>
                    <a:pt x="1117283" y="1421130"/>
                  </a:cubicBezTo>
                  <a:cubicBezTo>
                    <a:pt x="1143000" y="1415415"/>
                    <a:pt x="1160145" y="1389698"/>
                    <a:pt x="1154430" y="1363980"/>
                  </a:cubicBezTo>
                  <a:cubicBezTo>
                    <a:pt x="1140143" y="1296353"/>
                    <a:pt x="1111568" y="1233488"/>
                    <a:pt x="1076325" y="1187768"/>
                  </a:cubicBezTo>
                  <a:cubicBezTo>
                    <a:pt x="1056323" y="1162050"/>
                    <a:pt x="1035368" y="1143953"/>
                    <a:pt x="1017270" y="1131570"/>
                  </a:cubicBezTo>
                  <a:cubicBezTo>
                    <a:pt x="1014413" y="1129665"/>
                    <a:pt x="1007745" y="1125855"/>
                    <a:pt x="1004888" y="1123950"/>
                  </a:cubicBezTo>
                  <a:cubicBezTo>
                    <a:pt x="995363" y="1118235"/>
                    <a:pt x="976313" y="1107758"/>
                    <a:pt x="976313" y="1081088"/>
                  </a:cubicBezTo>
                  <a:lnTo>
                    <a:pt x="976313" y="1002983"/>
                  </a:lnTo>
                  <a:cubicBezTo>
                    <a:pt x="1016318" y="1013460"/>
                    <a:pt x="1055370" y="1036320"/>
                    <a:pt x="1092518" y="1072515"/>
                  </a:cubicBezTo>
                  <a:cubicBezTo>
                    <a:pt x="1144905" y="1122045"/>
                    <a:pt x="1191578" y="1194435"/>
                    <a:pt x="1229678" y="1283018"/>
                  </a:cubicBezTo>
                  <a:cubicBezTo>
                    <a:pt x="1240155" y="1307783"/>
                    <a:pt x="1268730" y="1318260"/>
                    <a:pt x="1292543" y="1308735"/>
                  </a:cubicBezTo>
                  <a:cubicBezTo>
                    <a:pt x="1316355" y="1298258"/>
                    <a:pt x="1327785" y="1270635"/>
                    <a:pt x="1317308" y="1245870"/>
                  </a:cubicBezTo>
                  <a:cubicBezTo>
                    <a:pt x="1296353" y="1197293"/>
                    <a:pt x="1272540" y="1152525"/>
                    <a:pt x="1246823" y="1112520"/>
                  </a:cubicBezTo>
                  <a:cubicBezTo>
                    <a:pt x="1219200" y="1070610"/>
                    <a:pt x="1189673" y="1034415"/>
                    <a:pt x="1158240" y="1003935"/>
                  </a:cubicBezTo>
                  <a:cubicBezTo>
                    <a:pt x="1124903" y="971550"/>
                    <a:pt x="1088708" y="946785"/>
                    <a:pt x="1050608" y="929640"/>
                  </a:cubicBezTo>
                  <a:cubicBezTo>
                    <a:pt x="1025843" y="918210"/>
                    <a:pt x="1001078" y="910590"/>
                    <a:pt x="975360" y="905828"/>
                  </a:cubicBezTo>
                  <a:lnTo>
                    <a:pt x="975360" y="876300"/>
                  </a:lnTo>
                  <a:cubicBezTo>
                    <a:pt x="975360" y="848678"/>
                    <a:pt x="953453" y="826770"/>
                    <a:pt x="925830" y="826770"/>
                  </a:cubicBezTo>
                  <a:close/>
                  <a:moveTo>
                    <a:pt x="1765935" y="802958"/>
                  </a:moveTo>
                  <a:lnTo>
                    <a:pt x="1772603" y="870585"/>
                  </a:lnTo>
                  <a:lnTo>
                    <a:pt x="1765935" y="871538"/>
                  </a:lnTo>
                  <a:cubicBezTo>
                    <a:pt x="1765935" y="869633"/>
                    <a:pt x="1764983" y="867728"/>
                    <a:pt x="1764983" y="864870"/>
                  </a:cubicBezTo>
                  <a:cubicBezTo>
                    <a:pt x="1764030" y="862013"/>
                    <a:pt x="1764030" y="860108"/>
                    <a:pt x="1763078" y="858203"/>
                  </a:cubicBezTo>
                  <a:cubicBezTo>
                    <a:pt x="1762125" y="856298"/>
                    <a:pt x="1761173" y="854393"/>
                    <a:pt x="1759268" y="854393"/>
                  </a:cubicBezTo>
                  <a:cubicBezTo>
                    <a:pt x="1757363" y="853440"/>
                    <a:pt x="1755458" y="853440"/>
                    <a:pt x="1753553" y="853440"/>
                  </a:cubicBezTo>
                  <a:lnTo>
                    <a:pt x="1667828" y="862013"/>
                  </a:lnTo>
                  <a:cubicBezTo>
                    <a:pt x="1665923" y="862013"/>
                    <a:pt x="1664018" y="862965"/>
                    <a:pt x="1662113" y="863918"/>
                  </a:cubicBezTo>
                  <a:cubicBezTo>
                    <a:pt x="1661160" y="864870"/>
                    <a:pt x="1660208" y="866775"/>
                    <a:pt x="1659255" y="868680"/>
                  </a:cubicBezTo>
                  <a:cubicBezTo>
                    <a:pt x="1659255" y="869633"/>
                    <a:pt x="1658303" y="871538"/>
                    <a:pt x="1658303" y="874395"/>
                  </a:cubicBezTo>
                  <a:cubicBezTo>
                    <a:pt x="1658303" y="877253"/>
                    <a:pt x="1658303" y="879158"/>
                    <a:pt x="1658303" y="881063"/>
                  </a:cubicBezTo>
                  <a:lnTo>
                    <a:pt x="1651635" y="883920"/>
                  </a:lnTo>
                  <a:lnTo>
                    <a:pt x="1644968" y="816293"/>
                  </a:lnTo>
                  <a:lnTo>
                    <a:pt x="1651635" y="815340"/>
                  </a:lnTo>
                  <a:cubicBezTo>
                    <a:pt x="1651635" y="817245"/>
                    <a:pt x="1652588" y="819150"/>
                    <a:pt x="1652588" y="822008"/>
                  </a:cubicBezTo>
                  <a:cubicBezTo>
                    <a:pt x="1653540" y="824865"/>
                    <a:pt x="1653540" y="826770"/>
                    <a:pt x="1654493" y="827723"/>
                  </a:cubicBezTo>
                  <a:cubicBezTo>
                    <a:pt x="1655445" y="829628"/>
                    <a:pt x="1656398" y="831533"/>
                    <a:pt x="1658303" y="831533"/>
                  </a:cubicBezTo>
                  <a:cubicBezTo>
                    <a:pt x="1659255" y="832485"/>
                    <a:pt x="1661160" y="832485"/>
                    <a:pt x="1664018" y="832485"/>
                  </a:cubicBezTo>
                  <a:lnTo>
                    <a:pt x="1749743" y="823913"/>
                  </a:lnTo>
                  <a:cubicBezTo>
                    <a:pt x="1751648" y="823913"/>
                    <a:pt x="1753553" y="822960"/>
                    <a:pt x="1754505" y="822008"/>
                  </a:cubicBezTo>
                  <a:cubicBezTo>
                    <a:pt x="1755458" y="821055"/>
                    <a:pt x="1757363" y="819150"/>
                    <a:pt x="1757363" y="817245"/>
                  </a:cubicBezTo>
                  <a:cubicBezTo>
                    <a:pt x="1758315" y="816293"/>
                    <a:pt x="1758315" y="813435"/>
                    <a:pt x="1758315" y="810578"/>
                  </a:cubicBezTo>
                  <a:cubicBezTo>
                    <a:pt x="1758315" y="807720"/>
                    <a:pt x="1759268" y="805815"/>
                    <a:pt x="1759268" y="803910"/>
                  </a:cubicBezTo>
                  <a:close/>
                  <a:moveTo>
                    <a:pt x="94297" y="735330"/>
                  </a:moveTo>
                  <a:lnTo>
                    <a:pt x="100965" y="736282"/>
                  </a:lnTo>
                  <a:cubicBezTo>
                    <a:pt x="100965" y="742950"/>
                    <a:pt x="100965" y="747712"/>
                    <a:pt x="101917" y="752475"/>
                  </a:cubicBezTo>
                  <a:cubicBezTo>
                    <a:pt x="102870" y="757237"/>
                    <a:pt x="104775" y="762000"/>
                    <a:pt x="108585" y="766762"/>
                  </a:cubicBezTo>
                  <a:cubicBezTo>
                    <a:pt x="113347" y="773430"/>
                    <a:pt x="117157" y="779145"/>
                    <a:pt x="120967" y="783907"/>
                  </a:cubicBezTo>
                  <a:cubicBezTo>
                    <a:pt x="124777" y="788670"/>
                    <a:pt x="128587" y="794385"/>
                    <a:pt x="134302" y="801052"/>
                  </a:cubicBezTo>
                  <a:cubicBezTo>
                    <a:pt x="141922" y="796290"/>
                    <a:pt x="150495" y="791527"/>
                    <a:pt x="161925" y="784860"/>
                  </a:cubicBezTo>
                  <a:cubicBezTo>
                    <a:pt x="172402" y="778192"/>
                    <a:pt x="182880" y="772477"/>
                    <a:pt x="193357" y="765810"/>
                  </a:cubicBezTo>
                  <a:cubicBezTo>
                    <a:pt x="196215" y="763905"/>
                    <a:pt x="198120" y="762000"/>
                    <a:pt x="200977" y="760095"/>
                  </a:cubicBezTo>
                  <a:cubicBezTo>
                    <a:pt x="203835" y="758190"/>
                    <a:pt x="205740" y="755332"/>
                    <a:pt x="207645" y="752475"/>
                  </a:cubicBezTo>
                  <a:cubicBezTo>
                    <a:pt x="208597" y="751522"/>
                    <a:pt x="209550" y="749617"/>
                    <a:pt x="209550" y="747712"/>
                  </a:cubicBezTo>
                  <a:cubicBezTo>
                    <a:pt x="210502" y="745807"/>
                    <a:pt x="210502" y="744855"/>
                    <a:pt x="210502" y="742950"/>
                  </a:cubicBezTo>
                  <a:lnTo>
                    <a:pt x="218122" y="745807"/>
                  </a:lnTo>
                  <a:lnTo>
                    <a:pt x="211455" y="793432"/>
                  </a:lnTo>
                  <a:cubicBezTo>
                    <a:pt x="199072" y="799147"/>
                    <a:pt x="189547" y="803910"/>
                    <a:pt x="180975" y="808672"/>
                  </a:cubicBezTo>
                  <a:cubicBezTo>
                    <a:pt x="172402" y="813435"/>
                    <a:pt x="161925" y="819150"/>
                    <a:pt x="149542" y="826770"/>
                  </a:cubicBezTo>
                  <a:lnTo>
                    <a:pt x="148590" y="831532"/>
                  </a:lnTo>
                  <a:lnTo>
                    <a:pt x="186690" y="837247"/>
                  </a:lnTo>
                  <a:cubicBezTo>
                    <a:pt x="188595" y="837247"/>
                    <a:pt x="190500" y="837247"/>
                    <a:pt x="192405" y="837247"/>
                  </a:cubicBezTo>
                  <a:cubicBezTo>
                    <a:pt x="194310" y="836295"/>
                    <a:pt x="195262" y="835342"/>
                    <a:pt x="196215" y="833437"/>
                  </a:cubicBezTo>
                  <a:cubicBezTo>
                    <a:pt x="197167" y="832485"/>
                    <a:pt x="197167" y="831532"/>
                    <a:pt x="198120" y="829627"/>
                  </a:cubicBezTo>
                  <a:cubicBezTo>
                    <a:pt x="199072" y="827722"/>
                    <a:pt x="199072" y="825817"/>
                    <a:pt x="200025" y="823912"/>
                  </a:cubicBezTo>
                  <a:lnTo>
                    <a:pt x="206692" y="824865"/>
                  </a:lnTo>
                  <a:lnTo>
                    <a:pt x="197167" y="888682"/>
                  </a:lnTo>
                  <a:lnTo>
                    <a:pt x="190500" y="886777"/>
                  </a:lnTo>
                  <a:cubicBezTo>
                    <a:pt x="190500" y="884872"/>
                    <a:pt x="190500" y="882967"/>
                    <a:pt x="190500" y="880110"/>
                  </a:cubicBezTo>
                  <a:cubicBezTo>
                    <a:pt x="190500" y="877252"/>
                    <a:pt x="190500" y="875347"/>
                    <a:pt x="190500" y="874395"/>
                  </a:cubicBezTo>
                  <a:cubicBezTo>
                    <a:pt x="189547" y="872490"/>
                    <a:pt x="189547" y="870585"/>
                    <a:pt x="187642" y="869632"/>
                  </a:cubicBezTo>
                  <a:cubicBezTo>
                    <a:pt x="186690" y="868680"/>
                    <a:pt x="184785" y="867727"/>
                    <a:pt x="182880" y="867727"/>
                  </a:cubicBezTo>
                  <a:lnTo>
                    <a:pt x="97155" y="855345"/>
                  </a:lnTo>
                  <a:cubicBezTo>
                    <a:pt x="95250" y="855345"/>
                    <a:pt x="93345" y="855345"/>
                    <a:pt x="92392" y="855345"/>
                  </a:cubicBezTo>
                  <a:cubicBezTo>
                    <a:pt x="90487" y="855345"/>
                    <a:pt x="89535" y="857250"/>
                    <a:pt x="88582" y="859155"/>
                  </a:cubicBezTo>
                  <a:cubicBezTo>
                    <a:pt x="87630" y="861060"/>
                    <a:pt x="86677" y="862965"/>
                    <a:pt x="85725" y="864870"/>
                  </a:cubicBezTo>
                  <a:cubicBezTo>
                    <a:pt x="84772" y="866775"/>
                    <a:pt x="83820" y="869632"/>
                    <a:pt x="83820" y="870585"/>
                  </a:cubicBezTo>
                  <a:lnTo>
                    <a:pt x="76200" y="869632"/>
                  </a:lnTo>
                  <a:lnTo>
                    <a:pt x="85725" y="802957"/>
                  </a:lnTo>
                  <a:lnTo>
                    <a:pt x="92392" y="803910"/>
                  </a:lnTo>
                  <a:cubicBezTo>
                    <a:pt x="92392" y="805815"/>
                    <a:pt x="92392" y="807720"/>
                    <a:pt x="92392" y="810577"/>
                  </a:cubicBezTo>
                  <a:cubicBezTo>
                    <a:pt x="92392" y="813435"/>
                    <a:pt x="92392" y="815340"/>
                    <a:pt x="92392" y="817245"/>
                  </a:cubicBezTo>
                  <a:cubicBezTo>
                    <a:pt x="92392" y="819150"/>
                    <a:pt x="93345" y="821055"/>
                    <a:pt x="95250" y="822007"/>
                  </a:cubicBezTo>
                  <a:cubicBezTo>
                    <a:pt x="97155" y="822960"/>
                    <a:pt x="98107" y="823912"/>
                    <a:pt x="100012" y="823912"/>
                  </a:cubicBezTo>
                  <a:lnTo>
                    <a:pt x="140970" y="829627"/>
                  </a:lnTo>
                  <a:lnTo>
                    <a:pt x="141922" y="825817"/>
                  </a:lnTo>
                  <a:cubicBezTo>
                    <a:pt x="138112" y="821055"/>
                    <a:pt x="134302" y="815340"/>
                    <a:pt x="129540" y="808672"/>
                  </a:cubicBezTo>
                  <a:cubicBezTo>
                    <a:pt x="124777" y="802005"/>
                    <a:pt x="120967" y="796290"/>
                    <a:pt x="117157" y="792480"/>
                  </a:cubicBezTo>
                  <a:cubicBezTo>
                    <a:pt x="112395" y="787717"/>
                    <a:pt x="109537" y="782955"/>
                    <a:pt x="106680" y="781050"/>
                  </a:cubicBezTo>
                  <a:cubicBezTo>
                    <a:pt x="103822" y="778192"/>
                    <a:pt x="101917" y="777240"/>
                    <a:pt x="99060" y="776287"/>
                  </a:cubicBezTo>
                  <a:cubicBezTo>
                    <a:pt x="98107" y="776287"/>
                    <a:pt x="97155" y="777240"/>
                    <a:pt x="96202" y="779145"/>
                  </a:cubicBezTo>
                  <a:cubicBezTo>
                    <a:pt x="95250" y="781050"/>
                    <a:pt x="94297" y="783907"/>
                    <a:pt x="93345" y="788670"/>
                  </a:cubicBezTo>
                  <a:lnTo>
                    <a:pt x="86677" y="787717"/>
                  </a:lnTo>
                  <a:close/>
                  <a:moveTo>
                    <a:pt x="1698308" y="618173"/>
                  </a:moveTo>
                  <a:cubicBezTo>
                    <a:pt x="1703070" y="619125"/>
                    <a:pt x="1707833" y="620078"/>
                    <a:pt x="1712595" y="622935"/>
                  </a:cubicBezTo>
                  <a:cubicBezTo>
                    <a:pt x="1717358" y="625793"/>
                    <a:pt x="1721168" y="629603"/>
                    <a:pt x="1724978" y="634365"/>
                  </a:cubicBezTo>
                  <a:cubicBezTo>
                    <a:pt x="1728788" y="639128"/>
                    <a:pt x="1731645" y="644843"/>
                    <a:pt x="1734503" y="651510"/>
                  </a:cubicBezTo>
                  <a:cubicBezTo>
                    <a:pt x="1736408" y="658178"/>
                    <a:pt x="1737360" y="663893"/>
                    <a:pt x="1738313" y="670560"/>
                  </a:cubicBezTo>
                  <a:cubicBezTo>
                    <a:pt x="1738313" y="677228"/>
                    <a:pt x="1738313" y="681990"/>
                    <a:pt x="1737360" y="685800"/>
                  </a:cubicBezTo>
                  <a:lnTo>
                    <a:pt x="1744028" y="688658"/>
                  </a:lnTo>
                  <a:lnTo>
                    <a:pt x="1746885" y="695325"/>
                  </a:lnTo>
                  <a:lnTo>
                    <a:pt x="1707833" y="709613"/>
                  </a:lnTo>
                  <a:lnTo>
                    <a:pt x="1705928" y="702945"/>
                  </a:lnTo>
                  <a:cubicBezTo>
                    <a:pt x="1709738" y="700088"/>
                    <a:pt x="1713548" y="696278"/>
                    <a:pt x="1717358" y="692468"/>
                  </a:cubicBezTo>
                  <a:cubicBezTo>
                    <a:pt x="1721168" y="688658"/>
                    <a:pt x="1724025" y="684848"/>
                    <a:pt x="1725930" y="681990"/>
                  </a:cubicBezTo>
                  <a:cubicBezTo>
                    <a:pt x="1727835" y="678180"/>
                    <a:pt x="1729740" y="674370"/>
                    <a:pt x="1730693" y="670560"/>
                  </a:cubicBezTo>
                  <a:cubicBezTo>
                    <a:pt x="1731645" y="666750"/>
                    <a:pt x="1730693" y="661988"/>
                    <a:pt x="1729740" y="657225"/>
                  </a:cubicBezTo>
                  <a:cubicBezTo>
                    <a:pt x="1727835" y="651510"/>
                    <a:pt x="1724978" y="646748"/>
                    <a:pt x="1720215" y="644843"/>
                  </a:cubicBezTo>
                  <a:cubicBezTo>
                    <a:pt x="1715453" y="641985"/>
                    <a:pt x="1710690" y="641985"/>
                    <a:pt x="1705928" y="642938"/>
                  </a:cubicBezTo>
                  <a:cubicBezTo>
                    <a:pt x="1701165" y="644843"/>
                    <a:pt x="1698308" y="647700"/>
                    <a:pt x="1696403" y="651510"/>
                  </a:cubicBezTo>
                  <a:cubicBezTo>
                    <a:pt x="1694498" y="655320"/>
                    <a:pt x="1693545" y="661988"/>
                    <a:pt x="1693545" y="669608"/>
                  </a:cubicBezTo>
                  <a:cubicBezTo>
                    <a:pt x="1693545" y="674370"/>
                    <a:pt x="1693545" y="679133"/>
                    <a:pt x="1693545" y="682943"/>
                  </a:cubicBezTo>
                  <a:cubicBezTo>
                    <a:pt x="1693545" y="687705"/>
                    <a:pt x="1693545" y="691515"/>
                    <a:pt x="1693545" y="695325"/>
                  </a:cubicBezTo>
                  <a:cubicBezTo>
                    <a:pt x="1693545" y="703898"/>
                    <a:pt x="1690688" y="711518"/>
                    <a:pt x="1686878" y="717233"/>
                  </a:cubicBezTo>
                  <a:cubicBezTo>
                    <a:pt x="1683068" y="722948"/>
                    <a:pt x="1677353" y="727710"/>
                    <a:pt x="1668780" y="730568"/>
                  </a:cubicBezTo>
                  <a:cubicBezTo>
                    <a:pt x="1664018" y="732473"/>
                    <a:pt x="1658303" y="732473"/>
                    <a:pt x="1653540" y="731520"/>
                  </a:cubicBezTo>
                  <a:cubicBezTo>
                    <a:pt x="1647825" y="730568"/>
                    <a:pt x="1643063" y="728663"/>
                    <a:pt x="1638300" y="725805"/>
                  </a:cubicBezTo>
                  <a:cubicBezTo>
                    <a:pt x="1633538" y="722948"/>
                    <a:pt x="1628775" y="718185"/>
                    <a:pt x="1624965" y="713423"/>
                  </a:cubicBezTo>
                  <a:cubicBezTo>
                    <a:pt x="1617345" y="710565"/>
                    <a:pt x="1614488" y="703898"/>
                    <a:pt x="1611630" y="696278"/>
                  </a:cubicBezTo>
                  <a:cubicBezTo>
                    <a:pt x="1608773" y="689610"/>
                    <a:pt x="1607820" y="681990"/>
                    <a:pt x="1607820" y="675323"/>
                  </a:cubicBezTo>
                  <a:cubicBezTo>
                    <a:pt x="1607820" y="668655"/>
                    <a:pt x="1607820" y="662940"/>
                    <a:pt x="1608773" y="658178"/>
                  </a:cubicBezTo>
                  <a:lnTo>
                    <a:pt x="1601153" y="654368"/>
                  </a:lnTo>
                  <a:lnTo>
                    <a:pt x="1599248" y="647700"/>
                  </a:lnTo>
                  <a:lnTo>
                    <a:pt x="1641158" y="632460"/>
                  </a:lnTo>
                  <a:lnTo>
                    <a:pt x="1643063" y="639128"/>
                  </a:lnTo>
                  <a:cubicBezTo>
                    <a:pt x="1639253" y="641985"/>
                    <a:pt x="1636395" y="645795"/>
                    <a:pt x="1632585" y="649605"/>
                  </a:cubicBezTo>
                  <a:cubicBezTo>
                    <a:pt x="1628775" y="653415"/>
                    <a:pt x="1625918" y="658178"/>
                    <a:pt x="1624013" y="661988"/>
                  </a:cubicBezTo>
                  <a:cubicBezTo>
                    <a:pt x="1621155" y="666750"/>
                    <a:pt x="1620203" y="671513"/>
                    <a:pt x="1619250" y="676275"/>
                  </a:cubicBezTo>
                  <a:cubicBezTo>
                    <a:pt x="1618298" y="681038"/>
                    <a:pt x="1619250" y="685800"/>
                    <a:pt x="1620203" y="691515"/>
                  </a:cubicBezTo>
                  <a:cubicBezTo>
                    <a:pt x="1623060" y="699135"/>
                    <a:pt x="1625918" y="703898"/>
                    <a:pt x="1631633" y="706755"/>
                  </a:cubicBezTo>
                  <a:cubicBezTo>
                    <a:pt x="1636395" y="709613"/>
                    <a:pt x="1642110" y="709613"/>
                    <a:pt x="1646873" y="707708"/>
                  </a:cubicBezTo>
                  <a:cubicBezTo>
                    <a:pt x="1651635" y="705803"/>
                    <a:pt x="1654493" y="702945"/>
                    <a:pt x="1656398" y="699135"/>
                  </a:cubicBezTo>
                  <a:cubicBezTo>
                    <a:pt x="1658303" y="694373"/>
                    <a:pt x="1659255" y="688658"/>
                    <a:pt x="1659255" y="681038"/>
                  </a:cubicBezTo>
                  <a:cubicBezTo>
                    <a:pt x="1659255" y="676275"/>
                    <a:pt x="1659255" y="671513"/>
                    <a:pt x="1659255" y="666750"/>
                  </a:cubicBezTo>
                  <a:cubicBezTo>
                    <a:pt x="1659255" y="662940"/>
                    <a:pt x="1659255" y="658178"/>
                    <a:pt x="1659255" y="654368"/>
                  </a:cubicBezTo>
                  <a:cubicBezTo>
                    <a:pt x="1660208" y="645795"/>
                    <a:pt x="1662113" y="638175"/>
                    <a:pt x="1666875" y="632460"/>
                  </a:cubicBezTo>
                  <a:cubicBezTo>
                    <a:pt x="1671638" y="626745"/>
                    <a:pt x="1677353" y="622935"/>
                    <a:pt x="1684020" y="620078"/>
                  </a:cubicBezTo>
                  <a:cubicBezTo>
                    <a:pt x="1688783" y="618173"/>
                    <a:pt x="1693545" y="618173"/>
                    <a:pt x="1698308" y="618173"/>
                  </a:cubicBezTo>
                  <a:close/>
                  <a:moveTo>
                    <a:pt x="148590" y="579120"/>
                  </a:moveTo>
                  <a:lnTo>
                    <a:pt x="155257" y="581977"/>
                  </a:lnTo>
                  <a:cubicBezTo>
                    <a:pt x="155257" y="583882"/>
                    <a:pt x="154305" y="585787"/>
                    <a:pt x="153352" y="588645"/>
                  </a:cubicBezTo>
                  <a:cubicBezTo>
                    <a:pt x="152400" y="591502"/>
                    <a:pt x="152400" y="593407"/>
                    <a:pt x="152400" y="595312"/>
                  </a:cubicBezTo>
                  <a:cubicBezTo>
                    <a:pt x="152400" y="598170"/>
                    <a:pt x="152400" y="599122"/>
                    <a:pt x="154305" y="601027"/>
                  </a:cubicBezTo>
                  <a:cubicBezTo>
                    <a:pt x="155257" y="601980"/>
                    <a:pt x="157162" y="602932"/>
                    <a:pt x="159067" y="603885"/>
                  </a:cubicBezTo>
                  <a:lnTo>
                    <a:pt x="239077" y="636270"/>
                  </a:lnTo>
                  <a:cubicBezTo>
                    <a:pt x="240982" y="637222"/>
                    <a:pt x="242887" y="637222"/>
                    <a:pt x="243840" y="637222"/>
                  </a:cubicBezTo>
                  <a:cubicBezTo>
                    <a:pt x="245745" y="637222"/>
                    <a:pt x="247650" y="636270"/>
                    <a:pt x="248602" y="634365"/>
                  </a:cubicBezTo>
                  <a:cubicBezTo>
                    <a:pt x="249555" y="633412"/>
                    <a:pt x="250507" y="631507"/>
                    <a:pt x="252412" y="629602"/>
                  </a:cubicBezTo>
                  <a:cubicBezTo>
                    <a:pt x="254317" y="627697"/>
                    <a:pt x="255270" y="624840"/>
                    <a:pt x="256222" y="622935"/>
                  </a:cubicBezTo>
                  <a:lnTo>
                    <a:pt x="263842" y="624840"/>
                  </a:lnTo>
                  <a:lnTo>
                    <a:pt x="238125" y="687705"/>
                  </a:lnTo>
                  <a:lnTo>
                    <a:pt x="231457" y="684847"/>
                  </a:lnTo>
                  <a:cubicBezTo>
                    <a:pt x="232410" y="682942"/>
                    <a:pt x="232410" y="681037"/>
                    <a:pt x="233362" y="678180"/>
                  </a:cubicBezTo>
                  <a:cubicBezTo>
                    <a:pt x="234315" y="675322"/>
                    <a:pt x="234315" y="673417"/>
                    <a:pt x="234315" y="672465"/>
                  </a:cubicBezTo>
                  <a:cubicBezTo>
                    <a:pt x="234315" y="670560"/>
                    <a:pt x="233362" y="668655"/>
                    <a:pt x="232410" y="667702"/>
                  </a:cubicBezTo>
                  <a:cubicBezTo>
                    <a:pt x="231457" y="666750"/>
                    <a:pt x="229552" y="665797"/>
                    <a:pt x="227647" y="664845"/>
                  </a:cubicBezTo>
                  <a:lnTo>
                    <a:pt x="147637" y="632460"/>
                  </a:lnTo>
                  <a:cubicBezTo>
                    <a:pt x="145732" y="631507"/>
                    <a:pt x="143827" y="631507"/>
                    <a:pt x="142875" y="631507"/>
                  </a:cubicBezTo>
                  <a:cubicBezTo>
                    <a:pt x="140970" y="631507"/>
                    <a:pt x="140017" y="632460"/>
                    <a:pt x="138112" y="634365"/>
                  </a:cubicBezTo>
                  <a:cubicBezTo>
                    <a:pt x="137160" y="635317"/>
                    <a:pt x="136207" y="637222"/>
                    <a:pt x="134302" y="639127"/>
                  </a:cubicBezTo>
                  <a:cubicBezTo>
                    <a:pt x="132397" y="641032"/>
                    <a:pt x="131445" y="643890"/>
                    <a:pt x="130492" y="644842"/>
                  </a:cubicBezTo>
                  <a:lnTo>
                    <a:pt x="123825" y="641985"/>
                  </a:lnTo>
                  <a:close/>
                  <a:moveTo>
                    <a:pt x="1624013" y="458153"/>
                  </a:moveTo>
                  <a:lnTo>
                    <a:pt x="1581150" y="485775"/>
                  </a:lnTo>
                  <a:lnTo>
                    <a:pt x="1584960" y="491490"/>
                  </a:lnTo>
                  <a:cubicBezTo>
                    <a:pt x="1589723" y="498158"/>
                    <a:pt x="1594485" y="502920"/>
                    <a:pt x="1601153" y="503873"/>
                  </a:cubicBezTo>
                  <a:cubicBezTo>
                    <a:pt x="1606868" y="504825"/>
                    <a:pt x="1614488" y="502920"/>
                    <a:pt x="1622108" y="498158"/>
                  </a:cubicBezTo>
                  <a:cubicBezTo>
                    <a:pt x="1628775" y="493395"/>
                    <a:pt x="1632585" y="488633"/>
                    <a:pt x="1633538" y="482918"/>
                  </a:cubicBezTo>
                  <a:cubicBezTo>
                    <a:pt x="1634490" y="477203"/>
                    <a:pt x="1632585" y="470535"/>
                    <a:pt x="1627823" y="463868"/>
                  </a:cubicBezTo>
                  <a:close/>
                  <a:moveTo>
                    <a:pt x="1603058" y="412433"/>
                  </a:moveTo>
                  <a:lnTo>
                    <a:pt x="1640205" y="469583"/>
                  </a:lnTo>
                  <a:cubicBezTo>
                    <a:pt x="1648778" y="482918"/>
                    <a:pt x="1652588" y="493395"/>
                    <a:pt x="1653540" y="502920"/>
                  </a:cubicBezTo>
                  <a:cubicBezTo>
                    <a:pt x="1653540" y="512445"/>
                    <a:pt x="1649730" y="519113"/>
                    <a:pt x="1642110" y="524828"/>
                  </a:cubicBezTo>
                  <a:cubicBezTo>
                    <a:pt x="1634490" y="529590"/>
                    <a:pt x="1627823" y="531495"/>
                    <a:pt x="1621155" y="529590"/>
                  </a:cubicBezTo>
                  <a:cubicBezTo>
                    <a:pt x="1614488" y="528638"/>
                    <a:pt x="1606868" y="523875"/>
                    <a:pt x="1599248" y="517208"/>
                  </a:cubicBezTo>
                  <a:cubicBezTo>
                    <a:pt x="1597343" y="522923"/>
                    <a:pt x="1594485" y="530543"/>
                    <a:pt x="1591628" y="538163"/>
                  </a:cubicBezTo>
                  <a:cubicBezTo>
                    <a:pt x="1588770" y="545783"/>
                    <a:pt x="1585913" y="554355"/>
                    <a:pt x="1583055" y="562928"/>
                  </a:cubicBezTo>
                  <a:cubicBezTo>
                    <a:pt x="1582103" y="565785"/>
                    <a:pt x="1581150" y="569595"/>
                    <a:pt x="1580198" y="573405"/>
                  </a:cubicBezTo>
                  <a:cubicBezTo>
                    <a:pt x="1579245" y="578168"/>
                    <a:pt x="1579245" y="581025"/>
                    <a:pt x="1579245" y="583883"/>
                  </a:cubicBezTo>
                  <a:cubicBezTo>
                    <a:pt x="1579245" y="584835"/>
                    <a:pt x="1580198" y="586740"/>
                    <a:pt x="1581150" y="588645"/>
                  </a:cubicBezTo>
                  <a:cubicBezTo>
                    <a:pt x="1582103" y="590550"/>
                    <a:pt x="1583055" y="591503"/>
                    <a:pt x="1583055" y="592455"/>
                  </a:cubicBezTo>
                  <a:lnTo>
                    <a:pt x="1577340" y="596265"/>
                  </a:lnTo>
                  <a:lnTo>
                    <a:pt x="1551623" y="557213"/>
                  </a:lnTo>
                  <a:cubicBezTo>
                    <a:pt x="1557338" y="543878"/>
                    <a:pt x="1562100" y="532448"/>
                    <a:pt x="1565910" y="524828"/>
                  </a:cubicBezTo>
                  <a:cubicBezTo>
                    <a:pt x="1568768" y="516255"/>
                    <a:pt x="1572578" y="505778"/>
                    <a:pt x="1576388" y="494348"/>
                  </a:cubicBezTo>
                  <a:lnTo>
                    <a:pt x="1573530" y="490538"/>
                  </a:lnTo>
                  <a:lnTo>
                    <a:pt x="1542098" y="510540"/>
                  </a:lnTo>
                  <a:cubicBezTo>
                    <a:pt x="1540193" y="511493"/>
                    <a:pt x="1539240" y="512445"/>
                    <a:pt x="1538288" y="514350"/>
                  </a:cubicBezTo>
                  <a:cubicBezTo>
                    <a:pt x="1537335" y="515303"/>
                    <a:pt x="1537335" y="517208"/>
                    <a:pt x="1537335" y="520065"/>
                  </a:cubicBezTo>
                  <a:cubicBezTo>
                    <a:pt x="1537335" y="521018"/>
                    <a:pt x="1538288" y="522923"/>
                    <a:pt x="1539240" y="524828"/>
                  </a:cubicBezTo>
                  <a:cubicBezTo>
                    <a:pt x="1540193" y="526733"/>
                    <a:pt x="1541145" y="528638"/>
                    <a:pt x="1541145" y="530543"/>
                  </a:cubicBezTo>
                  <a:lnTo>
                    <a:pt x="1535430" y="534353"/>
                  </a:lnTo>
                  <a:lnTo>
                    <a:pt x="1500188" y="479108"/>
                  </a:lnTo>
                  <a:lnTo>
                    <a:pt x="1505903" y="475298"/>
                  </a:lnTo>
                  <a:cubicBezTo>
                    <a:pt x="1506855" y="476250"/>
                    <a:pt x="1508760" y="478155"/>
                    <a:pt x="1509713" y="481013"/>
                  </a:cubicBezTo>
                  <a:cubicBezTo>
                    <a:pt x="1511618" y="482918"/>
                    <a:pt x="1512570" y="484823"/>
                    <a:pt x="1513523" y="484823"/>
                  </a:cubicBezTo>
                  <a:cubicBezTo>
                    <a:pt x="1515428" y="485775"/>
                    <a:pt x="1517333" y="486728"/>
                    <a:pt x="1519238" y="486728"/>
                  </a:cubicBezTo>
                  <a:cubicBezTo>
                    <a:pt x="1521143" y="486728"/>
                    <a:pt x="1523048" y="485775"/>
                    <a:pt x="1524000" y="484823"/>
                  </a:cubicBezTo>
                  <a:lnTo>
                    <a:pt x="1596390" y="438150"/>
                  </a:lnTo>
                  <a:cubicBezTo>
                    <a:pt x="1598295" y="437198"/>
                    <a:pt x="1599248" y="436245"/>
                    <a:pt x="1600200" y="434340"/>
                  </a:cubicBezTo>
                  <a:cubicBezTo>
                    <a:pt x="1601153" y="433388"/>
                    <a:pt x="1601153" y="431483"/>
                    <a:pt x="1601153" y="428625"/>
                  </a:cubicBezTo>
                  <a:cubicBezTo>
                    <a:pt x="1601153" y="426720"/>
                    <a:pt x="1600200" y="424815"/>
                    <a:pt x="1599248" y="421958"/>
                  </a:cubicBezTo>
                  <a:cubicBezTo>
                    <a:pt x="1598295" y="420053"/>
                    <a:pt x="1597343" y="418148"/>
                    <a:pt x="1597343" y="416243"/>
                  </a:cubicBezTo>
                  <a:close/>
                  <a:moveTo>
                    <a:pt x="1016318" y="398145"/>
                  </a:moveTo>
                  <a:cubicBezTo>
                    <a:pt x="990600" y="398145"/>
                    <a:pt x="968693" y="420053"/>
                    <a:pt x="968693" y="447675"/>
                  </a:cubicBezTo>
                  <a:lnTo>
                    <a:pt x="968693" y="449580"/>
                  </a:lnTo>
                  <a:cubicBezTo>
                    <a:pt x="968693" y="449580"/>
                    <a:pt x="968693" y="659130"/>
                    <a:pt x="968693" y="733425"/>
                  </a:cubicBezTo>
                  <a:cubicBezTo>
                    <a:pt x="968693" y="746760"/>
                    <a:pt x="968693" y="756285"/>
                    <a:pt x="968693" y="758190"/>
                  </a:cubicBezTo>
                  <a:cubicBezTo>
                    <a:pt x="968693" y="774383"/>
                    <a:pt x="980123" y="798195"/>
                    <a:pt x="1005840" y="803910"/>
                  </a:cubicBezTo>
                  <a:cubicBezTo>
                    <a:pt x="1063943" y="816293"/>
                    <a:pt x="1129665" y="849630"/>
                    <a:pt x="1188720" y="899160"/>
                  </a:cubicBezTo>
                  <a:cubicBezTo>
                    <a:pt x="1246823" y="947738"/>
                    <a:pt x="1302068" y="1010603"/>
                    <a:pt x="1351598" y="1087755"/>
                  </a:cubicBezTo>
                  <a:cubicBezTo>
                    <a:pt x="1365885" y="1109663"/>
                    <a:pt x="1395413" y="1116330"/>
                    <a:pt x="1418273" y="1102043"/>
                  </a:cubicBezTo>
                  <a:cubicBezTo>
                    <a:pt x="1432560" y="1092518"/>
                    <a:pt x="1440180" y="1077278"/>
                    <a:pt x="1440180" y="1062038"/>
                  </a:cubicBezTo>
                  <a:cubicBezTo>
                    <a:pt x="1440180" y="1053465"/>
                    <a:pt x="1437323" y="1043940"/>
                    <a:pt x="1432560" y="1035368"/>
                  </a:cubicBezTo>
                  <a:cubicBezTo>
                    <a:pt x="1377315" y="950595"/>
                    <a:pt x="1316355" y="880110"/>
                    <a:pt x="1249680" y="825818"/>
                  </a:cubicBezTo>
                  <a:cubicBezTo>
                    <a:pt x="1190625" y="777240"/>
                    <a:pt x="1129665" y="742950"/>
                    <a:pt x="1066800" y="721995"/>
                  </a:cubicBezTo>
                  <a:lnTo>
                    <a:pt x="1066800" y="611505"/>
                  </a:lnTo>
                  <a:cubicBezTo>
                    <a:pt x="1157288" y="636270"/>
                    <a:pt x="1250633" y="687705"/>
                    <a:pt x="1331595" y="757238"/>
                  </a:cubicBezTo>
                  <a:cubicBezTo>
                    <a:pt x="1351598" y="774383"/>
                    <a:pt x="1382078" y="772478"/>
                    <a:pt x="1399223" y="751523"/>
                  </a:cubicBezTo>
                  <a:cubicBezTo>
                    <a:pt x="1416368" y="731520"/>
                    <a:pt x="1414463" y="701040"/>
                    <a:pt x="1393508" y="683895"/>
                  </a:cubicBezTo>
                  <a:cubicBezTo>
                    <a:pt x="1342073" y="639128"/>
                    <a:pt x="1283018" y="600075"/>
                    <a:pt x="1223010" y="570548"/>
                  </a:cubicBezTo>
                  <a:cubicBezTo>
                    <a:pt x="1170623" y="543878"/>
                    <a:pt x="1117283" y="524828"/>
                    <a:pt x="1065848" y="512445"/>
                  </a:cubicBezTo>
                  <a:lnTo>
                    <a:pt x="1065848" y="447675"/>
                  </a:lnTo>
                  <a:cubicBezTo>
                    <a:pt x="1065848" y="420053"/>
                    <a:pt x="1043940" y="398145"/>
                    <a:pt x="1016318" y="398145"/>
                  </a:cubicBezTo>
                  <a:close/>
                  <a:moveTo>
                    <a:pt x="833438" y="398145"/>
                  </a:moveTo>
                  <a:cubicBezTo>
                    <a:pt x="805815" y="398145"/>
                    <a:pt x="783908" y="420053"/>
                    <a:pt x="783908" y="447675"/>
                  </a:cubicBezTo>
                  <a:lnTo>
                    <a:pt x="783908" y="512445"/>
                  </a:lnTo>
                  <a:cubicBezTo>
                    <a:pt x="732473" y="524828"/>
                    <a:pt x="679133" y="543878"/>
                    <a:pt x="626745" y="570548"/>
                  </a:cubicBezTo>
                  <a:cubicBezTo>
                    <a:pt x="566738" y="601028"/>
                    <a:pt x="507683" y="640080"/>
                    <a:pt x="456248" y="683895"/>
                  </a:cubicBezTo>
                  <a:cubicBezTo>
                    <a:pt x="436245" y="701040"/>
                    <a:pt x="433388" y="731520"/>
                    <a:pt x="451485" y="751523"/>
                  </a:cubicBezTo>
                  <a:cubicBezTo>
                    <a:pt x="468630" y="771525"/>
                    <a:pt x="499110" y="774383"/>
                    <a:pt x="519113" y="757238"/>
                  </a:cubicBezTo>
                  <a:cubicBezTo>
                    <a:pt x="600075" y="687705"/>
                    <a:pt x="694373" y="636270"/>
                    <a:pt x="783908" y="611505"/>
                  </a:cubicBezTo>
                  <a:lnTo>
                    <a:pt x="783908" y="721995"/>
                  </a:lnTo>
                  <a:cubicBezTo>
                    <a:pt x="721043" y="741998"/>
                    <a:pt x="660083" y="777240"/>
                    <a:pt x="601028" y="825818"/>
                  </a:cubicBezTo>
                  <a:cubicBezTo>
                    <a:pt x="535305" y="880110"/>
                    <a:pt x="473393" y="950595"/>
                    <a:pt x="418148" y="1035368"/>
                  </a:cubicBezTo>
                  <a:cubicBezTo>
                    <a:pt x="413385" y="1043940"/>
                    <a:pt x="410528" y="1052513"/>
                    <a:pt x="410528" y="1062038"/>
                  </a:cubicBezTo>
                  <a:cubicBezTo>
                    <a:pt x="410528" y="1078230"/>
                    <a:pt x="418148" y="1093470"/>
                    <a:pt x="432435" y="1102043"/>
                  </a:cubicBezTo>
                  <a:cubicBezTo>
                    <a:pt x="454343" y="1116330"/>
                    <a:pt x="484823" y="1110615"/>
                    <a:pt x="499110" y="1087755"/>
                  </a:cubicBezTo>
                  <a:cubicBezTo>
                    <a:pt x="548640" y="1010603"/>
                    <a:pt x="603885" y="947738"/>
                    <a:pt x="661988" y="899160"/>
                  </a:cubicBezTo>
                  <a:cubicBezTo>
                    <a:pt x="721995" y="849630"/>
                    <a:pt x="787718" y="816293"/>
                    <a:pt x="844868" y="803910"/>
                  </a:cubicBezTo>
                  <a:cubicBezTo>
                    <a:pt x="870585" y="798195"/>
                    <a:pt x="882015" y="774383"/>
                    <a:pt x="882015" y="758190"/>
                  </a:cubicBezTo>
                  <a:cubicBezTo>
                    <a:pt x="882015" y="755333"/>
                    <a:pt x="882015" y="746760"/>
                    <a:pt x="882015" y="733425"/>
                  </a:cubicBezTo>
                  <a:cubicBezTo>
                    <a:pt x="882015" y="659130"/>
                    <a:pt x="882015" y="449580"/>
                    <a:pt x="882015" y="449580"/>
                  </a:cubicBezTo>
                  <a:lnTo>
                    <a:pt x="882015" y="447675"/>
                  </a:lnTo>
                  <a:cubicBezTo>
                    <a:pt x="882968" y="420053"/>
                    <a:pt x="861060" y="398145"/>
                    <a:pt x="833438" y="398145"/>
                  </a:cubicBezTo>
                  <a:close/>
                  <a:moveTo>
                    <a:pt x="278130" y="373380"/>
                  </a:moveTo>
                  <a:lnTo>
                    <a:pt x="283845" y="377190"/>
                  </a:lnTo>
                  <a:cubicBezTo>
                    <a:pt x="282892" y="378142"/>
                    <a:pt x="281940" y="380047"/>
                    <a:pt x="280987" y="382905"/>
                  </a:cubicBezTo>
                  <a:cubicBezTo>
                    <a:pt x="280035" y="385762"/>
                    <a:pt x="279082" y="388620"/>
                    <a:pt x="279082" y="391477"/>
                  </a:cubicBezTo>
                  <a:cubicBezTo>
                    <a:pt x="279082" y="394335"/>
                    <a:pt x="280035" y="397192"/>
                    <a:pt x="282892" y="400050"/>
                  </a:cubicBezTo>
                  <a:cubicBezTo>
                    <a:pt x="285750" y="402907"/>
                    <a:pt x="289560" y="406717"/>
                    <a:pt x="295275" y="410527"/>
                  </a:cubicBezTo>
                  <a:lnTo>
                    <a:pt x="366712" y="461962"/>
                  </a:lnTo>
                  <a:lnTo>
                    <a:pt x="358140" y="474345"/>
                  </a:lnTo>
                  <a:lnTo>
                    <a:pt x="237172" y="481012"/>
                  </a:lnTo>
                  <a:lnTo>
                    <a:pt x="283845" y="514350"/>
                  </a:lnTo>
                  <a:cubicBezTo>
                    <a:pt x="289560" y="518160"/>
                    <a:pt x="294322" y="521017"/>
                    <a:pt x="298132" y="522922"/>
                  </a:cubicBezTo>
                  <a:cubicBezTo>
                    <a:pt x="301942" y="523875"/>
                    <a:pt x="304800" y="524827"/>
                    <a:pt x="307657" y="523875"/>
                  </a:cubicBezTo>
                  <a:cubicBezTo>
                    <a:pt x="309562" y="523875"/>
                    <a:pt x="312420" y="521970"/>
                    <a:pt x="314325" y="520065"/>
                  </a:cubicBezTo>
                  <a:cubicBezTo>
                    <a:pt x="317182" y="518160"/>
                    <a:pt x="319087" y="516255"/>
                    <a:pt x="320992" y="514350"/>
                  </a:cubicBezTo>
                  <a:lnTo>
                    <a:pt x="326707" y="518160"/>
                  </a:lnTo>
                  <a:lnTo>
                    <a:pt x="296227" y="561022"/>
                  </a:lnTo>
                  <a:lnTo>
                    <a:pt x="290512" y="557212"/>
                  </a:lnTo>
                  <a:cubicBezTo>
                    <a:pt x="291465" y="555307"/>
                    <a:pt x="292417" y="553402"/>
                    <a:pt x="294322" y="550545"/>
                  </a:cubicBezTo>
                  <a:cubicBezTo>
                    <a:pt x="295275" y="547687"/>
                    <a:pt x="296227" y="544830"/>
                    <a:pt x="296227" y="542925"/>
                  </a:cubicBezTo>
                  <a:cubicBezTo>
                    <a:pt x="296227" y="540067"/>
                    <a:pt x="295275" y="537210"/>
                    <a:pt x="292417" y="534352"/>
                  </a:cubicBezTo>
                  <a:cubicBezTo>
                    <a:pt x="290512" y="531495"/>
                    <a:pt x="285750" y="527685"/>
                    <a:pt x="279082" y="523875"/>
                  </a:cubicBezTo>
                  <a:lnTo>
                    <a:pt x="232410" y="490537"/>
                  </a:lnTo>
                  <a:cubicBezTo>
                    <a:pt x="230505" y="488632"/>
                    <a:pt x="227647" y="487680"/>
                    <a:pt x="224790" y="486727"/>
                  </a:cubicBezTo>
                  <a:cubicBezTo>
                    <a:pt x="221932" y="485775"/>
                    <a:pt x="220027" y="485775"/>
                    <a:pt x="217170" y="485775"/>
                  </a:cubicBezTo>
                  <a:cubicBezTo>
                    <a:pt x="214312" y="486727"/>
                    <a:pt x="211455" y="487680"/>
                    <a:pt x="209550" y="488632"/>
                  </a:cubicBezTo>
                  <a:cubicBezTo>
                    <a:pt x="206692" y="489585"/>
                    <a:pt x="204787" y="491490"/>
                    <a:pt x="201930" y="494347"/>
                  </a:cubicBezTo>
                  <a:lnTo>
                    <a:pt x="196215" y="490537"/>
                  </a:lnTo>
                  <a:lnTo>
                    <a:pt x="222885" y="453390"/>
                  </a:lnTo>
                  <a:lnTo>
                    <a:pt x="328612" y="447675"/>
                  </a:lnTo>
                  <a:lnTo>
                    <a:pt x="290512" y="421005"/>
                  </a:lnTo>
                  <a:cubicBezTo>
                    <a:pt x="284797" y="417195"/>
                    <a:pt x="280035" y="414337"/>
                    <a:pt x="276225" y="412432"/>
                  </a:cubicBezTo>
                  <a:cubicBezTo>
                    <a:pt x="272415" y="411480"/>
                    <a:pt x="269557" y="410527"/>
                    <a:pt x="266700" y="411480"/>
                  </a:cubicBezTo>
                  <a:cubicBezTo>
                    <a:pt x="264795" y="412432"/>
                    <a:pt x="261937" y="413385"/>
                    <a:pt x="260032" y="415290"/>
                  </a:cubicBezTo>
                  <a:cubicBezTo>
                    <a:pt x="257175" y="417195"/>
                    <a:pt x="255270" y="419100"/>
                    <a:pt x="253365" y="420052"/>
                  </a:cubicBezTo>
                  <a:lnTo>
                    <a:pt x="247650" y="415290"/>
                  </a:lnTo>
                  <a:close/>
                  <a:moveTo>
                    <a:pt x="925830" y="296228"/>
                  </a:moveTo>
                  <a:cubicBezTo>
                    <a:pt x="1273493" y="296228"/>
                    <a:pt x="1555433" y="578168"/>
                    <a:pt x="1555433" y="925830"/>
                  </a:cubicBezTo>
                  <a:cubicBezTo>
                    <a:pt x="1555433" y="1273493"/>
                    <a:pt x="1273493" y="1555433"/>
                    <a:pt x="925830" y="1555433"/>
                  </a:cubicBezTo>
                  <a:cubicBezTo>
                    <a:pt x="578168" y="1555433"/>
                    <a:pt x="296228" y="1273493"/>
                    <a:pt x="296228" y="925830"/>
                  </a:cubicBezTo>
                  <a:cubicBezTo>
                    <a:pt x="296228" y="578168"/>
                    <a:pt x="578168" y="296228"/>
                    <a:pt x="925830" y="296228"/>
                  </a:cubicBezTo>
                  <a:close/>
                  <a:moveTo>
                    <a:pt x="925830" y="261937"/>
                  </a:moveTo>
                  <a:cubicBezTo>
                    <a:pt x="836295" y="261937"/>
                    <a:pt x="749617" y="280035"/>
                    <a:pt x="667702" y="314325"/>
                  </a:cubicBezTo>
                  <a:cubicBezTo>
                    <a:pt x="588645" y="347662"/>
                    <a:pt x="517207" y="395287"/>
                    <a:pt x="456247" y="456247"/>
                  </a:cubicBezTo>
                  <a:cubicBezTo>
                    <a:pt x="395287" y="517207"/>
                    <a:pt x="347662" y="588645"/>
                    <a:pt x="314325" y="667702"/>
                  </a:cubicBezTo>
                  <a:cubicBezTo>
                    <a:pt x="279082" y="749617"/>
                    <a:pt x="261937" y="836295"/>
                    <a:pt x="261937" y="925830"/>
                  </a:cubicBezTo>
                  <a:cubicBezTo>
                    <a:pt x="261937" y="1015365"/>
                    <a:pt x="280035" y="1102042"/>
                    <a:pt x="314325" y="1183957"/>
                  </a:cubicBezTo>
                  <a:cubicBezTo>
                    <a:pt x="347662" y="1263015"/>
                    <a:pt x="395287" y="1334452"/>
                    <a:pt x="456247" y="1395412"/>
                  </a:cubicBezTo>
                  <a:cubicBezTo>
                    <a:pt x="517207" y="1456372"/>
                    <a:pt x="588645" y="1503997"/>
                    <a:pt x="667702" y="1537335"/>
                  </a:cubicBezTo>
                  <a:cubicBezTo>
                    <a:pt x="749617" y="1571625"/>
                    <a:pt x="836295" y="1589722"/>
                    <a:pt x="925830" y="1589722"/>
                  </a:cubicBezTo>
                  <a:cubicBezTo>
                    <a:pt x="1015365" y="1589722"/>
                    <a:pt x="1102042" y="1571625"/>
                    <a:pt x="1183957" y="1537335"/>
                  </a:cubicBezTo>
                  <a:cubicBezTo>
                    <a:pt x="1263015" y="1503997"/>
                    <a:pt x="1334452" y="1456372"/>
                    <a:pt x="1395412" y="1395412"/>
                  </a:cubicBezTo>
                  <a:cubicBezTo>
                    <a:pt x="1456372" y="1333500"/>
                    <a:pt x="1503997" y="1263015"/>
                    <a:pt x="1537335" y="1183957"/>
                  </a:cubicBezTo>
                  <a:cubicBezTo>
                    <a:pt x="1572577" y="1102042"/>
                    <a:pt x="1589722" y="1015365"/>
                    <a:pt x="1589722" y="925830"/>
                  </a:cubicBezTo>
                  <a:cubicBezTo>
                    <a:pt x="1589722" y="836295"/>
                    <a:pt x="1571625" y="749617"/>
                    <a:pt x="1537335" y="667702"/>
                  </a:cubicBezTo>
                  <a:cubicBezTo>
                    <a:pt x="1503997" y="587692"/>
                    <a:pt x="1456372" y="517207"/>
                    <a:pt x="1395412" y="456247"/>
                  </a:cubicBezTo>
                  <a:cubicBezTo>
                    <a:pt x="1334452" y="395287"/>
                    <a:pt x="1263015" y="347662"/>
                    <a:pt x="1183957" y="314325"/>
                  </a:cubicBezTo>
                  <a:cubicBezTo>
                    <a:pt x="1102042" y="279082"/>
                    <a:pt x="1015365" y="261937"/>
                    <a:pt x="925830" y="261937"/>
                  </a:cubicBezTo>
                  <a:close/>
                  <a:moveTo>
                    <a:pt x="1454467" y="259080"/>
                  </a:moveTo>
                  <a:lnTo>
                    <a:pt x="1534477" y="331470"/>
                  </a:lnTo>
                  <a:lnTo>
                    <a:pt x="1514475" y="356235"/>
                  </a:lnTo>
                  <a:lnTo>
                    <a:pt x="1509712" y="351472"/>
                  </a:lnTo>
                  <a:cubicBezTo>
                    <a:pt x="1511617" y="346710"/>
                    <a:pt x="1512570" y="341947"/>
                    <a:pt x="1512570" y="335280"/>
                  </a:cubicBezTo>
                  <a:cubicBezTo>
                    <a:pt x="1512570" y="329565"/>
                    <a:pt x="1511617" y="323850"/>
                    <a:pt x="1509712" y="320992"/>
                  </a:cubicBezTo>
                  <a:cubicBezTo>
                    <a:pt x="1508760" y="319087"/>
                    <a:pt x="1506855" y="318135"/>
                    <a:pt x="1504950" y="315277"/>
                  </a:cubicBezTo>
                  <a:cubicBezTo>
                    <a:pt x="1503045" y="313372"/>
                    <a:pt x="1501140" y="311467"/>
                    <a:pt x="1499235" y="309562"/>
                  </a:cubicBezTo>
                  <a:lnTo>
                    <a:pt x="1485900" y="298132"/>
                  </a:lnTo>
                  <a:lnTo>
                    <a:pt x="1454467" y="332422"/>
                  </a:lnTo>
                  <a:lnTo>
                    <a:pt x="1463992" y="340995"/>
                  </a:lnTo>
                  <a:cubicBezTo>
                    <a:pt x="1465897" y="342900"/>
                    <a:pt x="1468755" y="344805"/>
                    <a:pt x="1470660" y="345757"/>
                  </a:cubicBezTo>
                  <a:cubicBezTo>
                    <a:pt x="1472565" y="346710"/>
                    <a:pt x="1475422" y="347662"/>
                    <a:pt x="1479232" y="347662"/>
                  </a:cubicBezTo>
                  <a:cubicBezTo>
                    <a:pt x="1481137" y="347662"/>
                    <a:pt x="1483995" y="346710"/>
                    <a:pt x="1486852" y="344805"/>
                  </a:cubicBezTo>
                  <a:cubicBezTo>
                    <a:pt x="1489710" y="342900"/>
                    <a:pt x="1492567" y="341947"/>
                    <a:pt x="1494472" y="340042"/>
                  </a:cubicBezTo>
                  <a:lnTo>
                    <a:pt x="1499235" y="344805"/>
                  </a:lnTo>
                  <a:lnTo>
                    <a:pt x="1464945" y="381952"/>
                  </a:lnTo>
                  <a:lnTo>
                    <a:pt x="1460182" y="377190"/>
                  </a:lnTo>
                  <a:cubicBezTo>
                    <a:pt x="1461135" y="375285"/>
                    <a:pt x="1463040" y="372427"/>
                    <a:pt x="1463992" y="368617"/>
                  </a:cubicBezTo>
                  <a:cubicBezTo>
                    <a:pt x="1465897" y="364807"/>
                    <a:pt x="1465897" y="361950"/>
                    <a:pt x="1465897" y="360045"/>
                  </a:cubicBezTo>
                  <a:cubicBezTo>
                    <a:pt x="1465897" y="357187"/>
                    <a:pt x="1464945" y="354330"/>
                    <a:pt x="1463992" y="352425"/>
                  </a:cubicBezTo>
                  <a:cubicBezTo>
                    <a:pt x="1463040" y="350520"/>
                    <a:pt x="1461135" y="347662"/>
                    <a:pt x="1458277" y="345757"/>
                  </a:cubicBezTo>
                  <a:lnTo>
                    <a:pt x="1448752" y="337185"/>
                  </a:lnTo>
                  <a:lnTo>
                    <a:pt x="1424940" y="362902"/>
                  </a:lnTo>
                  <a:cubicBezTo>
                    <a:pt x="1422082" y="365760"/>
                    <a:pt x="1421130" y="367665"/>
                    <a:pt x="1419225" y="369570"/>
                  </a:cubicBezTo>
                  <a:cubicBezTo>
                    <a:pt x="1418272" y="371475"/>
                    <a:pt x="1418272" y="373380"/>
                    <a:pt x="1418272" y="375285"/>
                  </a:cubicBezTo>
                  <a:cubicBezTo>
                    <a:pt x="1418272" y="377190"/>
                    <a:pt x="1419225" y="379095"/>
                    <a:pt x="1421130" y="381000"/>
                  </a:cubicBezTo>
                  <a:cubicBezTo>
                    <a:pt x="1423035" y="382905"/>
                    <a:pt x="1424940" y="385762"/>
                    <a:pt x="1428750" y="388620"/>
                  </a:cubicBezTo>
                  <a:cubicBezTo>
                    <a:pt x="1430655" y="389572"/>
                    <a:pt x="1431607" y="391477"/>
                    <a:pt x="1434465" y="393382"/>
                  </a:cubicBezTo>
                  <a:cubicBezTo>
                    <a:pt x="1436370" y="395287"/>
                    <a:pt x="1438275" y="396240"/>
                    <a:pt x="1440180" y="398145"/>
                  </a:cubicBezTo>
                  <a:cubicBezTo>
                    <a:pt x="1442085" y="400050"/>
                    <a:pt x="1443990" y="401002"/>
                    <a:pt x="1445895" y="401955"/>
                  </a:cubicBezTo>
                  <a:cubicBezTo>
                    <a:pt x="1447800" y="402907"/>
                    <a:pt x="1449705" y="402907"/>
                    <a:pt x="1450657" y="402907"/>
                  </a:cubicBezTo>
                  <a:cubicBezTo>
                    <a:pt x="1454467" y="402907"/>
                    <a:pt x="1459230" y="401955"/>
                    <a:pt x="1465897" y="400050"/>
                  </a:cubicBezTo>
                  <a:cubicBezTo>
                    <a:pt x="1472565" y="398145"/>
                    <a:pt x="1477327" y="396240"/>
                    <a:pt x="1479232" y="395287"/>
                  </a:cubicBezTo>
                  <a:lnTo>
                    <a:pt x="1483995" y="399097"/>
                  </a:lnTo>
                  <a:lnTo>
                    <a:pt x="1456372" y="425767"/>
                  </a:lnTo>
                  <a:lnTo>
                    <a:pt x="1371600" y="348615"/>
                  </a:lnTo>
                  <a:lnTo>
                    <a:pt x="1376362" y="343852"/>
                  </a:lnTo>
                  <a:cubicBezTo>
                    <a:pt x="1377315" y="344805"/>
                    <a:pt x="1379220" y="345757"/>
                    <a:pt x="1382077" y="347662"/>
                  </a:cubicBezTo>
                  <a:cubicBezTo>
                    <a:pt x="1383982" y="349567"/>
                    <a:pt x="1385887" y="350520"/>
                    <a:pt x="1386840" y="350520"/>
                  </a:cubicBezTo>
                  <a:cubicBezTo>
                    <a:pt x="1388745" y="351472"/>
                    <a:pt x="1390650" y="351472"/>
                    <a:pt x="1392555" y="351472"/>
                  </a:cubicBezTo>
                  <a:cubicBezTo>
                    <a:pt x="1394460" y="350520"/>
                    <a:pt x="1395412" y="349567"/>
                    <a:pt x="1397317" y="348615"/>
                  </a:cubicBezTo>
                  <a:lnTo>
                    <a:pt x="1455420" y="284797"/>
                  </a:lnTo>
                  <a:cubicBezTo>
                    <a:pt x="1456372" y="282892"/>
                    <a:pt x="1457325" y="281940"/>
                    <a:pt x="1458277" y="280035"/>
                  </a:cubicBezTo>
                  <a:cubicBezTo>
                    <a:pt x="1459230" y="278130"/>
                    <a:pt x="1458277" y="276225"/>
                    <a:pt x="1457325" y="274320"/>
                  </a:cubicBezTo>
                  <a:cubicBezTo>
                    <a:pt x="1456372" y="272415"/>
                    <a:pt x="1455420" y="271462"/>
                    <a:pt x="1453515" y="268605"/>
                  </a:cubicBezTo>
                  <a:cubicBezTo>
                    <a:pt x="1451610" y="266700"/>
                    <a:pt x="1450657" y="264795"/>
                    <a:pt x="1449705" y="263842"/>
                  </a:cubicBezTo>
                  <a:close/>
                  <a:moveTo>
                    <a:pt x="925830" y="241935"/>
                  </a:moveTo>
                  <a:cubicBezTo>
                    <a:pt x="1018222" y="241935"/>
                    <a:pt x="1107757" y="259080"/>
                    <a:pt x="1192530" y="295275"/>
                  </a:cubicBezTo>
                  <a:cubicBezTo>
                    <a:pt x="1273492" y="329565"/>
                    <a:pt x="1346835" y="379095"/>
                    <a:pt x="1409700" y="441960"/>
                  </a:cubicBezTo>
                  <a:cubicBezTo>
                    <a:pt x="1472565" y="504825"/>
                    <a:pt x="1522095" y="577215"/>
                    <a:pt x="1556385" y="659130"/>
                  </a:cubicBezTo>
                  <a:cubicBezTo>
                    <a:pt x="1592580" y="743902"/>
                    <a:pt x="1610677" y="833437"/>
                    <a:pt x="1610677" y="925830"/>
                  </a:cubicBezTo>
                  <a:cubicBezTo>
                    <a:pt x="1610677" y="1018222"/>
                    <a:pt x="1591627" y="1107757"/>
                    <a:pt x="1556385" y="1192530"/>
                  </a:cubicBezTo>
                  <a:cubicBezTo>
                    <a:pt x="1522095" y="1273492"/>
                    <a:pt x="1472565" y="1346835"/>
                    <a:pt x="1409700" y="1409700"/>
                  </a:cubicBezTo>
                  <a:cubicBezTo>
                    <a:pt x="1346835" y="1472565"/>
                    <a:pt x="1274445" y="1522095"/>
                    <a:pt x="1192530" y="1556385"/>
                  </a:cubicBezTo>
                  <a:cubicBezTo>
                    <a:pt x="1107757" y="1592580"/>
                    <a:pt x="1018222" y="1610677"/>
                    <a:pt x="925830" y="1610677"/>
                  </a:cubicBezTo>
                  <a:cubicBezTo>
                    <a:pt x="833437" y="1610677"/>
                    <a:pt x="743902" y="1592580"/>
                    <a:pt x="659130" y="1556385"/>
                  </a:cubicBezTo>
                  <a:cubicBezTo>
                    <a:pt x="578167" y="1522095"/>
                    <a:pt x="504825" y="1472565"/>
                    <a:pt x="441960" y="1409700"/>
                  </a:cubicBezTo>
                  <a:cubicBezTo>
                    <a:pt x="379095" y="1346835"/>
                    <a:pt x="329565" y="1274445"/>
                    <a:pt x="295275" y="1192530"/>
                  </a:cubicBezTo>
                  <a:cubicBezTo>
                    <a:pt x="260032" y="1107757"/>
                    <a:pt x="241935" y="1018222"/>
                    <a:pt x="241935" y="925830"/>
                  </a:cubicBezTo>
                  <a:cubicBezTo>
                    <a:pt x="241935" y="833437"/>
                    <a:pt x="260032" y="743902"/>
                    <a:pt x="295275" y="659130"/>
                  </a:cubicBezTo>
                  <a:cubicBezTo>
                    <a:pt x="329565" y="577215"/>
                    <a:pt x="379095" y="504825"/>
                    <a:pt x="441960" y="441960"/>
                  </a:cubicBezTo>
                  <a:cubicBezTo>
                    <a:pt x="504825" y="379095"/>
                    <a:pt x="577215" y="329565"/>
                    <a:pt x="659130" y="295275"/>
                  </a:cubicBezTo>
                  <a:cubicBezTo>
                    <a:pt x="743902" y="259080"/>
                    <a:pt x="833437" y="241935"/>
                    <a:pt x="925830" y="241935"/>
                  </a:cubicBezTo>
                  <a:close/>
                  <a:moveTo>
                    <a:pt x="435292" y="233363"/>
                  </a:moveTo>
                  <a:lnTo>
                    <a:pt x="463867" y="267653"/>
                  </a:lnTo>
                  <a:lnTo>
                    <a:pt x="458152" y="272415"/>
                  </a:lnTo>
                  <a:cubicBezTo>
                    <a:pt x="446722" y="264795"/>
                    <a:pt x="436245" y="260033"/>
                    <a:pt x="427672" y="259080"/>
                  </a:cubicBezTo>
                  <a:cubicBezTo>
                    <a:pt x="419100" y="258128"/>
                    <a:pt x="410527" y="260033"/>
                    <a:pt x="403860" y="265748"/>
                  </a:cubicBezTo>
                  <a:cubicBezTo>
                    <a:pt x="395287" y="272415"/>
                    <a:pt x="391477" y="281940"/>
                    <a:pt x="393382" y="293370"/>
                  </a:cubicBezTo>
                  <a:cubicBezTo>
                    <a:pt x="394335" y="304800"/>
                    <a:pt x="401002" y="317183"/>
                    <a:pt x="411480" y="329565"/>
                  </a:cubicBezTo>
                  <a:cubicBezTo>
                    <a:pt x="422910" y="343853"/>
                    <a:pt x="433387" y="352425"/>
                    <a:pt x="444817" y="357188"/>
                  </a:cubicBezTo>
                  <a:cubicBezTo>
                    <a:pt x="455295" y="360998"/>
                    <a:pt x="465772" y="360045"/>
                    <a:pt x="473392" y="353378"/>
                  </a:cubicBezTo>
                  <a:cubicBezTo>
                    <a:pt x="477202" y="350520"/>
                    <a:pt x="480060" y="346710"/>
                    <a:pt x="481965" y="342900"/>
                  </a:cubicBezTo>
                  <a:cubicBezTo>
                    <a:pt x="483870" y="339090"/>
                    <a:pt x="484822" y="336233"/>
                    <a:pt x="485775" y="333375"/>
                  </a:cubicBezTo>
                  <a:lnTo>
                    <a:pt x="470535" y="314325"/>
                  </a:lnTo>
                  <a:cubicBezTo>
                    <a:pt x="469582" y="312420"/>
                    <a:pt x="467677" y="311468"/>
                    <a:pt x="466725" y="311468"/>
                  </a:cubicBezTo>
                  <a:cubicBezTo>
                    <a:pt x="464820" y="310515"/>
                    <a:pt x="462915" y="310515"/>
                    <a:pt x="461010" y="311468"/>
                  </a:cubicBezTo>
                  <a:cubicBezTo>
                    <a:pt x="459105" y="312420"/>
                    <a:pt x="457200" y="312420"/>
                    <a:pt x="454342" y="314325"/>
                  </a:cubicBezTo>
                  <a:cubicBezTo>
                    <a:pt x="452437" y="315278"/>
                    <a:pt x="449580" y="316230"/>
                    <a:pt x="448627" y="317183"/>
                  </a:cubicBezTo>
                  <a:lnTo>
                    <a:pt x="444817" y="312420"/>
                  </a:lnTo>
                  <a:lnTo>
                    <a:pt x="494347" y="272415"/>
                  </a:lnTo>
                  <a:lnTo>
                    <a:pt x="495300" y="276225"/>
                  </a:lnTo>
                  <a:cubicBezTo>
                    <a:pt x="494347" y="277178"/>
                    <a:pt x="493395" y="279083"/>
                    <a:pt x="492442" y="280035"/>
                  </a:cubicBezTo>
                  <a:cubicBezTo>
                    <a:pt x="491490" y="280988"/>
                    <a:pt x="490537" y="282893"/>
                    <a:pt x="489585" y="283845"/>
                  </a:cubicBezTo>
                  <a:cubicBezTo>
                    <a:pt x="488632" y="285750"/>
                    <a:pt x="487680" y="287655"/>
                    <a:pt x="488632" y="289560"/>
                  </a:cubicBezTo>
                  <a:cubicBezTo>
                    <a:pt x="489585" y="291465"/>
                    <a:pt x="489585" y="293370"/>
                    <a:pt x="491490" y="294323"/>
                  </a:cubicBezTo>
                  <a:lnTo>
                    <a:pt x="500062" y="305753"/>
                  </a:lnTo>
                  <a:cubicBezTo>
                    <a:pt x="501967" y="307658"/>
                    <a:pt x="502920" y="309563"/>
                    <a:pt x="504825" y="311468"/>
                  </a:cubicBezTo>
                  <a:cubicBezTo>
                    <a:pt x="505777" y="312420"/>
                    <a:pt x="507682" y="314325"/>
                    <a:pt x="508635" y="316230"/>
                  </a:cubicBezTo>
                  <a:cubicBezTo>
                    <a:pt x="506730" y="322898"/>
                    <a:pt x="501967" y="330518"/>
                    <a:pt x="495300" y="340043"/>
                  </a:cubicBezTo>
                  <a:cubicBezTo>
                    <a:pt x="488632" y="349568"/>
                    <a:pt x="481012" y="357188"/>
                    <a:pt x="474345" y="362903"/>
                  </a:cubicBezTo>
                  <a:cubicBezTo>
                    <a:pt x="467677" y="368618"/>
                    <a:pt x="460057" y="372428"/>
                    <a:pt x="452437" y="375285"/>
                  </a:cubicBezTo>
                  <a:cubicBezTo>
                    <a:pt x="444817" y="378143"/>
                    <a:pt x="437197" y="379095"/>
                    <a:pt x="428625" y="378143"/>
                  </a:cubicBezTo>
                  <a:cubicBezTo>
                    <a:pt x="421005" y="377190"/>
                    <a:pt x="413385" y="375285"/>
                    <a:pt x="405765" y="371475"/>
                  </a:cubicBezTo>
                  <a:cubicBezTo>
                    <a:pt x="398145" y="367665"/>
                    <a:pt x="391477" y="361950"/>
                    <a:pt x="384810" y="353378"/>
                  </a:cubicBezTo>
                  <a:cubicBezTo>
                    <a:pt x="379095" y="345758"/>
                    <a:pt x="374332" y="338138"/>
                    <a:pt x="372427" y="329565"/>
                  </a:cubicBezTo>
                  <a:cubicBezTo>
                    <a:pt x="369570" y="320993"/>
                    <a:pt x="368617" y="313373"/>
                    <a:pt x="369570" y="304800"/>
                  </a:cubicBezTo>
                  <a:cubicBezTo>
                    <a:pt x="370522" y="296228"/>
                    <a:pt x="373380" y="288608"/>
                    <a:pt x="378142" y="280988"/>
                  </a:cubicBezTo>
                  <a:cubicBezTo>
                    <a:pt x="382905" y="273368"/>
                    <a:pt x="388620" y="266700"/>
                    <a:pt x="397192" y="260033"/>
                  </a:cubicBezTo>
                  <a:cubicBezTo>
                    <a:pt x="402907" y="255270"/>
                    <a:pt x="408622" y="252413"/>
                    <a:pt x="413385" y="249555"/>
                  </a:cubicBezTo>
                  <a:cubicBezTo>
                    <a:pt x="419100" y="246698"/>
                    <a:pt x="423862" y="245745"/>
                    <a:pt x="428625" y="244793"/>
                  </a:cubicBezTo>
                  <a:lnTo>
                    <a:pt x="429577" y="238125"/>
                  </a:lnTo>
                  <a:close/>
                  <a:moveTo>
                    <a:pt x="1258252" y="140970"/>
                  </a:moveTo>
                  <a:lnTo>
                    <a:pt x="1316355" y="172402"/>
                  </a:lnTo>
                  <a:lnTo>
                    <a:pt x="1313497" y="178117"/>
                  </a:lnTo>
                  <a:cubicBezTo>
                    <a:pt x="1307782" y="176212"/>
                    <a:pt x="1303020" y="174307"/>
                    <a:pt x="1301115" y="174307"/>
                  </a:cubicBezTo>
                  <a:cubicBezTo>
                    <a:pt x="1298257" y="174307"/>
                    <a:pt x="1297305" y="174307"/>
                    <a:pt x="1296352" y="175260"/>
                  </a:cubicBezTo>
                  <a:cubicBezTo>
                    <a:pt x="1296352" y="176212"/>
                    <a:pt x="1296352" y="176212"/>
                    <a:pt x="1295400" y="177165"/>
                  </a:cubicBezTo>
                  <a:cubicBezTo>
                    <a:pt x="1295400" y="178117"/>
                    <a:pt x="1295400" y="179070"/>
                    <a:pt x="1294447" y="180022"/>
                  </a:cubicBezTo>
                  <a:cubicBezTo>
                    <a:pt x="1293495" y="185737"/>
                    <a:pt x="1292542" y="194310"/>
                    <a:pt x="1291590" y="206692"/>
                  </a:cubicBezTo>
                  <a:cubicBezTo>
                    <a:pt x="1290637" y="219075"/>
                    <a:pt x="1288732" y="238125"/>
                    <a:pt x="1285875" y="263842"/>
                  </a:cubicBezTo>
                  <a:cubicBezTo>
                    <a:pt x="1298257" y="253365"/>
                    <a:pt x="1307782" y="245745"/>
                    <a:pt x="1316355" y="238125"/>
                  </a:cubicBezTo>
                  <a:cubicBezTo>
                    <a:pt x="1323975" y="231457"/>
                    <a:pt x="1331595" y="224790"/>
                    <a:pt x="1337310" y="220027"/>
                  </a:cubicBezTo>
                  <a:cubicBezTo>
                    <a:pt x="1340167" y="217170"/>
                    <a:pt x="1343025" y="215265"/>
                    <a:pt x="1344930" y="212407"/>
                  </a:cubicBezTo>
                  <a:cubicBezTo>
                    <a:pt x="1346835" y="210502"/>
                    <a:pt x="1348740" y="208597"/>
                    <a:pt x="1349692" y="206692"/>
                  </a:cubicBezTo>
                  <a:cubicBezTo>
                    <a:pt x="1350645" y="204787"/>
                    <a:pt x="1349692" y="202882"/>
                    <a:pt x="1347787" y="200977"/>
                  </a:cubicBezTo>
                  <a:cubicBezTo>
                    <a:pt x="1345882" y="199072"/>
                    <a:pt x="1342072" y="195262"/>
                    <a:pt x="1336357" y="191452"/>
                  </a:cubicBezTo>
                  <a:lnTo>
                    <a:pt x="1339215" y="185737"/>
                  </a:lnTo>
                  <a:lnTo>
                    <a:pt x="1383030" y="208597"/>
                  </a:lnTo>
                  <a:lnTo>
                    <a:pt x="1381125" y="214312"/>
                  </a:lnTo>
                  <a:cubicBezTo>
                    <a:pt x="1379220" y="213360"/>
                    <a:pt x="1377315" y="213360"/>
                    <a:pt x="1375410" y="212407"/>
                  </a:cubicBezTo>
                  <a:cubicBezTo>
                    <a:pt x="1373505" y="212407"/>
                    <a:pt x="1371600" y="211455"/>
                    <a:pt x="1369695" y="212407"/>
                  </a:cubicBezTo>
                  <a:cubicBezTo>
                    <a:pt x="1366837" y="212407"/>
                    <a:pt x="1364932" y="213360"/>
                    <a:pt x="1362075" y="213360"/>
                  </a:cubicBezTo>
                  <a:cubicBezTo>
                    <a:pt x="1360170" y="214312"/>
                    <a:pt x="1358265" y="215265"/>
                    <a:pt x="1355407" y="217170"/>
                  </a:cubicBezTo>
                  <a:cubicBezTo>
                    <a:pt x="1351597" y="220027"/>
                    <a:pt x="1346835" y="223837"/>
                    <a:pt x="1341120" y="228600"/>
                  </a:cubicBezTo>
                  <a:cubicBezTo>
                    <a:pt x="1334452" y="233362"/>
                    <a:pt x="1327785" y="239077"/>
                    <a:pt x="1319212" y="246697"/>
                  </a:cubicBezTo>
                  <a:cubicBezTo>
                    <a:pt x="1311592" y="252412"/>
                    <a:pt x="1303972" y="259080"/>
                    <a:pt x="1295400" y="266700"/>
                  </a:cubicBezTo>
                  <a:cubicBezTo>
                    <a:pt x="1286827" y="273367"/>
                    <a:pt x="1278255" y="280987"/>
                    <a:pt x="1270635" y="287655"/>
                  </a:cubicBezTo>
                  <a:lnTo>
                    <a:pt x="1255395" y="280035"/>
                  </a:lnTo>
                  <a:cubicBezTo>
                    <a:pt x="1257300" y="259080"/>
                    <a:pt x="1259205" y="237172"/>
                    <a:pt x="1262062" y="215265"/>
                  </a:cubicBezTo>
                  <a:cubicBezTo>
                    <a:pt x="1263967" y="193357"/>
                    <a:pt x="1265872" y="178117"/>
                    <a:pt x="1266825" y="169545"/>
                  </a:cubicBezTo>
                  <a:cubicBezTo>
                    <a:pt x="1266825" y="166687"/>
                    <a:pt x="1266825" y="163830"/>
                    <a:pt x="1266825" y="161925"/>
                  </a:cubicBezTo>
                  <a:cubicBezTo>
                    <a:pt x="1266825" y="160020"/>
                    <a:pt x="1265872" y="158115"/>
                    <a:pt x="1263967" y="155257"/>
                  </a:cubicBezTo>
                  <a:cubicBezTo>
                    <a:pt x="1263015" y="153352"/>
                    <a:pt x="1262062" y="152400"/>
                    <a:pt x="1260157" y="150495"/>
                  </a:cubicBezTo>
                  <a:cubicBezTo>
                    <a:pt x="1259205" y="149542"/>
                    <a:pt x="1257300" y="148590"/>
                    <a:pt x="1255395" y="146685"/>
                  </a:cubicBezTo>
                  <a:close/>
                  <a:moveTo>
                    <a:pt x="1105853" y="95250"/>
                  </a:moveTo>
                  <a:lnTo>
                    <a:pt x="1171575" y="112395"/>
                  </a:lnTo>
                  <a:lnTo>
                    <a:pt x="1169670" y="119062"/>
                  </a:lnTo>
                  <a:cubicBezTo>
                    <a:pt x="1167765" y="119062"/>
                    <a:pt x="1165860" y="118110"/>
                    <a:pt x="1163003" y="118110"/>
                  </a:cubicBezTo>
                  <a:cubicBezTo>
                    <a:pt x="1160145" y="118110"/>
                    <a:pt x="1158240" y="118110"/>
                    <a:pt x="1156335" y="118110"/>
                  </a:cubicBezTo>
                  <a:cubicBezTo>
                    <a:pt x="1154430" y="118110"/>
                    <a:pt x="1152525" y="119062"/>
                    <a:pt x="1151573" y="120015"/>
                  </a:cubicBezTo>
                  <a:cubicBezTo>
                    <a:pt x="1150620" y="120967"/>
                    <a:pt x="1149668" y="122872"/>
                    <a:pt x="1148715" y="124777"/>
                  </a:cubicBezTo>
                  <a:lnTo>
                    <a:pt x="1126808" y="208597"/>
                  </a:lnTo>
                  <a:cubicBezTo>
                    <a:pt x="1125855" y="210502"/>
                    <a:pt x="1125855" y="212407"/>
                    <a:pt x="1126808" y="214312"/>
                  </a:cubicBezTo>
                  <a:cubicBezTo>
                    <a:pt x="1126808" y="216217"/>
                    <a:pt x="1128713" y="217170"/>
                    <a:pt x="1130618" y="219075"/>
                  </a:cubicBezTo>
                  <a:cubicBezTo>
                    <a:pt x="1131570" y="220027"/>
                    <a:pt x="1133475" y="220980"/>
                    <a:pt x="1136333" y="221932"/>
                  </a:cubicBezTo>
                  <a:cubicBezTo>
                    <a:pt x="1139190" y="222885"/>
                    <a:pt x="1141095" y="223837"/>
                    <a:pt x="1143000" y="224790"/>
                  </a:cubicBezTo>
                  <a:lnTo>
                    <a:pt x="1141095" y="230505"/>
                  </a:lnTo>
                  <a:lnTo>
                    <a:pt x="1075373" y="213360"/>
                  </a:lnTo>
                  <a:lnTo>
                    <a:pt x="1077278" y="206692"/>
                  </a:lnTo>
                  <a:cubicBezTo>
                    <a:pt x="1079183" y="206692"/>
                    <a:pt x="1081088" y="207645"/>
                    <a:pt x="1083945" y="207645"/>
                  </a:cubicBezTo>
                  <a:cubicBezTo>
                    <a:pt x="1086803" y="208597"/>
                    <a:pt x="1088708" y="208597"/>
                    <a:pt x="1090613" y="208597"/>
                  </a:cubicBezTo>
                  <a:cubicBezTo>
                    <a:pt x="1092518" y="208597"/>
                    <a:pt x="1094423" y="207645"/>
                    <a:pt x="1095375" y="206692"/>
                  </a:cubicBezTo>
                  <a:cubicBezTo>
                    <a:pt x="1096328" y="205740"/>
                    <a:pt x="1097280" y="203835"/>
                    <a:pt x="1098233" y="201930"/>
                  </a:cubicBezTo>
                  <a:lnTo>
                    <a:pt x="1120140" y="118110"/>
                  </a:lnTo>
                  <a:cubicBezTo>
                    <a:pt x="1120140" y="116205"/>
                    <a:pt x="1121093" y="114300"/>
                    <a:pt x="1120140" y="112395"/>
                  </a:cubicBezTo>
                  <a:cubicBezTo>
                    <a:pt x="1120140" y="110490"/>
                    <a:pt x="1118235" y="109537"/>
                    <a:pt x="1116330" y="107632"/>
                  </a:cubicBezTo>
                  <a:cubicBezTo>
                    <a:pt x="1115378" y="106680"/>
                    <a:pt x="1113473" y="105727"/>
                    <a:pt x="1110615" y="104775"/>
                  </a:cubicBezTo>
                  <a:cubicBezTo>
                    <a:pt x="1107758" y="103822"/>
                    <a:pt x="1105853" y="102870"/>
                    <a:pt x="1103948" y="101917"/>
                  </a:cubicBezTo>
                  <a:close/>
                  <a:moveTo>
                    <a:pt x="777240" y="88583"/>
                  </a:moveTo>
                  <a:lnTo>
                    <a:pt x="779145" y="93345"/>
                  </a:lnTo>
                  <a:cubicBezTo>
                    <a:pt x="777240" y="94298"/>
                    <a:pt x="775335" y="95250"/>
                    <a:pt x="772477" y="96203"/>
                  </a:cubicBezTo>
                  <a:cubicBezTo>
                    <a:pt x="769620" y="97155"/>
                    <a:pt x="767715" y="99060"/>
                    <a:pt x="765810" y="100965"/>
                  </a:cubicBezTo>
                  <a:cubicBezTo>
                    <a:pt x="763905" y="102870"/>
                    <a:pt x="762952" y="105728"/>
                    <a:pt x="762952" y="109538"/>
                  </a:cubicBezTo>
                  <a:cubicBezTo>
                    <a:pt x="762952" y="113348"/>
                    <a:pt x="763905" y="119063"/>
                    <a:pt x="765810" y="125730"/>
                  </a:cubicBezTo>
                  <a:lnTo>
                    <a:pt x="777240" y="169545"/>
                  </a:lnTo>
                  <a:cubicBezTo>
                    <a:pt x="781050" y="182880"/>
                    <a:pt x="779145" y="194310"/>
                    <a:pt x="772477" y="203835"/>
                  </a:cubicBezTo>
                  <a:cubicBezTo>
                    <a:pt x="765810" y="214313"/>
                    <a:pt x="755332" y="220980"/>
                    <a:pt x="741045" y="224790"/>
                  </a:cubicBezTo>
                  <a:cubicBezTo>
                    <a:pt x="723900" y="229553"/>
                    <a:pt x="710565" y="228600"/>
                    <a:pt x="699135" y="223838"/>
                  </a:cubicBezTo>
                  <a:cubicBezTo>
                    <a:pt x="687705" y="219075"/>
                    <a:pt x="680085" y="209550"/>
                    <a:pt x="677227" y="196215"/>
                  </a:cubicBezTo>
                  <a:lnTo>
                    <a:pt x="661035" y="136208"/>
                  </a:lnTo>
                  <a:cubicBezTo>
                    <a:pt x="661035" y="134303"/>
                    <a:pt x="660082" y="132398"/>
                    <a:pt x="658177" y="131445"/>
                  </a:cubicBezTo>
                  <a:cubicBezTo>
                    <a:pt x="657225" y="130493"/>
                    <a:pt x="655320" y="129540"/>
                    <a:pt x="653415" y="128588"/>
                  </a:cubicBezTo>
                  <a:cubicBezTo>
                    <a:pt x="651510" y="128588"/>
                    <a:pt x="649605" y="128588"/>
                    <a:pt x="647700" y="128588"/>
                  </a:cubicBezTo>
                  <a:cubicBezTo>
                    <a:pt x="645795" y="128588"/>
                    <a:pt x="643890" y="128588"/>
                    <a:pt x="641985" y="129540"/>
                  </a:cubicBezTo>
                  <a:lnTo>
                    <a:pt x="640080" y="123825"/>
                  </a:lnTo>
                  <a:lnTo>
                    <a:pt x="701992" y="107633"/>
                  </a:lnTo>
                  <a:lnTo>
                    <a:pt x="703897" y="114300"/>
                  </a:lnTo>
                  <a:cubicBezTo>
                    <a:pt x="701992" y="115253"/>
                    <a:pt x="700087" y="115253"/>
                    <a:pt x="699135" y="116205"/>
                  </a:cubicBezTo>
                  <a:cubicBezTo>
                    <a:pt x="697230" y="117158"/>
                    <a:pt x="695325" y="118110"/>
                    <a:pt x="694372" y="119063"/>
                  </a:cubicBezTo>
                  <a:cubicBezTo>
                    <a:pt x="692467" y="120015"/>
                    <a:pt x="691515" y="121920"/>
                    <a:pt x="690562" y="123825"/>
                  </a:cubicBezTo>
                  <a:cubicBezTo>
                    <a:pt x="690562" y="125730"/>
                    <a:pt x="690562" y="127635"/>
                    <a:pt x="690562" y="129540"/>
                  </a:cubicBezTo>
                  <a:lnTo>
                    <a:pt x="706755" y="188595"/>
                  </a:lnTo>
                  <a:cubicBezTo>
                    <a:pt x="709612" y="200025"/>
                    <a:pt x="714375" y="208598"/>
                    <a:pt x="721042" y="212408"/>
                  </a:cubicBezTo>
                  <a:cubicBezTo>
                    <a:pt x="727710" y="216218"/>
                    <a:pt x="736282" y="217170"/>
                    <a:pt x="745807" y="214313"/>
                  </a:cubicBezTo>
                  <a:cubicBezTo>
                    <a:pt x="755332" y="211455"/>
                    <a:pt x="762000" y="206693"/>
                    <a:pt x="765810" y="199073"/>
                  </a:cubicBezTo>
                  <a:cubicBezTo>
                    <a:pt x="769620" y="191453"/>
                    <a:pt x="770572" y="181928"/>
                    <a:pt x="766762" y="171450"/>
                  </a:cubicBezTo>
                  <a:lnTo>
                    <a:pt x="756285" y="131445"/>
                  </a:lnTo>
                  <a:cubicBezTo>
                    <a:pt x="754380" y="124778"/>
                    <a:pt x="752475" y="119063"/>
                    <a:pt x="750570" y="116205"/>
                  </a:cubicBezTo>
                  <a:cubicBezTo>
                    <a:pt x="748665" y="113348"/>
                    <a:pt x="746760" y="110490"/>
                    <a:pt x="743902" y="109538"/>
                  </a:cubicBezTo>
                  <a:cubicBezTo>
                    <a:pt x="741997" y="108585"/>
                    <a:pt x="739140" y="108585"/>
                    <a:pt x="735330" y="108585"/>
                  </a:cubicBezTo>
                  <a:cubicBezTo>
                    <a:pt x="731520" y="108585"/>
                    <a:pt x="728662" y="108585"/>
                    <a:pt x="727710" y="108585"/>
                  </a:cubicBezTo>
                  <a:lnTo>
                    <a:pt x="725805" y="101918"/>
                  </a:lnTo>
                  <a:close/>
                  <a:moveTo>
                    <a:pt x="867728" y="76200"/>
                  </a:moveTo>
                  <a:lnTo>
                    <a:pt x="913448" y="77152"/>
                  </a:lnTo>
                  <a:lnTo>
                    <a:pt x="979170" y="160972"/>
                  </a:lnTo>
                  <a:lnTo>
                    <a:pt x="980123" y="114300"/>
                  </a:lnTo>
                  <a:cubicBezTo>
                    <a:pt x="980123" y="106680"/>
                    <a:pt x="980123" y="101917"/>
                    <a:pt x="979170" y="98107"/>
                  </a:cubicBezTo>
                  <a:cubicBezTo>
                    <a:pt x="978218" y="94297"/>
                    <a:pt x="976313" y="91440"/>
                    <a:pt x="974408" y="90487"/>
                  </a:cubicBezTo>
                  <a:cubicBezTo>
                    <a:pt x="972503" y="89535"/>
                    <a:pt x="970598" y="87630"/>
                    <a:pt x="966788" y="86677"/>
                  </a:cubicBezTo>
                  <a:cubicBezTo>
                    <a:pt x="963930" y="85725"/>
                    <a:pt x="961073" y="84772"/>
                    <a:pt x="959168" y="84772"/>
                  </a:cubicBezTo>
                  <a:lnTo>
                    <a:pt x="959168" y="78105"/>
                  </a:lnTo>
                  <a:lnTo>
                    <a:pt x="1011555" y="79057"/>
                  </a:lnTo>
                  <a:lnTo>
                    <a:pt x="1009650" y="84772"/>
                  </a:lnTo>
                  <a:cubicBezTo>
                    <a:pt x="1007745" y="84772"/>
                    <a:pt x="1005840" y="84772"/>
                    <a:pt x="1002983" y="85725"/>
                  </a:cubicBezTo>
                  <a:cubicBezTo>
                    <a:pt x="1000125" y="85725"/>
                    <a:pt x="997268" y="87630"/>
                    <a:pt x="995363" y="88582"/>
                  </a:cubicBezTo>
                  <a:cubicBezTo>
                    <a:pt x="993458" y="90487"/>
                    <a:pt x="991553" y="92392"/>
                    <a:pt x="990600" y="96202"/>
                  </a:cubicBezTo>
                  <a:cubicBezTo>
                    <a:pt x="989648" y="100012"/>
                    <a:pt x="988695" y="105727"/>
                    <a:pt x="988695" y="112395"/>
                  </a:cubicBezTo>
                  <a:lnTo>
                    <a:pt x="987743" y="200025"/>
                  </a:lnTo>
                  <a:lnTo>
                    <a:pt x="972503" y="200025"/>
                  </a:lnTo>
                  <a:lnTo>
                    <a:pt x="898208" y="104775"/>
                  </a:lnTo>
                  <a:lnTo>
                    <a:pt x="897255" y="161925"/>
                  </a:lnTo>
                  <a:cubicBezTo>
                    <a:pt x="897255" y="168592"/>
                    <a:pt x="897255" y="174307"/>
                    <a:pt x="898208" y="178117"/>
                  </a:cubicBezTo>
                  <a:cubicBezTo>
                    <a:pt x="899160" y="181927"/>
                    <a:pt x="901065" y="184785"/>
                    <a:pt x="902970" y="186690"/>
                  </a:cubicBezTo>
                  <a:cubicBezTo>
                    <a:pt x="904875" y="187642"/>
                    <a:pt x="906780" y="189547"/>
                    <a:pt x="910590" y="190500"/>
                  </a:cubicBezTo>
                  <a:cubicBezTo>
                    <a:pt x="913448" y="191452"/>
                    <a:pt x="916305" y="192405"/>
                    <a:pt x="918210" y="192405"/>
                  </a:cubicBezTo>
                  <a:lnTo>
                    <a:pt x="918210" y="199072"/>
                  </a:lnTo>
                  <a:lnTo>
                    <a:pt x="865823" y="198120"/>
                  </a:lnTo>
                  <a:lnTo>
                    <a:pt x="865823" y="191452"/>
                  </a:lnTo>
                  <a:cubicBezTo>
                    <a:pt x="867728" y="191452"/>
                    <a:pt x="870585" y="190500"/>
                    <a:pt x="873443" y="190500"/>
                  </a:cubicBezTo>
                  <a:cubicBezTo>
                    <a:pt x="876300" y="189547"/>
                    <a:pt x="879158" y="188595"/>
                    <a:pt x="881063" y="187642"/>
                  </a:cubicBezTo>
                  <a:cubicBezTo>
                    <a:pt x="882968" y="185737"/>
                    <a:pt x="884873" y="183832"/>
                    <a:pt x="885825" y="180022"/>
                  </a:cubicBezTo>
                  <a:cubicBezTo>
                    <a:pt x="886778" y="177165"/>
                    <a:pt x="886778" y="171450"/>
                    <a:pt x="886778" y="162877"/>
                  </a:cubicBezTo>
                  <a:lnTo>
                    <a:pt x="887730" y="104775"/>
                  </a:lnTo>
                  <a:cubicBezTo>
                    <a:pt x="887730" y="101917"/>
                    <a:pt x="887730" y="99060"/>
                    <a:pt x="886778" y="96202"/>
                  </a:cubicBezTo>
                  <a:cubicBezTo>
                    <a:pt x="885825" y="93345"/>
                    <a:pt x="884873" y="91440"/>
                    <a:pt x="882968" y="89535"/>
                  </a:cubicBezTo>
                  <a:cubicBezTo>
                    <a:pt x="881063" y="87630"/>
                    <a:pt x="879158" y="85725"/>
                    <a:pt x="876300" y="84772"/>
                  </a:cubicBezTo>
                  <a:cubicBezTo>
                    <a:pt x="873443" y="83820"/>
                    <a:pt x="870585" y="82867"/>
                    <a:pt x="867728" y="81915"/>
                  </a:cubicBezTo>
                  <a:close/>
                  <a:moveTo>
                    <a:pt x="925830" y="29527"/>
                  </a:moveTo>
                  <a:cubicBezTo>
                    <a:pt x="804862" y="29527"/>
                    <a:pt x="687705" y="53340"/>
                    <a:pt x="577215" y="100012"/>
                  </a:cubicBezTo>
                  <a:cubicBezTo>
                    <a:pt x="470535" y="145732"/>
                    <a:pt x="374332" y="210502"/>
                    <a:pt x="292417" y="292417"/>
                  </a:cubicBezTo>
                  <a:cubicBezTo>
                    <a:pt x="210502" y="375285"/>
                    <a:pt x="145732" y="470535"/>
                    <a:pt x="100965" y="577215"/>
                  </a:cubicBezTo>
                  <a:cubicBezTo>
                    <a:pt x="54292" y="687705"/>
                    <a:pt x="30480" y="804862"/>
                    <a:pt x="30480" y="925830"/>
                  </a:cubicBezTo>
                  <a:cubicBezTo>
                    <a:pt x="30480" y="1046797"/>
                    <a:pt x="54292" y="1163955"/>
                    <a:pt x="100965" y="1274445"/>
                  </a:cubicBezTo>
                  <a:cubicBezTo>
                    <a:pt x="145732" y="1381125"/>
                    <a:pt x="210502" y="1477327"/>
                    <a:pt x="292417" y="1559242"/>
                  </a:cubicBezTo>
                  <a:cubicBezTo>
                    <a:pt x="375285" y="1641157"/>
                    <a:pt x="470535" y="1705927"/>
                    <a:pt x="577215" y="1750695"/>
                  </a:cubicBezTo>
                  <a:cubicBezTo>
                    <a:pt x="687705" y="1797367"/>
                    <a:pt x="804862" y="1821180"/>
                    <a:pt x="925830" y="1821180"/>
                  </a:cubicBezTo>
                  <a:cubicBezTo>
                    <a:pt x="1046797" y="1821180"/>
                    <a:pt x="1163955" y="1797367"/>
                    <a:pt x="1274445" y="1750695"/>
                  </a:cubicBezTo>
                  <a:cubicBezTo>
                    <a:pt x="1381125" y="1705927"/>
                    <a:pt x="1477327" y="1641157"/>
                    <a:pt x="1559242" y="1559242"/>
                  </a:cubicBezTo>
                  <a:cubicBezTo>
                    <a:pt x="1641157" y="1476375"/>
                    <a:pt x="1705927" y="1381125"/>
                    <a:pt x="1750695" y="1274445"/>
                  </a:cubicBezTo>
                  <a:cubicBezTo>
                    <a:pt x="1797367" y="1163955"/>
                    <a:pt x="1821180" y="1046797"/>
                    <a:pt x="1821180" y="925830"/>
                  </a:cubicBezTo>
                  <a:cubicBezTo>
                    <a:pt x="1821180" y="804862"/>
                    <a:pt x="1797367" y="687705"/>
                    <a:pt x="1750695" y="577215"/>
                  </a:cubicBezTo>
                  <a:cubicBezTo>
                    <a:pt x="1705927" y="470535"/>
                    <a:pt x="1641157" y="374332"/>
                    <a:pt x="1559242" y="292417"/>
                  </a:cubicBezTo>
                  <a:cubicBezTo>
                    <a:pt x="1476375" y="209550"/>
                    <a:pt x="1381125" y="144780"/>
                    <a:pt x="1274445" y="100012"/>
                  </a:cubicBezTo>
                  <a:cubicBezTo>
                    <a:pt x="1163955" y="53340"/>
                    <a:pt x="1046797" y="29527"/>
                    <a:pt x="925830" y="29527"/>
                  </a:cubicBezTo>
                  <a:close/>
                  <a:moveTo>
                    <a:pt x="925830" y="0"/>
                  </a:moveTo>
                  <a:cubicBezTo>
                    <a:pt x="1050607" y="0"/>
                    <a:pt x="1171575" y="24765"/>
                    <a:pt x="1285875" y="72390"/>
                  </a:cubicBezTo>
                  <a:cubicBezTo>
                    <a:pt x="1396365" y="119062"/>
                    <a:pt x="1495425" y="185737"/>
                    <a:pt x="1579245" y="271462"/>
                  </a:cubicBezTo>
                  <a:cubicBezTo>
                    <a:pt x="1664017" y="356235"/>
                    <a:pt x="1730692" y="455295"/>
                    <a:pt x="1777365" y="565785"/>
                  </a:cubicBezTo>
                  <a:cubicBezTo>
                    <a:pt x="1824990" y="680085"/>
                    <a:pt x="1849755" y="801052"/>
                    <a:pt x="1849755" y="925830"/>
                  </a:cubicBezTo>
                  <a:cubicBezTo>
                    <a:pt x="1849755" y="1050607"/>
                    <a:pt x="1825942" y="1171575"/>
                    <a:pt x="1777365" y="1285875"/>
                  </a:cubicBezTo>
                  <a:cubicBezTo>
                    <a:pt x="1730692" y="1396365"/>
                    <a:pt x="1664017" y="1495425"/>
                    <a:pt x="1579245" y="1580197"/>
                  </a:cubicBezTo>
                  <a:cubicBezTo>
                    <a:pt x="1494472" y="1664970"/>
                    <a:pt x="1395412" y="1731645"/>
                    <a:pt x="1284922" y="1778317"/>
                  </a:cubicBezTo>
                  <a:cubicBezTo>
                    <a:pt x="1171575" y="1825942"/>
                    <a:pt x="1049655" y="1850707"/>
                    <a:pt x="924877" y="1850707"/>
                  </a:cubicBezTo>
                  <a:cubicBezTo>
                    <a:pt x="800100" y="1850707"/>
                    <a:pt x="679132" y="1826895"/>
                    <a:pt x="564832" y="1778317"/>
                  </a:cubicBezTo>
                  <a:cubicBezTo>
                    <a:pt x="454342" y="1731645"/>
                    <a:pt x="355282" y="1664970"/>
                    <a:pt x="270510" y="1580197"/>
                  </a:cubicBezTo>
                  <a:cubicBezTo>
                    <a:pt x="185737" y="1495425"/>
                    <a:pt x="119062" y="1396365"/>
                    <a:pt x="72390" y="1285875"/>
                  </a:cubicBezTo>
                  <a:cubicBezTo>
                    <a:pt x="24765" y="1171575"/>
                    <a:pt x="0" y="1050607"/>
                    <a:pt x="0" y="925830"/>
                  </a:cubicBezTo>
                  <a:cubicBezTo>
                    <a:pt x="0" y="801052"/>
                    <a:pt x="24765" y="679132"/>
                    <a:pt x="73342" y="564832"/>
                  </a:cubicBezTo>
                  <a:cubicBezTo>
                    <a:pt x="120015" y="454342"/>
                    <a:pt x="186690" y="355282"/>
                    <a:pt x="271462" y="270510"/>
                  </a:cubicBezTo>
                  <a:cubicBezTo>
                    <a:pt x="356235" y="185737"/>
                    <a:pt x="455295" y="119062"/>
                    <a:pt x="565785" y="72390"/>
                  </a:cubicBezTo>
                  <a:cubicBezTo>
                    <a:pt x="679132" y="24765"/>
                    <a:pt x="801052" y="0"/>
                    <a:pt x="92583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1" name="ïŝľîde">
              <a:extLst>
                <a:ext uri="{FF2B5EF4-FFF2-40B4-BE49-F238E27FC236}">
                  <a16:creationId xmlns:a16="http://schemas.microsoft.com/office/drawing/2014/main" id="{1724408D-C50A-B044-A547-F18AAA59A4A9}"/>
                </a:ext>
              </a:extLst>
            </p:cNvPr>
            <p:cNvSpPr/>
            <p:nvPr/>
          </p:nvSpPr>
          <p:spPr>
            <a:xfrm>
              <a:off x="5033961" y="3989070"/>
              <a:ext cx="4351972" cy="310515"/>
            </a:xfrm>
            <a:custGeom>
              <a:avLst/>
              <a:gdLst>
                <a:gd name="connsiteX0" fmla="*/ 3189922 w 4351972"/>
                <a:gd name="connsiteY0" fmla="*/ 24765 h 310515"/>
                <a:gd name="connsiteX1" fmla="*/ 3189922 w 4351972"/>
                <a:gd name="connsiteY1" fmla="*/ 151448 h 310515"/>
                <a:gd name="connsiteX2" fmla="*/ 3217545 w 4351972"/>
                <a:gd name="connsiteY2" fmla="*/ 151448 h 310515"/>
                <a:gd name="connsiteX3" fmla="*/ 3266122 w 4351972"/>
                <a:gd name="connsiteY3" fmla="*/ 133350 h 310515"/>
                <a:gd name="connsiteX4" fmla="*/ 3284220 w 4351972"/>
                <a:gd name="connsiteY4" fmla="*/ 82868 h 310515"/>
                <a:gd name="connsiteX5" fmla="*/ 3268980 w 4351972"/>
                <a:gd name="connsiteY5" fmla="*/ 40005 h 310515"/>
                <a:gd name="connsiteX6" fmla="*/ 3225164 w 4351972"/>
                <a:gd name="connsiteY6" fmla="*/ 24765 h 310515"/>
                <a:gd name="connsiteX7" fmla="*/ 83820 w 4351972"/>
                <a:gd name="connsiteY7" fmla="*/ 24765 h 310515"/>
                <a:gd name="connsiteX8" fmla="*/ 83820 w 4351972"/>
                <a:gd name="connsiteY8" fmla="*/ 155258 h 310515"/>
                <a:gd name="connsiteX9" fmla="*/ 104775 w 4351972"/>
                <a:gd name="connsiteY9" fmla="*/ 155258 h 310515"/>
                <a:gd name="connsiteX10" fmla="*/ 140970 w 4351972"/>
                <a:gd name="connsiteY10" fmla="*/ 148590 h 310515"/>
                <a:gd name="connsiteX11" fmla="*/ 162877 w 4351972"/>
                <a:gd name="connsiteY11" fmla="*/ 130493 h 310515"/>
                <a:gd name="connsiteX12" fmla="*/ 172402 w 4351972"/>
                <a:gd name="connsiteY12" fmla="*/ 109538 h 310515"/>
                <a:gd name="connsiteX13" fmla="*/ 174307 w 4351972"/>
                <a:gd name="connsiteY13" fmla="*/ 90488 h 310515"/>
                <a:gd name="connsiteX14" fmla="*/ 171450 w 4351972"/>
                <a:gd name="connsiteY14" fmla="*/ 66675 h 310515"/>
                <a:gd name="connsiteX15" fmla="*/ 161925 w 4351972"/>
                <a:gd name="connsiteY15" fmla="*/ 45720 h 310515"/>
                <a:gd name="connsiteX16" fmla="*/ 142875 w 4351972"/>
                <a:gd name="connsiteY16" fmla="*/ 30480 h 310515"/>
                <a:gd name="connsiteX17" fmla="*/ 113347 w 4351972"/>
                <a:gd name="connsiteY17" fmla="*/ 24765 h 310515"/>
                <a:gd name="connsiteX18" fmla="*/ 4067175 w 4351972"/>
                <a:gd name="connsiteY18" fmla="*/ 7620 h 310515"/>
                <a:gd name="connsiteX19" fmla="*/ 4192905 w 4351972"/>
                <a:gd name="connsiteY19" fmla="*/ 7620 h 310515"/>
                <a:gd name="connsiteX20" fmla="*/ 4192905 w 4351972"/>
                <a:gd name="connsiteY20" fmla="*/ 22860 h 310515"/>
                <a:gd name="connsiteX21" fmla="*/ 4163377 w 4351972"/>
                <a:gd name="connsiteY21" fmla="*/ 25717 h 310515"/>
                <a:gd name="connsiteX22" fmla="*/ 4154805 w 4351972"/>
                <a:gd name="connsiteY22" fmla="*/ 32385 h 310515"/>
                <a:gd name="connsiteX23" fmla="*/ 4155757 w 4351972"/>
                <a:gd name="connsiteY23" fmla="*/ 37147 h 310515"/>
                <a:gd name="connsiteX24" fmla="*/ 4159567 w 4351972"/>
                <a:gd name="connsiteY24" fmla="*/ 44767 h 310515"/>
                <a:gd name="connsiteX25" fmla="*/ 4166235 w 4351972"/>
                <a:gd name="connsiteY25" fmla="*/ 57150 h 310515"/>
                <a:gd name="connsiteX26" fmla="*/ 4172902 w 4351972"/>
                <a:gd name="connsiteY26" fmla="*/ 70485 h 310515"/>
                <a:gd name="connsiteX27" fmla="*/ 4192905 w 4351972"/>
                <a:gd name="connsiteY27" fmla="*/ 107632 h 310515"/>
                <a:gd name="connsiteX28" fmla="*/ 4219575 w 4351972"/>
                <a:gd name="connsiteY28" fmla="*/ 155257 h 310515"/>
                <a:gd name="connsiteX29" fmla="*/ 4270057 w 4351972"/>
                <a:gd name="connsiteY29" fmla="*/ 73342 h 310515"/>
                <a:gd name="connsiteX30" fmla="*/ 4287202 w 4351972"/>
                <a:gd name="connsiteY30" fmla="*/ 38100 h 310515"/>
                <a:gd name="connsiteX31" fmla="*/ 4283392 w 4351972"/>
                <a:gd name="connsiteY31" fmla="*/ 30480 h 310515"/>
                <a:gd name="connsiteX32" fmla="*/ 4273867 w 4351972"/>
                <a:gd name="connsiteY32" fmla="*/ 25717 h 310515"/>
                <a:gd name="connsiteX33" fmla="*/ 4260532 w 4351972"/>
                <a:gd name="connsiteY33" fmla="*/ 23812 h 310515"/>
                <a:gd name="connsiteX34" fmla="*/ 4247197 w 4351972"/>
                <a:gd name="connsiteY34" fmla="*/ 22860 h 310515"/>
                <a:gd name="connsiteX35" fmla="*/ 4247197 w 4351972"/>
                <a:gd name="connsiteY35" fmla="*/ 7620 h 310515"/>
                <a:gd name="connsiteX36" fmla="*/ 4350067 w 4351972"/>
                <a:gd name="connsiteY36" fmla="*/ 7620 h 310515"/>
                <a:gd name="connsiteX37" fmla="*/ 4350067 w 4351972"/>
                <a:gd name="connsiteY37" fmla="*/ 22860 h 310515"/>
                <a:gd name="connsiteX38" fmla="*/ 4351972 w 4351972"/>
                <a:gd name="connsiteY38" fmla="*/ 22860 h 310515"/>
                <a:gd name="connsiteX39" fmla="*/ 4340542 w 4351972"/>
                <a:gd name="connsiteY39" fmla="*/ 25717 h 310515"/>
                <a:gd name="connsiteX40" fmla="*/ 4329112 w 4351972"/>
                <a:gd name="connsiteY40" fmla="*/ 30480 h 310515"/>
                <a:gd name="connsiteX41" fmla="*/ 4317682 w 4351972"/>
                <a:gd name="connsiteY41" fmla="*/ 38100 h 310515"/>
                <a:gd name="connsiteX42" fmla="*/ 4306252 w 4351972"/>
                <a:gd name="connsiteY42" fmla="*/ 52387 h 310515"/>
                <a:gd name="connsiteX43" fmla="*/ 4276725 w 4351972"/>
                <a:gd name="connsiteY43" fmla="*/ 99060 h 310515"/>
                <a:gd name="connsiteX44" fmla="*/ 4242435 w 4351972"/>
                <a:gd name="connsiteY44" fmla="*/ 159067 h 310515"/>
                <a:gd name="connsiteX45" fmla="*/ 4231957 w 4351972"/>
                <a:gd name="connsiteY45" fmla="*/ 180022 h 310515"/>
                <a:gd name="connsiteX46" fmla="*/ 4229100 w 4351972"/>
                <a:gd name="connsiteY46" fmla="*/ 203835 h 310515"/>
                <a:gd name="connsiteX47" fmla="*/ 4229100 w 4351972"/>
                <a:gd name="connsiteY47" fmla="*/ 260032 h 310515"/>
                <a:gd name="connsiteX48" fmla="*/ 4231957 w 4351972"/>
                <a:gd name="connsiteY48" fmla="*/ 273367 h 310515"/>
                <a:gd name="connsiteX49" fmla="*/ 4242435 w 4351972"/>
                <a:gd name="connsiteY49" fmla="*/ 281940 h 310515"/>
                <a:gd name="connsiteX50" fmla="*/ 4257675 w 4351972"/>
                <a:gd name="connsiteY50" fmla="*/ 285750 h 310515"/>
                <a:gd name="connsiteX51" fmla="*/ 4275772 w 4351972"/>
                <a:gd name="connsiteY51" fmla="*/ 288607 h 310515"/>
                <a:gd name="connsiteX52" fmla="*/ 4275772 w 4351972"/>
                <a:gd name="connsiteY52" fmla="*/ 303847 h 310515"/>
                <a:gd name="connsiteX53" fmla="*/ 4137660 w 4351972"/>
                <a:gd name="connsiteY53" fmla="*/ 303847 h 310515"/>
                <a:gd name="connsiteX54" fmla="*/ 4137660 w 4351972"/>
                <a:gd name="connsiteY54" fmla="*/ 288607 h 310515"/>
                <a:gd name="connsiteX55" fmla="*/ 4154805 w 4351972"/>
                <a:gd name="connsiteY55" fmla="*/ 286702 h 310515"/>
                <a:gd name="connsiteX56" fmla="*/ 4170997 w 4351972"/>
                <a:gd name="connsiteY56" fmla="*/ 283845 h 310515"/>
                <a:gd name="connsiteX57" fmla="*/ 4181475 w 4351972"/>
                <a:gd name="connsiteY57" fmla="*/ 275272 h 310515"/>
                <a:gd name="connsiteX58" fmla="*/ 4184332 w 4351972"/>
                <a:gd name="connsiteY58" fmla="*/ 261937 h 310515"/>
                <a:gd name="connsiteX59" fmla="*/ 4184332 w 4351972"/>
                <a:gd name="connsiteY59" fmla="*/ 190500 h 310515"/>
                <a:gd name="connsiteX60" fmla="*/ 4180522 w 4351972"/>
                <a:gd name="connsiteY60" fmla="*/ 178117 h 310515"/>
                <a:gd name="connsiteX61" fmla="*/ 4170997 w 4351972"/>
                <a:gd name="connsiteY61" fmla="*/ 158115 h 310515"/>
                <a:gd name="connsiteX62" fmla="*/ 4143375 w 4351972"/>
                <a:gd name="connsiteY62" fmla="*/ 105727 h 310515"/>
                <a:gd name="connsiteX63" fmla="*/ 4116705 w 4351972"/>
                <a:gd name="connsiteY63" fmla="*/ 58102 h 310515"/>
                <a:gd name="connsiteX64" fmla="*/ 4104322 w 4351972"/>
                <a:gd name="connsiteY64" fmla="*/ 40005 h 310515"/>
                <a:gd name="connsiteX65" fmla="*/ 4091940 w 4351972"/>
                <a:gd name="connsiteY65" fmla="*/ 29527 h 310515"/>
                <a:gd name="connsiteX66" fmla="*/ 4079557 w 4351972"/>
                <a:gd name="connsiteY66" fmla="*/ 24765 h 310515"/>
                <a:gd name="connsiteX67" fmla="*/ 4067175 w 4351972"/>
                <a:gd name="connsiteY67" fmla="*/ 22860 h 310515"/>
                <a:gd name="connsiteX68" fmla="*/ 3791903 w 4351972"/>
                <a:gd name="connsiteY68" fmla="*/ 7620 h 310515"/>
                <a:gd name="connsiteX69" fmla="*/ 4050031 w 4351972"/>
                <a:gd name="connsiteY69" fmla="*/ 7620 h 310515"/>
                <a:gd name="connsiteX70" fmla="*/ 4050031 w 4351972"/>
                <a:gd name="connsiteY70" fmla="*/ 87630 h 310515"/>
                <a:gd name="connsiteX71" fmla="*/ 4035743 w 4351972"/>
                <a:gd name="connsiteY71" fmla="*/ 87630 h 310515"/>
                <a:gd name="connsiteX72" fmla="*/ 4029075 w 4351972"/>
                <a:gd name="connsiteY72" fmla="*/ 69532 h 310515"/>
                <a:gd name="connsiteX73" fmla="*/ 4017645 w 4351972"/>
                <a:gd name="connsiteY73" fmla="*/ 50482 h 310515"/>
                <a:gd name="connsiteX74" fmla="*/ 4004311 w 4351972"/>
                <a:gd name="connsiteY74" fmla="*/ 33337 h 310515"/>
                <a:gd name="connsiteX75" fmla="*/ 3990023 w 4351972"/>
                <a:gd name="connsiteY75" fmla="*/ 24765 h 310515"/>
                <a:gd name="connsiteX76" fmla="*/ 3973831 w 4351972"/>
                <a:gd name="connsiteY76" fmla="*/ 23812 h 310515"/>
                <a:gd name="connsiteX77" fmla="*/ 3955733 w 4351972"/>
                <a:gd name="connsiteY77" fmla="*/ 23812 h 310515"/>
                <a:gd name="connsiteX78" fmla="*/ 3943350 w 4351972"/>
                <a:gd name="connsiteY78" fmla="*/ 23812 h 310515"/>
                <a:gd name="connsiteX79" fmla="*/ 3943350 w 4351972"/>
                <a:gd name="connsiteY79" fmla="*/ 260032 h 310515"/>
                <a:gd name="connsiteX80" fmla="*/ 3946208 w 4351972"/>
                <a:gd name="connsiteY80" fmla="*/ 272415 h 310515"/>
                <a:gd name="connsiteX81" fmla="*/ 3956686 w 4351972"/>
                <a:gd name="connsiteY81" fmla="*/ 280987 h 310515"/>
                <a:gd name="connsiteX82" fmla="*/ 3971925 w 4351972"/>
                <a:gd name="connsiteY82" fmla="*/ 284797 h 310515"/>
                <a:gd name="connsiteX83" fmla="*/ 3990975 w 4351972"/>
                <a:gd name="connsiteY83" fmla="*/ 287655 h 310515"/>
                <a:gd name="connsiteX84" fmla="*/ 3990975 w 4351972"/>
                <a:gd name="connsiteY84" fmla="*/ 302895 h 310515"/>
                <a:gd name="connsiteX85" fmla="*/ 3851911 w 4351972"/>
                <a:gd name="connsiteY85" fmla="*/ 302895 h 310515"/>
                <a:gd name="connsiteX86" fmla="*/ 3851911 w 4351972"/>
                <a:gd name="connsiteY86" fmla="*/ 287655 h 310515"/>
                <a:gd name="connsiteX87" fmla="*/ 3870008 w 4351972"/>
                <a:gd name="connsiteY87" fmla="*/ 285750 h 310515"/>
                <a:gd name="connsiteX88" fmla="*/ 3886200 w 4351972"/>
                <a:gd name="connsiteY88" fmla="*/ 282892 h 310515"/>
                <a:gd name="connsiteX89" fmla="*/ 3896678 w 4351972"/>
                <a:gd name="connsiteY89" fmla="*/ 275272 h 310515"/>
                <a:gd name="connsiteX90" fmla="*/ 3899536 w 4351972"/>
                <a:gd name="connsiteY90" fmla="*/ 261937 h 310515"/>
                <a:gd name="connsiteX91" fmla="*/ 3899536 w 4351972"/>
                <a:gd name="connsiteY91" fmla="*/ 23812 h 310515"/>
                <a:gd name="connsiteX92" fmla="*/ 3887153 w 4351972"/>
                <a:gd name="connsiteY92" fmla="*/ 23812 h 310515"/>
                <a:gd name="connsiteX93" fmla="*/ 3870961 w 4351972"/>
                <a:gd name="connsiteY93" fmla="*/ 23812 h 310515"/>
                <a:gd name="connsiteX94" fmla="*/ 3852863 w 4351972"/>
                <a:gd name="connsiteY94" fmla="*/ 24765 h 310515"/>
                <a:gd name="connsiteX95" fmla="*/ 3838575 w 4351972"/>
                <a:gd name="connsiteY95" fmla="*/ 33337 h 310515"/>
                <a:gd name="connsiteX96" fmla="*/ 3825240 w 4351972"/>
                <a:gd name="connsiteY96" fmla="*/ 50482 h 310515"/>
                <a:gd name="connsiteX97" fmla="*/ 3813811 w 4351972"/>
                <a:gd name="connsiteY97" fmla="*/ 70485 h 310515"/>
                <a:gd name="connsiteX98" fmla="*/ 3807143 w 4351972"/>
                <a:gd name="connsiteY98" fmla="*/ 87630 h 310515"/>
                <a:gd name="connsiteX99" fmla="*/ 3791903 w 4351972"/>
                <a:gd name="connsiteY99" fmla="*/ 87630 h 310515"/>
                <a:gd name="connsiteX100" fmla="*/ 3107055 w 4351972"/>
                <a:gd name="connsiteY100" fmla="*/ 6668 h 310515"/>
                <a:gd name="connsiteX101" fmla="*/ 3243262 w 4351972"/>
                <a:gd name="connsiteY101" fmla="*/ 6668 h 310515"/>
                <a:gd name="connsiteX102" fmla="*/ 3278505 w 4351972"/>
                <a:gd name="connsiteY102" fmla="*/ 10478 h 310515"/>
                <a:gd name="connsiteX103" fmla="*/ 3308032 w 4351972"/>
                <a:gd name="connsiteY103" fmla="*/ 22860 h 310515"/>
                <a:gd name="connsiteX104" fmla="*/ 3328987 w 4351972"/>
                <a:gd name="connsiteY104" fmla="*/ 44768 h 310515"/>
                <a:gd name="connsiteX105" fmla="*/ 3336607 w 4351972"/>
                <a:gd name="connsiteY105" fmla="*/ 77153 h 310515"/>
                <a:gd name="connsiteX106" fmla="*/ 3330892 w 4351972"/>
                <a:gd name="connsiteY106" fmla="*/ 107633 h 310515"/>
                <a:gd name="connsiteX107" fmla="*/ 3315652 w 4351972"/>
                <a:gd name="connsiteY107" fmla="*/ 130493 h 310515"/>
                <a:gd name="connsiteX108" fmla="*/ 3292792 w 4351972"/>
                <a:gd name="connsiteY108" fmla="*/ 145733 h 310515"/>
                <a:gd name="connsiteX109" fmla="*/ 3263264 w 4351972"/>
                <a:gd name="connsiteY109" fmla="*/ 157163 h 310515"/>
                <a:gd name="connsiteX110" fmla="*/ 3299460 w 4351972"/>
                <a:gd name="connsiteY110" fmla="*/ 205740 h 310515"/>
                <a:gd name="connsiteX111" fmla="*/ 3334702 w 4351972"/>
                <a:gd name="connsiteY111" fmla="*/ 253365 h 310515"/>
                <a:gd name="connsiteX112" fmla="*/ 3350895 w 4351972"/>
                <a:gd name="connsiteY112" fmla="*/ 271463 h 310515"/>
                <a:gd name="connsiteX113" fmla="*/ 3365182 w 4351972"/>
                <a:gd name="connsiteY113" fmla="*/ 280988 h 310515"/>
                <a:gd name="connsiteX114" fmla="*/ 3378517 w 4351972"/>
                <a:gd name="connsiteY114" fmla="*/ 284798 h 310515"/>
                <a:gd name="connsiteX115" fmla="*/ 3391852 w 4351972"/>
                <a:gd name="connsiteY115" fmla="*/ 286703 h 310515"/>
                <a:gd name="connsiteX116" fmla="*/ 3391852 w 4351972"/>
                <a:gd name="connsiteY116" fmla="*/ 302895 h 310515"/>
                <a:gd name="connsiteX117" fmla="*/ 3313747 w 4351972"/>
                <a:gd name="connsiteY117" fmla="*/ 302895 h 310515"/>
                <a:gd name="connsiteX118" fmla="*/ 3266122 w 4351972"/>
                <a:gd name="connsiteY118" fmla="*/ 231458 h 310515"/>
                <a:gd name="connsiteX119" fmla="*/ 3220402 w 4351972"/>
                <a:gd name="connsiteY119" fmla="*/ 169545 h 310515"/>
                <a:gd name="connsiteX120" fmla="*/ 3189922 w 4351972"/>
                <a:gd name="connsiteY120" fmla="*/ 169545 h 310515"/>
                <a:gd name="connsiteX121" fmla="*/ 3189922 w 4351972"/>
                <a:gd name="connsiteY121" fmla="*/ 262890 h 310515"/>
                <a:gd name="connsiteX122" fmla="*/ 3191827 w 4351972"/>
                <a:gd name="connsiteY122" fmla="*/ 275273 h 310515"/>
                <a:gd name="connsiteX123" fmla="*/ 3201352 w 4351972"/>
                <a:gd name="connsiteY123" fmla="*/ 283845 h 310515"/>
                <a:gd name="connsiteX124" fmla="*/ 3214687 w 4351972"/>
                <a:gd name="connsiteY124" fmla="*/ 286703 h 310515"/>
                <a:gd name="connsiteX125" fmla="*/ 3230880 w 4351972"/>
                <a:gd name="connsiteY125" fmla="*/ 287655 h 310515"/>
                <a:gd name="connsiteX126" fmla="*/ 3230880 w 4351972"/>
                <a:gd name="connsiteY126" fmla="*/ 302895 h 310515"/>
                <a:gd name="connsiteX127" fmla="*/ 3107055 w 4351972"/>
                <a:gd name="connsiteY127" fmla="*/ 302895 h 310515"/>
                <a:gd name="connsiteX128" fmla="*/ 3107055 w 4351972"/>
                <a:gd name="connsiteY128" fmla="*/ 287655 h 310515"/>
                <a:gd name="connsiteX129" fmla="*/ 3121342 w 4351972"/>
                <a:gd name="connsiteY129" fmla="*/ 285750 h 310515"/>
                <a:gd name="connsiteX130" fmla="*/ 3134677 w 4351972"/>
                <a:gd name="connsiteY130" fmla="*/ 282893 h 310515"/>
                <a:gd name="connsiteX131" fmla="*/ 3143250 w 4351972"/>
                <a:gd name="connsiteY131" fmla="*/ 275273 h 310515"/>
                <a:gd name="connsiteX132" fmla="*/ 3146107 w 4351972"/>
                <a:gd name="connsiteY132" fmla="*/ 261938 h 310515"/>
                <a:gd name="connsiteX133" fmla="*/ 3146107 w 4351972"/>
                <a:gd name="connsiteY133" fmla="*/ 49530 h 310515"/>
                <a:gd name="connsiteX134" fmla="*/ 3144202 w 4351972"/>
                <a:gd name="connsiteY134" fmla="*/ 36195 h 310515"/>
                <a:gd name="connsiteX135" fmla="*/ 3134677 w 4351972"/>
                <a:gd name="connsiteY135" fmla="*/ 27623 h 310515"/>
                <a:gd name="connsiteX136" fmla="*/ 3121342 w 4351972"/>
                <a:gd name="connsiteY136" fmla="*/ 23813 h 310515"/>
                <a:gd name="connsiteX137" fmla="*/ 3107055 w 4351972"/>
                <a:gd name="connsiteY137" fmla="*/ 21908 h 310515"/>
                <a:gd name="connsiteX138" fmla="*/ 2514600 w 4351972"/>
                <a:gd name="connsiteY138" fmla="*/ 6668 h 310515"/>
                <a:gd name="connsiteX139" fmla="*/ 2636520 w 4351972"/>
                <a:gd name="connsiteY139" fmla="*/ 6668 h 310515"/>
                <a:gd name="connsiteX140" fmla="*/ 2636520 w 4351972"/>
                <a:gd name="connsiteY140" fmla="*/ 21908 h 310515"/>
                <a:gd name="connsiteX141" fmla="*/ 2609850 w 4351972"/>
                <a:gd name="connsiteY141" fmla="*/ 24765 h 310515"/>
                <a:gd name="connsiteX142" fmla="*/ 2599372 w 4351972"/>
                <a:gd name="connsiteY142" fmla="*/ 33338 h 310515"/>
                <a:gd name="connsiteX143" fmla="*/ 2600325 w 4351972"/>
                <a:gd name="connsiteY143" fmla="*/ 39053 h 310515"/>
                <a:gd name="connsiteX144" fmla="*/ 2601277 w 4351972"/>
                <a:gd name="connsiteY144" fmla="*/ 43815 h 310515"/>
                <a:gd name="connsiteX145" fmla="*/ 2626042 w 4351972"/>
                <a:gd name="connsiteY145" fmla="*/ 110490 h 310515"/>
                <a:gd name="connsiteX146" fmla="*/ 2675572 w 4351972"/>
                <a:gd name="connsiteY146" fmla="*/ 241935 h 310515"/>
                <a:gd name="connsiteX147" fmla="*/ 2711767 w 4351972"/>
                <a:gd name="connsiteY147" fmla="*/ 150495 h 310515"/>
                <a:gd name="connsiteX148" fmla="*/ 2739390 w 4351972"/>
                <a:gd name="connsiteY148" fmla="*/ 78105 h 310515"/>
                <a:gd name="connsiteX149" fmla="*/ 2747010 w 4351972"/>
                <a:gd name="connsiteY149" fmla="*/ 51435 h 310515"/>
                <a:gd name="connsiteX150" fmla="*/ 2747962 w 4351972"/>
                <a:gd name="connsiteY150" fmla="*/ 40005 h 310515"/>
                <a:gd name="connsiteX151" fmla="*/ 2744152 w 4351972"/>
                <a:gd name="connsiteY151" fmla="*/ 32385 h 310515"/>
                <a:gd name="connsiteX152" fmla="*/ 2732722 w 4351972"/>
                <a:gd name="connsiteY152" fmla="*/ 26670 h 310515"/>
                <a:gd name="connsiteX153" fmla="*/ 2718435 w 4351972"/>
                <a:gd name="connsiteY153" fmla="*/ 23813 h 310515"/>
                <a:gd name="connsiteX154" fmla="*/ 2704147 w 4351972"/>
                <a:gd name="connsiteY154" fmla="*/ 21908 h 310515"/>
                <a:gd name="connsiteX155" fmla="*/ 2704147 w 4351972"/>
                <a:gd name="connsiteY155" fmla="*/ 6668 h 310515"/>
                <a:gd name="connsiteX156" fmla="*/ 2814637 w 4351972"/>
                <a:gd name="connsiteY156" fmla="*/ 6668 h 310515"/>
                <a:gd name="connsiteX157" fmla="*/ 2814637 w 4351972"/>
                <a:gd name="connsiteY157" fmla="*/ 22860 h 310515"/>
                <a:gd name="connsiteX158" fmla="*/ 2815590 w 4351972"/>
                <a:gd name="connsiteY158" fmla="*/ 22860 h 310515"/>
                <a:gd name="connsiteX159" fmla="*/ 2802255 w 4351972"/>
                <a:gd name="connsiteY159" fmla="*/ 24765 h 310515"/>
                <a:gd name="connsiteX160" fmla="*/ 2789872 w 4351972"/>
                <a:gd name="connsiteY160" fmla="*/ 30480 h 310515"/>
                <a:gd name="connsiteX161" fmla="*/ 2778442 w 4351972"/>
                <a:gd name="connsiteY161" fmla="*/ 41910 h 310515"/>
                <a:gd name="connsiteX162" fmla="*/ 2769870 w 4351972"/>
                <a:gd name="connsiteY162" fmla="*/ 58103 h 310515"/>
                <a:gd name="connsiteX163" fmla="*/ 2727960 w 4351972"/>
                <a:gd name="connsiteY163" fmla="*/ 160973 h 310515"/>
                <a:gd name="connsiteX164" fmla="*/ 2670810 w 4351972"/>
                <a:gd name="connsiteY164" fmla="*/ 306705 h 310515"/>
                <a:gd name="connsiteX165" fmla="*/ 2653665 w 4351972"/>
                <a:gd name="connsiteY165" fmla="*/ 306705 h 310515"/>
                <a:gd name="connsiteX166" fmla="*/ 2595562 w 4351972"/>
                <a:gd name="connsiteY166" fmla="*/ 151448 h 310515"/>
                <a:gd name="connsiteX167" fmla="*/ 2557462 w 4351972"/>
                <a:gd name="connsiteY167" fmla="*/ 50483 h 310515"/>
                <a:gd name="connsiteX168" fmla="*/ 2550795 w 4351972"/>
                <a:gd name="connsiteY168" fmla="*/ 39053 h 310515"/>
                <a:gd name="connsiteX169" fmla="*/ 2539365 w 4351972"/>
                <a:gd name="connsiteY169" fmla="*/ 29528 h 310515"/>
                <a:gd name="connsiteX170" fmla="*/ 2526982 w 4351972"/>
                <a:gd name="connsiteY170" fmla="*/ 23813 h 310515"/>
                <a:gd name="connsiteX171" fmla="*/ 2514600 w 4351972"/>
                <a:gd name="connsiteY171" fmla="*/ 21908 h 310515"/>
                <a:gd name="connsiteX172" fmla="*/ 2038350 w 4351972"/>
                <a:gd name="connsiteY172" fmla="*/ 6668 h 310515"/>
                <a:gd name="connsiteX173" fmla="*/ 2122170 w 4351972"/>
                <a:gd name="connsiteY173" fmla="*/ 6668 h 310515"/>
                <a:gd name="connsiteX174" fmla="*/ 2287905 w 4351972"/>
                <a:gd name="connsiteY174" fmla="*/ 232410 h 310515"/>
                <a:gd name="connsiteX175" fmla="*/ 2287905 w 4351972"/>
                <a:gd name="connsiteY175" fmla="*/ 91440 h 310515"/>
                <a:gd name="connsiteX176" fmla="*/ 2285047 w 4351972"/>
                <a:gd name="connsiteY176" fmla="*/ 51435 h 310515"/>
                <a:gd name="connsiteX177" fmla="*/ 2275522 w 4351972"/>
                <a:gd name="connsiteY177" fmla="*/ 33338 h 310515"/>
                <a:gd name="connsiteX178" fmla="*/ 2256472 w 4351972"/>
                <a:gd name="connsiteY178" fmla="*/ 25718 h 310515"/>
                <a:gd name="connsiteX179" fmla="*/ 2236470 w 4351972"/>
                <a:gd name="connsiteY179" fmla="*/ 21908 h 310515"/>
                <a:gd name="connsiteX180" fmla="*/ 2236470 w 4351972"/>
                <a:gd name="connsiteY180" fmla="*/ 6668 h 310515"/>
                <a:gd name="connsiteX181" fmla="*/ 2356485 w 4351972"/>
                <a:gd name="connsiteY181" fmla="*/ 6668 h 310515"/>
                <a:gd name="connsiteX182" fmla="*/ 2356485 w 4351972"/>
                <a:gd name="connsiteY182" fmla="*/ 22860 h 310515"/>
                <a:gd name="connsiteX183" fmla="*/ 2358390 w 4351972"/>
                <a:gd name="connsiteY183" fmla="*/ 22860 h 310515"/>
                <a:gd name="connsiteX184" fmla="*/ 2340292 w 4351972"/>
                <a:gd name="connsiteY184" fmla="*/ 25718 h 310515"/>
                <a:gd name="connsiteX185" fmla="*/ 2323147 w 4351972"/>
                <a:gd name="connsiteY185" fmla="*/ 32385 h 310515"/>
                <a:gd name="connsiteX186" fmla="*/ 2312670 w 4351972"/>
                <a:gd name="connsiteY186" fmla="*/ 52388 h 310515"/>
                <a:gd name="connsiteX187" fmla="*/ 2309812 w 4351972"/>
                <a:gd name="connsiteY187" fmla="*/ 89535 h 310515"/>
                <a:gd name="connsiteX188" fmla="*/ 2309812 w 4351972"/>
                <a:gd name="connsiteY188" fmla="*/ 306705 h 310515"/>
                <a:gd name="connsiteX189" fmla="*/ 2291715 w 4351972"/>
                <a:gd name="connsiteY189" fmla="*/ 306705 h 310515"/>
                <a:gd name="connsiteX190" fmla="*/ 2112645 w 4351972"/>
                <a:gd name="connsiteY190" fmla="*/ 64770 h 310515"/>
                <a:gd name="connsiteX191" fmla="*/ 2112645 w 4351972"/>
                <a:gd name="connsiteY191" fmla="*/ 217170 h 310515"/>
                <a:gd name="connsiteX192" fmla="*/ 2115502 w 4351972"/>
                <a:gd name="connsiteY192" fmla="*/ 256223 h 310515"/>
                <a:gd name="connsiteX193" fmla="*/ 2125027 w 4351972"/>
                <a:gd name="connsiteY193" fmla="*/ 276225 h 310515"/>
                <a:gd name="connsiteX194" fmla="*/ 2145030 w 4351972"/>
                <a:gd name="connsiteY194" fmla="*/ 284798 h 310515"/>
                <a:gd name="connsiteX195" fmla="*/ 2165032 w 4351972"/>
                <a:gd name="connsiteY195" fmla="*/ 288608 h 310515"/>
                <a:gd name="connsiteX196" fmla="*/ 2165032 w 4351972"/>
                <a:gd name="connsiteY196" fmla="*/ 303848 h 310515"/>
                <a:gd name="connsiteX197" fmla="*/ 2044065 w 4351972"/>
                <a:gd name="connsiteY197" fmla="*/ 303848 h 310515"/>
                <a:gd name="connsiteX198" fmla="*/ 2044065 w 4351972"/>
                <a:gd name="connsiteY198" fmla="*/ 288608 h 310515"/>
                <a:gd name="connsiteX199" fmla="*/ 2063115 w 4351972"/>
                <a:gd name="connsiteY199" fmla="*/ 284798 h 310515"/>
                <a:gd name="connsiteX200" fmla="*/ 2079307 w 4351972"/>
                <a:gd name="connsiteY200" fmla="*/ 278130 h 310515"/>
                <a:gd name="connsiteX201" fmla="*/ 2088832 w 4351972"/>
                <a:gd name="connsiteY201" fmla="*/ 260033 h 310515"/>
                <a:gd name="connsiteX202" fmla="*/ 2091690 w 4351972"/>
                <a:gd name="connsiteY202" fmla="*/ 219075 h 310515"/>
                <a:gd name="connsiteX203" fmla="*/ 2091690 w 4351972"/>
                <a:gd name="connsiteY203" fmla="*/ 73343 h 310515"/>
                <a:gd name="connsiteX204" fmla="*/ 2087880 w 4351972"/>
                <a:gd name="connsiteY204" fmla="*/ 54293 h 310515"/>
                <a:gd name="connsiteX205" fmla="*/ 2079307 w 4351972"/>
                <a:gd name="connsiteY205" fmla="*/ 39053 h 310515"/>
                <a:gd name="connsiteX206" fmla="*/ 2059305 w 4351972"/>
                <a:gd name="connsiteY206" fmla="*/ 27623 h 310515"/>
                <a:gd name="connsiteX207" fmla="*/ 2038350 w 4351972"/>
                <a:gd name="connsiteY207" fmla="*/ 21908 h 310515"/>
                <a:gd name="connsiteX208" fmla="*/ 1906905 w 4351972"/>
                <a:gd name="connsiteY208" fmla="*/ 6668 h 310515"/>
                <a:gd name="connsiteX209" fmla="*/ 2027872 w 4351972"/>
                <a:gd name="connsiteY209" fmla="*/ 6668 h 310515"/>
                <a:gd name="connsiteX210" fmla="*/ 2027872 w 4351972"/>
                <a:gd name="connsiteY210" fmla="*/ 22860 h 310515"/>
                <a:gd name="connsiteX211" fmla="*/ 2025967 w 4351972"/>
                <a:gd name="connsiteY211" fmla="*/ 22860 h 310515"/>
                <a:gd name="connsiteX212" fmla="*/ 2008822 w 4351972"/>
                <a:gd name="connsiteY212" fmla="*/ 25718 h 310515"/>
                <a:gd name="connsiteX213" fmla="*/ 1990725 w 4351972"/>
                <a:gd name="connsiteY213" fmla="*/ 32385 h 310515"/>
                <a:gd name="connsiteX214" fmla="*/ 1981200 w 4351972"/>
                <a:gd name="connsiteY214" fmla="*/ 52388 h 310515"/>
                <a:gd name="connsiteX215" fmla="*/ 1978342 w 4351972"/>
                <a:gd name="connsiteY215" fmla="*/ 88583 h 310515"/>
                <a:gd name="connsiteX216" fmla="*/ 1978342 w 4351972"/>
                <a:gd name="connsiteY216" fmla="*/ 217170 h 310515"/>
                <a:gd name="connsiteX217" fmla="*/ 1967865 w 4351972"/>
                <a:gd name="connsiteY217" fmla="*/ 260033 h 310515"/>
                <a:gd name="connsiteX218" fmla="*/ 1941195 w 4351972"/>
                <a:gd name="connsiteY218" fmla="*/ 289560 h 310515"/>
                <a:gd name="connsiteX219" fmla="*/ 1906905 w 4351972"/>
                <a:gd name="connsiteY219" fmla="*/ 305753 h 310515"/>
                <a:gd name="connsiteX220" fmla="*/ 1871662 w 4351972"/>
                <a:gd name="connsiteY220" fmla="*/ 310515 h 310515"/>
                <a:gd name="connsiteX221" fmla="*/ 1824037 w 4351972"/>
                <a:gd name="connsiteY221" fmla="*/ 303848 h 310515"/>
                <a:gd name="connsiteX222" fmla="*/ 1788795 w 4351972"/>
                <a:gd name="connsiteY222" fmla="*/ 284798 h 310515"/>
                <a:gd name="connsiteX223" fmla="*/ 1767840 w 4351972"/>
                <a:gd name="connsiteY223" fmla="*/ 258128 h 310515"/>
                <a:gd name="connsiteX224" fmla="*/ 1761172 w 4351972"/>
                <a:gd name="connsiteY224" fmla="*/ 225743 h 310515"/>
                <a:gd name="connsiteX225" fmla="*/ 1761172 w 4351972"/>
                <a:gd name="connsiteY225" fmla="*/ 51435 h 310515"/>
                <a:gd name="connsiteX226" fmla="*/ 1758315 w 4351972"/>
                <a:gd name="connsiteY226" fmla="*/ 39053 h 310515"/>
                <a:gd name="connsiteX227" fmla="*/ 1748790 w 4351972"/>
                <a:gd name="connsiteY227" fmla="*/ 29528 h 310515"/>
                <a:gd name="connsiteX228" fmla="*/ 1735455 w 4351972"/>
                <a:gd name="connsiteY228" fmla="*/ 24765 h 310515"/>
                <a:gd name="connsiteX229" fmla="*/ 1722120 w 4351972"/>
                <a:gd name="connsiteY229" fmla="*/ 22860 h 310515"/>
                <a:gd name="connsiteX230" fmla="*/ 1722120 w 4351972"/>
                <a:gd name="connsiteY230" fmla="*/ 7620 h 310515"/>
                <a:gd name="connsiteX231" fmla="*/ 1844040 w 4351972"/>
                <a:gd name="connsiteY231" fmla="*/ 7620 h 310515"/>
                <a:gd name="connsiteX232" fmla="*/ 1844040 w 4351972"/>
                <a:gd name="connsiteY232" fmla="*/ 22860 h 310515"/>
                <a:gd name="connsiteX233" fmla="*/ 1829752 w 4351972"/>
                <a:gd name="connsiteY233" fmla="*/ 24765 h 310515"/>
                <a:gd name="connsiteX234" fmla="*/ 1817370 w 4351972"/>
                <a:gd name="connsiteY234" fmla="*/ 27623 h 310515"/>
                <a:gd name="connsiteX235" fmla="*/ 1807845 w 4351972"/>
                <a:gd name="connsiteY235" fmla="*/ 36195 h 310515"/>
                <a:gd name="connsiteX236" fmla="*/ 1805940 w 4351972"/>
                <a:gd name="connsiteY236" fmla="*/ 48578 h 310515"/>
                <a:gd name="connsiteX237" fmla="*/ 1805940 w 4351972"/>
                <a:gd name="connsiteY237" fmla="*/ 211455 h 310515"/>
                <a:gd name="connsiteX238" fmla="*/ 1808797 w 4351972"/>
                <a:gd name="connsiteY238" fmla="*/ 236220 h 310515"/>
                <a:gd name="connsiteX239" fmla="*/ 1819275 w 4351972"/>
                <a:gd name="connsiteY239" fmla="*/ 260033 h 310515"/>
                <a:gd name="connsiteX240" fmla="*/ 1841182 w 4351972"/>
                <a:gd name="connsiteY240" fmla="*/ 279083 h 310515"/>
                <a:gd name="connsiteX241" fmla="*/ 1879282 w 4351972"/>
                <a:gd name="connsiteY241" fmla="*/ 286703 h 310515"/>
                <a:gd name="connsiteX242" fmla="*/ 1917382 w 4351972"/>
                <a:gd name="connsiteY242" fmla="*/ 279083 h 310515"/>
                <a:gd name="connsiteX243" fmla="*/ 1942147 w 4351972"/>
                <a:gd name="connsiteY243" fmla="*/ 260033 h 310515"/>
                <a:gd name="connsiteX244" fmla="*/ 1954530 w 4351972"/>
                <a:gd name="connsiteY244" fmla="*/ 236220 h 310515"/>
                <a:gd name="connsiteX245" fmla="*/ 1958340 w 4351972"/>
                <a:gd name="connsiteY245" fmla="*/ 211455 h 310515"/>
                <a:gd name="connsiteX246" fmla="*/ 1958340 w 4351972"/>
                <a:gd name="connsiteY246" fmla="*/ 90488 h 310515"/>
                <a:gd name="connsiteX247" fmla="*/ 1955482 w 4351972"/>
                <a:gd name="connsiteY247" fmla="*/ 52388 h 310515"/>
                <a:gd name="connsiteX248" fmla="*/ 1945957 w 4351972"/>
                <a:gd name="connsiteY248" fmla="*/ 33338 h 310515"/>
                <a:gd name="connsiteX249" fmla="*/ 1925955 w 4351972"/>
                <a:gd name="connsiteY249" fmla="*/ 24765 h 310515"/>
                <a:gd name="connsiteX250" fmla="*/ 1906905 w 4351972"/>
                <a:gd name="connsiteY250" fmla="*/ 21908 h 310515"/>
                <a:gd name="connsiteX251" fmla="*/ 972503 w 4351972"/>
                <a:gd name="connsiteY251" fmla="*/ 6668 h 310515"/>
                <a:gd name="connsiteX252" fmla="*/ 1056323 w 4351972"/>
                <a:gd name="connsiteY252" fmla="*/ 6668 h 310515"/>
                <a:gd name="connsiteX253" fmla="*/ 1222058 w 4351972"/>
                <a:gd name="connsiteY253" fmla="*/ 232410 h 310515"/>
                <a:gd name="connsiteX254" fmla="*/ 1222058 w 4351972"/>
                <a:gd name="connsiteY254" fmla="*/ 91440 h 310515"/>
                <a:gd name="connsiteX255" fmla="*/ 1219200 w 4351972"/>
                <a:gd name="connsiteY255" fmla="*/ 51435 h 310515"/>
                <a:gd name="connsiteX256" fmla="*/ 1209675 w 4351972"/>
                <a:gd name="connsiteY256" fmla="*/ 33338 h 310515"/>
                <a:gd name="connsiteX257" fmla="*/ 1190625 w 4351972"/>
                <a:gd name="connsiteY257" fmla="*/ 25718 h 310515"/>
                <a:gd name="connsiteX258" fmla="*/ 1170623 w 4351972"/>
                <a:gd name="connsiteY258" fmla="*/ 21908 h 310515"/>
                <a:gd name="connsiteX259" fmla="*/ 1170623 w 4351972"/>
                <a:gd name="connsiteY259" fmla="*/ 6668 h 310515"/>
                <a:gd name="connsiteX260" fmla="*/ 1290638 w 4351972"/>
                <a:gd name="connsiteY260" fmla="*/ 6668 h 310515"/>
                <a:gd name="connsiteX261" fmla="*/ 1290638 w 4351972"/>
                <a:gd name="connsiteY261" fmla="*/ 22860 h 310515"/>
                <a:gd name="connsiteX262" fmla="*/ 1291590 w 4351972"/>
                <a:gd name="connsiteY262" fmla="*/ 22860 h 310515"/>
                <a:gd name="connsiteX263" fmla="*/ 1273493 w 4351972"/>
                <a:gd name="connsiteY263" fmla="*/ 25718 h 310515"/>
                <a:gd name="connsiteX264" fmla="*/ 1256348 w 4351972"/>
                <a:gd name="connsiteY264" fmla="*/ 32385 h 310515"/>
                <a:gd name="connsiteX265" fmla="*/ 1245870 w 4351972"/>
                <a:gd name="connsiteY265" fmla="*/ 52388 h 310515"/>
                <a:gd name="connsiteX266" fmla="*/ 1243013 w 4351972"/>
                <a:gd name="connsiteY266" fmla="*/ 89535 h 310515"/>
                <a:gd name="connsiteX267" fmla="*/ 1243013 w 4351972"/>
                <a:gd name="connsiteY267" fmla="*/ 306705 h 310515"/>
                <a:gd name="connsiteX268" fmla="*/ 1224915 w 4351972"/>
                <a:gd name="connsiteY268" fmla="*/ 306705 h 310515"/>
                <a:gd name="connsiteX269" fmla="*/ 1045845 w 4351972"/>
                <a:gd name="connsiteY269" fmla="*/ 64770 h 310515"/>
                <a:gd name="connsiteX270" fmla="*/ 1045845 w 4351972"/>
                <a:gd name="connsiteY270" fmla="*/ 217170 h 310515"/>
                <a:gd name="connsiteX271" fmla="*/ 1048703 w 4351972"/>
                <a:gd name="connsiteY271" fmla="*/ 256223 h 310515"/>
                <a:gd name="connsiteX272" fmla="*/ 1058228 w 4351972"/>
                <a:gd name="connsiteY272" fmla="*/ 276225 h 310515"/>
                <a:gd name="connsiteX273" fmla="*/ 1078230 w 4351972"/>
                <a:gd name="connsiteY273" fmla="*/ 284798 h 310515"/>
                <a:gd name="connsiteX274" fmla="*/ 1098233 w 4351972"/>
                <a:gd name="connsiteY274" fmla="*/ 288608 h 310515"/>
                <a:gd name="connsiteX275" fmla="*/ 1098233 w 4351972"/>
                <a:gd name="connsiteY275" fmla="*/ 303848 h 310515"/>
                <a:gd name="connsiteX276" fmla="*/ 977265 w 4351972"/>
                <a:gd name="connsiteY276" fmla="*/ 303848 h 310515"/>
                <a:gd name="connsiteX277" fmla="*/ 977265 w 4351972"/>
                <a:gd name="connsiteY277" fmla="*/ 288608 h 310515"/>
                <a:gd name="connsiteX278" fmla="*/ 996315 w 4351972"/>
                <a:gd name="connsiteY278" fmla="*/ 284798 h 310515"/>
                <a:gd name="connsiteX279" fmla="*/ 1012508 w 4351972"/>
                <a:gd name="connsiteY279" fmla="*/ 278130 h 310515"/>
                <a:gd name="connsiteX280" fmla="*/ 1022033 w 4351972"/>
                <a:gd name="connsiteY280" fmla="*/ 260033 h 310515"/>
                <a:gd name="connsiteX281" fmla="*/ 1024890 w 4351972"/>
                <a:gd name="connsiteY281" fmla="*/ 219075 h 310515"/>
                <a:gd name="connsiteX282" fmla="*/ 1024890 w 4351972"/>
                <a:gd name="connsiteY282" fmla="*/ 73343 h 310515"/>
                <a:gd name="connsiteX283" fmla="*/ 1022033 w 4351972"/>
                <a:gd name="connsiteY283" fmla="*/ 54293 h 310515"/>
                <a:gd name="connsiteX284" fmla="*/ 1013460 w 4351972"/>
                <a:gd name="connsiteY284" fmla="*/ 39053 h 310515"/>
                <a:gd name="connsiteX285" fmla="*/ 993458 w 4351972"/>
                <a:gd name="connsiteY285" fmla="*/ 27623 h 310515"/>
                <a:gd name="connsiteX286" fmla="*/ 972503 w 4351972"/>
                <a:gd name="connsiteY286" fmla="*/ 21908 h 310515"/>
                <a:gd name="connsiteX287" fmla="*/ 687705 w 4351972"/>
                <a:gd name="connsiteY287" fmla="*/ 6668 h 310515"/>
                <a:gd name="connsiteX288" fmla="*/ 798195 w 4351972"/>
                <a:gd name="connsiteY288" fmla="*/ 6668 h 310515"/>
                <a:gd name="connsiteX289" fmla="*/ 798195 w 4351972"/>
                <a:gd name="connsiteY289" fmla="*/ 21908 h 310515"/>
                <a:gd name="connsiteX290" fmla="*/ 795338 w 4351972"/>
                <a:gd name="connsiteY290" fmla="*/ 21908 h 310515"/>
                <a:gd name="connsiteX291" fmla="*/ 790575 w 4351972"/>
                <a:gd name="connsiteY291" fmla="*/ 21908 h 310515"/>
                <a:gd name="connsiteX292" fmla="*/ 784860 w 4351972"/>
                <a:gd name="connsiteY292" fmla="*/ 22860 h 310515"/>
                <a:gd name="connsiteX293" fmla="*/ 777240 w 4351972"/>
                <a:gd name="connsiteY293" fmla="*/ 23813 h 310515"/>
                <a:gd name="connsiteX294" fmla="*/ 762000 w 4351972"/>
                <a:gd name="connsiteY294" fmla="*/ 29528 h 310515"/>
                <a:gd name="connsiteX295" fmla="*/ 749618 w 4351972"/>
                <a:gd name="connsiteY295" fmla="*/ 39053 h 310515"/>
                <a:gd name="connsiteX296" fmla="*/ 704850 w 4351972"/>
                <a:gd name="connsiteY296" fmla="*/ 89535 h 310515"/>
                <a:gd name="connsiteX297" fmla="*/ 658178 w 4351972"/>
                <a:gd name="connsiteY297" fmla="*/ 137160 h 310515"/>
                <a:gd name="connsiteX298" fmla="*/ 710565 w 4351972"/>
                <a:gd name="connsiteY298" fmla="*/ 199073 h 310515"/>
                <a:gd name="connsiteX299" fmla="*/ 754380 w 4351972"/>
                <a:gd name="connsiteY299" fmla="*/ 254318 h 310515"/>
                <a:gd name="connsiteX300" fmla="*/ 772478 w 4351972"/>
                <a:gd name="connsiteY300" fmla="*/ 272415 h 310515"/>
                <a:gd name="connsiteX301" fmla="*/ 787718 w 4351972"/>
                <a:gd name="connsiteY301" fmla="*/ 282893 h 310515"/>
                <a:gd name="connsiteX302" fmla="*/ 801053 w 4351972"/>
                <a:gd name="connsiteY302" fmla="*/ 286703 h 310515"/>
                <a:gd name="connsiteX303" fmla="*/ 814388 w 4351972"/>
                <a:gd name="connsiteY303" fmla="*/ 288608 h 310515"/>
                <a:gd name="connsiteX304" fmla="*/ 814388 w 4351972"/>
                <a:gd name="connsiteY304" fmla="*/ 302895 h 310515"/>
                <a:gd name="connsiteX305" fmla="*/ 813435 w 4351972"/>
                <a:gd name="connsiteY305" fmla="*/ 302895 h 310515"/>
                <a:gd name="connsiteX306" fmla="*/ 730568 w 4351972"/>
                <a:gd name="connsiteY306" fmla="*/ 302895 h 310515"/>
                <a:gd name="connsiteX307" fmla="*/ 677228 w 4351972"/>
                <a:gd name="connsiteY307" fmla="*/ 229553 h 310515"/>
                <a:gd name="connsiteX308" fmla="*/ 616268 w 4351972"/>
                <a:gd name="connsiteY308" fmla="*/ 159068 h 310515"/>
                <a:gd name="connsiteX309" fmla="*/ 610553 w 4351972"/>
                <a:gd name="connsiteY309" fmla="*/ 159068 h 310515"/>
                <a:gd name="connsiteX310" fmla="*/ 610553 w 4351972"/>
                <a:gd name="connsiteY310" fmla="*/ 261938 h 310515"/>
                <a:gd name="connsiteX311" fmla="*/ 613410 w 4351972"/>
                <a:gd name="connsiteY311" fmla="*/ 274320 h 310515"/>
                <a:gd name="connsiteX312" fmla="*/ 622935 w 4351972"/>
                <a:gd name="connsiteY312" fmla="*/ 282893 h 310515"/>
                <a:gd name="connsiteX313" fmla="*/ 635318 w 4351972"/>
                <a:gd name="connsiteY313" fmla="*/ 286703 h 310515"/>
                <a:gd name="connsiteX314" fmla="*/ 650558 w 4351972"/>
                <a:gd name="connsiteY314" fmla="*/ 288608 h 310515"/>
                <a:gd name="connsiteX315" fmla="*/ 650558 w 4351972"/>
                <a:gd name="connsiteY315" fmla="*/ 303848 h 310515"/>
                <a:gd name="connsiteX316" fmla="*/ 528638 w 4351972"/>
                <a:gd name="connsiteY316" fmla="*/ 303848 h 310515"/>
                <a:gd name="connsiteX317" fmla="*/ 528638 w 4351972"/>
                <a:gd name="connsiteY317" fmla="*/ 288608 h 310515"/>
                <a:gd name="connsiteX318" fmla="*/ 542925 w 4351972"/>
                <a:gd name="connsiteY318" fmla="*/ 287655 h 310515"/>
                <a:gd name="connsiteX319" fmla="*/ 556260 w 4351972"/>
                <a:gd name="connsiteY319" fmla="*/ 284798 h 310515"/>
                <a:gd name="connsiteX320" fmla="*/ 565785 w 4351972"/>
                <a:gd name="connsiteY320" fmla="*/ 277178 h 310515"/>
                <a:gd name="connsiteX321" fmla="*/ 568643 w 4351972"/>
                <a:gd name="connsiteY321" fmla="*/ 264795 h 310515"/>
                <a:gd name="connsiteX322" fmla="*/ 568643 w 4351972"/>
                <a:gd name="connsiteY322" fmla="*/ 51435 h 310515"/>
                <a:gd name="connsiteX323" fmla="*/ 565785 w 4351972"/>
                <a:gd name="connsiteY323" fmla="*/ 39053 h 310515"/>
                <a:gd name="connsiteX324" fmla="*/ 556260 w 4351972"/>
                <a:gd name="connsiteY324" fmla="*/ 30480 h 310515"/>
                <a:gd name="connsiteX325" fmla="*/ 542925 w 4351972"/>
                <a:gd name="connsiteY325" fmla="*/ 25718 h 310515"/>
                <a:gd name="connsiteX326" fmla="*/ 529590 w 4351972"/>
                <a:gd name="connsiteY326" fmla="*/ 22860 h 310515"/>
                <a:gd name="connsiteX327" fmla="*/ 529590 w 4351972"/>
                <a:gd name="connsiteY327" fmla="*/ 7620 h 310515"/>
                <a:gd name="connsiteX328" fmla="*/ 651510 w 4351972"/>
                <a:gd name="connsiteY328" fmla="*/ 7620 h 310515"/>
                <a:gd name="connsiteX329" fmla="*/ 651510 w 4351972"/>
                <a:gd name="connsiteY329" fmla="*/ 22860 h 310515"/>
                <a:gd name="connsiteX330" fmla="*/ 637223 w 4351972"/>
                <a:gd name="connsiteY330" fmla="*/ 24765 h 310515"/>
                <a:gd name="connsiteX331" fmla="*/ 624840 w 4351972"/>
                <a:gd name="connsiteY331" fmla="*/ 27623 h 310515"/>
                <a:gd name="connsiteX332" fmla="*/ 615315 w 4351972"/>
                <a:gd name="connsiteY332" fmla="*/ 36195 h 310515"/>
                <a:gd name="connsiteX333" fmla="*/ 612458 w 4351972"/>
                <a:gd name="connsiteY333" fmla="*/ 48578 h 310515"/>
                <a:gd name="connsiteX334" fmla="*/ 612458 w 4351972"/>
                <a:gd name="connsiteY334" fmla="*/ 150495 h 310515"/>
                <a:gd name="connsiteX335" fmla="*/ 616268 w 4351972"/>
                <a:gd name="connsiteY335" fmla="*/ 150495 h 310515"/>
                <a:gd name="connsiteX336" fmla="*/ 653415 w 4351972"/>
                <a:gd name="connsiteY336" fmla="*/ 117158 h 310515"/>
                <a:gd name="connsiteX337" fmla="*/ 686753 w 4351972"/>
                <a:gd name="connsiteY337" fmla="*/ 82868 h 310515"/>
                <a:gd name="connsiteX338" fmla="*/ 710565 w 4351972"/>
                <a:gd name="connsiteY338" fmla="*/ 52388 h 310515"/>
                <a:gd name="connsiteX339" fmla="*/ 718185 w 4351972"/>
                <a:gd name="connsiteY339" fmla="*/ 32385 h 310515"/>
                <a:gd name="connsiteX340" fmla="*/ 714375 w 4351972"/>
                <a:gd name="connsiteY340" fmla="*/ 27623 h 310515"/>
                <a:gd name="connsiteX341" fmla="*/ 705803 w 4351972"/>
                <a:gd name="connsiteY341" fmla="*/ 24765 h 310515"/>
                <a:gd name="connsiteX342" fmla="*/ 695325 w 4351972"/>
                <a:gd name="connsiteY342" fmla="*/ 22860 h 310515"/>
                <a:gd name="connsiteX343" fmla="*/ 687705 w 4351972"/>
                <a:gd name="connsiteY343" fmla="*/ 21908 h 310515"/>
                <a:gd name="connsiteX344" fmla="*/ 0 w 4351972"/>
                <a:gd name="connsiteY344" fmla="*/ 6668 h 310515"/>
                <a:gd name="connsiteX345" fmla="*/ 134302 w 4351972"/>
                <a:gd name="connsiteY345" fmla="*/ 6668 h 310515"/>
                <a:gd name="connsiteX346" fmla="*/ 200977 w 4351972"/>
                <a:gd name="connsiteY346" fmla="*/ 26670 h 310515"/>
                <a:gd name="connsiteX347" fmla="*/ 226695 w 4351972"/>
                <a:gd name="connsiteY347" fmla="*/ 80963 h 310515"/>
                <a:gd name="connsiteX348" fmla="*/ 217170 w 4351972"/>
                <a:gd name="connsiteY348" fmla="*/ 121920 h 310515"/>
                <a:gd name="connsiteX349" fmla="*/ 192405 w 4351972"/>
                <a:gd name="connsiteY349" fmla="*/ 151448 h 310515"/>
                <a:gd name="connsiteX350" fmla="*/ 158115 w 4351972"/>
                <a:gd name="connsiteY350" fmla="*/ 168593 h 310515"/>
                <a:gd name="connsiteX351" fmla="*/ 118110 w 4351972"/>
                <a:gd name="connsiteY351" fmla="*/ 174308 h 310515"/>
                <a:gd name="connsiteX352" fmla="*/ 84772 w 4351972"/>
                <a:gd name="connsiteY352" fmla="*/ 174308 h 310515"/>
                <a:gd name="connsiteX353" fmla="*/ 84772 w 4351972"/>
                <a:gd name="connsiteY353" fmla="*/ 263843 h 310515"/>
                <a:gd name="connsiteX354" fmla="*/ 87630 w 4351972"/>
                <a:gd name="connsiteY354" fmla="*/ 276225 h 310515"/>
                <a:gd name="connsiteX355" fmla="*/ 97155 w 4351972"/>
                <a:gd name="connsiteY355" fmla="*/ 284798 h 310515"/>
                <a:gd name="connsiteX356" fmla="*/ 110490 w 4351972"/>
                <a:gd name="connsiteY356" fmla="*/ 287655 h 310515"/>
                <a:gd name="connsiteX357" fmla="*/ 127635 w 4351972"/>
                <a:gd name="connsiteY357" fmla="*/ 289560 h 310515"/>
                <a:gd name="connsiteX358" fmla="*/ 127635 w 4351972"/>
                <a:gd name="connsiteY358" fmla="*/ 304800 h 310515"/>
                <a:gd name="connsiteX359" fmla="*/ 952 w 4351972"/>
                <a:gd name="connsiteY359" fmla="*/ 304800 h 310515"/>
                <a:gd name="connsiteX360" fmla="*/ 952 w 4351972"/>
                <a:gd name="connsiteY360" fmla="*/ 289560 h 310515"/>
                <a:gd name="connsiteX361" fmla="*/ 15240 w 4351972"/>
                <a:gd name="connsiteY361" fmla="*/ 287655 h 310515"/>
                <a:gd name="connsiteX362" fmla="*/ 28575 w 4351972"/>
                <a:gd name="connsiteY362" fmla="*/ 284798 h 310515"/>
                <a:gd name="connsiteX363" fmla="*/ 37147 w 4351972"/>
                <a:gd name="connsiteY363" fmla="*/ 277178 h 310515"/>
                <a:gd name="connsiteX364" fmla="*/ 40005 w 4351972"/>
                <a:gd name="connsiteY364" fmla="*/ 263843 h 310515"/>
                <a:gd name="connsiteX365" fmla="*/ 40005 w 4351972"/>
                <a:gd name="connsiteY365" fmla="*/ 49530 h 310515"/>
                <a:gd name="connsiteX366" fmla="*/ 38100 w 4351972"/>
                <a:gd name="connsiteY366" fmla="*/ 36195 h 310515"/>
                <a:gd name="connsiteX367" fmla="*/ 28575 w 4351972"/>
                <a:gd name="connsiteY367" fmla="*/ 27623 h 310515"/>
                <a:gd name="connsiteX368" fmla="*/ 13335 w 4351972"/>
                <a:gd name="connsiteY368" fmla="*/ 23813 h 310515"/>
                <a:gd name="connsiteX369" fmla="*/ 0 w 4351972"/>
                <a:gd name="connsiteY369" fmla="*/ 21908 h 310515"/>
                <a:gd name="connsiteX370" fmla="*/ 2824163 w 4351972"/>
                <a:gd name="connsiteY370" fmla="*/ 5715 h 310515"/>
                <a:gd name="connsiteX371" fmla="*/ 3052763 w 4351972"/>
                <a:gd name="connsiteY371" fmla="*/ 5715 h 310515"/>
                <a:gd name="connsiteX372" fmla="*/ 3052763 w 4351972"/>
                <a:gd name="connsiteY372" fmla="*/ 76200 h 310515"/>
                <a:gd name="connsiteX373" fmla="*/ 3037523 w 4351972"/>
                <a:gd name="connsiteY373" fmla="*/ 76200 h 310515"/>
                <a:gd name="connsiteX374" fmla="*/ 3019425 w 4351972"/>
                <a:gd name="connsiteY374" fmla="*/ 42862 h 310515"/>
                <a:gd name="connsiteX375" fmla="*/ 2992755 w 4351972"/>
                <a:gd name="connsiteY375" fmla="*/ 23812 h 310515"/>
                <a:gd name="connsiteX376" fmla="*/ 2977515 w 4351972"/>
                <a:gd name="connsiteY376" fmla="*/ 22860 h 310515"/>
                <a:gd name="connsiteX377" fmla="*/ 2957513 w 4351972"/>
                <a:gd name="connsiteY377" fmla="*/ 22860 h 310515"/>
                <a:gd name="connsiteX378" fmla="*/ 2910840 w 4351972"/>
                <a:gd name="connsiteY378" fmla="*/ 22860 h 310515"/>
                <a:gd name="connsiteX379" fmla="*/ 2910840 w 4351972"/>
                <a:gd name="connsiteY379" fmla="*/ 139065 h 310515"/>
                <a:gd name="connsiteX380" fmla="*/ 2944178 w 4351972"/>
                <a:gd name="connsiteY380" fmla="*/ 139065 h 310515"/>
                <a:gd name="connsiteX381" fmla="*/ 2967038 w 4351972"/>
                <a:gd name="connsiteY381" fmla="*/ 136207 h 310515"/>
                <a:gd name="connsiteX382" fmla="*/ 2980373 w 4351972"/>
                <a:gd name="connsiteY382" fmla="*/ 125730 h 310515"/>
                <a:gd name="connsiteX383" fmla="*/ 2987993 w 4351972"/>
                <a:gd name="connsiteY383" fmla="*/ 109537 h 310515"/>
                <a:gd name="connsiteX384" fmla="*/ 2992755 w 4351972"/>
                <a:gd name="connsiteY384" fmla="*/ 90487 h 310515"/>
                <a:gd name="connsiteX385" fmla="*/ 3007995 w 4351972"/>
                <a:gd name="connsiteY385" fmla="*/ 90487 h 310515"/>
                <a:gd name="connsiteX386" fmla="*/ 3007995 w 4351972"/>
                <a:gd name="connsiteY386" fmla="*/ 206692 h 310515"/>
                <a:gd name="connsiteX387" fmla="*/ 2992755 w 4351972"/>
                <a:gd name="connsiteY387" fmla="*/ 206692 h 310515"/>
                <a:gd name="connsiteX388" fmla="*/ 2987993 w 4351972"/>
                <a:gd name="connsiteY388" fmla="*/ 185737 h 310515"/>
                <a:gd name="connsiteX389" fmla="*/ 2980373 w 4351972"/>
                <a:gd name="connsiteY389" fmla="*/ 169545 h 310515"/>
                <a:gd name="connsiteX390" fmla="*/ 2966085 w 4351972"/>
                <a:gd name="connsiteY390" fmla="*/ 159067 h 310515"/>
                <a:gd name="connsiteX391" fmla="*/ 2944178 w 4351972"/>
                <a:gd name="connsiteY391" fmla="*/ 156210 h 310515"/>
                <a:gd name="connsiteX392" fmla="*/ 2910840 w 4351972"/>
                <a:gd name="connsiteY392" fmla="*/ 156210 h 310515"/>
                <a:gd name="connsiteX393" fmla="*/ 2910840 w 4351972"/>
                <a:gd name="connsiteY393" fmla="*/ 244792 h 310515"/>
                <a:gd name="connsiteX394" fmla="*/ 2912745 w 4351972"/>
                <a:gd name="connsiteY394" fmla="*/ 265747 h 310515"/>
                <a:gd name="connsiteX395" fmla="*/ 2920365 w 4351972"/>
                <a:gd name="connsiteY395" fmla="*/ 277177 h 310515"/>
                <a:gd name="connsiteX396" fmla="*/ 2934653 w 4351972"/>
                <a:gd name="connsiteY396" fmla="*/ 281940 h 310515"/>
                <a:gd name="connsiteX397" fmla="*/ 2961323 w 4351972"/>
                <a:gd name="connsiteY397" fmla="*/ 282892 h 310515"/>
                <a:gd name="connsiteX398" fmla="*/ 2979420 w 4351972"/>
                <a:gd name="connsiteY398" fmla="*/ 282892 h 310515"/>
                <a:gd name="connsiteX399" fmla="*/ 2998470 w 4351972"/>
                <a:gd name="connsiteY399" fmla="*/ 281940 h 310515"/>
                <a:gd name="connsiteX400" fmla="*/ 3014663 w 4351972"/>
                <a:gd name="connsiteY400" fmla="*/ 279082 h 310515"/>
                <a:gd name="connsiteX401" fmla="*/ 3026093 w 4351972"/>
                <a:gd name="connsiteY401" fmla="*/ 273367 h 310515"/>
                <a:gd name="connsiteX402" fmla="*/ 3046095 w 4351972"/>
                <a:gd name="connsiteY402" fmla="*/ 242887 h 310515"/>
                <a:gd name="connsiteX403" fmla="*/ 3059430 w 4351972"/>
                <a:gd name="connsiteY403" fmla="*/ 213360 h 310515"/>
                <a:gd name="connsiteX404" fmla="*/ 3074670 w 4351972"/>
                <a:gd name="connsiteY404" fmla="*/ 213360 h 310515"/>
                <a:gd name="connsiteX405" fmla="*/ 3074670 w 4351972"/>
                <a:gd name="connsiteY405" fmla="*/ 216217 h 310515"/>
                <a:gd name="connsiteX406" fmla="*/ 3068955 w 4351972"/>
                <a:gd name="connsiteY406" fmla="*/ 302895 h 310515"/>
                <a:gd name="connsiteX407" fmla="*/ 2824163 w 4351972"/>
                <a:gd name="connsiteY407" fmla="*/ 302895 h 310515"/>
                <a:gd name="connsiteX408" fmla="*/ 2824163 w 4351972"/>
                <a:gd name="connsiteY408" fmla="*/ 287655 h 310515"/>
                <a:gd name="connsiteX409" fmla="*/ 2840355 w 4351972"/>
                <a:gd name="connsiteY409" fmla="*/ 285750 h 310515"/>
                <a:gd name="connsiteX410" fmla="*/ 2853690 w 4351972"/>
                <a:gd name="connsiteY410" fmla="*/ 282892 h 310515"/>
                <a:gd name="connsiteX411" fmla="*/ 2863215 w 4351972"/>
                <a:gd name="connsiteY411" fmla="*/ 274320 h 310515"/>
                <a:gd name="connsiteX412" fmla="*/ 2866073 w 4351972"/>
                <a:gd name="connsiteY412" fmla="*/ 261937 h 310515"/>
                <a:gd name="connsiteX413" fmla="*/ 2866073 w 4351972"/>
                <a:gd name="connsiteY413" fmla="*/ 49530 h 310515"/>
                <a:gd name="connsiteX414" fmla="*/ 2864168 w 4351972"/>
                <a:gd name="connsiteY414" fmla="*/ 37147 h 310515"/>
                <a:gd name="connsiteX415" fmla="*/ 2854643 w 4351972"/>
                <a:gd name="connsiteY415" fmla="*/ 28575 h 310515"/>
                <a:gd name="connsiteX416" fmla="*/ 2839403 w 4351972"/>
                <a:gd name="connsiteY416" fmla="*/ 23812 h 310515"/>
                <a:gd name="connsiteX417" fmla="*/ 2824163 w 4351972"/>
                <a:gd name="connsiteY417" fmla="*/ 20955 h 310515"/>
                <a:gd name="connsiteX418" fmla="*/ 258128 w 4351972"/>
                <a:gd name="connsiteY418" fmla="*/ 5715 h 310515"/>
                <a:gd name="connsiteX419" fmla="*/ 486728 w 4351972"/>
                <a:gd name="connsiteY419" fmla="*/ 5715 h 310515"/>
                <a:gd name="connsiteX420" fmla="*/ 486728 w 4351972"/>
                <a:gd name="connsiteY420" fmla="*/ 76200 h 310515"/>
                <a:gd name="connsiteX421" fmla="*/ 471488 w 4351972"/>
                <a:gd name="connsiteY421" fmla="*/ 76200 h 310515"/>
                <a:gd name="connsiteX422" fmla="*/ 453390 w 4351972"/>
                <a:gd name="connsiteY422" fmla="*/ 42862 h 310515"/>
                <a:gd name="connsiteX423" fmla="*/ 426720 w 4351972"/>
                <a:gd name="connsiteY423" fmla="*/ 23812 h 310515"/>
                <a:gd name="connsiteX424" fmla="*/ 411480 w 4351972"/>
                <a:gd name="connsiteY424" fmla="*/ 22860 h 310515"/>
                <a:gd name="connsiteX425" fmla="*/ 391478 w 4351972"/>
                <a:gd name="connsiteY425" fmla="*/ 22860 h 310515"/>
                <a:gd name="connsiteX426" fmla="*/ 344805 w 4351972"/>
                <a:gd name="connsiteY426" fmla="*/ 22860 h 310515"/>
                <a:gd name="connsiteX427" fmla="*/ 344805 w 4351972"/>
                <a:gd name="connsiteY427" fmla="*/ 139065 h 310515"/>
                <a:gd name="connsiteX428" fmla="*/ 378143 w 4351972"/>
                <a:gd name="connsiteY428" fmla="*/ 139065 h 310515"/>
                <a:gd name="connsiteX429" fmla="*/ 401003 w 4351972"/>
                <a:gd name="connsiteY429" fmla="*/ 136207 h 310515"/>
                <a:gd name="connsiteX430" fmla="*/ 414338 w 4351972"/>
                <a:gd name="connsiteY430" fmla="*/ 125730 h 310515"/>
                <a:gd name="connsiteX431" fmla="*/ 421958 w 4351972"/>
                <a:gd name="connsiteY431" fmla="*/ 109537 h 310515"/>
                <a:gd name="connsiteX432" fmla="*/ 425768 w 4351972"/>
                <a:gd name="connsiteY432" fmla="*/ 90487 h 310515"/>
                <a:gd name="connsiteX433" fmla="*/ 441008 w 4351972"/>
                <a:gd name="connsiteY433" fmla="*/ 90487 h 310515"/>
                <a:gd name="connsiteX434" fmla="*/ 441008 w 4351972"/>
                <a:gd name="connsiteY434" fmla="*/ 206692 h 310515"/>
                <a:gd name="connsiteX435" fmla="*/ 425768 w 4351972"/>
                <a:gd name="connsiteY435" fmla="*/ 206692 h 310515"/>
                <a:gd name="connsiteX436" fmla="*/ 421005 w 4351972"/>
                <a:gd name="connsiteY436" fmla="*/ 185737 h 310515"/>
                <a:gd name="connsiteX437" fmla="*/ 413385 w 4351972"/>
                <a:gd name="connsiteY437" fmla="*/ 169545 h 310515"/>
                <a:gd name="connsiteX438" fmla="*/ 399098 w 4351972"/>
                <a:gd name="connsiteY438" fmla="*/ 159067 h 310515"/>
                <a:gd name="connsiteX439" fmla="*/ 377190 w 4351972"/>
                <a:gd name="connsiteY439" fmla="*/ 156210 h 310515"/>
                <a:gd name="connsiteX440" fmla="*/ 343853 w 4351972"/>
                <a:gd name="connsiteY440" fmla="*/ 156210 h 310515"/>
                <a:gd name="connsiteX441" fmla="*/ 343853 w 4351972"/>
                <a:gd name="connsiteY441" fmla="*/ 244792 h 310515"/>
                <a:gd name="connsiteX442" fmla="*/ 345758 w 4351972"/>
                <a:gd name="connsiteY442" fmla="*/ 265747 h 310515"/>
                <a:gd name="connsiteX443" fmla="*/ 353378 w 4351972"/>
                <a:gd name="connsiteY443" fmla="*/ 277177 h 310515"/>
                <a:gd name="connsiteX444" fmla="*/ 367665 w 4351972"/>
                <a:gd name="connsiteY444" fmla="*/ 281940 h 310515"/>
                <a:gd name="connsiteX445" fmla="*/ 394335 w 4351972"/>
                <a:gd name="connsiteY445" fmla="*/ 282892 h 310515"/>
                <a:gd name="connsiteX446" fmla="*/ 412433 w 4351972"/>
                <a:gd name="connsiteY446" fmla="*/ 282892 h 310515"/>
                <a:gd name="connsiteX447" fmla="*/ 431483 w 4351972"/>
                <a:gd name="connsiteY447" fmla="*/ 281940 h 310515"/>
                <a:gd name="connsiteX448" fmla="*/ 447675 w 4351972"/>
                <a:gd name="connsiteY448" fmla="*/ 279082 h 310515"/>
                <a:gd name="connsiteX449" fmla="*/ 460058 w 4351972"/>
                <a:gd name="connsiteY449" fmla="*/ 273367 h 310515"/>
                <a:gd name="connsiteX450" fmla="*/ 480060 w 4351972"/>
                <a:gd name="connsiteY450" fmla="*/ 242887 h 310515"/>
                <a:gd name="connsiteX451" fmla="*/ 493395 w 4351972"/>
                <a:gd name="connsiteY451" fmla="*/ 213360 h 310515"/>
                <a:gd name="connsiteX452" fmla="*/ 508635 w 4351972"/>
                <a:gd name="connsiteY452" fmla="*/ 213360 h 310515"/>
                <a:gd name="connsiteX453" fmla="*/ 508635 w 4351972"/>
                <a:gd name="connsiteY453" fmla="*/ 216217 h 310515"/>
                <a:gd name="connsiteX454" fmla="*/ 502920 w 4351972"/>
                <a:gd name="connsiteY454" fmla="*/ 302895 h 310515"/>
                <a:gd name="connsiteX455" fmla="*/ 258128 w 4351972"/>
                <a:gd name="connsiteY455" fmla="*/ 302895 h 310515"/>
                <a:gd name="connsiteX456" fmla="*/ 258128 w 4351972"/>
                <a:gd name="connsiteY456" fmla="*/ 287655 h 310515"/>
                <a:gd name="connsiteX457" fmla="*/ 274320 w 4351972"/>
                <a:gd name="connsiteY457" fmla="*/ 285750 h 310515"/>
                <a:gd name="connsiteX458" fmla="*/ 287655 w 4351972"/>
                <a:gd name="connsiteY458" fmla="*/ 282892 h 310515"/>
                <a:gd name="connsiteX459" fmla="*/ 297180 w 4351972"/>
                <a:gd name="connsiteY459" fmla="*/ 274320 h 310515"/>
                <a:gd name="connsiteX460" fmla="*/ 300038 w 4351972"/>
                <a:gd name="connsiteY460" fmla="*/ 261937 h 310515"/>
                <a:gd name="connsiteX461" fmla="*/ 300038 w 4351972"/>
                <a:gd name="connsiteY461" fmla="*/ 49530 h 310515"/>
                <a:gd name="connsiteX462" fmla="*/ 298133 w 4351972"/>
                <a:gd name="connsiteY462" fmla="*/ 37147 h 310515"/>
                <a:gd name="connsiteX463" fmla="*/ 288608 w 4351972"/>
                <a:gd name="connsiteY463" fmla="*/ 28575 h 310515"/>
                <a:gd name="connsiteX464" fmla="*/ 273368 w 4351972"/>
                <a:gd name="connsiteY464" fmla="*/ 23812 h 310515"/>
                <a:gd name="connsiteX465" fmla="*/ 258128 w 4351972"/>
                <a:gd name="connsiteY465" fmla="*/ 20955 h 310515"/>
                <a:gd name="connsiteX466" fmla="*/ 3640456 w 4351972"/>
                <a:gd name="connsiteY466" fmla="*/ 4763 h 310515"/>
                <a:gd name="connsiteX467" fmla="*/ 3773806 w 4351972"/>
                <a:gd name="connsiteY467" fmla="*/ 4763 h 310515"/>
                <a:gd name="connsiteX468" fmla="*/ 3773806 w 4351972"/>
                <a:gd name="connsiteY468" fmla="*/ 20003 h 310515"/>
                <a:gd name="connsiteX469" fmla="*/ 3758565 w 4351972"/>
                <a:gd name="connsiteY469" fmla="*/ 21908 h 310515"/>
                <a:gd name="connsiteX470" fmla="*/ 3743325 w 4351972"/>
                <a:gd name="connsiteY470" fmla="*/ 25718 h 310515"/>
                <a:gd name="connsiteX471" fmla="*/ 3732848 w 4351972"/>
                <a:gd name="connsiteY471" fmla="*/ 33338 h 310515"/>
                <a:gd name="connsiteX472" fmla="*/ 3729990 w 4351972"/>
                <a:gd name="connsiteY472" fmla="*/ 45720 h 310515"/>
                <a:gd name="connsiteX473" fmla="*/ 3729990 w 4351972"/>
                <a:gd name="connsiteY473" fmla="*/ 259080 h 310515"/>
                <a:gd name="connsiteX474" fmla="*/ 3732848 w 4351972"/>
                <a:gd name="connsiteY474" fmla="*/ 271463 h 310515"/>
                <a:gd name="connsiteX475" fmla="*/ 3743325 w 4351972"/>
                <a:gd name="connsiteY475" fmla="*/ 280035 h 310515"/>
                <a:gd name="connsiteX476" fmla="*/ 3757613 w 4351972"/>
                <a:gd name="connsiteY476" fmla="*/ 283845 h 310515"/>
                <a:gd name="connsiteX477" fmla="*/ 3774758 w 4351972"/>
                <a:gd name="connsiteY477" fmla="*/ 285750 h 310515"/>
                <a:gd name="connsiteX478" fmla="*/ 3774758 w 4351972"/>
                <a:gd name="connsiteY478" fmla="*/ 302895 h 310515"/>
                <a:gd name="connsiteX479" fmla="*/ 3772853 w 4351972"/>
                <a:gd name="connsiteY479" fmla="*/ 302895 h 310515"/>
                <a:gd name="connsiteX480" fmla="*/ 3639503 w 4351972"/>
                <a:gd name="connsiteY480" fmla="*/ 302895 h 310515"/>
                <a:gd name="connsiteX481" fmla="*/ 3639503 w 4351972"/>
                <a:gd name="connsiteY481" fmla="*/ 287655 h 310515"/>
                <a:gd name="connsiteX482" fmla="*/ 3655695 w 4351972"/>
                <a:gd name="connsiteY482" fmla="*/ 286703 h 310515"/>
                <a:gd name="connsiteX483" fmla="*/ 3670936 w 4351972"/>
                <a:gd name="connsiteY483" fmla="*/ 283845 h 310515"/>
                <a:gd name="connsiteX484" fmla="*/ 3681413 w 4351972"/>
                <a:gd name="connsiteY484" fmla="*/ 276225 h 310515"/>
                <a:gd name="connsiteX485" fmla="*/ 3684270 w 4351972"/>
                <a:gd name="connsiteY485" fmla="*/ 262890 h 310515"/>
                <a:gd name="connsiteX486" fmla="*/ 3684270 w 4351972"/>
                <a:gd name="connsiteY486" fmla="*/ 48578 h 310515"/>
                <a:gd name="connsiteX487" fmla="*/ 3682365 w 4351972"/>
                <a:gd name="connsiteY487" fmla="*/ 36195 h 310515"/>
                <a:gd name="connsiteX488" fmla="*/ 3671888 w 4351972"/>
                <a:gd name="connsiteY488" fmla="*/ 27623 h 310515"/>
                <a:gd name="connsiteX489" fmla="*/ 3655695 w 4351972"/>
                <a:gd name="connsiteY489" fmla="*/ 22860 h 310515"/>
                <a:gd name="connsiteX490" fmla="*/ 3640456 w 4351972"/>
                <a:gd name="connsiteY490" fmla="*/ 20003 h 310515"/>
                <a:gd name="connsiteX491" fmla="*/ 2371725 w 4351972"/>
                <a:gd name="connsiteY491" fmla="*/ 4763 h 310515"/>
                <a:gd name="connsiteX492" fmla="*/ 2505075 w 4351972"/>
                <a:gd name="connsiteY492" fmla="*/ 4763 h 310515"/>
                <a:gd name="connsiteX493" fmla="*/ 2505075 w 4351972"/>
                <a:gd name="connsiteY493" fmla="*/ 20003 h 310515"/>
                <a:gd name="connsiteX494" fmla="*/ 2489835 w 4351972"/>
                <a:gd name="connsiteY494" fmla="*/ 21908 h 310515"/>
                <a:gd name="connsiteX495" fmla="*/ 2474595 w 4351972"/>
                <a:gd name="connsiteY495" fmla="*/ 25718 h 310515"/>
                <a:gd name="connsiteX496" fmla="*/ 2464117 w 4351972"/>
                <a:gd name="connsiteY496" fmla="*/ 33338 h 310515"/>
                <a:gd name="connsiteX497" fmla="*/ 2461260 w 4351972"/>
                <a:gd name="connsiteY497" fmla="*/ 45720 h 310515"/>
                <a:gd name="connsiteX498" fmla="*/ 2461260 w 4351972"/>
                <a:gd name="connsiteY498" fmla="*/ 259080 h 310515"/>
                <a:gd name="connsiteX499" fmla="*/ 2464117 w 4351972"/>
                <a:gd name="connsiteY499" fmla="*/ 271463 h 310515"/>
                <a:gd name="connsiteX500" fmla="*/ 2474595 w 4351972"/>
                <a:gd name="connsiteY500" fmla="*/ 280035 h 310515"/>
                <a:gd name="connsiteX501" fmla="*/ 2488882 w 4351972"/>
                <a:gd name="connsiteY501" fmla="*/ 283845 h 310515"/>
                <a:gd name="connsiteX502" fmla="*/ 2506027 w 4351972"/>
                <a:gd name="connsiteY502" fmla="*/ 285750 h 310515"/>
                <a:gd name="connsiteX503" fmla="*/ 2506027 w 4351972"/>
                <a:gd name="connsiteY503" fmla="*/ 302895 h 310515"/>
                <a:gd name="connsiteX504" fmla="*/ 2503170 w 4351972"/>
                <a:gd name="connsiteY504" fmla="*/ 302895 h 310515"/>
                <a:gd name="connsiteX505" fmla="*/ 2369820 w 4351972"/>
                <a:gd name="connsiteY505" fmla="*/ 302895 h 310515"/>
                <a:gd name="connsiteX506" fmla="*/ 2369820 w 4351972"/>
                <a:gd name="connsiteY506" fmla="*/ 287655 h 310515"/>
                <a:gd name="connsiteX507" fmla="*/ 2386012 w 4351972"/>
                <a:gd name="connsiteY507" fmla="*/ 286703 h 310515"/>
                <a:gd name="connsiteX508" fmla="*/ 2401252 w 4351972"/>
                <a:gd name="connsiteY508" fmla="*/ 283845 h 310515"/>
                <a:gd name="connsiteX509" fmla="*/ 2411730 w 4351972"/>
                <a:gd name="connsiteY509" fmla="*/ 276225 h 310515"/>
                <a:gd name="connsiteX510" fmla="*/ 2414587 w 4351972"/>
                <a:gd name="connsiteY510" fmla="*/ 262890 h 310515"/>
                <a:gd name="connsiteX511" fmla="*/ 2414587 w 4351972"/>
                <a:gd name="connsiteY511" fmla="*/ 48578 h 310515"/>
                <a:gd name="connsiteX512" fmla="*/ 2412682 w 4351972"/>
                <a:gd name="connsiteY512" fmla="*/ 36195 h 310515"/>
                <a:gd name="connsiteX513" fmla="*/ 2402205 w 4351972"/>
                <a:gd name="connsiteY513" fmla="*/ 27623 h 310515"/>
                <a:gd name="connsiteX514" fmla="*/ 2386965 w 4351972"/>
                <a:gd name="connsiteY514" fmla="*/ 22860 h 310515"/>
                <a:gd name="connsiteX515" fmla="*/ 2371725 w 4351972"/>
                <a:gd name="connsiteY515" fmla="*/ 20003 h 310515"/>
                <a:gd name="connsiteX516" fmla="*/ 827723 w 4351972"/>
                <a:gd name="connsiteY516" fmla="*/ 4763 h 310515"/>
                <a:gd name="connsiteX517" fmla="*/ 961073 w 4351972"/>
                <a:gd name="connsiteY517" fmla="*/ 4763 h 310515"/>
                <a:gd name="connsiteX518" fmla="*/ 961073 w 4351972"/>
                <a:gd name="connsiteY518" fmla="*/ 20003 h 310515"/>
                <a:gd name="connsiteX519" fmla="*/ 945833 w 4351972"/>
                <a:gd name="connsiteY519" fmla="*/ 21908 h 310515"/>
                <a:gd name="connsiteX520" fmla="*/ 930593 w 4351972"/>
                <a:gd name="connsiteY520" fmla="*/ 25718 h 310515"/>
                <a:gd name="connsiteX521" fmla="*/ 920115 w 4351972"/>
                <a:gd name="connsiteY521" fmla="*/ 33338 h 310515"/>
                <a:gd name="connsiteX522" fmla="*/ 917258 w 4351972"/>
                <a:gd name="connsiteY522" fmla="*/ 45720 h 310515"/>
                <a:gd name="connsiteX523" fmla="*/ 917258 w 4351972"/>
                <a:gd name="connsiteY523" fmla="*/ 259080 h 310515"/>
                <a:gd name="connsiteX524" fmla="*/ 920115 w 4351972"/>
                <a:gd name="connsiteY524" fmla="*/ 271463 h 310515"/>
                <a:gd name="connsiteX525" fmla="*/ 930593 w 4351972"/>
                <a:gd name="connsiteY525" fmla="*/ 280035 h 310515"/>
                <a:gd name="connsiteX526" fmla="*/ 944880 w 4351972"/>
                <a:gd name="connsiteY526" fmla="*/ 283845 h 310515"/>
                <a:gd name="connsiteX527" fmla="*/ 962025 w 4351972"/>
                <a:gd name="connsiteY527" fmla="*/ 285750 h 310515"/>
                <a:gd name="connsiteX528" fmla="*/ 962025 w 4351972"/>
                <a:gd name="connsiteY528" fmla="*/ 302895 h 310515"/>
                <a:gd name="connsiteX529" fmla="*/ 961073 w 4351972"/>
                <a:gd name="connsiteY529" fmla="*/ 302895 h 310515"/>
                <a:gd name="connsiteX530" fmla="*/ 827723 w 4351972"/>
                <a:gd name="connsiteY530" fmla="*/ 302895 h 310515"/>
                <a:gd name="connsiteX531" fmla="*/ 827723 w 4351972"/>
                <a:gd name="connsiteY531" fmla="*/ 287655 h 310515"/>
                <a:gd name="connsiteX532" fmla="*/ 843915 w 4351972"/>
                <a:gd name="connsiteY532" fmla="*/ 286703 h 310515"/>
                <a:gd name="connsiteX533" fmla="*/ 859155 w 4351972"/>
                <a:gd name="connsiteY533" fmla="*/ 283845 h 310515"/>
                <a:gd name="connsiteX534" fmla="*/ 868680 w 4351972"/>
                <a:gd name="connsiteY534" fmla="*/ 276225 h 310515"/>
                <a:gd name="connsiteX535" fmla="*/ 871538 w 4351972"/>
                <a:gd name="connsiteY535" fmla="*/ 262890 h 310515"/>
                <a:gd name="connsiteX536" fmla="*/ 871538 w 4351972"/>
                <a:gd name="connsiteY536" fmla="*/ 48578 h 310515"/>
                <a:gd name="connsiteX537" fmla="*/ 869633 w 4351972"/>
                <a:gd name="connsiteY537" fmla="*/ 36195 h 310515"/>
                <a:gd name="connsiteX538" fmla="*/ 859155 w 4351972"/>
                <a:gd name="connsiteY538" fmla="*/ 27623 h 310515"/>
                <a:gd name="connsiteX539" fmla="*/ 842963 w 4351972"/>
                <a:gd name="connsiteY539" fmla="*/ 22860 h 310515"/>
                <a:gd name="connsiteX540" fmla="*/ 827723 w 4351972"/>
                <a:gd name="connsiteY540" fmla="*/ 20003 h 310515"/>
                <a:gd name="connsiteX541" fmla="*/ 3500437 w 4351972"/>
                <a:gd name="connsiteY541" fmla="*/ 1905 h 310515"/>
                <a:gd name="connsiteX542" fmla="*/ 3536632 w 4351972"/>
                <a:gd name="connsiteY542" fmla="*/ 8572 h 310515"/>
                <a:gd name="connsiteX543" fmla="*/ 3566160 w 4351972"/>
                <a:gd name="connsiteY543" fmla="*/ 22860 h 310515"/>
                <a:gd name="connsiteX544" fmla="*/ 3574732 w 4351972"/>
                <a:gd name="connsiteY544" fmla="*/ 8572 h 310515"/>
                <a:gd name="connsiteX545" fmla="*/ 3590925 w 4351972"/>
                <a:gd name="connsiteY545" fmla="*/ 8572 h 310515"/>
                <a:gd name="connsiteX546" fmla="*/ 3592830 w 4351972"/>
                <a:gd name="connsiteY546" fmla="*/ 106680 h 310515"/>
                <a:gd name="connsiteX547" fmla="*/ 3575685 w 4351972"/>
                <a:gd name="connsiteY547" fmla="*/ 106680 h 310515"/>
                <a:gd name="connsiteX548" fmla="*/ 3565207 w 4351972"/>
                <a:gd name="connsiteY548" fmla="*/ 74295 h 310515"/>
                <a:gd name="connsiteX549" fmla="*/ 3549968 w 4351972"/>
                <a:gd name="connsiteY549" fmla="*/ 46672 h 310515"/>
                <a:gd name="connsiteX550" fmla="*/ 3528060 w 4351972"/>
                <a:gd name="connsiteY550" fmla="*/ 27622 h 310515"/>
                <a:gd name="connsiteX551" fmla="*/ 3496627 w 4351972"/>
                <a:gd name="connsiteY551" fmla="*/ 20002 h 310515"/>
                <a:gd name="connsiteX552" fmla="*/ 3463290 w 4351972"/>
                <a:gd name="connsiteY552" fmla="*/ 32385 h 310515"/>
                <a:gd name="connsiteX553" fmla="*/ 3449002 w 4351972"/>
                <a:gd name="connsiteY553" fmla="*/ 63817 h 310515"/>
                <a:gd name="connsiteX554" fmla="*/ 3457575 w 4351972"/>
                <a:gd name="connsiteY554" fmla="*/ 95250 h 310515"/>
                <a:gd name="connsiteX555" fmla="*/ 3483293 w 4351972"/>
                <a:gd name="connsiteY555" fmla="*/ 116205 h 310515"/>
                <a:gd name="connsiteX556" fmla="*/ 3512820 w 4351972"/>
                <a:gd name="connsiteY556" fmla="*/ 128587 h 310515"/>
                <a:gd name="connsiteX557" fmla="*/ 3541395 w 4351972"/>
                <a:gd name="connsiteY557" fmla="*/ 140017 h 310515"/>
                <a:gd name="connsiteX558" fmla="*/ 3565207 w 4351972"/>
                <a:gd name="connsiteY558" fmla="*/ 152400 h 310515"/>
                <a:gd name="connsiteX559" fmla="*/ 3588068 w 4351972"/>
                <a:gd name="connsiteY559" fmla="*/ 167640 h 310515"/>
                <a:gd name="connsiteX560" fmla="*/ 3602355 w 4351972"/>
                <a:gd name="connsiteY560" fmla="*/ 190500 h 310515"/>
                <a:gd name="connsiteX561" fmla="*/ 3607118 w 4351972"/>
                <a:gd name="connsiteY561" fmla="*/ 219075 h 310515"/>
                <a:gd name="connsiteX562" fmla="*/ 3578543 w 4351972"/>
                <a:gd name="connsiteY562" fmla="*/ 283845 h 310515"/>
                <a:gd name="connsiteX563" fmla="*/ 3507105 w 4351972"/>
                <a:gd name="connsiteY563" fmla="*/ 309562 h 310515"/>
                <a:gd name="connsiteX564" fmla="*/ 3468052 w 4351972"/>
                <a:gd name="connsiteY564" fmla="*/ 302895 h 310515"/>
                <a:gd name="connsiteX565" fmla="*/ 3433762 w 4351972"/>
                <a:gd name="connsiteY565" fmla="*/ 287655 h 310515"/>
                <a:gd name="connsiteX566" fmla="*/ 3425190 w 4351972"/>
                <a:gd name="connsiteY566" fmla="*/ 302895 h 310515"/>
                <a:gd name="connsiteX567" fmla="*/ 3408998 w 4351972"/>
                <a:gd name="connsiteY567" fmla="*/ 302895 h 310515"/>
                <a:gd name="connsiteX568" fmla="*/ 3406140 w 4351972"/>
                <a:gd name="connsiteY568" fmla="*/ 201930 h 310515"/>
                <a:gd name="connsiteX569" fmla="*/ 3422332 w 4351972"/>
                <a:gd name="connsiteY569" fmla="*/ 201930 h 310515"/>
                <a:gd name="connsiteX570" fmla="*/ 3434715 w 4351972"/>
                <a:gd name="connsiteY570" fmla="*/ 236220 h 310515"/>
                <a:gd name="connsiteX571" fmla="*/ 3452812 w 4351972"/>
                <a:gd name="connsiteY571" fmla="*/ 264795 h 310515"/>
                <a:gd name="connsiteX572" fmla="*/ 3478530 w 4351972"/>
                <a:gd name="connsiteY572" fmla="*/ 284797 h 310515"/>
                <a:gd name="connsiteX573" fmla="*/ 3511868 w 4351972"/>
                <a:gd name="connsiteY573" fmla="*/ 292417 h 310515"/>
                <a:gd name="connsiteX574" fmla="*/ 3536632 w 4351972"/>
                <a:gd name="connsiteY574" fmla="*/ 288607 h 310515"/>
                <a:gd name="connsiteX575" fmla="*/ 3553777 w 4351972"/>
                <a:gd name="connsiteY575" fmla="*/ 278130 h 310515"/>
                <a:gd name="connsiteX576" fmla="*/ 3563302 w 4351972"/>
                <a:gd name="connsiteY576" fmla="*/ 261937 h 310515"/>
                <a:gd name="connsiteX577" fmla="*/ 3566160 w 4351972"/>
                <a:gd name="connsiteY577" fmla="*/ 240982 h 310515"/>
                <a:gd name="connsiteX578" fmla="*/ 3556635 w 4351972"/>
                <a:gd name="connsiteY578" fmla="*/ 207645 h 310515"/>
                <a:gd name="connsiteX579" fmla="*/ 3527107 w 4351972"/>
                <a:gd name="connsiteY579" fmla="*/ 184785 h 310515"/>
                <a:gd name="connsiteX580" fmla="*/ 3495675 w 4351972"/>
                <a:gd name="connsiteY580" fmla="*/ 172402 h 310515"/>
                <a:gd name="connsiteX581" fmla="*/ 3465195 w 4351972"/>
                <a:gd name="connsiteY581" fmla="*/ 160020 h 310515"/>
                <a:gd name="connsiteX582" fmla="*/ 3426143 w 4351972"/>
                <a:gd name="connsiteY582" fmla="*/ 130492 h 310515"/>
                <a:gd name="connsiteX583" fmla="*/ 3411855 w 4351972"/>
                <a:gd name="connsiteY583" fmla="*/ 82867 h 310515"/>
                <a:gd name="connsiteX584" fmla="*/ 3418523 w 4351972"/>
                <a:gd name="connsiteY584" fmla="*/ 51435 h 310515"/>
                <a:gd name="connsiteX585" fmla="*/ 3437573 w 4351972"/>
                <a:gd name="connsiteY585" fmla="*/ 25717 h 310515"/>
                <a:gd name="connsiteX586" fmla="*/ 3466148 w 4351972"/>
                <a:gd name="connsiteY586" fmla="*/ 8572 h 310515"/>
                <a:gd name="connsiteX587" fmla="*/ 3500437 w 4351972"/>
                <a:gd name="connsiteY587" fmla="*/ 1905 h 310515"/>
                <a:gd name="connsiteX588" fmla="*/ 1459230 w 4351972"/>
                <a:gd name="connsiteY588" fmla="*/ 0 h 310515"/>
                <a:gd name="connsiteX589" fmla="*/ 1503045 w 4351972"/>
                <a:gd name="connsiteY589" fmla="*/ 6667 h 310515"/>
                <a:gd name="connsiteX590" fmla="*/ 1535430 w 4351972"/>
                <a:gd name="connsiteY590" fmla="*/ 20955 h 310515"/>
                <a:gd name="connsiteX591" fmla="*/ 1544003 w 4351972"/>
                <a:gd name="connsiteY591" fmla="*/ 6667 h 310515"/>
                <a:gd name="connsiteX592" fmla="*/ 1560195 w 4351972"/>
                <a:gd name="connsiteY592" fmla="*/ 6667 h 310515"/>
                <a:gd name="connsiteX593" fmla="*/ 1562100 w 4351972"/>
                <a:gd name="connsiteY593" fmla="*/ 109537 h 310515"/>
                <a:gd name="connsiteX594" fmla="*/ 1544955 w 4351972"/>
                <a:gd name="connsiteY594" fmla="*/ 109537 h 310515"/>
                <a:gd name="connsiteX595" fmla="*/ 1534478 w 4351972"/>
                <a:gd name="connsiteY595" fmla="*/ 76200 h 310515"/>
                <a:gd name="connsiteX596" fmla="*/ 1518285 w 4351972"/>
                <a:gd name="connsiteY596" fmla="*/ 46672 h 310515"/>
                <a:gd name="connsiteX597" fmla="*/ 1493520 w 4351972"/>
                <a:gd name="connsiteY597" fmla="*/ 25717 h 310515"/>
                <a:gd name="connsiteX598" fmla="*/ 1458278 w 4351972"/>
                <a:gd name="connsiteY598" fmla="*/ 18097 h 310515"/>
                <a:gd name="connsiteX599" fmla="*/ 1418273 w 4351972"/>
                <a:gd name="connsiteY599" fmla="*/ 27622 h 310515"/>
                <a:gd name="connsiteX600" fmla="*/ 1387793 w 4351972"/>
                <a:gd name="connsiteY600" fmla="*/ 54292 h 310515"/>
                <a:gd name="connsiteX601" fmla="*/ 1368743 w 4351972"/>
                <a:gd name="connsiteY601" fmla="*/ 97155 h 310515"/>
                <a:gd name="connsiteX602" fmla="*/ 1362075 w 4351972"/>
                <a:gd name="connsiteY602" fmla="*/ 155257 h 310515"/>
                <a:gd name="connsiteX603" fmla="*/ 1368743 w 4351972"/>
                <a:gd name="connsiteY603" fmla="*/ 208597 h 310515"/>
                <a:gd name="connsiteX604" fmla="*/ 1388745 w 4351972"/>
                <a:gd name="connsiteY604" fmla="*/ 251460 h 310515"/>
                <a:gd name="connsiteX605" fmla="*/ 1421130 w 4351972"/>
                <a:gd name="connsiteY605" fmla="*/ 280987 h 310515"/>
                <a:gd name="connsiteX606" fmla="*/ 1464945 w 4351972"/>
                <a:gd name="connsiteY606" fmla="*/ 291465 h 310515"/>
                <a:gd name="connsiteX607" fmla="*/ 1498283 w 4351972"/>
                <a:gd name="connsiteY607" fmla="*/ 285750 h 310515"/>
                <a:gd name="connsiteX608" fmla="*/ 1519238 w 4351972"/>
                <a:gd name="connsiteY608" fmla="*/ 274320 h 310515"/>
                <a:gd name="connsiteX609" fmla="*/ 1521143 w 4351972"/>
                <a:gd name="connsiteY609" fmla="*/ 252412 h 310515"/>
                <a:gd name="connsiteX610" fmla="*/ 1521143 w 4351972"/>
                <a:gd name="connsiteY610" fmla="*/ 233362 h 310515"/>
                <a:gd name="connsiteX611" fmla="*/ 1521143 w 4351972"/>
                <a:gd name="connsiteY611" fmla="*/ 217170 h 310515"/>
                <a:gd name="connsiteX612" fmla="*/ 1518285 w 4351972"/>
                <a:gd name="connsiteY612" fmla="*/ 201930 h 310515"/>
                <a:gd name="connsiteX613" fmla="*/ 1508760 w 4351972"/>
                <a:gd name="connsiteY613" fmla="*/ 192405 h 310515"/>
                <a:gd name="connsiteX614" fmla="*/ 1489710 w 4351972"/>
                <a:gd name="connsiteY614" fmla="*/ 187642 h 310515"/>
                <a:gd name="connsiteX615" fmla="*/ 1471613 w 4351972"/>
                <a:gd name="connsiteY615" fmla="*/ 185737 h 310515"/>
                <a:gd name="connsiteX616" fmla="*/ 1471613 w 4351972"/>
                <a:gd name="connsiteY616" fmla="*/ 170497 h 310515"/>
                <a:gd name="connsiteX617" fmla="*/ 1601153 w 4351972"/>
                <a:gd name="connsiteY617" fmla="*/ 170497 h 310515"/>
                <a:gd name="connsiteX618" fmla="*/ 1601153 w 4351972"/>
                <a:gd name="connsiteY618" fmla="*/ 184785 h 310515"/>
                <a:gd name="connsiteX619" fmla="*/ 1587818 w 4351972"/>
                <a:gd name="connsiteY619" fmla="*/ 186690 h 310515"/>
                <a:gd name="connsiteX620" fmla="*/ 1574483 w 4351972"/>
                <a:gd name="connsiteY620" fmla="*/ 190500 h 310515"/>
                <a:gd name="connsiteX621" fmla="*/ 1565910 w 4351972"/>
                <a:gd name="connsiteY621" fmla="*/ 199072 h 310515"/>
                <a:gd name="connsiteX622" fmla="*/ 1563053 w 4351972"/>
                <a:gd name="connsiteY622" fmla="*/ 212407 h 310515"/>
                <a:gd name="connsiteX623" fmla="*/ 1563053 w 4351972"/>
                <a:gd name="connsiteY623" fmla="*/ 235267 h 310515"/>
                <a:gd name="connsiteX624" fmla="*/ 1563053 w 4351972"/>
                <a:gd name="connsiteY624" fmla="*/ 268605 h 310515"/>
                <a:gd name="connsiteX625" fmla="*/ 1564005 w 4351972"/>
                <a:gd name="connsiteY625" fmla="*/ 282892 h 310515"/>
                <a:gd name="connsiteX626" fmla="*/ 1508760 w 4351972"/>
                <a:gd name="connsiteY626" fmla="*/ 301942 h 310515"/>
                <a:gd name="connsiteX627" fmla="*/ 1454468 w 4351972"/>
                <a:gd name="connsiteY627" fmla="*/ 308610 h 310515"/>
                <a:gd name="connsiteX628" fmla="*/ 1400175 w 4351972"/>
                <a:gd name="connsiteY628" fmla="*/ 298132 h 310515"/>
                <a:gd name="connsiteX629" fmla="*/ 1354455 w 4351972"/>
                <a:gd name="connsiteY629" fmla="*/ 267652 h 310515"/>
                <a:gd name="connsiteX630" fmla="*/ 1323023 w 4351972"/>
                <a:gd name="connsiteY630" fmla="*/ 220027 h 310515"/>
                <a:gd name="connsiteX631" fmla="*/ 1311593 w 4351972"/>
                <a:gd name="connsiteY631" fmla="*/ 157162 h 310515"/>
                <a:gd name="connsiteX632" fmla="*/ 1323023 w 4351972"/>
                <a:gd name="connsiteY632" fmla="*/ 94297 h 310515"/>
                <a:gd name="connsiteX633" fmla="*/ 1354455 w 4351972"/>
                <a:gd name="connsiteY633" fmla="*/ 43815 h 310515"/>
                <a:gd name="connsiteX634" fmla="*/ 1401128 w 4351972"/>
                <a:gd name="connsiteY634" fmla="*/ 11430 h 310515"/>
                <a:gd name="connsiteX635" fmla="*/ 1459230 w 4351972"/>
                <a:gd name="connsiteY635" fmla="*/ 0 h 310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</a:cxnLst>
              <a:rect l="l" t="t" r="r" b="b"/>
              <a:pathLst>
                <a:path w="4351972" h="310515">
                  <a:moveTo>
                    <a:pt x="3189922" y="24765"/>
                  </a:moveTo>
                  <a:lnTo>
                    <a:pt x="3189922" y="151448"/>
                  </a:lnTo>
                  <a:lnTo>
                    <a:pt x="3217545" y="151448"/>
                  </a:lnTo>
                  <a:cubicBezTo>
                    <a:pt x="3236595" y="151448"/>
                    <a:pt x="3252787" y="145733"/>
                    <a:pt x="3266122" y="133350"/>
                  </a:cubicBezTo>
                  <a:cubicBezTo>
                    <a:pt x="3277552" y="120968"/>
                    <a:pt x="3284220" y="103823"/>
                    <a:pt x="3284220" y="82868"/>
                  </a:cubicBezTo>
                  <a:cubicBezTo>
                    <a:pt x="3284220" y="64770"/>
                    <a:pt x="3279457" y="50483"/>
                    <a:pt x="3268980" y="40005"/>
                  </a:cubicBezTo>
                  <a:cubicBezTo>
                    <a:pt x="3258502" y="29528"/>
                    <a:pt x="3244214" y="24765"/>
                    <a:pt x="3225164" y="24765"/>
                  </a:cubicBezTo>
                  <a:close/>
                  <a:moveTo>
                    <a:pt x="83820" y="24765"/>
                  </a:moveTo>
                  <a:lnTo>
                    <a:pt x="83820" y="155258"/>
                  </a:lnTo>
                  <a:lnTo>
                    <a:pt x="104775" y="155258"/>
                  </a:lnTo>
                  <a:cubicBezTo>
                    <a:pt x="120015" y="155258"/>
                    <a:pt x="131445" y="153353"/>
                    <a:pt x="140970" y="148590"/>
                  </a:cubicBezTo>
                  <a:cubicBezTo>
                    <a:pt x="151447" y="143828"/>
                    <a:pt x="158115" y="138113"/>
                    <a:pt x="162877" y="130493"/>
                  </a:cubicBezTo>
                  <a:cubicBezTo>
                    <a:pt x="167640" y="123825"/>
                    <a:pt x="170497" y="117158"/>
                    <a:pt x="172402" y="109538"/>
                  </a:cubicBezTo>
                  <a:cubicBezTo>
                    <a:pt x="174307" y="102870"/>
                    <a:pt x="174307" y="96203"/>
                    <a:pt x="174307" y="90488"/>
                  </a:cubicBezTo>
                  <a:cubicBezTo>
                    <a:pt x="174307" y="82868"/>
                    <a:pt x="173355" y="74295"/>
                    <a:pt x="171450" y="66675"/>
                  </a:cubicBezTo>
                  <a:cubicBezTo>
                    <a:pt x="169545" y="58103"/>
                    <a:pt x="166687" y="51435"/>
                    <a:pt x="161925" y="45720"/>
                  </a:cubicBezTo>
                  <a:cubicBezTo>
                    <a:pt x="157162" y="39053"/>
                    <a:pt x="150495" y="34290"/>
                    <a:pt x="142875" y="30480"/>
                  </a:cubicBezTo>
                  <a:cubicBezTo>
                    <a:pt x="135255" y="26670"/>
                    <a:pt x="124777" y="24765"/>
                    <a:pt x="113347" y="24765"/>
                  </a:cubicBezTo>
                  <a:close/>
                  <a:moveTo>
                    <a:pt x="4067175" y="7620"/>
                  </a:moveTo>
                  <a:lnTo>
                    <a:pt x="4192905" y="7620"/>
                  </a:lnTo>
                  <a:lnTo>
                    <a:pt x="4192905" y="22860"/>
                  </a:lnTo>
                  <a:cubicBezTo>
                    <a:pt x="4178617" y="22860"/>
                    <a:pt x="4169092" y="23812"/>
                    <a:pt x="4163377" y="25717"/>
                  </a:cubicBezTo>
                  <a:cubicBezTo>
                    <a:pt x="4157662" y="27622"/>
                    <a:pt x="4154805" y="29527"/>
                    <a:pt x="4154805" y="32385"/>
                  </a:cubicBezTo>
                  <a:cubicBezTo>
                    <a:pt x="4154805" y="33337"/>
                    <a:pt x="4154805" y="34290"/>
                    <a:pt x="4155757" y="37147"/>
                  </a:cubicBezTo>
                  <a:cubicBezTo>
                    <a:pt x="4156710" y="39052"/>
                    <a:pt x="4157662" y="41910"/>
                    <a:pt x="4159567" y="44767"/>
                  </a:cubicBezTo>
                  <a:cubicBezTo>
                    <a:pt x="4161472" y="48577"/>
                    <a:pt x="4163377" y="52387"/>
                    <a:pt x="4166235" y="57150"/>
                  </a:cubicBezTo>
                  <a:cubicBezTo>
                    <a:pt x="4169092" y="61912"/>
                    <a:pt x="4170997" y="66675"/>
                    <a:pt x="4172902" y="70485"/>
                  </a:cubicBezTo>
                  <a:cubicBezTo>
                    <a:pt x="4179570" y="82867"/>
                    <a:pt x="4186237" y="95250"/>
                    <a:pt x="4192905" y="107632"/>
                  </a:cubicBezTo>
                  <a:cubicBezTo>
                    <a:pt x="4199572" y="120015"/>
                    <a:pt x="4208145" y="136207"/>
                    <a:pt x="4219575" y="155257"/>
                  </a:cubicBezTo>
                  <a:cubicBezTo>
                    <a:pt x="4241482" y="120015"/>
                    <a:pt x="4257675" y="92392"/>
                    <a:pt x="4270057" y="73342"/>
                  </a:cubicBezTo>
                  <a:cubicBezTo>
                    <a:pt x="4281487" y="53340"/>
                    <a:pt x="4287202" y="41910"/>
                    <a:pt x="4287202" y="38100"/>
                  </a:cubicBezTo>
                  <a:cubicBezTo>
                    <a:pt x="4287202" y="35242"/>
                    <a:pt x="4286250" y="32385"/>
                    <a:pt x="4283392" y="30480"/>
                  </a:cubicBezTo>
                  <a:cubicBezTo>
                    <a:pt x="4281487" y="28575"/>
                    <a:pt x="4277677" y="26670"/>
                    <a:pt x="4273867" y="25717"/>
                  </a:cubicBezTo>
                  <a:cubicBezTo>
                    <a:pt x="4270057" y="24765"/>
                    <a:pt x="4265295" y="23812"/>
                    <a:pt x="4260532" y="23812"/>
                  </a:cubicBezTo>
                  <a:cubicBezTo>
                    <a:pt x="4255770" y="23812"/>
                    <a:pt x="4251007" y="22860"/>
                    <a:pt x="4247197" y="22860"/>
                  </a:cubicBezTo>
                  <a:lnTo>
                    <a:pt x="4247197" y="7620"/>
                  </a:lnTo>
                  <a:lnTo>
                    <a:pt x="4350067" y="7620"/>
                  </a:lnTo>
                  <a:lnTo>
                    <a:pt x="4350067" y="22860"/>
                  </a:lnTo>
                  <a:lnTo>
                    <a:pt x="4351972" y="22860"/>
                  </a:lnTo>
                  <a:cubicBezTo>
                    <a:pt x="4350067" y="22860"/>
                    <a:pt x="4346257" y="23812"/>
                    <a:pt x="4340542" y="25717"/>
                  </a:cubicBezTo>
                  <a:cubicBezTo>
                    <a:pt x="4335780" y="27622"/>
                    <a:pt x="4331970" y="29527"/>
                    <a:pt x="4329112" y="30480"/>
                  </a:cubicBezTo>
                  <a:cubicBezTo>
                    <a:pt x="4323397" y="33337"/>
                    <a:pt x="4319587" y="36195"/>
                    <a:pt x="4317682" y="38100"/>
                  </a:cubicBezTo>
                  <a:cubicBezTo>
                    <a:pt x="4315777" y="40005"/>
                    <a:pt x="4311967" y="44767"/>
                    <a:pt x="4306252" y="52387"/>
                  </a:cubicBezTo>
                  <a:cubicBezTo>
                    <a:pt x="4295775" y="67627"/>
                    <a:pt x="4285297" y="82867"/>
                    <a:pt x="4276725" y="99060"/>
                  </a:cubicBezTo>
                  <a:cubicBezTo>
                    <a:pt x="4267200" y="114300"/>
                    <a:pt x="4255770" y="134302"/>
                    <a:pt x="4242435" y="159067"/>
                  </a:cubicBezTo>
                  <a:cubicBezTo>
                    <a:pt x="4237672" y="167640"/>
                    <a:pt x="4233862" y="175260"/>
                    <a:pt x="4231957" y="180022"/>
                  </a:cubicBezTo>
                  <a:cubicBezTo>
                    <a:pt x="4230052" y="185737"/>
                    <a:pt x="4229100" y="193357"/>
                    <a:pt x="4229100" y="203835"/>
                  </a:cubicBezTo>
                  <a:lnTo>
                    <a:pt x="4229100" y="260032"/>
                  </a:lnTo>
                  <a:cubicBezTo>
                    <a:pt x="4229100" y="264795"/>
                    <a:pt x="4230052" y="269557"/>
                    <a:pt x="4231957" y="273367"/>
                  </a:cubicBezTo>
                  <a:cubicBezTo>
                    <a:pt x="4233862" y="277177"/>
                    <a:pt x="4237672" y="280035"/>
                    <a:pt x="4242435" y="281940"/>
                  </a:cubicBezTo>
                  <a:cubicBezTo>
                    <a:pt x="4245292" y="282892"/>
                    <a:pt x="4250055" y="284797"/>
                    <a:pt x="4257675" y="285750"/>
                  </a:cubicBezTo>
                  <a:cubicBezTo>
                    <a:pt x="4265295" y="287655"/>
                    <a:pt x="4271010" y="288607"/>
                    <a:pt x="4275772" y="288607"/>
                  </a:cubicBezTo>
                  <a:lnTo>
                    <a:pt x="4275772" y="303847"/>
                  </a:lnTo>
                  <a:lnTo>
                    <a:pt x="4137660" y="303847"/>
                  </a:lnTo>
                  <a:lnTo>
                    <a:pt x="4137660" y="288607"/>
                  </a:lnTo>
                  <a:cubicBezTo>
                    <a:pt x="4141470" y="288607"/>
                    <a:pt x="4147185" y="287655"/>
                    <a:pt x="4154805" y="286702"/>
                  </a:cubicBezTo>
                  <a:cubicBezTo>
                    <a:pt x="4162425" y="285750"/>
                    <a:pt x="4168140" y="284797"/>
                    <a:pt x="4170997" y="283845"/>
                  </a:cubicBezTo>
                  <a:cubicBezTo>
                    <a:pt x="4175760" y="281940"/>
                    <a:pt x="4179570" y="279082"/>
                    <a:pt x="4181475" y="275272"/>
                  </a:cubicBezTo>
                  <a:cubicBezTo>
                    <a:pt x="4183380" y="271462"/>
                    <a:pt x="4184332" y="267652"/>
                    <a:pt x="4184332" y="261937"/>
                  </a:cubicBezTo>
                  <a:lnTo>
                    <a:pt x="4184332" y="190500"/>
                  </a:lnTo>
                  <a:cubicBezTo>
                    <a:pt x="4184332" y="188595"/>
                    <a:pt x="4183380" y="183832"/>
                    <a:pt x="4180522" y="178117"/>
                  </a:cubicBezTo>
                  <a:cubicBezTo>
                    <a:pt x="4177665" y="172402"/>
                    <a:pt x="4174807" y="165735"/>
                    <a:pt x="4170997" y="158115"/>
                  </a:cubicBezTo>
                  <a:cubicBezTo>
                    <a:pt x="4162425" y="141922"/>
                    <a:pt x="4153852" y="124777"/>
                    <a:pt x="4143375" y="105727"/>
                  </a:cubicBezTo>
                  <a:cubicBezTo>
                    <a:pt x="4132897" y="86677"/>
                    <a:pt x="4124325" y="71437"/>
                    <a:pt x="4116705" y="58102"/>
                  </a:cubicBezTo>
                  <a:cubicBezTo>
                    <a:pt x="4111942" y="50482"/>
                    <a:pt x="4108132" y="43815"/>
                    <a:pt x="4104322" y="40005"/>
                  </a:cubicBezTo>
                  <a:cubicBezTo>
                    <a:pt x="4100512" y="36195"/>
                    <a:pt x="4096702" y="32385"/>
                    <a:pt x="4091940" y="29527"/>
                  </a:cubicBezTo>
                  <a:cubicBezTo>
                    <a:pt x="4089082" y="27622"/>
                    <a:pt x="4084320" y="25717"/>
                    <a:pt x="4079557" y="24765"/>
                  </a:cubicBezTo>
                  <a:cubicBezTo>
                    <a:pt x="4074795" y="23812"/>
                    <a:pt x="4070985" y="22860"/>
                    <a:pt x="4067175" y="22860"/>
                  </a:cubicBezTo>
                  <a:close/>
                  <a:moveTo>
                    <a:pt x="3791903" y="7620"/>
                  </a:moveTo>
                  <a:lnTo>
                    <a:pt x="4050031" y="7620"/>
                  </a:lnTo>
                  <a:lnTo>
                    <a:pt x="4050031" y="87630"/>
                  </a:lnTo>
                  <a:lnTo>
                    <a:pt x="4035743" y="87630"/>
                  </a:lnTo>
                  <a:cubicBezTo>
                    <a:pt x="4034790" y="82867"/>
                    <a:pt x="4031933" y="76200"/>
                    <a:pt x="4029075" y="69532"/>
                  </a:cubicBezTo>
                  <a:cubicBezTo>
                    <a:pt x="4026218" y="62865"/>
                    <a:pt x="4022408" y="56197"/>
                    <a:pt x="4017645" y="50482"/>
                  </a:cubicBezTo>
                  <a:cubicBezTo>
                    <a:pt x="4013836" y="43815"/>
                    <a:pt x="4009073" y="38100"/>
                    <a:pt x="4004311" y="33337"/>
                  </a:cubicBezTo>
                  <a:cubicBezTo>
                    <a:pt x="3999548" y="28575"/>
                    <a:pt x="3994786" y="25717"/>
                    <a:pt x="3990023" y="24765"/>
                  </a:cubicBezTo>
                  <a:cubicBezTo>
                    <a:pt x="3986213" y="23812"/>
                    <a:pt x="3980498" y="23812"/>
                    <a:pt x="3973831" y="23812"/>
                  </a:cubicBezTo>
                  <a:cubicBezTo>
                    <a:pt x="3967163" y="23812"/>
                    <a:pt x="3961448" y="23812"/>
                    <a:pt x="3955733" y="23812"/>
                  </a:cubicBezTo>
                  <a:lnTo>
                    <a:pt x="3943350" y="23812"/>
                  </a:lnTo>
                  <a:lnTo>
                    <a:pt x="3943350" y="260032"/>
                  </a:lnTo>
                  <a:cubicBezTo>
                    <a:pt x="3943350" y="264795"/>
                    <a:pt x="3944303" y="268605"/>
                    <a:pt x="3946208" y="272415"/>
                  </a:cubicBezTo>
                  <a:cubicBezTo>
                    <a:pt x="3948113" y="276225"/>
                    <a:pt x="3951923" y="279082"/>
                    <a:pt x="3956686" y="280987"/>
                  </a:cubicBezTo>
                  <a:cubicBezTo>
                    <a:pt x="3959543" y="281940"/>
                    <a:pt x="3964306" y="282892"/>
                    <a:pt x="3971925" y="284797"/>
                  </a:cubicBezTo>
                  <a:cubicBezTo>
                    <a:pt x="3979545" y="286702"/>
                    <a:pt x="3986213" y="287655"/>
                    <a:pt x="3990975" y="287655"/>
                  </a:cubicBezTo>
                  <a:lnTo>
                    <a:pt x="3990975" y="302895"/>
                  </a:lnTo>
                  <a:lnTo>
                    <a:pt x="3851911" y="302895"/>
                  </a:lnTo>
                  <a:lnTo>
                    <a:pt x="3851911" y="287655"/>
                  </a:lnTo>
                  <a:cubicBezTo>
                    <a:pt x="3855720" y="287655"/>
                    <a:pt x="3861436" y="286702"/>
                    <a:pt x="3870008" y="285750"/>
                  </a:cubicBezTo>
                  <a:cubicBezTo>
                    <a:pt x="3877628" y="284797"/>
                    <a:pt x="3883343" y="283845"/>
                    <a:pt x="3886200" y="282892"/>
                  </a:cubicBezTo>
                  <a:cubicBezTo>
                    <a:pt x="3890963" y="280987"/>
                    <a:pt x="3893820" y="278130"/>
                    <a:pt x="3896678" y="275272"/>
                  </a:cubicBezTo>
                  <a:cubicBezTo>
                    <a:pt x="3898583" y="271462"/>
                    <a:pt x="3899536" y="267652"/>
                    <a:pt x="3899536" y="261937"/>
                  </a:cubicBezTo>
                  <a:lnTo>
                    <a:pt x="3899536" y="23812"/>
                  </a:lnTo>
                  <a:lnTo>
                    <a:pt x="3887153" y="23812"/>
                  </a:lnTo>
                  <a:cubicBezTo>
                    <a:pt x="3882390" y="23812"/>
                    <a:pt x="3877628" y="23812"/>
                    <a:pt x="3870961" y="23812"/>
                  </a:cubicBezTo>
                  <a:cubicBezTo>
                    <a:pt x="3864293" y="23812"/>
                    <a:pt x="3858578" y="24765"/>
                    <a:pt x="3852863" y="24765"/>
                  </a:cubicBezTo>
                  <a:cubicBezTo>
                    <a:pt x="3848100" y="25717"/>
                    <a:pt x="3843338" y="27622"/>
                    <a:pt x="3838575" y="33337"/>
                  </a:cubicBezTo>
                  <a:cubicBezTo>
                    <a:pt x="3833813" y="38100"/>
                    <a:pt x="3829050" y="43815"/>
                    <a:pt x="3825240" y="50482"/>
                  </a:cubicBezTo>
                  <a:cubicBezTo>
                    <a:pt x="3821431" y="57150"/>
                    <a:pt x="3817620" y="63817"/>
                    <a:pt x="3813811" y="70485"/>
                  </a:cubicBezTo>
                  <a:cubicBezTo>
                    <a:pt x="3810953" y="77152"/>
                    <a:pt x="3808095" y="83820"/>
                    <a:pt x="3807143" y="87630"/>
                  </a:cubicBezTo>
                  <a:lnTo>
                    <a:pt x="3791903" y="87630"/>
                  </a:lnTo>
                  <a:close/>
                  <a:moveTo>
                    <a:pt x="3107055" y="6668"/>
                  </a:moveTo>
                  <a:lnTo>
                    <a:pt x="3243262" y="6668"/>
                  </a:lnTo>
                  <a:cubicBezTo>
                    <a:pt x="3255645" y="6668"/>
                    <a:pt x="3267075" y="7620"/>
                    <a:pt x="3278505" y="10478"/>
                  </a:cubicBezTo>
                  <a:cubicBezTo>
                    <a:pt x="3289935" y="13335"/>
                    <a:pt x="3299460" y="17145"/>
                    <a:pt x="3308032" y="22860"/>
                  </a:cubicBezTo>
                  <a:cubicBezTo>
                    <a:pt x="3316605" y="28575"/>
                    <a:pt x="3323272" y="35243"/>
                    <a:pt x="3328987" y="44768"/>
                  </a:cubicBezTo>
                  <a:cubicBezTo>
                    <a:pt x="3333750" y="53340"/>
                    <a:pt x="3336607" y="64770"/>
                    <a:pt x="3336607" y="77153"/>
                  </a:cubicBezTo>
                  <a:cubicBezTo>
                    <a:pt x="3336607" y="88583"/>
                    <a:pt x="3334702" y="98108"/>
                    <a:pt x="3330892" y="107633"/>
                  </a:cubicBezTo>
                  <a:cubicBezTo>
                    <a:pt x="3327082" y="116205"/>
                    <a:pt x="3322320" y="123825"/>
                    <a:pt x="3315652" y="130493"/>
                  </a:cubicBezTo>
                  <a:cubicBezTo>
                    <a:pt x="3308985" y="136208"/>
                    <a:pt x="3302317" y="141923"/>
                    <a:pt x="3292792" y="145733"/>
                  </a:cubicBezTo>
                  <a:cubicBezTo>
                    <a:pt x="3284220" y="150495"/>
                    <a:pt x="3274695" y="153353"/>
                    <a:pt x="3263264" y="157163"/>
                  </a:cubicBezTo>
                  <a:cubicBezTo>
                    <a:pt x="3277552" y="176213"/>
                    <a:pt x="3289935" y="192405"/>
                    <a:pt x="3299460" y="205740"/>
                  </a:cubicBezTo>
                  <a:cubicBezTo>
                    <a:pt x="3308985" y="219075"/>
                    <a:pt x="3321367" y="235268"/>
                    <a:pt x="3334702" y="253365"/>
                  </a:cubicBezTo>
                  <a:cubicBezTo>
                    <a:pt x="3340417" y="261938"/>
                    <a:pt x="3346132" y="267653"/>
                    <a:pt x="3350895" y="271463"/>
                  </a:cubicBezTo>
                  <a:cubicBezTo>
                    <a:pt x="3355657" y="275273"/>
                    <a:pt x="3360420" y="278130"/>
                    <a:pt x="3365182" y="280988"/>
                  </a:cubicBezTo>
                  <a:cubicBezTo>
                    <a:pt x="3368992" y="282893"/>
                    <a:pt x="3373755" y="283845"/>
                    <a:pt x="3378517" y="284798"/>
                  </a:cubicBezTo>
                  <a:cubicBezTo>
                    <a:pt x="3384232" y="285750"/>
                    <a:pt x="3388042" y="286703"/>
                    <a:pt x="3391852" y="286703"/>
                  </a:cubicBezTo>
                  <a:lnTo>
                    <a:pt x="3391852" y="302895"/>
                  </a:lnTo>
                  <a:lnTo>
                    <a:pt x="3313747" y="302895"/>
                  </a:lnTo>
                  <a:cubicBezTo>
                    <a:pt x="3296602" y="275273"/>
                    <a:pt x="3280410" y="251460"/>
                    <a:pt x="3266122" y="231458"/>
                  </a:cubicBezTo>
                  <a:cubicBezTo>
                    <a:pt x="3251835" y="211455"/>
                    <a:pt x="3236595" y="190500"/>
                    <a:pt x="3220402" y="169545"/>
                  </a:cubicBezTo>
                  <a:lnTo>
                    <a:pt x="3189922" y="169545"/>
                  </a:lnTo>
                  <a:lnTo>
                    <a:pt x="3189922" y="262890"/>
                  </a:lnTo>
                  <a:cubicBezTo>
                    <a:pt x="3189922" y="267653"/>
                    <a:pt x="3190875" y="271463"/>
                    <a:pt x="3191827" y="275273"/>
                  </a:cubicBezTo>
                  <a:cubicBezTo>
                    <a:pt x="3193732" y="279083"/>
                    <a:pt x="3196589" y="281940"/>
                    <a:pt x="3201352" y="283845"/>
                  </a:cubicBezTo>
                  <a:cubicBezTo>
                    <a:pt x="3204210" y="284798"/>
                    <a:pt x="3208020" y="285750"/>
                    <a:pt x="3214687" y="286703"/>
                  </a:cubicBezTo>
                  <a:cubicBezTo>
                    <a:pt x="3220402" y="287655"/>
                    <a:pt x="3226117" y="287655"/>
                    <a:pt x="3230880" y="287655"/>
                  </a:cubicBezTo>
                  <a:lnTo>
                    <a:pt x="3230880" y="302895"/>
                  </a:lnTo>
                  <a:lnTo>
                    <a:pt x="3107055" y="302895"/>
                  </a:lnTo>
                  <a:lnTo>
                    <a:pt x="3107055" y="287655"/>
                  </a:lnTo>
                  <a:cubicBezTo>
                    <a:pt x="3109912" y="287655"/>
                    <a:pt x="3114675" y="286703"/>
                    <a:pt x="3121342" y="285750"/>
                  </a:cubicBezTo>
                  <a:cubicBezTo>
                    <a:pt x="3128010" y="284798"/>
                    <a:pt x="3131820" y="283845"/>
                    <a:pt x="3134677" y="282893"/>
                  </a:cubicBezTo>
                  <a:cubicBezTo>
                    <a:pt x="3138487" y="280988"/>
                    <a:pt x="3141345" y="278130"/>
                    <a:pt x="3143250" y="275273"/>
                  </a:cubicBezTo>
                  <a:cubicBezTo>
                    <a:pt x="3145155" y="271463"/>
                    <a:pt x="3146107" y="267653"/>
                    <a:pt x="3146107" y="261938"/>
                  </a:cubicBezTo>
                  <a:lnTo>
                    <a:pt x="3146107" y="49530"/>
                  </a:lnTo>
                  <a:cubicBezTo>
                    <a:pt x="3146107" y="44768"/>
                    <a:pt x="3145155" y="40005"/>
                    <a:pt x="3144202" y="36195"/>
                  </a:cubicBezTo>
                  <a:cubicBezTo>
                    <a:pt x="3143250" y="32385"/>
                    <a:pt x="3139439" y="29528"/>
                    <a:pt x="3134677" y="27623"/>
                  </a:cubicBezTo>
                  <a:cubicBezTo>
                    <a:pt x="3130867" y="26670"/>
                    <a:pt x="3127057" y="25718"/>
                    <a:pt x="3121342" y="23813"/>
                  </a:cubicBezTo>
                  <a:cubicBezTo>
                    <a:pt x="3115627" y="22860"/>
                    <a:pt x="3110864" y="21908"/>
                    <a:pt x="3107055" y="21908"/>
                  </a:cubicBezTo>
                  <a:close/>
                  <a:moveTo>
                    <a:pt x="2514600" y="6668"/>
                  </a:moveTo>
                  <a:lnTo>
                    <a:pt x="2636520" y="6668"/>
                  </a:lnTo>
                  <a:lnTo>
                    <a:pt x="2636520" y="21908"/>
                  </a:lnTo>
                  <a:cubicBezTo>
                    <a:pt x="2626042" y="22860"/>
                    <a:pt x="2617470" y="23813"/>
                    <a:pt x="2609850" y="24765"/>
                  </a:cubicBezTo>
                  <a:cubicBezTo>
                    <a:pt x="2603182" y="26670"/>
                    <a:pt x="2599372" y="28575"/>
                    <a:pt x="2599372" y="33338"/>
                  </a:cubicBezTo>
                  <a:cubicBezTo>
                    <a:pt x="2599372" y="35243"/>
                    <a:pt x="2599372" y="37148"/>
                    <a:pt x="2600325" y="39053"/>
                  </a:cubicBezTo>
                  <a:cubicBezTo>
                    <a:pt x="2601277" y="40958"/>
                    <a:pt x="2601277" y="42863"/>
                    <a:pt x="2601277" y="43815"/>
                  </a:cubicBezTo>
                  <a:cubicBezTo>
                    <a:pt x="2606040" y="57150"/>
                    <a:pt x="2614612" y="80010"/>
                    <a:pt x="2626042" y="110490"/>
                  </a:cubicBezTo>
                  <a:cubicBezTo>
                    <a:pt x="2637472" y="140970"/>
                    <a:pt x="2653665" y="184785"/>
                    <a:pt x="2675572" y="241935"/>
                  </a:cubicBezTo>
                  <a:cubicBezTo>
                    <a:pt x="2686050" y="216218"/>
                    <a:pt x="2698432" y="185738"/>
                    <a:pt x="2711767" y="150495"/>
                  </a:cubicBezTo>
                  <a:cubicBezTo>
                    <a:pt x="2725102" y="115253"/>
                    <a:pt x="2734627" y="91440"/>
                    <a:pt x="2739390" y="78105"/>
                  </a:cubicBezTo>
                  <a:cubicBezTo>
                    <a:pt x="2744152" y="65723"/>
                    <a:pt x="2747010" y="57150"/>
                    <a:pt x="2747010" y="51435"/>
                  </a:cubicBezTo>
                  <a:cubicBezTo>
                    <a:pt x="2747962" y="46673"/>
                    <a:pt x="2747962" y="42863"/>
                    <a:pt x="2747962" y="40005"/>
                  </a:cubicBezTo>
                  <a:cubicBezTo>
                    <a:pt x="2747962" y="37148"/>
                    <a:pt x="2747010" y="34290"/>
                    <a:pt x="2744152" y="32385"/>
                  </a:cubicBezTo>
                  <a:cubicBezTo>
                    <a:pt x="2741295" y="30480"/>
                    <a:pt x="2737485" y="28575"/>
                    <a:pt x="2732722" y="26670"/>
                  </a:cubicBezTo>
                  <a:cubicBezTo>
                    <a:pt x="2727960" y="24765"/>
                    <a:pt x="2723197" y="23813"/>
                    <a:pt x="2718435" y="23813"/>
                  </a:cubicBezTo>
                  <a:cubicBezTo>
                    <a:pt x="2713672" y="22860"/>
                    <a:pt x="2708910" y="22860"/>
                    <a:pt x="2704147" y="21908"/>
                  </a:cubicBezTo>
                  <a:lnTo>
                    <a:pt x="2704147" y="6668"/>
                  </a:lnTo>
                  <a:lnTo>
                    <a:pt x="2814637" y="6668"/>
                  </a:lnTo>
                  <a:lnTo>
                    <a:pt x="2814637" y="22860"/>
                  </a:lnTo>
                  <a:lnTo>
                    <a:pt x="2815590" y="22860"/>
                  </a:lnTo>
                  <a:cubicBezTo>
                    <a:pt x="2811780" y="22860"/>
                    <a:pt x="2807970" y="23813"/>
                    <a:pt x="2802255" y="24765"/>
                  </a:cubicBezTo>
                  <a:cubicBezTo>
                    <a:pt x="2797492" y="26670"/>
                    <a:pt x="2792730" y="27623"/>
                    <a:pt x="2789872" y="30480"/>
                  </a:cubicBezTo>
                  <a:cubicBezTo>
                    <a:pt x="2785110" y="33338"/>
                    <a:pt x="2781300" y="37148"/>
                    <a:pt x="2778442" y="41910"/>
                  </a:cubicBezTo>
                  <a:cubicBezTo>
                    <a:pt x="2775585" y="46673"/>
                    <a:pt x="2772727" y="52388"/>
                    <a:pt x="2769870" y="58103"/>
                  </a:cubicBezTo>
                  <a:cubicBezTo>
                    <a:pt x="2760345" y="80010"/>
                    <a:pt x="2747010" y="114300"/>
                    <a:pt x="2727960" y="160973"/>
                  </a:cubicBezTo>
                  <a:cubicBezTo>
                    <a:pt x="2708910" y="207645"/>
                    <a:pt x="2689860" y="256223"/>
                    <a:pt x="2670810" y="306705"/>
                  </a:cubicBezTo>
                  <a:lnTo>
                    <a:pt x="2653665" y="306705"/>
                  </a:lnTo>
                  <a:cubicBezTo>
                    <a:pt x="2633662" y="253365"/>
                    <a:pt x="2614612" y="200978"/>
                    <a:pt x="2595562" y="151448"/>
                  </a:cubicBezTo>
                  <a:cubicBezTo>
                    <a:pt x="2576512" y="101918"/>
                    <a:pt x="2564130" y="67628"/>
                    <a:pt x="2557462" y="50483"/>
                  </a:cubicBezTo>
                  <a:cubicBezTo>
                    <a:pt x="2555557" y="45720"/>
                    <a:pt x="2553652" y="42863"/>
                    <a:pt x="2550795" y="39053"/>
                  </a:cubicBezTo>
                  <a:cubicBezTo>
                    <a:pt x="2547937" y="36195"/>
                    <a:pt x="2544127" y="32385"/>
                    <a:pt x="2539365" y="29528"/>
                  </a:cubicBezTo>
                  <a:cubicBezTo>
                    <a:pt x="2535555" y="27623"/>
                    <a:pt x="2531745" y="25718"/>
                    <a:pt x="2526982" y="23813"/>
                  </a:cubicBezTo>
                  <a:cubicBezTo>
                    <a:pt x="2522220" y="22860"/>
                    <a:pt x="2518410" y="21908"/>
                    <a:pt x="2514600" y="21908"/>
                  </a:cubicBezTo>
                  <a:close/>
                  <a:moveTo>
                    <a:pt x="2038350" y="6668"/>
                  </a:moveTo>
                  <a:lnTo>
                    <a:pt x="2122170" y="6668"/>
                  </a:lnTo>
                  <a:lnTo>
                    <a:pt x="2287905" y="232410"/>
                  </a:lnTo>
                  <a:lnTo>
                    <a:pt x="2287905" y="91440"/>
                  </a:lnTo>
                  <a:cubicBezTo>
                    <a:pt x="2287905" y="74295"/>
                    <a:pt x="2286952" y="60960"/>
                    <a:pt x="2285047" y="51435"/>
                  </a:cubicBezTo>
                  <a:cubicBezTo>
                    <a:pt x="2283142" y="41910"/>
                    <a:pt x="2279332" y="36195"/>
                    <a:pt x="2275522" y="33338"/>
                  </a:cubicBezTo>
                  <a:cubicBezTo>
                    <a:pt x="2271712" y="30480"/>
                    <a:pt x="2265045" y="27623"/>
                    <a:pt x="2256472" y="25718"/>
                  </a:cubicBezTo>
                  <a:cubicBezTo>
                    <a:pt x="2247900" y="22860"/>
                    <a:pt x="2241232" y="21908"/>
                    <a:pt x="2236470" y="21908"/>
                  </a:cubicBezTo>
                  <a:lnTo>
                    <a:pt x="2236470" y="6668"/>
                  </a:lnTo>
                  <a:lnTo>
                    <a:pt x="2356485" y="6668"/>
                  </a:lnTo>
                  <a:lnTo>
                    <a:pt x="2356485" y="22860"/>
                  </a:lnTo>
                  <a:lnTo>
                    <a:pt x="2358390" y="22860"/>
                  </a:lnTo>
                  <a:cubicBezTo>
                    <a:pt x="2354580" y="22860"/>
                    <a:pt x="2348865" y="23813"/>
                    <a:pt x="2340292" y="25718"/>
                  </a:cubicBezTo>
                  <a:cubicBezTo>
                    <a:pt x="2332672" y="27623"/>
                    <a:pt x="2326005" y="30480"/>
                    <a:pt x="2323147" y="32385"/>
                  </a:cubicBezTo>
                  <a:cubicBezTo>
                    <a:pt x="2318385" y="36195"/>
                    <a:pt x="2314575" y="42863"/>
                    <a:pt x="2312670" y="52388"/>
                  </a:cubicBezTo>
                  <a:cubicBezTo>
                    <a:pt x="2310765" y="61913"/>
                    <a:pt x="2309812" y="75248"/>
                    <a:pt x="2309812" y="89535"/>
                  </a:cubicBezTo>
                  <a:lnTo>
                    <a:pt x="2309812" y="306705"/>
                  </a:lnTo>
                  <a:lnTo>
                    <a:pt x="2291715" y="306705"/>
                  </a:lnTo>
                  <a:lnTo>
                    <a:pt x="2112645" y="64770"/>
                  </a:lnTo>
                  <a:lnTo>
                    <a:pt x="2112645" y="217170"/>
                  </a:lnTo>
                  <a:cubicBezTo>
                    <a:pt x="2112645" y="234315"/>
                    <a:pt x="2113597" y="247650"/>
                    <a:pt x="2115502" y="256223"/>
                  </a:cubicBezTo>
                  <a:cubicBezTo>
                    <a:pt x="2117407" y="265748"/>
                    <a:pt x="2121217" y="271463"/>
                    <a:pt x="2125027" y="276225"/>
                  </a:cubicBezTo>
                  <a:cubicBezTo>
                    <a:pt x="2127885" y="279083"/>
                    <a:pt x="2134552" y="281940"/>
                    <a:pt x="2145030" y="284798"/>
                  </a:cubicBezTo>
                  <a:cubicBezTo>
                    <a:pt x="2154555" y="287655"/>
                    <a:pt x="2161222" y="288608"/>
                    <a:pt x="2165032" y="288608"/>
                  </a:cubicBezTo>
                  <a:lnTo>
                    <a:pt x="2165032" y="303848"/>
                  </a:lnTo>
                  <a:lnTo>
                    <a:pt x="2044065" y="303848"/>
                  </a:lnTo>
                  <a:lnTo>
                    <a:pt x="2044065" y="288608"/>
                  </a:lnTo>
                  <a:cubicBezTo>
                    <a:pt x="2047875" y="288608"/>
                    <a:pt x="2053590" y="286703"/>
                    <a:pt x="2063115" y="284798"/>
                  </a:cubicBezTo>
                  <a:cubicBezTo>
                    <a:pt x="2071687" y="281940"/>
                    <a:pt x="2077402" y="280035"/>
                    <a:pt x="2079307" y="278130"/>
                  </a:cubicBezTo>
                  <a:cubicBezTo>
                    <a:pt x="2084070" y="274320"/>
                    <a:pt x="2087880" y="268605"/>
                    <a:pt x="2088832" y="260033"/>
                  </a:cubicBezTo>
                  <a:cubicBezTo>
                    <a:pt x="2090737" y="252413"/>
                    <a:pt x="2091690" y="238125"/>
                    <a:pt x="2091690" y="219075"/>
                  </a:cubicBezTo>
                  <a:lnTo>
                    <a:pt x="2091690" y="73343"/>
                  </a:lnTo>
                  <a:cubicBezTo>
                    <a:pt x="2091690" y="66675"/>
                    <a:pt x="2090737" y="60960"/>
                    <a:pt x="2087880" y="54293"/>
                  </a:cubicBezTo>
                  <a:cubicBezTo>
                    <a:pt x="2085975" y="47625"/>
                    <a:pt x="2083117" y="42863"/>
                    <a:pt x="2079307" y="39053"/>
                  </a:cubicBezTo>
                  <a:cubicBezTo>
                    <a:pt x="2074545" y="34290"/>
                    <a:pt x="2067877" y="30480"/>
                    <a:pt x="2059305" y="27623"/>
                  </a:cubicBezTo>
                  <a:cubicBezTo>
                    <a:pt x="2050732" y="24765"/>
                    <a:pt x="2044065" y="22860"/>
                    <a:pt x="2038350" y="21908"/>
                  </a:cubicBezTo>
                  <a:close/>
                  <a:moveTo>
                    <a:pt x="1906905" y="6668"/>
                  </a:moveTo>
                  <a:lnTo>
                    <a:pt x="2027872" y="6668"/>
                  </a:lnTo>
                  <a:lnTo>
                    <a:pt x="2027872" y="22860"/>
                  </a:lnTo>
                  <a:lnTo>
                    <a:pt x="2025967" y="22860"/>
                  </a:lnTo>
                  <a:cubicBezTo>
                    <a:pt x="2022157" y="22860"/>
                    <a:pt x="2016442" y="23813"/>
                    <a:pt x="2008822" y="25718"/>
                  </a:cubicBezTo>
                  <a:cubicBezTo>
                    <a:pt x="2001202" y="27623"/>
                    <a:pt x="1995487" y="29528"/>
                    <a:pt x="1990725" y="32385"/>
                  </a:cubicBezTo>
                  <a:cubicBezTo>
                    <a:pt x="1985962" y="35243"/>
                    <a:pt x="1983105" y="41910"/>
                    <a:pt x="1981200" y="52388"/>
                  </a:cubicBezTo>
                  <a:cubicBezTo>
                    <a:pt x="1979295" y="62865"/>
                    <a:pt x="1978342" y="74295"/>
                    <a:pt x="1978342" y="88583"/>
                  </a:cubicBezTo>
                  <a:lnTo>
                    <a:pt x="1978342" y="217170"/>
                  </a:lnTo>
                  <a:cubicBezTo>
                    <a:pt x="1978342" y="233363"/>
                    <a:pt x="1974532" y="247650"/>
                    <a:pt x="1967865" y="260033"/>
                  </a:cubicBezTo>
                  <a:cubicBezTo>
                    <a:pt x="1961197" y="272415"/>
                    <a:pt x="1951672" y="281940"/>
                    <a:pt x="1941195" y="289560"/>
                  </a:cubicBezTo>
                  <a:cubicBezTo>
                    <a:pt x="1929765" y="297180"/>
                    <a:pt x="1918335" y="302895"/>
                    <a:pt x="1906905" y="305753"/>
                  </a:cubicBezTo>
                  <a:cubicBezTo>
                    <a:pt x="1894522" y="308610"/>
                    <a:pt x="1883092" y="310515"/>
                    <a:pt x="1871662" y="310515"/>
                  </a:cubicBezTo>
                  <a:cubicBezTo>
                    <a:pt x="1853565" y="310515"/>
                    <a:pt x="1838325" y="308610"/>
                    <a:pt x="1824037" y="303848"/>
                  </a:cubicBezTo>
                  <a:cubicBezTo>
                    <a:pt x="1809750" y="299085"/>
                    <a:pt x="1798320" y="293370"/>
                    <a:pt x="1788795" y="284798"/>
                  </a:cubicBezTo>
                  <a:cubicBezTo>
                    <a:pt x="1779270" y="277178"/>
                    <a:pt x="1772602" y="267653"/>
                    <a:pt x="1767840" y="258128"/>
                  </a:cubicBezTo>
                  <a:cubicBezTo>
                    <a:pt x="1763077" y="247650"/>
                    <a:pt x="1761172" y="237173"/>
                    <a:pt x="1761172" y="225743"/>
                  </a:cubicBezTo>
                  <a:lnTo>
                    <a:pt x="1761172" y="51435"/>
                  </a:lnTo>
                  <a:cubicBezTo>
                    <a:pt x="1761172" y="46673"/>
                    <a:pt x="1760220" y="42863"/>
                    <a:pt x="1758315" y="39053"/>
                  </a:cubicBezTo>
                  <a:cubicBezTo>
                    <a:pt x="1756410" y="36195"/>
                    <a:pt x="1753552" y="32385"/>
                    <a:pt x="1748790" y="29528"/>
                  </a:cubicBezTo>
                  <a:cubicBezTo>
                    <a:pt x="1744980" y="27623"/>
                    <a:pt x="1741170" y="25718"/>
                    <a:pt x="1735455" y="24765"/>
                  </a:cubicBezTo>
                  <a:cubicBezTo>
                    <a:pt x="1729740" y="23813"/>
                    <a:pt x="1725930" y="22860"/>
                    <a:pt x="1722120" y="22860"/>
                  </a:cubicBezTo>
                  <a:lnTo>
                    <a:pt x="1722120" y="7620"/>
                  </a:lnTo>
                  <a:lnTo>
                    <a:pt x="1844040" y="7620"/>
                  </a:lnTo>
                  <a:lnTo>
                    <a:pt x="1844040" y="22860"/>
                  </a:lnTo>
                  <a:cubicBezTo>
                    <a:pt x="1840230" y="22860"/>
                    <a:pt x="1835467" y="23813"/>
                    <a:pt x="1829752" y="24765"/>
                  </a:cubicBezTo>
                  <a:cubicBezTo>
                    <a:pt x="1824037" y="25718"/>
                    <a:pt x="1819275" y="26670"/>
                    <a:pt x="1817370" y="27623"/>
                  </a:cubicBezTo>
                  <a:cubicBezTo>
                    <a:pt x="1812607" y="29528"/>
                    <a:pt x="1809750" y="32385"/>
                    <a:pt x="1807845" y="36195"/>
                  </a:cubicBezTo>
                  <a:cubicBezTo>
                    <a:pt x="1805940" y="40005"/>
                    <a:pt x="1805940" y="44768"/>
                    <a:pt x="1805940" y="48578"/>
                  </a:cubicBezTo>
                  <a:lnTo>
                    <a:pt x="1805940" y="211455"/>
                  </a:lnTo>
                  <a:cubicBezTo>
                    <a:pt x="1805940" y="219075"/>
                    <a:pt x="1806892" y="227648"/>
                    <a:pt x="1808797" y="236220"/>
                  </a:cubicBezTo>
                  <a:cubicBezTo>
                    <a:pt x="1810702" y="244793"/>
                    <a:pt x="1813560" y="253365"/>
                    <a:pt x="1819275" y="260033"/>
                  </a:cubicBezTo>
                  <a:cubicBezTo>
                    <a:pt x="1824990" y="267653"/>
                    <a:pt x="1832610" y="274320"/>
                    <a:pt x="1841182" y="279083"/>
                  </a:cubicBezTo>
                  <a:cubicBezTo>
                    <a:pt x="1850707" y="283845"/>
                    <a:pt x="1863090" y="286703"/>
                    <a:pt x="1879282" y="286703"/>
                  </a:cubicBezTo>
                  <a:cubicBezTo>
                    <a:pt x="1894522" y="286703"/>
                    <a:pt x="1907857" y="284798"/>
                    <a:pt x="1917382" y="279083"/>
                  </a:cubicBezTo>
                  <a:cubicBezTo>
                    <a:pt x="1927860" y="274320"/>
                    <a:pt x="1936432" y="267653"/>
                    <a:pt x="1942147" y="260033"/>
                  </a:cubicBezTo>
                  <a:cubicBezTo>
                    <a:pt x="1947862" y="252413"/>
                    <a:pt x="1951672" y="244793"/>
                    <a:pt x="1954530" y="236220"/>
                  </a:cubicBezTo>
                  <a:cubicBezTo>
                    <a:pt x="1956435" y="227648"/>
                    <a:pt x="1958340" y="220028"/>
                    <a:pt x="1958340" y="211455"/>
                  </a:cubicBezTo>
                  <a:lnTo>
                    <a:pt x="1958340" y="90488"/>
                  </a:lnTo>
                  <a:cubicBezTo>
                    <a:pt x="1958340" y="75248"/>
                    <a:pt x="1957387" y="62865"/>
                    <a:pt x="1955482" y="52388"/>
                  </a:cubicBezTo>
                  <a:cubicBezTo>
                    <a:pt x="1953577" y="42863"/>
                    <a:pt x="1949767" y="36195"/>
                    <a:pt x="1945957" y="33338"/>
                  </a:cubicBezTo>
                  <a:cubicBezTo>
                    <a:pt x="1941195" y="29528"/>
                    <a:pt x="1934527" y="27623"/>
                    <a:pt x="1925955" y="24765"/>
                  </a:cubicBezTo>
                  <a:cubicBezTo>
                    <a:pt x="1917382" y="22860"/>
                    <a:pt x="1910715" y="21908"/>
                    <a:pt x="1906905" y="21908"/>
                  </a:cubicBezTo>
                  <a:close/>
                  <a:moveTo>
                    <a:pt x="972503" y="6668"/>
                  </a:moveTo>
                  <a:lnTo>
                    <a:pt x="1056323" y="6668"/>
                  </a:lnTo>
                  <a:lnTo>
                    <a:pt x="1222058" y="232410"/>
                  </a:lnTo>
                  <a:lnTo>
                    <a:pt x="1222058" y="91440"/>
                  </a:lnTo>
                  <a:cubicBezTo>
                    <a:pt x="1222058" y="74295"/>
                    <a:pt x="1221105" y="60960"/>
                    <a:pt x="1219200" y="51435"/>
                  </a:cubicBezTo>
                  <a:cubicBezTo>
                    <a:pt x="1217295" y="41910"/>
                    <a:pt x="1213485" y="36195"/>
                    <a:pt x="1209675" y="33338"/>
                  </a:cubicBezTo>
                  <a:cubicBezTo>
                    <a:pt x="1205865" y="30480"/>
                    <a:pt x="1199198" y="27623"/>
                    <a:pt x="1190625" y="25718"/>
                  </a:cubicBezTo>
                  <a:cubicBezTo>
                    <a:pt x="1182053" y="22860"/>
                    <a:pt x="1175385" y="21908"/>
                    <a:pt x="1170623" y="21908"/>
                  </a:cubicBezTo>
                  <a:lnTo>
                    <a:pt x="1170623" y="6668"/>
                  </a:lnTo>
                  <a:lnTo>
                    <a:pt x="1290638" y="6668"/>
                  </a:lnTo>
                  <a:lnTo>
                    <a:pt x="1290638" y="22860"/>
                  </a:lnTo>
                  <a:lnTo>
                    <a:pt x="1291590" y="22860"/>
                  </a:lnTo>
                  <a:cubicBezTo>
                    <a:pt x="1287780" y="22860"/>
                    <a:pt x="1282065" y="23813"/>
                    <a:pt x="1273493" y="25718"/>
                  </a:cubicBezTo>
                  <a:cubicBezTo>
                    <a:pt x="1264920" y="27623"/>
                    <a:pt x="1259205" y="30480"/>
                    <a:pt x="1256348" y="32385"/>
                  </a:cubicBezTo>
                  <a:cubicBezTo>
                    <a:pt x="1251585" y="36195"/>
                    <a:pt x="1247775" y="42863"/>
                    <a:pt x="1245870" y="52388"/>
                  </a:cubicBezTo>
                  <a:cubicBezTo>
                    <a:pt x="1243965" y="61913"/>
                    <a:pt x="1243013" y="75248"/>
                    <a:pt x="1243013" y="89535"/>
                  </a:cubicBezTo>
                  <a:lnTo>
                    <a:pt x="1243013" y="306705"/>
                  </a:lnTo>
                  <a:lnTo>
                    <a:pt x="1224915" y="306705"/>
                  </a:lnTo>
                  <a:lnTo>
                    <a:pt x="1045845" y="64770"/>
                  </a:lnTo>
                  <a:lnTo>
                    <a:pt x="1045845" y="217170"/>
                  </a:lnTo>
                  <a:cubicBezTo>
                    <a:pt x="1045845" y="234315"/>
                    <a:pt x="1046798" y="247650"/>
                    <a:pt x="1048703" y="256223"/>
                  </a:cubicBezTo>
                  <a:cubicBezTo>
                    <a:pt x="1050608" y="265748"/>
                    <a:pt x="1054418" y="271463"/>
                    <a:pt x="1058228" y="276225"/>
                  </a:cubicBezTo>
                  <a:cubicBezTo>
                    <a:pt x="1061085" y="279083"/>
                    <a:pt x="1067753" y="281940"/>
                    <a:pt x="1078230" y="284798"/>
                  </a:cubicBezTo>
                  <a:cubicBezTo>
                    <a:pt x="1087755" y="287655"/>
                    <a:pt x="1094423" y="288608"/>
                    <a:pt x="1098233" y="288608"/>
                  </a:cubicBezTo>
                  <a:lnTo>
                    <a:pt x="1098233" y="303848"/>
                  </a:lnTo>
                  <a:lnTo>
                    <a:pt x="977265" y="303848"/>
                  </a:lnTo>
                  <a:lnTo>
                    <a:pt x="977265" y="288608"/>
                  </a:lnTo>
                  <a:cubicBezTo>
                    <a:pt x="981075" y="288608"/>
                    <a:pt x="986790" y="286703"/>
                    <a:pt x="996315" y="284798"/>
                  </a:cubicBezTo>
                  <a:cubicBezTo>
                    <a:pt x="1004888" y="281940"/>
                    <a:pt x="1010603" y="280035"/>
                    <a:pt x="1012508" y="278130"/>
                  </a:cubicBezTo>
                  <a:cubicBezTo>
                    <a:pt x="1017270" y="274320"/>
                    <a:pt x="1021080" y="268605"/>
                    <a:pt x="1022033" y="260033"/>
                  </a:cubicBezTo>
                  <a:cubicBezTo>
                    <a:pt x="1023938" y="252413"/>
                    <a:pt x="1024890" y="238125"/>
                    <a:pt x="1024890" y="219075"/>
                  </a:cubicBezTo>
                  <a:lnTo>
                    <a:pt x="1024890" y="73343"/>
                  </a:lnTo>
                  <a:cubicBezTo>
                    <a:pt x="1024890" y="66675"/>
                    <a:pt x="1023938" y="60960"/>
                    <a:pt x="1022033" y="54293"/>
                  </a:cubicBezTo>
                  <a:cubicBezTo>
                    <a:pt x="1020128" y="47625"/>
                    <a:pt x="1017270" y="42863"/>
                    <a:pt x="1013460" y="39053"/>
                  </a:cubicBezTo>
                  <a:cubicBezTo>
                    <a:pt x="1008698" y="34290"/>
                    <a:pt x="1002030" y="30480"/>
                    <a:pt x="993458" y="27623"/>
                  </a:cubicBezTo>
                  <a:cubicBezTo>
                    <a:pt x="984885" y="24765"/>
                    <a:pt x="978218" y="22860"/>
                    <a:pt x="972503" y="21908"/>
                  </a:cubicBezTo>
                  <a:close/>
                  <a:moveTo>
                    <a:pt x="687705" y="6668"/>
                  </a:moveTo>
                  <a:lnTo>
                    <a:pt x="798195" y="6668"/>
                  </a:lnTo>
                  <a:lnTo>
                    <a:pt x="798195" y="21908"/>
                  </a:lnTo>
                  <a:cubicBezTo>
                    <a:pt x="798195" y="21908"/>
                    <a:pt x="797243" y="21908"/>
                    <a:pt x="795338" y="21908"/>
                  </a:cubicBezTo>
                  <a:cubicBezTo>
                    <a:pt x="794385" y="21908"/>
                    <a:pt x="792480" y="21908"/>
                    <a:pt x="790575" y="21908"/>
                  </a:cubicBezTo>
                  <a:cubicBezTo>
                    <a:pt x="788670" y="21908"/>
                    <a:pt x="786765" y="21908"/>
                    <a:pt x="784860" y="22860"/>
                  </a:cubicBezTo>
                  <a:cubicBezTo>
                    <a:pt x="782955" y="22860"/>
                    <a:pt x="780098" y="23813"/>
                    <a:pt x="777240" y="23813"/>
                  </a:cubicBezTo>
                  <a:cubicBezTo>
                    <a:pt x="772478" y="24765"/>
                    <a:pt x="767715" y="26670"/>
                    <a:pt x="762000" y="29528"/>
                  </a:cubicBezTo>
                  <a:cubicBezTo>
                    <a:pt x="757238" y="32385"/>
                    <a:pt x="752475" y="35243"/>
                    <a:pt x="749618" y="39053"/>
                  </a:cubicBezTo>
                  <a:cubicBezTo>
                    <a:pt x="735330" y="55245"/>
                    <a:pt x="720090" y="72390"/>
                    <a:pt x="704850" y="89535"/>
                  </a:cubicBezTo>
                  <a:cubicBezTo>
                    <a:pt x="689610" y="106680"/>
                    <a:pt x="673418" y="122873"/>
                    <a:pt x="658178" y="137160"/>
                  </a:cubicBezTo>
                  <a:cubicBezTo>
                    <a:pt x="679133" y="160973"/>
                    <a:pt x="696278" y="181928"/>
                    <a:pt x="710565" y="199073"/>
                  </a:cubicBezTo>
                  <a:cubicBezTo>
                    <a:pt x="724853" y="216218"/>
                    <a:pt x="739140" y="234315"/>
                    <a:pt x="754380" y="254318"/>
                  </a:cubicBezTo>
                  <a:cubicBezTo>
                    <a:pt x="760095" y="261938"/>
                    <a:pt x="765810" y="267653"/>
                    <a:pt x="772478" y="272415"/>
                  </a:cubicBezTo>
                  <a:cubicBezTo>
                    <a:pt x="778193" y="277178"/>
                    <a:pt x="783908" y="280035"/>
                    <a:pt x="787718" y="282893"/>
                  </a:cubicBezTo>
                  <a:cubicBezTo>
                    <a:pt x="791528" y="284798"/>
                    <a:pt x="795338" y="285750"/>
                    <a:pt x="801053" y="286703"/>
                  </a:cubicBezTo>
                  <a:cubicBezTo>
                    <a:pt x="806768" y="287655"/>
                    <a:pt x="810578" y="288608"/>
                    <a:pt x="814388" y="288608"/>
                  </a:cubicBezTo>
                  <a:lnTo>
                    <a:pt x="814388" y="302895"/>
                  </a:lnTo>
                  <a:lnTo>
                    <a:pt x="813435" y="302895"/>
                  </a:lnTo>
                  <a:lnTo>
                    <a:pt x="730568" y="302895"/>
                  </a:lnTo>
                  <a:cubicBezTo>
                    <a:pt x="714375" y="278130"/>
                    <a:pt x="697230" y="253365"/>
                    <a:pt x="677228" y="229553"/>
                  </a:cubicBezTo>
                  <a:cubicBezTo>
                    <a:pt x="657225" y="204788"/>
                    <a:pt x="637223" y="181928"/>
                    <a:pt x="616268" y="159068"/>
                  </a:cubicBezTo>
                  <a:lnTo>
                    <a:pt x="610553" y="159068"/>
                  </a:lnTo>
                  <a:lnTo>
                    <a:pt x="610553" y="261938"/>
                  </a:lnTo>
                  <a:cubicBezTo>
                    <a:pt x="610553" y="266700"/>
                    <a:pt x="611505" y="270510"/>
                    <a:pt x="613410" y="274320"/>
                  </a:cubicBezTo>
                  <a:cubicBezTo>
                    <a:pt x="615315" y="278130"/>
                    <a:pt x="618173" y="280988"/>
                    <a:pt x="622935" y="282893"/>
                  </a:cubicBezTo>
                  <a:cubicBezTo>
                    <a:pt x="624840" y="283845"/>
                    <a:pt x="629603" y="284798"/>
                    <a:pt x="635318" y="286703"/>
                  </a:cubicBezTo>
                  <a:cubicBezTo>
                    <a:pt x="641033" y="287655"/>
                    <a:pt x="645795" y="288608"/>
                    <a:pt x="650558" y="288608"/>
                  </a:cubicBezTo>
                  <a:lnTo>
                    <a:pt x="650558" y="303848"/>
                  </a:lnTo>
                  <a:lnTo>
                    <a:pt x="528638" y="303848"/>
                  </a:lnTo>
                  <a:lnTo>
                    <a:pt x="528638" y="288608"/>
                  </a:lnTo>
                  <a:cubicBezTo>
                    <a:pt x="531495" y="288608"/>
                    <a:pt x="536258" y="287655"/>
                    <a:pt x="542925" y="287655"/>
                  </a:cubicBezTo>
                  <a:cubicBezTo>
                    <a:pt x="548640" y="286703"/>
                    <a:pt x="553403" y="286703"/>
                    <a:pt x="556260" y="284798"/>
                  </a:cubicBezTo>
                  <a:cubicBezTo>
                    <a:pt x="560070" y="282893"/>
                    <a:pt x="563880" y="280035"/>
                    <a:pt x="565785" y="277178"/>
                  </a:cubicBezTo>
                  <a:cubicBezTo>
                    <a:pt x="567690" y="273368"/>
                    <a:pt x="568643" y="269558"/>
                    <a:pt x="568643" y="264795"/>
                  </a:cubicBezTo>
                  <a:lnTo>
                    <a:pt x="568643" y="51435"/>
                  </a:lnTo>
                  <a:cubicBezTo>
                    <a:pt x="568643" y="46673"/>
                    <a:pt x="567690" y="42863"/>
                    <a:pt x="565785" y="39053"/>
                  </a:cubicBezTo>
                  <a:cubicBezTo>
                    <a:pt x="563880" y="35243"/>
                    <a:pt x="561023" y="32385"/>
                    <a:pt x="556260" y="30480"/>
                  </a:cubicBezTo>
                  <a:cubicBezTo>
                    <a:pt x="552450" y="28575"/>
                    <a:pt x="547688" y="26670"/>
                    <a:pt x="542925" y="25718"/>
                  </a:cubicBezTo>
                  <a:cubicBezTo>
                    <a:pt x="538163" y="24765"/>
                    <a:pt x="533400" y="23813"/>
                    <a:pt x="529590" y="22860"/>
                  </a:cubicBezTo>
                  <a:lnTo>
                    <a:pt x="529590" y="7620"/>
                  </a:lnTo>
                  <a:lnTo>
                    <a:pt x="651510" y="7620"/>
                  </a:lnTo>
                  <a:lnTo>
                    <a:pt x="651510" y="22860"/>
                  </a:lnTo>
                  <a:cubicBezTo>
                    <a:pt x="647700" y="22860"/>
                    <a:pt x="642938" y="23813"/>
                    <a:pt x="637223" y="24765"/>
                  </a:cubicBezTo>
                  <a:cubicBezTo>
                    <a:pt x="631508" y="25718"/>
                    <a:pt x="627698" y="26670"/>
                    <a:pt x="624840" y="27623"/>
                  </a:cubicBezTo>
                  <a:cubicBezTo>
                    <a:pt x="620078" y="29528"/>
                    <a:pt x="617220" y="32385"/>
                    <a:pt x="615315" y="36195"/>
                  </a:cubicBezTo>
                  <a:cubicBezTo>
                    <a:pt x="613410" y="40005"/>
                    <a:pt x="612458" y="44768"/>
                    <a:pt x="612458" y="48578"/>
                  </a:cubicBezTo>
                  <a:lnTo>
                    <a:pt x="612458" y="150495"/>
                  </a:lnTo>
                  <a:lnTo>
                    <a:pt x="616268" y="150495"/>
                  </a:lnTo>
                  <a:cubicBezTo>
                    <a:pt x="628650" y="140018"/>
                    <a:pt x="641033" y="128588"/>
                    <a:pt x="653415" y="117158"/>
                  </a:cubicBezTo>
                  <a:cubicBezTo>
                    <a:pt x="665798" y="105728"/>
                    <a:pt x="676275" y="94298"/>
                    <a:pt x="686753" y="82868"/>
                  </a:cubicBezTo>
                  <a:cubicBezTo>
                    <a:pt x="697230" y="70485"/>
                    <a:pt x="705803" y="60008"/>
                    <a:pt x="710565" y="52388"/>
                  </a:cubicBezTo>
                  <a:cubicBezTo>
                    <a:pt x="715328" y="44768"/>
                    <a:pt x="718185" y="38100"/>
                    <a:pt x="718185" y="32385"/>
                  </a:cubicBezTo>
                  <a:cubicBezTo>
                    <a:pt x="718185" y="30480"/>
                    <a:pt x="717233" y="28575"/>
                    <a:pt x="714375" y="27623"/>
                  </a:cubicBezTo>
                  <a:cubicBezTo>
                    <a:pt x="711518" y="26670"/>
                    <a:pt x="708660" y="24765"/>
                    <a:pt x="705803" y="24765"/>
                  </a:cubicBezTo>
                  <a:cubicBezTo>
                    <a:pt x="701993" y="23813"/>
                    <a:pt x="698183" y="23813"/>
                    <a:pt x="695325" y="22860"/>
                  </a:cubicBezTo>
                  <a:cubicBezTo>
                    <a:pt x="692468" y="22860"/>
                    <a:pt x="689610" y="22860"/>
                    <a:pt x="687705" y="21908"/>
                  </a:cubicBezTo>
                  <a:close/>
                  <a:moveTo>
                    <a:pt x="0" y="6668"/>
                  </a:moveTo>
                  <a:lnTo>
                    <a:pt x="134302" y="6668"/>
                  </a:lnTo>
                  <a:cubicBezTo>
                    <a:pt x="161925" y="6668"/>
                    <a:pt x="183832" y="13335"/>
                    <a:pt x="200977" y="26670"/>
                  </a:cubicBezTo>
                  <a:cubicBezTo>
                    <a:pt x="218122" y="40958"/>
                    <a:pt x="226695" y="59055"/>
                    <a:pt x="226695" y="80963"/>
                  </a:cubicBezTo>
                  <a:cubicBezTo>
                    <a:pt x="226695" y="96203"/>
                    <a:pt x="223837" y="110490"/>
                    <a:pt x="217170" y="121920"/>
                  </a:cubicBezTo>
                  <a:cubicBezTo>
                    <a:pt x="211455" y="134303"/>
                    <a:pt x="202882" y="143828"/>
                    <a:pt x="192405" y="151448"/>
                  </a:cubicBezTo>
                  <a:cubicBezTo>
                    <a:pt x="181927" y="159068"/>
                    <a:pt x="170497" y="164783"/>
                    <a:pt x="158115" y="168593"/>
                  </a:cubicBezTo>
                  <a:cubicBezTo>
                    <a:pt x="145732" y="172403"/>
                    <a:pt x="132397" y="174308"/>
                    <a:pt x="118110" y="174308"/>
                  </a:cubicBezTo>
                  <a:lnTo>
                    <a:pt x="84772" y="174308"/>
                  </a:lnTo>
                  <a:lnTo>
                    <a:pt x="84772" y="263843"/>
                  </a:lnTo>
                  <a:cubicBezTo>
                    <a:pt x="84772" y="268605"/>
                    <a:pt x="85725" y="273368"/>
                    <a:pt x="87630" y="276225"/>
                  </a:cubicBezTo>
                  <a:cubicBezTo>
                    <a:pt x="89535" y="280035"/>
                    <a:pt x="92392" y="282893"/>
                    <a:pt x="97155" y="284798"/>
                  </a:cubicBezTo>
                  <a:cubicBezTo>
                    <a:pt x="100012" y="285750"/>
                    <a:pt x="103822" y="286703"/>
                    <a:pt x="110490" y="287655"/>
                  </a:cubicBezTo>
                  <a:cubicBezTo>
                    <a:pt x="117157" y="288608"/>
                    <a:pt x="122872" y="288608"/>
                    <a:pt x="127635" y="289560"/>
                  </a:cubicBezTo>
                  <a:lnTo>
                    <a:pt x="127635" y="304800"/>
                  </a:lnTo>
                  <a:lnTo>
                    <a:pt x="952" y="304800"/>
                  </a:lnTo>
                  <a:lnTo>
                    <a:pt x="952" y="289560"/>
                  </a:lnTo>
                  <a:cubicBezTo>
                    <a:pt x="3810" y="289560"/>
                    <a:pt x="8572" y="288608"/>
                    <a:pt x="15240" y="287655"/>
                  </a:cubicBezTo>
                  <a:cubicBezTo>
                    <a:pt x="21907" y="286703"/>
                    <a:pt x="25717" y="285750"/>
                    <a:pt x="28575" y="284798"/>
                  </a:cubicBezTo>
                  <a:cubicBezTo>
                    <a:pt x="32385" y="282893"/>
                    <a:pt x="35242" y="280035"/>
                    <a:pt x="37147" y="277178"/>
                  </a:cubicBezTo>
                  <a:cubicBezTo>
                    <a:pt x="39052" y="273368"/>
                    <a:pt x="40005" y="269558"/>
                    <a:pt x="40005" y="263843"/>
                  </a:cubicBezTo>
                  <a:lnTo>
                    <a:pt x="40005" y="49530"/>
                  </a:lnTo>
                  <a:cubicBezTo>
                    <a:pt x="40005" y="44768"/>
                    <a:pt x="39052" y="40005"/>
                    <a:pt x="38100" y="36195"/>
                  </a:cubicBezTo>
                  <a:cubicBezTo>
                    <a:pt x="37147" y="32385"/>
                    <a:pt x="33337" y="29528"/>
                    <a:pt x="28575" y="27623"/>
                  </a:cubicBezTo>
                  <a:cubicBezTo>
                    <a:pt x="23812" y="25718"/>
                    <a:pt x="18097" y="24765"/>
                    <a:pt x="13335" y="23813"/>
                  </a:cubicBezTo>
                  <a:cubicBezTo>
                    <a:pt x="8572" y="22860"/>
                    <a:pt x="3810" y="22860"/>
                    <a:pt x="0" y="21908"/>
                  </a:cubicBezTo>
                  <a:close/>
                  <a:moveTo>
                    <a:pt x="2824163" y="5715"/>
                  </a:moveTo>
                  <a:lnTo>
                    <a:pt x="3052763" y="5715"/>
                  </a:lnTo>
                  <a:lnTo>
                    <a:pt x="3052763" y="76200"/>
                  </a:lnTo>
                  <a:lnTo>
                    <a:pt x="3037523" y="76200"/>
                  </a:lnTo>
                  <a:cubicBezTo>
                    <a:pt x="3034665" y="65722"/>
                    <a:pt x="3028950" y="55245"/>
                    <a:pt x="3019425" y="42862"/>
                  </a:cubicBezTo>
                  <a:cubicBezTo>
                    <a:pt x="3009900" y="31432"/>
                    <a:pt x="3001328" y="24765"/>
                    <a:pt x="2992755" y="23812"/>
                  </a:cubicBezTo>
                  <a:cubicBezTo>
                    <a:pt x="2988945" y="22860"/>
                    <a:pt x="2983230" y="22860"/>
                    <a:pt x="2977515" y="22860"/>
                  </a:cubicBezTo>
                  <a:cubicBezTo>
                    <a:pt x="2971800" y="22860"/>
                    <a:pt x="2965133" y="22860"/>
                    <a:pt x="2957513" y="22860"/>
                  </a:cubicBezTo>
                  <a:lnTo>
                    <a:pt x="2910840" y="22860"/>
                  </a:lnTo>
                  <a:lnTo>
                    <a:pt x="2910840" y="139065"/>
                  </a:lnTo>
                  <a:lnTo>
                    <a:pt x="2944178" y="139065"/>
                  </a:lnTo>
                  <a:cubicBezTo>
                    <a:pt x="2954655" y="139065"/>
                    <a:pt x="2962275" y="138112"/>
                    <a:pt x="2967038" y="136207"/>
                  </a:cubicBezTo>
                  <a:cubicBezTo>
                    <a:pt x="2971800" y="134302"/>
                    <a:pt x="2976563" y="130492"/>
                    <a:pt x="2980373" y="125730"/>
                  </a:cubicBezTo>
                  <a:cubicBezTo>
                    <a:pt x="2983230" y="121920"/>
                    <a:pt x="2986088" y="116205"/>
                    <a:pt x="2987993" y="109537"/>
                  </a:cubicBezTo>
                  <a:cubicBezTo>
                    <a:pt x="2989898" y="102870"/>
                    <a:pt x="2991803" y="96202"/>
                    <a:pt x="2992755" y="90487"/>
                  </a:cubicBezTo>
                  <a:lnTo>
                    <a:pt x="3007995" y="90487"/>
                  </a:lnTo>
                  <a:lnTo>
                    <a:pt x="3007995" y="206692"/>
                  </a:lnTo>
                  <a:lnTo>
                    <a:pt x="2992755" y="206692"/>
                  </a:lnTo>
                  <a:cubicBezTo>
                    <a:pt x="2991803" y="200025"/>
                    <a:pt x="2990850" y="193357"/>
                    <a:pt x="2987993" y="185737"/>
                  </a:cubicBezTo>
                  <a:cubicBezTo>
                    <a:pt x="2985135" y="178117"/>
                    <a:pt x="2983230" y="173355"/>
                    <a:pt x="2980373" y="169545"/>
                  </a:cubicBezTo>
                  <a:cubicBezTo>
                    <a:pt x="2975610" y="163830"/>
                    <a:pt x="2970848" y="160972"/>
                    <a:pt x="2966085" y="159067"/>
                  </a:cubicBezTo>
                  <a:cubicBezTo>
                    <a:pt x="2960370" y="157162"/>
                    <a:pt x="2953703" y="156210"/>
                    <a:pt x="2944178" y="156210"/>
                  </a:cubicBezTo>
                  <a:lnTo>
                    <a:pt x="2910840" y="156210"/>
                  </a:lnTo>
                  <a:lnTo>
                    <a:pt x="2910840" y="244792"/>
                  </a:lnTo>
                  <a:cubicBezTo>
                    <a:pt x="2910840" y="253365"/>
                    <a:pt x="2911793" y="260985"/>
                    <a:pt x="2912745" y="265747"/>
                  </a:cubicBezTo>
                  <a:cubicBezTo>
                    <a:pt x="2913698" y="270510"/>
                    <a:pt x="2916555" y="274320"/>
                    <a:pt x="2920365" y="277177"/>
                  </a:cubicBezTo>
                  <a:cubicBezTo>
                    <a:pt x="2924175" y="280035"/>
                    <a:pt x="2928938" y="281940"/>
                    <a:pt x="2934653" y="281940"/>
                  </a:cubicBezTo>
                  <a:cubicBezTo>
                    <a:pt x="2941320" y="282892"/>
                    <a:pt x="2949893" y="282892"/>
                    <a:pt x="2961323" y="282892"/>
                  </a:cubicBezTo>
                  <a:cubicBezTo>
                    <a:pt x="2966085" y="282892"/>
                    <a:pt x="2971800" y="282892"/>
                    <a:pt x="2979420" y="282892"/>
                  </a:cubicBezTo>
                  <a:cubicBezTo>
                    <a:pt x="2987040" y="282892"/>
                    <a:pt x="2992755" y="282892"/>
                    <a:pt x="2998470" y="281940"/>
                  </a:cubicBezTo>
                  <a:cubicBezTo>
                    <a:pt x="3003233" y="280987"/>
                    <a:pt x="3008948" y="280035"/>
                    <a:pt x="3014663" y="279082"/>
                  </a:cubicBezTo>
                  <a:cubicBezTo>
                    <a:pt x="3020378" y="278130"/>
                    <a:pt x="3024188" y="275272"/>
                    <a:pt x="3026093" y="273367"/>
                  </a:cubicBezTo>
                  <a:cubicBezTo>
                    <a:pt x="3032760" y="266700"/>
                    <a:pt x="3039428" y="256222"/>
                    <a:pt x="3046095" y="242887"/>
                  </a:cubicBezTo>
                  <a:cubicBezTo>
                    <a:pt x="3052763" y="229552"/>
                    <a:pt x="3057525" y="219075"/>
                    <a:pt x="3059430" y="213360"/>
                  </a:cubicBezTo>
                  <a:lnTo>
                    <a:pt x="3074670" y="213360"/>
                  </a:lnTo>
                  <a:lnTo>
                    <a:pt x="3074670" y="216217"/>
                  </a:lnTo>
                  <a:lnTo>
                    <a:pt x="3068955" y="302895"/>
                  </a:lnTo>
                  <a:lnTo>
                    <a:pt x="2824163" y="302895"/>
                  </a:lnTo>
                  <a:lnTo>
                    <a:pt x="2824163" y="287655"/>
                  </a:lnTo>
                  <a:cubicBezTo>
                    <a:pt x="2827973" y="287655"/>
                    <a:pt x="2833688" y="286702"/>
                    <a:pt x="2840355" y="285750"/>
                  </a:cubicBezTo>
                  <a:cubicBezTo>
                    <a:pt x="2847023" y="284797"/>
                    <a:pt x="2851785" y="283845"/>
                    <a:pt x="2853690" y="282892"/>
                  </a:cubicBezTo>
                  <a:cubicBezTo>
                    <a:pt x="2858453" y="280987"/>
                    <a:pt x="2861310" y="278130"/>
                    <a:pt x="2863215" y="274320"/>
                  </a:cubicBezTo>
                  <a:cubicBezTo>
                    <a:pt x="2865120" y="271462"/>
                    <a:pt x="2866073" y="266700"/>
                    <a:pt x="2866073" y="261937"/>
                  </a:cubicBezTo>
                  <a:lnTo>
                    <a:pt x="2866073" y="49530"/>
                  </a:lnTo>
                  <a:cubicBezTo>
                    <a:pt x="2866073" y="44767"/>
                    <a:pt x="2865120" y="40957"/>
                    <a:pt x="2864168" y="37147"/>
                  </a:cubicBezTo>
                  <a:cubicBezTo>
                    <a:pt x="2862263" y="33337"/>
                    <a:pt x="2859405" y="30480"/>
                    <a:pt x="2854643" y="28575"/>
                  </a:cubicBezTo>
                  <a:cubicBezTo>
                    <a:pt x="2850833" y="26670"/>
                    <a:pt x="2846070" y="24765"/>
                    <a:pt x="2839403" y="23812"/>
                  </a:cubicBezTo>
                  <a:cubicBezTo>
                    <a:pt x="2832735" y="22860"/>
                    <a:pt x="2827973" y="21907"/>
                    <a:pt x="2824163" y="20955"/>
                  </a:cubicBezTo>
                  <a:close/>
                  <a:moveTo>
                    <a:pt x="258128" y="5715"/>
                  </a:moveTo>
                  <a:lnTo>
                    <a:pt x="486728" y="5715"/>
                  </a:lnTo>
                  <a:lnTo>
                    <a:pt x="486728" y="76200"/>
                  </a:lnTo>
                  <a:lnTo>
                    <a:pt x="471488" y="76200"/>
                  </a:lnTo>
                  <a:cubicBezTo>
                    <a:pt x="468630" y="65722"/>
                    <a:pt x="462915" y="55245"/>
                    <a:pt x="453390" y="42862"/>
                  </a:cubicBezTo>
                  <a:cubicBezTo>
                    <a:pt x="443865" y="31432"/>
                    <a:pt x="435293" y="24765"/>
                    <a:pt x="426720" y="23812"/>
                  </a:cubicBezTo>
                  <a:cubicBezTo>
                    <a:pt x="421958" y="22860"/>
                    <a:pt x="417195" y="22860"/>
                    <a:pt x="411480" y="22860"/>
                  </a:cubicBezTo>
                  <a:cubicBezTo>
                    <a:pt x="405765" y="22860"/>
                    <a:pt x="399098" y="22860"/>
                    <a:pt x="391478" y="22860"/>
                  </a:cubicBezTo>
                  <a:lnTo>
                    <a:pt x="344805" y="22860"/>
                  </a:lnTo>
                  <a:lnTo>
                    <a:pt x="344805" y="139065"/>
                  </a:lnTo>
                  <a:lnTo>
                    <a:pt x="378143" y="139065"/>
                  </a:lnTo>
                  <a:cubicBezTo>
                    <a:pt x="388620" y="139065"/>
                    <a:pt x="396240" y="138112"/>
                    <a:pt x="401003" y="136207"/>
                  </a:cubicBezTo>
                  <a:cubicBezTo>
                    <a:pt x="405765" y="134302"/>
                    <a:pt x="410528" y="130492"/>
                    <a:pt x="414338" y="125730"/>
                  </a:cubicBezTo>
                  <a:cubicBezTo>
                    <a:pt x="417195" y="121920"/>
                    <a:pt x="420053" y="116205"/>
                    <a:pt x="421958" y="109537"/>
                  </a:cubicBezTo>
                  <a:cubicBezTo>
                    <a:pt x="423863" y="102870"/>
                    <a:pt x="425768" y="96202"/>
                    <a:pt x="425768" y="90487"/>
                  </a:cubicBezTo>
                  <a:lnTo>
                    <a:pt x="441008" y="90487"/>
                  </a:lnTo>
                  <a:lnTo>
                    <a:pt x="441008" y="206692"/>
                  </a:lnTo>
                  <a:lnTo>
                    <a:pt x="425768" y="206692"/>
                  </a:lnTo>
                  <a:cubicBezTo>
                    <a:pt x="424815" y="200025"/>
                    <a:pt x="423863" y="193357"/>
                    <a:pt x="421005" y="185737"/>
                  </a:cubicBezTo>
                  <a:cubicBezTo>
                    <a:pt x="419100" y="178117"/>
                    <a:pt x="416243" y="173355"/>
                    <a:pt x="413385" y="169545"/>
                  </a:cubicBezTo>
                  <a:cubicBezTo>
                    <a:pt x="409575" y="163830"/>
                    <a:pt x="403860" y="160972"/>
                    <a:pt x="399098" y="159067"/>
                  </a:cubicBezTo>
                  <a:cubicBezTo>
                    <a:pt x="393383" y="157162"/>
                    <a:pt x="386715" y="156210"/>
                    <a:pt x="377190" y="156210"/>
                  </a:cubicBezTo>
                  <a:lnTo>
                    <a:pt x="343853" y="156210"/>
                  </a:lnTo>
                  <a:lnTo>
                    <a:pt x="343853" y="244792"/>
                  </a:lnTo>
                  <a:cubicBezTo>
                    <a:pt x="343853" y="253365"/>
                    <a:pt x="344805" y="260985"/>
                    <a:pt x="345758" y="265747"/>
                  </a:cubicBezTo>
                  <a:cubicBezTo>
                    <a:pt x="346710" y="270510"/>
                    <a:pt x="349568" y="274320"/>
                    <a:pt x="353378" y="277177"/>
                  </a:cubicBezTo>
                  <a:cubicBezTo>
                    <a:pt x="357188" y="280035"/>
                    <a:pt x="361950" y="281940"/>
                    <a:pt x="367665" y="281940"/>
                  </a:cubicBezTo>
                  <a:cubicBezTo>
                    <a:pt x="373380" y="282892"/>
                    <a:pt x="382905" y="282892"/>
                    <a:pt x="394335" y="282892"/>
                  </a:cubicBezTo>
                  <a:cubicBezTo>
                    <a:pt x="399098" y="282892"/>
                    <a:pt x="404813" y="282892"/>
                    <a:pt x="412433" y="282892"/>
                  </a:cubicBezTo>
                  <a:cubicBezTo>
                    <a:pt x="420053" y="282892"/>
                    <a:pt x="425768" y="282892"/>
                    <a:pt x="431483" y="281940"/>
                  </a:cubicBezTo>
                  <a:cubicBezTo>
                    <a:pt x="436245" y="280987"/>
                    <a:pt x="441960" y="280035"/>
                    <a:pt x="447675" y="279082"/>
                  </a:cubicBezTo>
                  <a:cubicBezTo>
                    <a:pt x="453390" y="278130"/>
                    <a:pt x="457200" y="275272"/>
                    <a:pt x="460058" y="273367"/>
                  </a:cubicBezTo>
                  <a:cubicBezTo>
                    <a:pt x="466725" y="266700"/>
                    <a:pt x="473393" y="256222"/>
                    <a:pt x="480060" y="242887"/>
                  </a:cubicBezTo>
                  <a:cubicBezTo>
                    <a:pt x="486728" y="229552"/>
                    <a:pt x="491490" y="219075"/>
                    <a:pt x="493395" y="213360"/>
                  </a:cubicBezTo>
                  <a:lnTo>
                    <a:pt x="508635" y="213360"/>
                  </a:lnTo>
                  <a:lnTo>
                    <a:pt x="508635" y="216217"/>
                  </a:lnTo>
                  <a:lnTo>
                    <a:pt x="502920" y="302895"/>
                  </a:lnTo>
                  <a:lnTo>
                    <a:pt x="258128" y="302895"/>
                  </a:lnTo>
                  <a:lnTo>
                    <a:pt x="258128" y="287655"/>
                  </a:lnTo>
                  <a:cubicBezTo>
                    <a:pt x="261938" y="287655"/>
                    <a:pt x="267653" y="286702"/>
                    <a:pt x="274320" y="285750"/>
                  </a:cubicBezTo>
                  <a:cubicBezTo>
                    <a:pt x="280988" y="284797"/>
                    <a:pt x="285750" y="283845"/>
                    <a:pt x="287655" y="282892"/>
                  </a:cubicBezTo>
                  <a:cubicBezTo>
                    <a:pt x="292418" y="280987"/>
                    <a:pt x="295275" y="278130"/>
                    <a:pt x="297180" y="274320"/>
                  </a:cubicBezTo>
                  <a:cubicBezTo>
                    <a:pt x="299085" y="271462"/>
                    <a:pt x="300038" y="266700"/>
                    <a:pt x="300038" y="261937"/>
                  </a:cubicBezTo>
                  <a:lnTo>
                    <a:pt x="300038" y="49530"/>
                  </a:lnTo>
                  <a:cubicBezTo>
                    <a:pt x="300038" y="44767"/>
                    <a:pt x="299085" y="40957"/>
                    <a:pt x="298133" y="37147"/>
                  </a:cubicBezTo>
                  <a:cubicBezTo>
                    <a:pt x="296228" y="33337"/>
                    <a:pt x="293370" y="30480"/>
                    <a:pt x="288608" y="28575"/>
                  </a:cubicBezTo>
                  <a:cubicBezTo>
                    <a:pt x="284798" y="26670"/>
                    <a:pt x="280035" y="24765"/>
                    <a:pt x="273368" y="23812"/>
                  </a:cubicBezTo>
                  <a:cubicBezTo>
                    <a:pt x="266700" y="22860"/>
                    <a:pt x="261938" y="21907"/>
                    <a:pt x="258128" y="20955"/>
                  </a:cubicBezTo>
                  <a:close/>
                  <a:moveTo>
                    <a:pt x="3640456" y="4763"/>
                  </a:moveTo>
                  <a:lnTo>
                    <a:pt x="3773806" y="4763"/>
                  </a:lnTo>
                  <a:lnTo>
                    <a:pt x="3773806" y="20003"/>
                  </a:lnTo>
                  <a:cubicBezTo>
                    <a:pt x="3769043" y="20003"/>
                    <a:pt x="3764281" y="20955"/>
                    <a:pt x="3758565" y="21908"/>
                  </a:cubicBezTo>
                  <a:cubicBezTo>
                    <a:pt x="3752850" y="22860"/>
                    <a:pt x="3747136" y="23813"/>
                    <a:pt x="3743325" y="25718"/>
                  </a:cubicBezTo>
                  <a:cubicBezTo>
                    <a:pt x="3737611" y="27623"/>
                    <a:pt x="3734753" y="30480"/>
                    <a:pt x="3732848" y="33338"/>
                  </a:cubicBezTo>
                  <a:cubicBezTo>
                    <a:pt x="3730943" y="37148"/>
                    <a:pt x="3729990" y="40958"/>
                    <a:pt x="3729990" y="45720"/>
                  </a:cubicBezTo>
                  <a:lnTo>
                    <a:pt x="3729990" y="259080"/>
                  </a:lnTo>
                  <a:cubicBezTo>
                    <a:pt x="3729990" y="263843"/>
                    <a:pt x="3730943" y="267653"/>
                    <a:pt x="3732848" y="271463"/>
                  </a:cubicBezTo>
                  <a:cubicBezTo>
                    <a:pt x="3734753" y="275273"/>
                    <a:pt x="3738563" y="278130"/>
                    <a:pt x="3743325" y="280035"/>
                  </a:cubicBezTo>
                  <a:cubicBezTo>
                    <a:pt x="3746183" y="280988"/>
                    <a:pt x="3750945" y="281940"/>
                    <a:pt x="3757613" y="283845"/>
                  </a:cubicBezTo>
                  <a:cubicBezTo>
                    <a:pt x="3764281" y="284798"/>
                    <a:pt x="3769995" y="285750"/>
                    <a:pt x="3774758" y="285750"/>
                  </a:cubicBezTo>
                  <a:lnTo>
                    <a:pt x="3774758" y="302895"/>
                  </a:lnTo>
                  <a:lnTo>
                    <a:pt x="3772853" y="302895"/>
                  </a:lnTo>
                  <a:lnTo>
                    <a:pt x="3639503" y="302895"/>
                  </a:lnTo>
                  <a:lnTo>
                    <a:pt x="3639503" y="287655"/>
                  </a:lnTo>
                  <a:cubicBezTo>
                    <a:pt x="3643313" y="287655"/>
                    <a:pt x="3649028" y="286703"/>
                    <a:pt x="3655695" y="286703"/>
                  </a:cubicBezTo>
                  <a:cubicBezTo>
                    <a:pt x="3662363" y="285750"/>
                    <a:pt x="3668078" y="285750"/>
                    <a:pt x="3670936" y="283845"/>
                  </a:cubicBezTo>
                  <a:cubicBezTo>
                    <a:pt x="3675698" y="281940"/>
                    <a:pt x="3678556" y="280035"/>
                    <a:pt x="3681413" y="276225"/>
                  </a:cubicBezTo>
                  <a:cubicBezTo>
                    <a:pt x="3683318" y="273368"/>
                    <a:pt x="3684270" y="268605"/>
                    <a:pt x="3684270" y="262890"/>
                  </a:cubicBezTo>
                  <a:lnTo>
                    <a:pt x="3684270" y="48578"/>
                  </a:lnTo>
                  <a:cubicBezTo>
                    <a:pt x="3684270" y="43815"/>
                    <a:pt x="3683318" y="40005"/>
                    <a:pt x="3682365" y="36195"/>
                  </a:cubicBezTo>
                  <a:cubicBezTo>
                    <a:pt x="3680461" y="33338"/>
                    <a:pt x="3677603" y="30480"/>
                    <a:pt x="3671888" y="27623"/>
                  </a:cubicBezTo>
                  <a:cubicBezTo>
                    <a:pt x="3668078" y="25718"/>
                    <a:pt x="3662363" y="24765"/>
                    <a:pt x="3655695" y="22860"/>
                  </a:cubicBezTo>
                  <a:cubicBezTo>
                    <a:pt x="3649028" y="20955"/>
                    <a:pt x="3644265" y="20955"/>
                    <a:pt x="3640456" y="20003"/>
                  </a:cubicBezTo>
                  <a:close/>
                  <a:moveTo>
                    <a:pt x="2371725" y="4763"/>
                  </a:moveTo>
                  <a:lnTo>
                    <a:pt x="2505075" y="4763"/>
                  </a:lnTo>
                  <a:lnTo>
                    <a:pt x="2505075" y="20003"/>
                  </a:lnTo>
                  <a:cubicBezTo>
                    <a:pt x="2500312" y="20003"/>
                    <a:pt x="2495550" y="20955"/>
                    <a:pt x="2489835" y="21908"/>
                  </a:cubicBezTo>
                  <a:cubicBezTo>
                    <a:pt x="2484120" y="22860"/>
                    <a:pt x="2478405" y="23813"/>
                    <a:pt x="2474595" y="25718"/>
                  </a:cubicBezTo>
                  <a:cubicBezTo>
                    <a:pt x="2468880" y="27623"/>
                    <a:pt x="2466022" y="30480"/>
                    <a:pt x="2464117" y="33338"/>
                  </a:cubicBezTo>
                  <a:cubicBezTo>
                    <a:pt x="2462212" y="37148"/>
                    <a:pt x="2461260" y="40958"/>
                    <a:pt x="2461260" y="45720"/>
                  </a:cubicBezTo>
                  <a:lnTo>
                    <a:pt x="2461260" y="259080"/>
                  </a:lnTo>
                  <a:cubicBezTo>
                    <a:pt x="2461260" y="263843"/>
                    <a:pt x="2462212" y="267653"/>
                    <a:pt x="2464117" y="271463"/>
                  </a:cubicBezTo>
                  <a:cubicBezTo>
                    <a:pt x="2466022" y="275273"/>
                    <a:pt x="2469832" y="278130"/>
                    <a:pt x="2474595" y="280035"/>
                  </a:cubicBezTo>
                  <a:cubicBezTo>
                    <a:pt x="2477452" y="280988"/>
                    <a:pt x="2482215" y="281940"/>
                    <a:pt x="2488882" y="283845"/>
                  </a:cubicBezTo>
                  <a:cubicBezTo>
                    <a:pt x="2495550" y="284798"/>
                    <a:pt x="2501265" y="285750"/>
                    <a:pt x="2506027" y="285750"/>
                  </a:cubicBezTo>
                  <a:lnTo>
                    <a:pt x="2506027" y="302895"/>
                  </a:lnTo>
                  <a:lnTo>
                    <a:pt x="2503170" y="302895"/>
                  </a:lnTo>
                  <a:lnTo>
                    <a:pt x="2369820" y="302895"/>
                  </a:lnTo>
                  <a:lnTo>
                    <a:pt x="2369820" y="287655"/>
                  </a:lnTo>
                  <a:cubicBezTo>
                    <a:pt x="2373630" y="287655"/>
                    <a:pt x="2379345" y="286703"/>
                    <a:pt x="2386012" y="286703"/>
                  </a:cubicBezTo>
                  <a:cubicBezTo>
                    <a:pt x="2392680" y="285750"/>
                    <a:pt x="2398395" y="285750"/>
                    <a:pt x="2401252" y="283845"/>
                  </a:cubicBezTo>
                  <a:cubicBezTo>
                    <a:pt x="2406015" y="281940"/>
                    <a:pt x="2408872" y="280035"/>
                    <a:pt x="2411730" y="276225"/>
                  </a:cubicBezTo>
                  <a:cubicBezTo>
                    <a:pt x="2413635" y="273368"/>
                    <a:pt x="2414587" y="268605"/>
                    <a:pt x="2414587" y="262890"/>
                  </a:cubicBezTo>
                  <a:lnTo>
                    <a:pt x="2414587" y="48578"/>
                  </a:lnTo>
                  <a:cubicBezTo>
                    <a:pt x="2414587" y="43815"/>
                    <a:pt x="2413635" y="40005"/>
                    <a:pt x="2412682" y="36195"/>
                  </a:cubicBezTo>
                  <a:cubicBezTo>
                    <a:pt x="2410777" y="33338"/>
                    <a:pt x="2407920" y="30480"/>
                    <a:pt x="2402205" y="27623"/>
                  </a:cubicBezTo>
                  <a:cubicBezTo>
                    <a:pt x="2398395" y="25718"/>
                    <a:pt x="2392680" y="24765"/>
                    <a:pt x="2386965" y="22860"/>
                  </a:cubicBezTo>
                  <a:cubicBezTo>
                    <a:pt x="2380297" y="20955"/>
                    <a:pt x="2375535" y="20955"/>
                    <a:pt x="2371725" y="20003"/>
                  </a:cubicBezTo>
                  <a:close/>
                  <a:moveTo>
                    <a:pt x="827723" y="4763"/>
                  </a:moveTo>
                  <a:lnTo>
                    <a:pt x="961073" y="4763"/>
                  </a:lnTo>
                  <a:lnTo>
                    <a:pt x="961073" y="20003"/>
                  </a:lnTo>
                  <a:cubicBezTo>
                    <a:pt x="956310" y="20003"/>
                    <a:pt x="951548" y="20955"/>
                    <a:pt x="945833" y="21908"/>
                  </a:cubicBezTo>
                  <a:cubicBezTo>
                    <a:pt x="940118" y="22860"/>
                    <a:pt x="934403" y="23813"/>
                    <a:pt x="930593" y="25718"/>
                  </a:cubicBezTo>
                  <a:cubicBezTo>
                    <a:pt x="924878" y="27623"/>
                    <a:pt x="922020" y="30480"/>
                    <a:pt x="920115" y="33338"/>
                  </a:cubicBezTo>
                  <a:cubicBezTo>
                    <a:pt x="918210" y="37148"/>
                    <a:pt x="917258" y="40958"/>
                    <a:pt x="917258" y="45720"/>
                  </a:cubicBezTo>
                  <a:lnTo>
                    <a:pt x="917258" y="259080"/>
                  </a:lnTo>
                  <a:cubicBezTo>
                    <a:pt x="917258" y="263843"/>
                    <a:pt x="918210" y="267653"/>
                    <a:pt x="920115" y="271463"/>
                  </a:cubicBezTo>
                  <a:cubicBezTo>
                    <a:pt x="922020" y="275273"/>
                    <a:pt x="925830" y="278130"/>
                    <a:pt x="930593" y="280035"/>
                  </a:cubicBezTo>
                  <a:cubicBezTo>
                    <a:pt x="933450" y="280988"/>
                    <a:pt x="938213" y="281940"/>
                    <a:pt x="944880" y="283845"/>
                  </a:cubicBezTo>
                  <a:cubicBezTo>
                    <a:pt x="951548" y="284798"/>
                    <a:pt x="957263" y="285750"/>
                    <a:pt x="962025" y="285750"/>
                  </a:cubicBezTo>
                  <a:lnTo>
                    <a:pt x="962025" y="302895"/>
                  </a:lnTo>
                  <a:lnTo>
                    <a:pt x="961073" y="302895"/>
                  </a:lnTo>
                  <a:lnTo>
                    <a:pt x="827723" y="302895"/>
                  </a:lnTo>
                  <a:lnTo>
                    <a:pt x="827723" y="287655"/>
                  </a:lnTo>
                  <a:cubicBezTo>
                    <a:pt x="831533" y="287655"/>
                    <a:pt x="837248" y="286703"/>
                    <a:pt x="843915" y="286703"/>
                  </a:cubicBezTo>
                  <a:cubicBezTo>
                    <a:pt x="850583" y="285750"/>
                    <a:pt x="856298" y="285750"/>
                    <a:pt x="859155" y="283845"/>
                  </a:cubicBezTo>
                  <a:cubicBezTo>
                    <a:pt x="863918" y="281940"/>
                    <a:pt x="866775" y="280035"/>
                    <a:pt x="868680" y="276225"/>
                  </a:cubicBezTo>
                  <a:cubicBezTo>
                    <a:pt x="870585" y="273368"/>
                    <a:pt x="871538" y="268605"/>
                    <a:pt x="871538" y="262890"/>
                  </a:cubicBezTo>
                  <a:lnTo>
                    <a:pt x="871538" y="48578"/>
                  </a:lnTo>
                  <a:cubicBezTo>
                    <a:pt x="871538" y="43815"/>
                    <a:pt x="870585" y="40005"/>
                    <a:pt x="869633" y="36195"/>
                  </a:cubicBezTo>
                  <a:cubicBezTo>
                    <a:pt x="867728" y="33338"/>
                    <a:pt x="864870" y="30480"/>
                    <a:pt x="859155" y="27623"/>
                  </a:cubicBezTo>
                  <a:cubicBezTo>
                    <a:pt x="855345" y="25718"/>
                    <a:pt x="849630" y="24765"/>
                    <a:pt x="842963" y="22860"/>
                  </a:cubicBezTo>
                  <a:cubicBezTo>
                    <a:pt x="836295" y="20955"/>
                    <a:pt x="831533" y="20955"/>
                    <a:pt x="827723" y="20003"/>
                  </a:cubicBezTo>
                  <a:close/>
                  <a:moveTo>
                    <a:pt x="3500437" y="1905"/>
                  </a:moveTo>
                  <a:cubicBezTo>
                    <a:pt x="3513773" y="1905"/>
                    <a:pt x="3526155" y="3810"/>
                    <a:pt x="3536632" y="8572"/>
                  </a:cubicBezTo>
                  <a:cubicBezTo>
                    <a:pt x="3547110" y="12382"/>
                    <a:pt x="3556635" y="18097"/>
                    <a:pt x="3566160" y="22860"/>
                  </a:cubicBezTo>
                  <a:lnTo>
                    <a:pt x="3574732" y="8572"/>
                  </a:lnTo>
                  <a:lnTo>
                    <a:pt x="3590925" y="8572"/>
                  </a:lnTo>
                  <a:lnTo>
                    <a:pt x="3592830" y="106680"/>
                  </a:lnTo>
                  <a:lnTo>
                    <a:pt x="3575685" y="106680"/>
                  </a:lnTo>
                  <a:cubicBezTo>
                    <a:pt x="3572827" y="95250"/>
                    <a:pt x="3569018" y="84772"/>
                    <a:pt x="3565207" y="74295"/>
                  </a:cubicBezTo>
                  <a:cubicBezTo>
                    <a:pt x="3561398" y="63817"/>
                    <a:pt x="3556635" y="55245"/>
                    <a:pt x="3549968" y="46672"/>
                  </a:cubicBezTo>
                  <a:cubicBezTo>
                    <a:pt x="3544252" y="39052"/>
                    <a:pt x="3536632" y="32385"/>
                    <a:pt x="3528060" y="27622"/>
                  </a:cubicBezTo>
                  <a:cubicBezTo>
                    <a:pt x="3519487" y="22860"/>
                    <a:pt x="3509010" y="20002"/>
                    <a:pt x="3496627" y="20002"/>
                  </a:cubicBezTo>
                  <a:cubicBezTo>
                    <a:pt x="3483293" y="20002"/>
                    <a:pt x="3471862" y="23812"/>
                    <a:pt x="3463290" y="32385"/>
                  </a:cubicBezTo>
                  <a:cubicBezTo>
                    <a:pt x="3453765" y="40957"/>
                    <a:pt x="3449002" y="51435"/>
                    <a:pt x="3449002" y="63817"/>
                  </a:cubicBezTo>
                  <a:cubicBezTo>
                    <a:pt x="3449002" y="76200"/>
                    <a:pt x="3451860" y="87630"/>
                    <a:pt x="3457575" y="95250"/>
                  </a:cubicBezTo>
                  <a:cubicBezTo>
                    <a:pt x="3463290" y="103822"/>
                    <a:pt x="3471862" y="110490"/>
                    <a:pt x="3483293" y="116205"/>
                  </a:cubicBezTo>
                  <a:cubicBezTo>
                    <a:pt x="3493770" y="120967"/>
                    <a:pt x="3503295" y="125730"/>
                    <a:pt x="3512820" y="128587"/>
                  </a:cubicBezTo>
                  <a:cubicBezTo>
                    <a:pt x="3522345" y="132397"/>
                    <a:pt x="3531870" y="136207"/>
                    <a:pt x="3541395" y="140017"/>
                  </a:cubicBezTo>
                  <a:cubicBezTo>
                    <a:pt x="3549968" y="143827"/>
                    <a:pt x="3557587" y="147637"/>
                    <a:pt x="3565207" y="152400"/>
                  </a:cubicBezTo>
                  <a:cubicBezTo>
                    <a:pt x="3575685" y="156210"/>
                    <a:pt x="3582352" y="161925"/>
                    <a:pt x="3588068" y="167640"/>
                  </a:cubicBezTo>
                  <a:cubicBezTo>
                    <a:pt x="3593782" y="174307"/>
                    <a:pt x="3598545" y="181927"/>
                    <a:pt x="3602355" y="190500"/>
                  </a:cubicBezTo>
                  <a:cubicBezTo>
                    <a:pt x="3605212" y="199072"/>
                    <a:pt x="3607118" y="208597"/>
                    <a:pt x="3607118" y="219075"/>
                  </a:cubicBezTo>
                  <a:cubicBezTo>
                    <a:pt x="3607118" y="244792"/>
                    <a:pt x="3597593" y="266700"/>
                    <a:pt x="3578543" y="283845"/>
                  </a:cubicBezTo>
                  <a:cubicBezTo>
                    <a:pt x="3559493" y="300990"/>
                    <a:pt x="3535680" y="309562"/>
                    <a:pt x="3507105" y="309562"/>
                  </a:cubicBezTo>
                  <a:cubicBezTo>
                    <a:pt x="3493770" y="309562"/>
                    <a:pt x="3480435" y="307657"/>
                    <a:pt x="3468052" y="302895"/>
                  </a:cubicBezTo>
                  <a:cubicBezTo>
                    <a:pt x="3454718" y="298132"/>
                    <a:pt x="3443287" y="293370"/>
                    <a:pt x="3433762" y="287655"/>
                  </a:cubicBezTo>
                  <a:lnTo>
                    <a:pt x="3425190" y="302895"/>
                  </a:lnTo>
                  <a:lnTo>
                    <a:pt x="3408998" y="302895"/>
                  </a:lnTo>
                  <a:lnTo>
                    <a:pt x="3406140" y="201930"/>
                  </a:lnTo>
                  <a:lnTo>
                    <a:pt x="3422332" y="201930"/>
                  </a:lnTo>
                  <a:cubicBezTo>
                    <a:pt x="3426143" y="214312"/>
                    <a:pt x="3429952" y="225742"/>
                    <a:pt x="3434715" y="236220"/>
                  </a:cubicBezTo>
                  <a:cubicBezTo>
                    <a:pt x="3439477" y="246697"/>
                    <a:pt x="3445193" y="256222"/>
                    <a:pt x="3452812" y="264795"/>
                  </a:cubicBezTo>
                  <a:cubicBezTo>
                    <a:pt x="3460432" y="273367"/>
                    <a:pt x="3469005" y="280035"/>
                    <a:pt x="3478530" y="284797"/>
                  </a:cubicBezTo>
                  <a:cubicBezTo>
                    <a:pt x="3488055" y="289560"/>
                    <a:pt x="3499485" y="292417"/>
                    <a:pt x="3511868" y="292417"/>
                  </a:cubicBezTo>
                  <a:cubicBezTo>
                    <a:pt x="3521393" y="292417"/>
                    <a:pt x="3529965" y="291465"/>
                    <a:pt x="3536632" y="288607"/>
                  </a:cubicBezTo>
                  <a:cubicBezTo>
                    <a:pt x="3544252" y="285750"/>
                    <a:pt x="3549968" y="282892"/>
                    <a:pt x="3553777" y="278130"/>
                  </a:cubicBezTo>
                  <a:cubicBezTo>
                    <a:pt x="3558540" y="273367"/>
                    <a:pt x="3561398" y="268605"/>
                    <a:pt x="3563302" y="261937"/>
                  </a:cubicBezTo>
                  <a:cubicBezTo>
                    <a:pt x="3565207" y="256222"/>
                    <a:pt x="3566160" y="248602"/>
                    <a:pt x="3566160" y="240982"/>
                  </a:cubicBezTo>
                  <a:cubicBezTo>
                    <a:pt x="3566160" y="229552"/>
                    <a:pt x="3563302" y="218122"/>
                    <a:pt x="3556635" y="207645"/>
                  </a:cubicBezTo>
                  <a:cubicBezTo>
                    <a:pt x="3549968" y="197167"/>
                    <a:pt x="3540443" y="189547"/>
                    <a:pt x="3527107" y="184785"/>
                  </a:cubicBezTo>
                  <a:cubicBezTo>
                    <a:pt x="3518535" y="180975"/>
                    <a:pt x="3508057" y="177165"/>
                    <a:pt x="3495675" y="172402"/>
                  </a:cubicBezTo>
                  <a:cubicBezTo>
                    <a:pt x="3484245" y="167640"/>
                    <a:pt x="3473768" y="163830"/>
                    <a:pt x="3465195" y="160020"/>
                  </a:cubicBezTo>
                  <a:cubicBezTo>
                    <a:pt x="3448050" y="152400"/>
                    <a:pt x="3435668" y="142875"/>
                    <a:pt x="3426143" y="130492"/>
                  </a:cubicBezTo>
                  <a:cubicBezTo>
                    <a:pt x="3416618" y="118110"/>
                    <a:pt x="3411855" y="102870"/>
                    <a:pt x="3411855" y="82867"/>
                  </a:cubicBezTo>
                  <a:cubicBezTo>
                    <a:pt x="3411855" y="71437"/>
                    <a:pt x="3413760" y="60960"/>
                    <a:pt x="3418523" y="51435"/>
                  </a:cubicBezTo>
                  <a:cubicBezTo>
                    <a:pt x="3423285" y="41910"/>
                    <a:pt x="3429952" y="33337"/>
                    <a:pt x="3437573" y="25717"/>
                  </a:cubicBezTo>
                  <a:cubicBezTo>
                    <a:pt x="3445193" y="18097"/>
                    <a:pt x="3454718" y="12382"/>
                    <a:pt x="3466148" y="8572"/>
                  </a:cubicBezTo>
                  <a:cubicBezTo>
                    <a:pt x="3476625" y="4762"/>
                    <a:pt x="3488055" y="1905"/>
                    <a:pt x="3500437" y="1905"/>
                  </a:cubicBezTo>
                  <a:close/>
                  <a:moveTo>
                    <a:pt x="1459230" y="0"/>
                  </a:moveTo>
                  <a:cubicBezTo>
                    <a:pt x="1475423" y="0"/>
                    <a:pt x="1490663" y="1905"/>
                    <a:pt x="1503045" y="6667"/>
                  </a:cubicBezTo>
                  <a:cubicBezTo>
                    <a:pt x="1515428" y="10477"/>
                    <a:pt x="1525905" y="15240"/>
                    <a:pt x="1535430" y="20955"/>
                  </a:cubicBezTo>
                  <a:lnTo>
                    <a:pt x="1544003" y="6667"/>
                  </a:lnTo>
                  <a:lnTo>
                    <a:pt x="1560195" y="6667"/>
                  </a:lnTo>
                  <a:lnTo>
                    <a:pt x="1562100" y="109537"/>
                  </a:lnTo>
                  <a:lnTo>
                    <a:pt x="1544955" y="109537"/>
                  </a:lnTo>
                  <a:cubicBezTo>
                    <a:pt x="1542098" y="98107"/>
                    <a:pt x="1538288" y="86677"/>
                    <a:pt x="1534478" y="76200"/>
                  </a:cubicBezTo>
                  <a:cubicBezTo>
                    <a:pt x="1530668" y="64770"/>
                    <a:pt x="1524953" y="55245"/>
                    <a:pt x="1518285" y="46672"/>
                  </a:cubicBezTo>
                  <a:cubicBezTo>
                    <a:pt x="1511618" y="38100"/>
                    <a:pt x="1503045" y="30480"/>
                    <a:pt x="1493520" y="25717"/>
                  </a:cubicBezTo>
                  <a:cubicBezTo>
                    <a:pt x="1483995" y="20002"/>
                    <a:pt x="1472565" y="18097"/>
                    <a:pt x="1458278" y="18097"/>
                  </a:cubicBezTo>
                  <a:cubicBezTo>
                    <a:pt x="1443990" y="18097"/>
                    <a:pt x="1430655" y="20955"/>
                    <a:pt x="1418273" y="27622"/>
                  </a:cubicBezTo>
                  <a:cubicBezTo>
                    <a:pt x="1406843" y="33337"/>
                    <a:pt x="1396365" y="42862"/>
                    <a:pt x="1387793" y="54292"/>
                  </a:cubicBezTo>
                  <a:cubicBezTo>
                    <a:pt x="1379220" y="65722"/>
                    <a:pt x="1372553" y="80010"/>
                    <a:pt x="1368743" y="97155"/>
                  </a:cubicBezTo>
                  <a:cubicBezTo>
                    <a:pt x="1363980" y="114300"/>
                    <a:pt x="1362075" y="133350"/>
                    <a:pt x="1362075" y="155257"/>
                  </a:cubicBezTo>
                  <a:cubicBezTo>
                    <a:pt x="1362075" y="174307"/>
                    <a:pt x="1363980" y="191452"/>
                    <a:pt x="1368743" y="208597"/>
                  </a:cubicBezTo>
                  <a:cubicBezTo>
                    <a:pt x="1373505" y="224790"/>
                    <a:pt x="1380173" y="239077"/>
                    <a:pt x="1388745" y="251460"/>
                  </a:cubicBezTo>
                  <a:cubicBezTo>
                    <a:pt x="1397318" y="263842"/>
                    <a:pt x="1407795" y="273367"/>
                    <a:pt x="1421130" y="280987"/>
                  </a:cubicBezTo>
                  <a:cubicBezTo>
                    <a:pt x="1434465" y="287655"/>
                    <a:pt x="1448753" y="291465"/>
                    <a:pt x="1464945" y="291465"/>
                  </a:cubicBezTo>
                  <a:cubicBezTo>
                    <a:pt x="1477328" y="291465"/>
                    <a:pt x="1487805" y="289560"/>
                    <a:pt x="1498283" y="285750"/>
                  </a:cubicBezTo>
                  <a:cubicBezTo>
                    <a:pt x="1508760" y="281940"/>
                    <a:pt x="1515428" y="278130"/>
                    <a:pt x="1519238" y="274320"/>
                  </a:cubicBezTo>
                  <a:cubicBezTo>
                    <a:pt x="1520190" y="266700"/>
                    <a:pt x="1521143" y="260032"/>
                    <a:pt x="1521143" y="252412"/>
                  </a:cubicBezTo>
                  <a:cubicBezTo>
                    <a:pt x="1521143" y="244792"/>
                    <a:pt x="1521143" y="239077"/>
                    <a:pt x="1521143" y="233362"/>
                  </a:cubicBezTo>
                  <a:lnTo>
                    <a:pt x="1521143" y="217170"/>
                  </a:lnTo>
                  <a:cubicBezTo>
                    <a:pt x="1521143" y="211455"/>
                    <a:pt x="1520190" y="205740"/>
                    <a:pt x="1518285" y="201930"/>
                  </a:cubicBezTo>
                  <a:cubicBezTo>
                    <a:pt x="1516380" y="197167"/>
                    <a:pt x="1513523" y="194310"/>
                    <a:pt x="1508760" y="192405"/>
                  </a:cubicBezTo>
                  <a:cubicBezTo>
                    <a:pt x="1503998" y="190500"/>
                    <a:pt x="1498283" y="188595"/>
                    <a:pt x="1489710" y="187642"/>
                  </a:cubicBezTo>
                  <a:cubicBezTo>
                    <a:pt x="1482090" y="186690"/>
                    <a:pt x="1475423" y="185737"/>
                    <a:pt x="1471613" y="185737"/>
                  </a:cubicBezTo>
                  <a:lnTo>
                    <a:pt x="1471613" y="170497"/>
                  </a:lnTo>
                  <a:lnTo>
                    <a:pt x="1601153" y="170497"/>
                  </a:lnTo>
                  <a:lnTo>
                    <a:pt x="1601153" y="184785"/>
                  </a:lnTo>
                  <a:cubicBezTo>
                    <a:pt x="1597343" y="184785"/>
                    <a:pt x="1593533" y="185737"/>
                    <a:pt x="1587818" y="186690"/>
                  </a:cubicBezTo>
                  <a:cubicBezTo>
                    <a:pt x="1582103" y="187642"/>
                    <a:pt x="1577340" y="188595"/>
                    <a:pt x="1574483" y="190500"/>
                  </a:cubicBezTo>
                  <a:cubicBezTo>
                    <a:pt x="1570673" y="192405"/>
                    <a:pt x="1567815" y="195262"/>
                    <a:pt x="1565910" y="199072"/>
                  </a:cubicBezTo>
                  <a:cubicBezTo>
                    <a:pt x="1564005" y="202882"/>
                    <a:pt x="1563053" y="207645"/>
                    <a:pt x="1563053" y="212407"/>
                  </a:cubicBezTo>
                  <a:lnTo>
                    <a:pt x="1563053" y="235267"/>
                  </a:lnTo>
                  <a:cubicBezTo>
                    <a:pt x="1563053" y="252412"/>
                    <a:pt x="1563053" y="262890"/>
                    <a:pt x="1563053" y="268605"/>
                  </a:cubicBezTo>
                  <a:cubicBezTo>
                    <a:pt x="1563053" y="274320"/>
                    <a:pt x="1563053" y="279082"/>
                    <a:pt x="1564005" y="282892"/>
                  </a:cubicBezTo>
                  <a:cubicBezTo>
                    <a:pt x="1545908" y="291465"/>
                    <a:pt x="1526858" y="297180"/>
                    <a:pt x="1508760" y="301942"/>
                  </a:cubicBezTo>
                  <a:cubicBezTo>
                    <a:pt x="1490663" y="306705"/>
                    <a:pt x="1472565" y="308610"/>
                    <a:pt x="1454468" y="308610"/>
                  </a:cubicBezTo>
                  <a:cubicBezTo>
                    <a:pt x="1435418" y="308610"/>
                    <a:pt x="1417320" y="304800"/>
                    <a:pt x="1400175" y="298132"/>
                  </a:cubicBezTo>
                  <a:cubicBezTo>
                    <a:pt x="1383030" y="291465"/>
                    <a:pt x="1367790" y="280987"/>
                    <a:pt x="1354455" y="267652"/>
                  </a:cubicBezTo>
                  <a:cubicBezTo>
                    <a:pt x="1341120" y="254317"/>
                    <a:pt x="1330643" y="238125"/>
                    <a:pt x="1323023" y="220027"/>
                  </a:cubicBezTo>
                  <a:cubicBezTo>
                    <a:pt x="1315403" y="200977"/>
                    <a:pt x="1311593" y="180022"/>
                    <a:pt x="1311593" y="157162"/>
                  </a:cubicBezTo>
                  <a:cubicBezTo>
                    <a:pt x="1311593" y="134302"/>
                    <a:pt x="1315403" y="113347"/>
                    <a:pt x="1323023" y="94297"/>
                  </a:cubicBezTo>
                  <a:cubicBezTo>
                    <a:pt x="1330643" y="75247"/>
                    <a:pt x="1341120" y="58102"/>
                    <a:pt x="1354455" y="43815"/>
                  </a:cubicBezTo>
                  <a:cubicBezTo>
                    <a:pt x="1367790" y="29527"/>
                    <a:pt x="1383030" y="19050"/>
                    <a:pt x="1401128" y="11430"/>
                  </a:cubicBezTo>
                  <a:cubicBezTo>
                    <a:pt x="1419225" y="3810"/>
                    <a:pt x="1439228" y="0"/>
                    <a:pt x="145923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2" name="ïšḻíḓê">
              <a:extLst>
                <a:ext uri="{FF2B5EF4-FFF2-40B4-BE49-F238E27FC236}">
                  <a16:creationId xmlns:a16="http://schemas.microsoft.com/office/drawing/2014/main" id="{4FF0A24A-C0FA-5B4B-BF39-70DF51878C24}"/>
                </a:ext>
              </a:extLst>
            </p:cNvPr>
            <p:cNvSpPr/>
            <p:nvPr/>
          </p:nvSpPr>
          <p:spPr>
            <a:xfrm>
              <a:off x="5032505" y="2563066"/>
              <a:ext cx="4352938" cy="1239475"/>
            </a:xfrm>
            <a:custGeom>
              <a:avLst/>
              <a:gdLst>
                <a:gd name="connsiteX0" fmla="*/ 1911219 w 4352938"/>
                <a:gd name="connsiteY0" fmla="*/ 884984 h 1239475"/>
                <a:gd name="connsiteX1" fmla="*/ 2030282 w 4352938"/>
                <a:gd name="connsiteY1" fmla="*/ 953564 h 1239475"/>
                <a:gd name="connsiteX2" fmla="*/ 2055047 w 4352938"/>
                <a:gd name="connsiteY2" fmla="*/ 991664 h 1239475"/>
                <a:gd name="connsiteX3" fmla="*/ 2047427 w 4352938"/>
                <a:gd name="connsiteY3" fmla="*/ 1067864 h 1239475"/>
                <a:gd name="connsiteX4" fmla="*/ 1974085 w 4352938"/>
                <a:gd name="connsiteY4" fmla="*/ 1093581 h 1239475"/>
                <a:gd name="connsiteX5" fmla="*/ 1923602 w 4352938"/>
                <a:gd name="connsiteY5" fmla="*/ 1040241 h 1239475"/>
                <a:gd name="connsiteX6" fmla="*/ 1903600 w 4352938"/>
                <a:gd name="connsiteY6" fmla="*/ 1022144 h 1239475"/>
                <a:gd name="connsiteX7" fmla="*/ 1888359 w 4352938"/>
                <a:gd name="connsiteY7" fmla="*/ 887841 h 1239475"/>
                <a:gd name="connsiteX8" fmla="*/ 1911219 w 4352938"/>
                <a:gd name="connsiteY8" fmla="*/ 884984 h 1239475"/>
                <a:gd name="connsiteX9" fmla="*/ 3037075 w 4352938"/>
                <a:gd name="connsiteY9" fmla="*/ 831644 h 1239475"/>
                <a:gd name="connsiteX10" fmla="*/ 3118038 w 4352938"/>
                <a:gd name="connsiteY10" fmla="*/ 880221 h 1239475"/>
                <a:gd name="connsiteX11" fmla="*/ 3217097 w 4352938"/>
                <a:gd name="connsiteY11" fmla="*/ 1004046 h 1239475"/>
                <a:gd name="connsiteX12" fmla="*/ 3140897 w 4352938"/>
                <a:gd name="connsiteY12" fmla="*/ 1054529 h 1239475"/>
                <a:gd name="connsiteX13" fmla="*/ 3072318 w 4352938"/>
                <a:gd name="connsiteY13" fmla="*/ 1031669 h 1239475"/>
                <a:gd name="connsiteX14" fmla="*/ 3057077 w 4352938"/>
                <a:gd name="connsiteY14" fmla="*/ 970709 h 1239475"/>
                <a:gd name="connsiteX15" fmla="*/ 3052315 w 4352938"/>
                <a:gd name="connsiteY15" fmla="*/ 947849 h 1239475"/>
                <a:gd name="connsiteX16" fmla="*/ 3029455 w 4352938"/>
                <a:gd name="connsiteY16" fmla="*/ 836406 h 1239475"/>
                <a:gd name="connsiteX17" fmla="*/ 3037075 w 4352938"/>
                <a:gd name="connsiteY17" fmla="*/ 831644 h 1239475"/>
                <a:gd name="connsiteX18" fmla="*/ 4031485 w 4352938"/>
                <a:gd name="connsiteY18" fmla="*/ 816404 h 1239475"/>
                <a:gd name="connsiteX19" fmla="*/ 4124830 w 4352938"/>
                <a:gd name="connsiteY19" fmla="*/ 826881 h 1239475"/>
                <a:gd name="connsiteX20" fmla="*/ 4142927 w 4352938"/>
                <a:gd name="connsiteY20" fmla="*/ 867839 h 1239475"/>
                <a:gd name="connsiteX21" fmla="*/ 4130545 w 4352938"/>
                <a:gd name="connsiteY21" fmla="*/ 901176 h 1239475"/>
                <a:gd name="connsiteX22" fmla="*/ 4092445 w 4352938"/>
                <a:gd name="connsiteY22" fmla="*/ 936419 h 1239475"/>
                <a:gd name="connsiteX23" fmla="*/ 3998147 w 4352938"/>
                <a:gd name="connsiteY23" fmla="*/ 948801 h 1239475"/>
                <a:gd name="connsiteX24" fmla="*/ 3990527 w 4352938"/>
                <a:gd name="connsiteY24" fmla="*/ 959279 h 1239475"/>
                <a:gd name="connsiteX25" fmla="*/ 4016245 w 4352938"/>
                <a:gd name="connsiteY25" fmla="*/ 1030716 h 1239475"/>
                <a:gd name="connsiteX26" fmla="*/ 4021007 w 4352938"/>
                <a:gd name="connsiteY26" fmla="*/ 1061196 h 1239475"/>
                <a:gd name="connsiteX27" fmla="*/ 4028627 w 4352938"/>
                <a:gd name="connsiteY27" fmla="*/ 1104059 h 1239475"/>
                <a:gd name="connsiteX28" fmla="*/ 4010530 w 4352938"/>
                <a:gd name="connsiteY28" fmla="*/ 1142159 h 1239475"/>
                <a:gd name="connsiteX29" fmla="*/ 3990527 w 4352938"/>
                <a:gd name="connsiteY29" fmla="*/ 1175496 h 1239475"/>
                <a:gd name="connsiteX30" fmla="*/ 3940045 w 4352938"/>
                <a:gd name="connsiteY30" fmla="*/ 1183116 h 1239475"/>
                <a:gd name="connsiteX31" fmla="*/ 3917185 w 4352938"/>
                <a:gd name="connsiteY31" fmla="*/ 1203119 h 1239475"/>
                <a:gd name="connsiteX32" fmla="*/ 3828602 w 4352938"/>
                <a:gd name="connsiteY32" fmla="*/ 1185021 h 1239475"/>
                <a:gd name="connsiteX33" fmla="*/ 3782882 w 4352938"/>
                <a:gd name="connsiteY33" fmla="*/ 1162161 h 1239475"/>
                <a:gd name="connsiteX34" fmla="*/ 3778120 w 4352938"/>
                <a:gd name="connsiteY34" fmla="*/ 1144064 h 1239475"/>
                <a:gd name="connsiteX35" fmla="*/ 3782882 w 4352938"/>
                <a:gd name="connsiteY35" fmla="*/ 1144064 h 1239475"/>
                <a:gd name="connsiteX36" fmla="*/ 3843843 w 4352938"/>
                <a:gd name="connsiteY36" fmla="*/ 1141206 h 1239475"/>
                <a:gd name="connsiteX37" fmla="*/ 3930520 w 4352938"/>
                <a:gd name="connsiteY37" fmla="*/ 1110726 h 1239475"/>
                <a:gd name="connsiteX38" fmla="*/ 3945760 w 4352938"/>
                <a:gd name="connsiteY38" fmla="*/ 1087866 h 1239475"/>
                <a:gd name="connsiteX39" fmla="*/ 3938140 w 4352938"/>
                <a:gd name="connsiteY39" fmla="*/ 1049766 h 1239475"/>
                <a:gd name="connsiteX40" fmla="*/ 3940997 w 4352938"/>
                <a:gd name="connsiteY40" fmla="*/ 996426 h 1239475"/>
                <a:gd name="connsiteX41" fmla="*/ 3933377 w 4352938"/>
                <a:gd name="connsiteY41" fmla="*/ 978329 h 1239475"/>
                <a:gd name="connsiteX42" fmla="*/ 3872418 w 4352938"/>
                <a:gd name="connsiteY42" fmla="*/ 996426 h 1239475"/>
                <a:gd name="connsiteX43" fmla="*/ 3823840 w 4352938"/>
                <a:gd name="connsiteY43" fmla="*/ 1004046 h 1239475"/>
                <a:gd name="connsiteX44" fmla="*/ 3770500 w 4352938"/>
                <a:gd name="connsiteY44" fmla="*/ 1029764 h 1239475"/>
                <a:gd name="connsiteX45" fmla="*/ 3645722 w 4352938"/>
                <a:gd name="connsiteY45" fmla="*/ 1110726 h 1239475"/>
                <a:gd name="connsiteX46" fmla="*/ 3589525 w 4352938"/>
                <a:gd name="connsiteY46" fmla="*/ 1128824 h 1239475"/>
                <a:gd name="connsiteX47" fmla="*/ 3566665 w 4352938"/>
                <a:gd name="connsiteY47" fmla="*/ 1118346 h 1239475"/>
                <a:gd name="connsiteX48" fmla="*/ 3561902 w 4352938"/>
                <a:gd name="connsiteY48" fmla="*/ 1101201 h 1239475"/>
                <a:gd name="connsiteX49" fmla="*/ 3526660 w 4352938"/>
                <a:gd name="connsiteY49" fmla="*/ 1017381 h 1239475"/>
                <a:gd name="connsiteX50" fmla="*/ 3554282 w 4352938"/>
                <a:gd name="connsiteY50" fmla="*/ 989759 h 1239475"/>
                <a:gd name="connsiteX51" fmla="*/ 3589525 w 4352938"/>
                <a:gd name="connsiteY51" fmla="*/ 986901 h 1239475"/>
                <a:gd name="connsiteX52" fmla="*/ 3630482 w 4352938"/>
                <a:gd name="connsiteY52" fmla="*/ 961184 h 1239475"/>
                <a:gd name="connsiteX53" fmla="*/ 3656200 w 4352938"/>
                <a:gd name="connsiteY53" fmla="*/ 956421 h 1239475"/>
                <a:gd name="connsiteX54" fmla="*/ 3752402 w 4352938"/>
                <a:gd name="connsiteY54" fmla="*/ 910701 h 1239475"/>
                <a:gd name="connsiteX55" fmla="*/ 3897182 w 4352938"/>
                <a:gd name="connsiteY55" fmla="*/ 854504 h 1239475"/>
                <a:gd name="connsiteX56" fmla="*/ 4031485 w 4352938"/>
                <a:gd name="connsiteY56" fmla="*/ 816404 h 1239475"/>
                <a:gd name="connsiteX57" fmla="*/ 281492 w 4352938"/>
                <a:gd name="connsiteY57" fmla="*/ 738299 h 1239475"/>
                <a:gd name="connsiteX58" fmla="*/ 205292 w 4352938"/>
                <a:gd name="connsiteY58" fmla="*/ 794496 h 1239475"/>
                <a:gd name="connsiteX59" fmla="*/ 174812 w 4352938"/>
                <a:gd name="connsiteY59" fmla="*/ 832596 h 1239475"/>
                <a:gd name="connsiteX60" fmla="*/ 170049 w 4352938"/>
                <a:gd name="connsiteY60" fmla="*/ 850694 h 1239475"/>
                <a:gd name="connsiteX61" fmla="*/ 96707 w 4352938"/>
                <a:gd name="connsiteY61" fmla="*/ 951659 h 1239475"/>
                <a:gd name="connsiteX62" fmla="*/ 63369 w 4352938"/>
                <a:gd name="connsiteY62" fmla="*/ 1009761 h 1239475"/>
                <a:gd name="connsiteX63" fmla="*/ 70989 w 4352938"/>
                <a:gd name="connsiteY63" fmla="*/ 1012619 h 1239475"/>
                <a:gd name="connsiteX64" fmla="*/ 134807 w 4352938"/>
                <a:gd name="connsiteY64" fmla="*/ 1002141 h 1239475"/>
                <a:gd name="connsiteX65" fmla="*/ 177669 w 4352938"/>
                <a:gd name="connsiteY65" fmla="*/ 971661 h 1239475"/>
                <a:gd name="connsiteX66" fmla="*/ 226247 w 4352938"/>
                <a:gd name="connsiteY66" fmla="*/ 953564 h 1239475"/>
                <a:gd name="connsiteX67" fmla="*/ 253869 w 4352938"/>
                <a:gd name="connsiteY67" fmla="*/ 933561 h 1239475"/>
                <a:gd name="connsiteX68" fmla="*/ 291969 w 4352938"/>
                <a:gd name="connsiteY68" fmla="*/ 907844 h 1239475"/>
                <a:gd name="connsiteX69" fmla="*/ 291969 w 4352938"/>
                <a:gd name="connsiteY69" fmla="*/ 874506 h 1239475"/>
                <a:gd name="connsiteX70" fmla="*/ 293874 w 4352938"/>
                <a:gd name="connsiteY70" fmla="*/ 829739 h 1239475"/>
                <a:gd name="connsiteX71" fmla="*/ 293874 w 4352938"/>
                <a:gd name="connsiteY71" fmla="*/ 741156 h 1239475"/>
                <a:gd name="connsiteX72" fmla="*/ 281492 w 4352938"/>
                <a:gd name="connsiteY72" fmla="*/ 738299 h 1239475"/>
                <a:gd name="connsiteX73" fmla="*/ 1852924 w 4352938"/>
                <a:gd name="connsiteY73" fmla="*/ 577625 h 1239475"/>
                <a:gd name="connsiteX74" fmla="*/ 1952177 w 4352938"/>
                <a:gd name="connsiteY74" fmla="*/ 596377 h 1239475"/>
                <a:gd name="connsiteX75" fmla="*/ 1959798 w 4352938"/>
                <a:gd name="connsiteY75" fmla="*/ 616379 h 1239475"/>
                <a:gd name="connsiteX76" fmla="*/ 1903600 w 4352938"/>
                <a:gd name="connsiteY76" fmla="*/ 659242 h 1239475"/>
                <a:gd name="connsiteX77" fmla="*/ 1888360 w 4352938"/>
                <a:gd name="connsiteY77" fmla="*/ 682102 h 1239475"/>
                <a:gd name="connsiteX78" fmla="*/ 1875977 w 4352938"/>
                <a:gd name="connsiteY78" fmla="*/ 684959 h 1239475"/>
                <a:gd name="connsiteX79" fmla="*/ 1863595 w 4352938"/>
                <a:gd name="connsiteY79" fmla="*/ 704962 h 1239475"/>
                <a:gd name="connsiteX80" fmla="*/ 1835973 w 4352938"/>
                <a:gd name="connsiteY80" fmla="*/ 724964 h 1239475"/>
                <a:gd name="connsiteX81" fmla="*/ 1808350 w 4352938"/>
                <a:gd name="connsiteY81" fmla="*/ 755444 h 1239475"/>
                <a:gd name="connsiteX82" fmla="*/ 1762630 w 4352938"/>
                <a:gd name="connsiteY82" fmla="*/ 804022 h 1239475"/>
                <a:gd name="connsiteX83" fmla="*/ 1795967 w 4352938"/>
                <a:gd name="connsiteY83" fmla="*/ 785924 h 1239475"/>
                <a:gd name="connsiteX84" fmla="*/ 1882645 w 4352938"/>
                <a:gd name="connsiteY84" fmla="*/ 783067 h 1239475"/>
                <a:gd name="connsiteX85" fmla="*/ 1893123 w 4352938"/>
                <a:gd name="connsiteY85" fmla="*/ 809737 h 1239475"/>
                <a:gd name="connsiteX86" fmla="*/ 1867405 w 4352938"/>
                <a:gd name="connsiteY86" fmla="*/ 843074 h 1239475"/>
                <a:gd name="connsiteX87" fmla="*/ 1773107 w 4352938"/>
                <a:gd name="connsiteY87" fmla="*/ 901177 h 1239475"/>
                <a:gd name="connsiteX88" fmla="*/ 1724530 w 4352938"/>
                <a:gd name="connsiteY88" fmla="*/ 942134 h 1239475"/>
                <a:gd name="connsiteX89" fmla="*/ 1742627 w 4352938"/>
                <a:gd name="connsiteY89" fmla="*/ 1025954 h 1239475"/>
                <a:gd name="connsiteX90" fmla="*/ 1770250 w 4352938"/>
                <a:gd name="connsiteY90" fmla="*/ 1233599 h 1239475"/>
                <a:gd name="connsiteX91" fmla="*/ 1762630 w 4352938"/>
                <a:gd name="connsiteY91" fmla="*/ 1236457 h 1239475"/>
                <a:gd name="connsiteX92" fmla="*/ 1729292 w 4352938"/>
                <a:gd name="connsiteY92" fmla="*/ 1236457 h 1239475"/>
                <a:gd name="connsiteX93" fmla="*/ 1709290 w 4352938"/>
                <a:gd name="connsiteY93" fmla="*/ 1213597 h 1239475"/>
                <a:gd name="connsiteX94" fmla="*/ 1709290 w 4352938"/>
                <a:gd name="connsiteY94" fmla="*/ 1190737 h 1239475"/>
                <a:gd name="connsiteX95" fmla="*/ 1691192 w 4352938"/>
                <a:gd name="connsiteY95" fmla="*/ 1167877 h 1239475"/>
                <a:gd name="connsiteX96" fmla="*/ 1637852 w 4352938"/>
                <a:gd name="connsiteY96" fmla="*/ 1145017 h 1239475"/>
                <a:gd name="connsiteX97" fmla="*/ 1637852 w 4352938"/>
                <a:gd name="connsiteY97" fmla="*/ 1129777 h 1239475"/>
                <a:gd name="connsiteX98" fmla="*/ 1653092 w 4352938"/>
                <a:gd name="connsiteY98" fmla="*/ 1109774 h 1239475"/>
                <a:gd name="connsiteX99" fmla="*/ 1675952 w 4352938"/>
                <a:gd name="connsiteY99" fmla="*/ 1105012 h 1239475"/>
                <a:gd name="connsiteX100" fmla="*/ 1688335 w 4352938"/>
                <a:gd name="connsiteY100" fmla="*/ 1048814 h 1239475"/>
                <a:gd name="connsiteX101" fmla="*/ 1675952 w 4352938"/>
                <a:gd name="connsiteY101" fmla="*/ 1015477 h 1239475"/>
                <a:gd name="connsiteX102" fmla="*/ 1668332 w 4352938"/>
                <a:gd name="connsiteY102" fmla="*/ 1012619 h 1239475"/>
                <a:gd name="connsiteX103" fmla="*/ 1645473 w 4352938"/>
                <a:gd name="connsiteY103" fmla="*/ 1027859 h 1239475"/>
                <a:gd name="connsiteX104" fmla="*/ 1617850 w 4352938"/>
                <a:gd name="connsiteY104" fmla="*/ 1058339 h 1239475"/>
                <a:gd name="connsiteX105" fmla="*/ 1605467 w 4352938"/>
                <a:gd name="connsiteY105" fmla="*/ 1063102 h 1239475"/>
                <a:gd name="connsiteX106" fmla="*/ 1587370 w 4352938"/>
                <a:gd name="connsiteY106" fmla="*/ 1093582 h 1239475"/>
                <a:gd name="connsiteX107" fmla="*/ 1554032 w 4352938"/>
                <a:gd name="connsiteY107" fmla="*/ 1121204 h 1239475"/>
                <a:gd name="connsiteX108" fmla="*/ 1450210 w 4352938"/>
                <a:gd name="connsiteY108" fmla="*/ 1230742 h 1239475"/>
                <a:gd name="connsiteX109" fmla="*/ 1355913 w 4352938"/>
                <a:gd name="connsiteY109" fmla="*/ 1104059 h 1239475"/>
                <a:gd name="connsiteX110" fmla="*/ 1394013 w 4352938"/>
                <a:gd name="connsiteY110" fmla="*/ 1093582 h 1239475"/>
                <a:gd name="connsiteX111" fmla="*/ 1419730 w 4352938"/>
                <a:gd name="connsiteY111" fmla="*/ 1101202 h 1239475"/>
                <a:gd name="connsiteX112" fmla="*/ 1434970 w 4352938"/>
                <a:gd name="connsiteY112" fmla="*/ 1085962 h 1239475"/>
                <a:gd name="connsiteX113" fmla="*/ 1470213 w 4352938"/>
                <a:gd name="connsiteY113" fmla="*/ 1070722 h 1239475"/>
                <a:gd name="connsiteX114" fmla="*/ 1490215 w 4352938"/>
                <a:gd name="connsiteY114" fmla="*/ 1052624 h 1239475"/>
                <a:gd name="connsiteX115" fmla="*/ 1525457 w 4352938"/>
                <a:gd name="connsiteY115" fmla="*/ 1037384 h 1239475"/>
                <a:gd name="connsiteX116" fmla="*/ 1612135 w 4352938"/>
                <a:gd name="connsiteY116" fmla="*/ 979282 h 1239475"/>
                <a:gd name="connsiteX117" fmla="*/ 1677857 w 4352938"/>
                <a:gd name="connsiteY117" fmla="*/ 921179 h 1239475"/>
                <a:gd name="connsiteX118" fmla="*/ 1650235 w 4352938"/>
                <a:gd name="connsiteY118" fmla="*/ 893557 h 1239475"/>
                <a:gd name="connsiteX119" fmla="*/ 1683573 w 4352938"/>
                <a:gd name="connsiteY119" fmla="*/ 812594 h 1239475"/>
                <a:gd name="connsiteX120" fmla="*/ 1660713 w 4352938"/>
                <a:gd name="connsiteY120" fmla="*/ 807832 h 1239475"/>
                <a:gd name="connsiteX121" fmla="*/ 1627375 w 4352938"/>
                <a:gd name="connsiteY121" fmla="*/ 818309 h 1239475"/>
                <a:gd name="connsiteX122" fmla="*/ 1627375 w 4352938"/>
                <a:gd name="connsiteY122" fmla="*/ 881174 h 1239475"/>
                <a:gd name="connsiteX123" fmla="*/ 1627375 w 4352938"/>
                <a:gd name="connsiteY123" fmla="*/ 882127 h 1239475"/>
                <a:gd name="connsiteX124" fmla="*/ 1624517 w 4352938"/>
                <a:gd name="connsiteY124" fmla="*/ 897367 h 1239475"/>
                <a:gd name="connsiteX125" fmla="*/ 1546413 w 4352938"/>
                <a:gd name="connsiteY125" fmla="*/ 999284 h 1239475"/>
                <a:gd name="connsiteX126" fmla="*/ 1515932 w 4352938"/>
                <a:gd name="connsiteY126" fmla="*/ 965947 h 1239475"/>
                <a:gd name="connsiteX127" fmla="*/ 1508313 w 4352938"/>
                <a:gd name="connsiteY127" fmla="*/ 938324 h 1239475"/>
                <a:gd name="connsiteX128" fmla="*/ 1493073 w 4352938"/>
                <a:gd name="connsiteY128" fmla="*/ 912607 h 1239475"/>
                <a:gd name="connsiteX129" fmla="*/ 1505455 w 4352938"/>
                <a:gd name="connsiteY129" fmla="*/ 744967 h 1239475"/>
                <a:gd name="connsiteX130" fmla="*/ 1502598 w 4352938"/>
                <a:gd name="connsiteY130" fmla="*/ 686864 h 1239475"/>
                <a:gd name="connsiteX131" fmla="*/ 1513075 w 4352938"/>
                <a:gd name="connsiteY131" fmla="*/ 682102 h 1239475"/>
                <a:gd name="connsiteX132" fmla="*/ 1523552 w 4352938"/>
                <a:gd name="connsiteY132" fmla="*/ 679244 h 1239475"/>
                <a:gd name="connsiteX133" fmla="*/ 1543555 w 4352938"/>
                <a:gd name="connsiteY133" fmla="*/ 689722 h 1239475"/>
                <a:gd name="connsiteX134" fmla="*/ 1584513 w 4352938"/>
                <a:gd name="connsiteY134" fmla="*/ 723059 h 1239475"/>
                <a:gd name="connsiteX135" fmla="*/ 1680715 w 4352938"/>
                <a:gd name="connsiteY135" fmla="*/ 664957 h 1239475"/>
                <a:gd name="connsiteX136" fmla="*/ 1723577 w 4352938"/>
                <a:gd name="connsiteY136" fmla="*/ 626857 h 1239475"/>
                <a:gd name="connsiteX137" fmla="*/ 1761677 w 4352938"/>
                <a:gd name="connsiteY137" fmla="*/ 622094 h 1239475"/>
                <a:gd name="connsiteX138" fmla="*/ 1774060 w 4352938"/>
                <a:gd name="connsiteY138" fmla="*/ 603997 h 1239475"/>
                <a:gd name="connsiteX139" fmla="*/ 1822638 w 4352938"/>
                <a:gd name="connsiteY139" fmla="*/ 581137 h 1239475"/>
                <a:gd name="connsiteX140" fmla="*/ 1852924 w 4352938"/>
                <a:gd name="connsiteY140" fmla="*/ 577625 h 1239475"/>
                <a:gd name="connsiteX141" fmla="*/ 3579047 w 4352938"/>
                <a:gd name="connsiteY141" fmla="*/ 530654 h 1239475"/>
                <a:gd name="connsiteX142" fmla="*/ 3604764 w 4352938"/>
                <a:gd name="connsiteY142" fmla="*/ 533511 h 1239475"/>
                <a:gd name="connsiteX143" fmla="*/ 3680964 w 4352938"/>
                <a:gd name="connsiteY143" fmla="*/ 644954 h 1239475"/>
                <a:gd name="connsiteX144" fmla="*/ 3642864 w 4352938"/>
                <a:gd name="connsiteY144" fmla="*/ 718296 h 1239475"/>
                <a:gd name="connsiteX145" fmla="*/ 3615242 w 4352938"/>
                <a:gd name="connsiteY145" fmla="*/ 718296 h 1239475"/>
                <a:gd name="connsiteX146" fmla="*/ 3587619 w 4352938"/>
                <a:gd name="connsiteY146" fmla="*/ 669719 h 1239475"/>
                <a:gd name="connsiteX147" fmla="*/ 3586667 w 4352938"/>
                <a:gd name="connsiteY147" fmla="*/ 619236 h 1239475"/>
                <a:gd name="connsiteX148" fmla="*/ 3579047 w 4352938"/>
                <a:gd name="connsiteY148" fmla="*/ 530654 h 1239475"/>
                <a:gd name="connsiteX149" fmla="*/ 1938842 w 4352938"/>
                <a:gd name="connsiteY149" fmla="*/ 307769 h 1239475"/>
                <a:gd name="connsiteX150" fmla="*/ 1969322 w 4352938"/>
                <a:gd name="connsiteY150" fmla="*/ 307769 h 1239475"/>
                <a:gd name="connsiteX151" fmla="*/ 1979799 w 4352938"/>
                <a:gd name="connsiteY151" fmla="*/ 333486 h 1239475"/>
                <a:gd name="connsiteX152" fmla="*/ 1946462 w 4352938"/>
                <a:gd name="connsiteY152" fmla="*/ 368729 h 1239475"/>
                <a:gd name="connsiteX153" fmla="*/ 1913124 w 4352938"/>
                <a:gd name="connsiteY153" fmla="*/ 373491 h 1239475"/>
                <a:gd name="connsiteX154" fmla="*/ 1832162 w 4352938"/>
                <a:gd name="connsiteY154" fmla="*/ 429689 h 1239475"/>
                <a:gd name="connsiteX155" fmla="*/ 1708337 w 4352938"/>
                <a:gd name="connsiteY155" fmla="*/ 546846 h 1239475"/>
                <a:gd name="connsiteX156" fmla="*/ 1629279 w 4352938"/>
                <a:gd name="connsiteY156" fmla="*/ 557324 h 1239475"/>
                <a:gd name="connsiteX157" fmla="*/ 1519742 w 4352938"/>
                <a:gd name="connsiteY157" fmla="*/ 498269 h 1239475"/>
                <a:gd name="connsiteX158" fmla="*/ 1524504 w 4352938"/>
                <a:gd name="connsiteY158" fmla="*/ 452549 h 1239475"/>
                <a:gd name="connsiteX159" fmla="*/ 1775964 w 4352938"/>
                <a:gd name="connsiteY159" fmla="*/ 351584 h 1239475"/>
                <a:gd name="connsiteX160" fmla="*/ 1798824 w 4352938"/>
                <a:gd name="connsiteY160" fmla="*/ 348726 h 1239475"/>
                <a:gd name="connsiteX161" fmla="*/ 1885501 w 4352938"/>
                <a:gd name="connsiteY161" fmla="*/ 318246 h 1239475"/>
                <a:gd name="connsiteX162" fmla="*/ 1938842 w 4352938"/>
                <a:gd name="connsiteY162" fmla="*/ 307769 h 1239475"/>
                <a:gd name="connsiteX163" fmla="*/ 667255 w 4352938"/>
                <a:gd name="connsiteY163" fmla="*/ 301102 h 1239475"/>
                <a:gd name="connsiteX164" fmla="*/ 717738 w 4352938"/>
                <a:gd name="connsiteY164" fmla="*/ 346822 h 1239475"/>
                <a:gd name="connsiteX165" fmla="*/ 819655 w 4352938"/>
                <a:gd name="connsiteY165" fmla="*/ 587804 h 1239475"/>
                <a:gd name="connsiteX166" fmla="*/ 845372 w 4352938"/>
                <a:gd name="connsiteY166" fmla="*/ 600187 h 1239475"/>
                <a:gd name="connsiteX167" fmla="*/ 875852 w 4352938"/>
                <a:gd name="connsiteY167" fmla="*/ 566849 h 1239475"/>
                <a:gd name="connsiteX168" fmla="*/ 921572 w 4352938"/>
                <a:gd name="connsiteY168" fmla="*/ 536369 h 1239475"/>
                <a:gd name="connsiteX169" fmla="*/ 921572 w 4352938"/>
                <a:gd name="connsiteY169" fmla="*/ 474457 h 1239475"/>
                <a:gd name="connsiteX170" fmla="*/ 921572 w 4352938"/>
                <a:gd name="connsiteY170" fmla="*/ 467789 h 1239475"/>
                <a:gd name="connsiteX171" fmla="*/ 927288 w 4352938"/>
                <a:gd name="connsiteY171" fmla="*/ 463027 h 1239475"/>
                <a:gd name="connsiteX172" fmla="*/ 949195 w 4352938"/>
                <a:gd name="connsiteY172" fmla="*/ 452549 h 1239475"/>
                <a:gd name="connsiteX173" fmla="*/ 959672 w 4352938"/>
                <a:gd name="connsiteY173" fmla="*/ 463027 h 1239475"/>
                <a:gd name="connsiteX174" fmla="*/ 962530 w 4352938"/>
                <a:gd name="connsiteY174" fmla="*/ 481124 h 1239475"/>
                <a:gd name="connsiteX175" fmla="*/ 988247 w 4352938"/>
                <a:gd name="connsiteY175" fmla="*/ 506842 h 1239475"/>
                <a:gd name="connsiteX176" fmla="*/ 1061590 w 4352938"/>
                <a:gd name="connsiteY176" fmla="*/ 537322 h 1239475"/>
                <a:gd name="connsiteX177" fmla="*/ 1061590 w 4352938"/>
                <a:gd name="connsiteY177" fmla="*/ 557324 h 1239475"/>
                <a:gd name="connsiteX178" fmla="*/ 1056827 w 4352938"/>
                <a:gd name="connsiteY178" fmla="*/ 598282 h 1239475"/>
                <a:gd name="connsiteX179" fmla="*/ 1003488 w 4352938"/>
                <a:gd name="connsiteY179" fmla="*/ 666862 h 1239475"/>
                <a:gd name="connsiteX180" fmla="*/ 934907 w 4352938"/>
                <a:gd name="connsiteY180" fmla="*/ 692579 h 1239475"/>
                <a:gd name="connsiteX181" fmla="*/ 846325 w 4352938"/>
                <a:gd name="connsiteY181" fmla="*/ 723059 h 1239475"/>
                <a:gd name="connsiteX182" fmla="*/ 849182 w 4352938"/>
                <a:gd name="connsiteY182" fmla="*/ 802117 h 1239475"/>
                <a:gd name="connsiteX183" fmla="*/ 783460 w 4352938"/>
                <a:gd name="connsiteY183" fmla="*/ 865934 h 1239475"/>
                <a:gd name="connsiteX184" fmla="*/ 786317 w 4352938"/>
                <a:gd name="connsiteY184" fmla="*/ 870697 h 1239475"/>
                <a:gd name="connsiteX185" fmla="*/ 882520 w 4352938"/>
                <a:gd name="connsiteY185" fmla="*/ 867839 h 1239475"/>
                <a:gd name="connsiteX186" fmla="*/ 958720 w 4352938"/>
                <a:gd name="connsiteY186" fmla="*/ 842122 h 1239475"/>
                <a:gd name="connsiteX187" fmla="*/ 984438 w 4352938"/>
                <a:gd name="connsiteY187" fmla="*/ 839264 h 1239475"/>
                <a:gd name="connsiteX188" fmla="*/ 1088260 w 4352938"/>
                <a:gd name="connsiteY188" fmla="*/ 808784 h 1239475"/>
                <a:gd name="connsiteX189" fmla="*/ 1095880 w 4352938"/>
                <a:gd name="connsiteY189" fmla="*/ 844027 h 1239475"/>
                <a:gd name="connsiteX190" fmla="*/ 1065400 w 4352938"/>
                <a:gd name="connsiteY190" fmla="*/ 900224 h 1239475"/>
                <a:gd name="connsiteX191" fmla="*/ 1009202 w 4352938"/>
                <a:gd name="connsiteY191" fmla="*/ 933562 h 1239475"/>
                <a:gd name="connsiteX192" fmla="*/ 897760 w 4352938"/>
                <a:gd name="connsiteY192" fmla="*/ 964042 h 1239475"/>
                <a:gd name="connsiteX193" fmla="*/ 859660 w 4352938"/>
                <a:gd name="connsiteY193" fmla="*/ 964042 h 1239475"/>
                <a:gd name="connsiteX194" fmla="*/ 829180 w 4352938"/>
                <a:gd name="connsiteY194" fmla="*/ 989759 h 1239475"/>
                <a:gd name="connsiteX195" fmla="*/ 710117 w 4352938"/>
                <a:gd name="connsiteY195" fmla="*/ 977377 h 1239475"/>
                <a:gd name="connsiteX196" fmla="*/ 638680 w 4352938"/>
                <a:gd name="connsiteY196" fmla="*/ 827834 h 1239475"/>
                <a:gd name="connsiteX197" fmla="*/ 631060 w 4352938"/>
                <a:gd name="connsiteY197" fmla="*/ 769732 h 1239475"/>
                <a:gd name="connsiteX198" fmla="*/ 592960 w 4352938"/>
                <a:gd name="connsiteY198" fmla="*/ 607807 h 1239475"/>
                <a:gd name="connsiteX199" fmla="*/ 608200 w 4352938"/>
                <a:gd name="connsiteY199" fmla="*/ 521129 h 1239475"/>
                <a:gd name="connsiteX200" fmla="*/ 643442 w 4352938"/>
                <a:gd name="connsiteY200" fmla="*/ 376349 h 1239475"/>
                <a:gd name="connsiteX201" fmla="*/ 644395 w 4352938"/>
                <a:gd name="connsiteY201" fmla="*/ 363014 h 1239475"/>
                <a:gd name="connsiteX202" fmla="*/ 667255 w 4352938"/>
                <a:gd name="connsiteY202" fmla="*/ 301102 h 1239475"/>
                <a:gd name="connsiteX203" fmla="*/ 4077204 w 4352938"/>
                <a:gd name="connsiteY203" fmla="*/ 290624 h 1239475"/>
                <a:gd name="connsiteX204" fmla="*/ 3993384 w 4352938"/>
                <a:gd name="connsiteY204" fmla="*/ 420164 h 1239475"/>
                <a:gd name="connsiteX205" fmla="*/ 4026721 w 4352938"/>
                <a:gd name="connsiteY205" fmla="*/ 445881 h 1239475"/>
                <a:gd name="connsiteX206" fmla="*/ 4049582 w 4352938"/>
                <a:gd name="connsiteY206" fmla="*/ 384921 h 1239475"/>
                <a:gd name="connsiteX207" fmla="*/ 4069584 w 4352938"/>
                <a:gd name="connsiteY207" fmla="*/ 382064 h 1239475"/>
                <a:gd name="connsiteX208" fmla="*/ 4092444 w 4352938"/>
                <a:gd name="connsiteY208" fmla="*/ 476361 h 1239475"/>
                <a:gd name="connsiteX209" fmla="*/ 4104827 w 4352938"/>
                <a:gd name="connsiteY209" fmla="*/ 479219 h 1239475"/>
                <a:gd name="connsiteX210" fmla="*/ 4130544 w 4352938"/>
                <a:gd name="connsiteY210" fmla="*/ 436356 h 1239475"/>
                <a:gd name="connsiteX211" fmla="*/ 4206744 w 4352938"/>
                <a:gd name="connsiteY211" fmla="*/ 318246 h 1239475"/>
                <a:gd name="connsiteX212" fmla="*/ 4077204 w 4352938"/>
                <a:gd name="connsiteY212" fmla="*/ 290624 h 1239475"/>
                <a:gd name="connsiteX213" fmla="*/ 3600002 w 4352938"/>
                <a:gd name="connsiteY213" fmla="*/ 256334 h 1239475"/>
                <a:gd name="connsiteX214" fmla="*/ 3663820 w 4352938"/>
                <a:gd name="connsiteY214" fmla="*/ 304912 h 1239475"/>
                <a:gd name="connsiteX215" fmla="*/ 3732400 w 4352938"/>
                <a:gd name="connsiteY215" fmla="*/ 340154 h 1239475"/>
                <a:gd name="connsiteX216" fmla="*/ 3834317 w 4352938"/>
                <a:gd name="connsiteY216" fmla="*/ 524939 h 1239475"/>
                <a:gd name="connsiteX217" fmla="*/ 3747640 w 4352938"/>
                <a:gd name="connsiteY217" fmla="*/ 590662 h 1239475"/>
                <a:gd name="connsiteX218" fmla="*/ 3699062 w 4352938"/>
                <a:gd name="connsiteY218" fmla="*/ 428737 h 1239475"/>
                <a:gd name="connsiteX219" fmla="*/ 3668582 w 4352938"/>
                <a:gd name="connsiteY219" fmla="*/ 398257 h 1239475"/>
                <a:gd name="connsiteX220" fmla="*/ 3615242 w 4352938"/>
                <a:gd name="connsiteY220" fmla="*/ 330629 h 1239475"/>
                <a:gd name="connsiteX221" fmla="*/ 3587620 w 4352938"/>
                <a:gd name="connsiteY221" fmla="*/ 307769 h 1239475"/>
                <a:gd name="connsiteX222" fmla="*/ 3587620 w 4352938"/>
                <a:gd name="connsiteY222" fmla="*/ 266812 h 1239475"/>
                <a:gd name="connsiteX223" fmla="*/ 3600002 w 4352938"/>
                <a:gd name="connsiteY223" fmla="*/ 256334 h 1239475"/>
                <a:gd name="connsiteX224" fmla="*/ 189099 w 4352938"/>
                <a:gd name="connsiteY224" fmla="*/ 169656 h 1239475"/>
                <a:gd name="connsiteX225" fmla="*/ 239582 w 4352938"/>
                <a:gd name="connsiteY225" fmla="*/ 207756 h 1239475"/>
                <a:gd name="connsiteX226" fmla="*/ 416747 w 4352938"/>
                <a:gd name="connsiteY226" fmla="*/ 339201 h 1239475"/>
                <a:gd name="connsiteX227" fmla="*/ 419604 w 4352938"/>
                <a:gd name="connsiteY227" fmla="*/ 407781 h 1239475"/>
                <a:gd name="connsiteX228" fmla="*/ 424367 w 4352938"/>
                <a:gd name="connsiteY228" fmla="*/ 506841 h 1239475"/>
                <a:gd name="connsiteX229" fmla="*/ 429129 w 4352938"/>
                <a:gd name="connsiteY229" fmla="*/ 550656 h 1239475"/>
                <a:gd name="connsiteX230" fmla="*/ 426272 w 4352938"/>
                <a:gd name="connsiteY230" fmla="*/ 629714 h 1239475"/>
                <a:gd name="connsiteX231" fmla="*/ 415794 w 4352938"/>
                <a:gd name="connsiteY231" fmla="*/ 822119 h 1239475"/>
                <a:gd name="connsiteX232" fmla="*/ 412937 w 4352938"/>
                <a:gd name="connsiteY232" fmla="*/ 885936 h 1239475"/>
                <a:gd name="connsiteX233" fmla="*/ 371979 w 4352938"/>
                <a:gd name="connsiteY233" fmla="*/ 1058339 h 1239475"/>
                <a:gd name="connsiteX234" fmla="*/ 333879 w 4352938"/>
                <a:gd name="connsiteY234" fmla="*/ 1119299 h 1239475"/>
                <a:gd name="connsiteX235" fmla="*/ 303399 w 4352938"/>
                <a:gd name="connsiteY235" fmla="*/ 1122156 h 1239475"/>
                <a:gd name="connsiteX236" fmla="*/ 291017 w 4352938"/>
                <a:gd name="connsiteY236" fmla="*/ 1020239 h 1239475"/>
                <a:gd name="connsiteX237" fmla="*/ 291017 w 4352938"/>
                <a:gd name="connsiteY237" fmla="*/ 984996 h 1239475"/>
                <a:gd name="connsiteX238" fmla="*/ 283397 w 4352938"/>
                <a:gd name="connsiteY238" fmla="*/ 984996 h 1239475"/>
                <a:gd name="connsiteX239" fmla="*/ 217674 w 4352938"/>
                <a:gd name="connsiteY239" fmla="*/ 1041194 h 1239475"/>
                <a:gd name="connsiteX240" fmla="*/ 205292 w 4352938"/>
                <a:gd name="connsiteY240" fmla="*/ 1056434 h 1239475"/>
                <a:gd name="connsiteX241" fmla="*/ 133854 w 4352938"/>
                <a:gd name="connsiteY241" fmla="*/ 1099296 h 1239475"/>
                <a:gd name="connsiteX242" fmla="*/ 80514 w 4352938"/>
                <a:gd name="connsiteY242" fmla="*/ 1152636 h 1239475"/>
                <a:gd name="connsiteX243" fmla="*/ 35747 w 4352938"/>
                <a:gd name="connsiteY243" fmla="*/ 1152636 h 1239475"/>
                <a:gd name="connsiteX244" fmla="*/ 31937 w 4352938"/>
                <a:gd name="connsiteY244" fmla="*/ 1149779 h 1239475"/>
                <a:gd name="connsiteX245" fmla="*/ 1457 w 4352938"/>
                <a:gd name="connsiteY245" fmla="*/ 1013571 h 1239475"/>
                <a:gd name="connsiteX246" fmla="*/ 3362 w 4352938"/>
                <a:gd name="connsiteY246" fmla="*/ 1004046 h 1239475"/>
                <a:gd name="connsiteX247" fmla="*/ 9077 w 4352938"/>
                <a:gd name="connsiteY247" fmla="*/ 998331 h 1239475"/>
                <a:gd name="connsiteX248" fmla="*/ 101469 w 4352938"/>
                <a:gd name="connsiteY248" fmla="*/ 814499 h 1239475"/>
                <a:gd name="connsiteX249" fmla="*/ 119567 w 4352938"/>
                <a:gd name="connsiteY249" fmla="*/ 750681 h 1239475"/>
                <a:gd name="connsiteX250" fmla="*/ 107184 w 4352938"/>
                <a:gd name="connsiteY250" fmla="*/ 694484 h 1239475"/>
                <a:gd name="connsiteX251" fmla="*/ 107184 w 4352938"/>
                <a:gd name="connsiteY251" fmla="*/ 674481 h 1239475"/>
                <a:gd name="connsiteX252" fmla="*/ 79562 w 4352938"/>
                <a:gd name="connsiteY252" fmla="*/ 623999 h 1239475"/>
                <a:gd name="connsiteX253" fmla="*/ 94802 w 4352938"/>
                <a:gd name="connsiteY253" fmla="*/ 611616 h 1239475"/>
                <a:gd name="connsiteX254" fmla="*/ 145284 w 4352938"/>
                <a:gd name="connsiteY254" fmla="*/ 631619 h 1239475"/>
                <a:gd name="connsiteX255" fmla="*/ 191004 w 4352938"/>
                <a:gd name="connsiteY255" fmla="*/ 636381 h 1239475"/>
                <a:gd name="connsiteX256" fmla="*/ 221484 w 4352938"/>
                <a:gd name="connsiteY256" fmla="*/ 659241 h 1239475"/>
                <a:gd name="connsiteX257" fmla="*/ 254822 w 4352938"/>
                <a:gd name="connsiteY257" fmla="*/ 664004 h 1239475"/>
                <a:gd name="connsiteX258" fmla="*/ 292922 w 4352938"/>
                <a:gd name="connsiteY258" fmla="*/ 689721 h 1239475"/>
                <a:gd name="connsiteX259" fmla="*/ 297684 w 4352938"/>
                <a:gd name="connsiteY259" fmla="*/ 631619 h 1239475"/>
                <a:gd name="connsiteX260" fmla="*/ 297684 w 4352938"/>
                <a:gd name="connsiteY260" fmla="*/ 581136 h 1239475"/>
                <a:gd name="connsiteX261" fmla="*/ 292922 w 4352938"/>
                <a:gd name="connsiteY261" fmla="*/ 370634 h 1239475"/>
                <a:gd name="connsiteX262" fmla="*/ 239582 w 4352938"/>
                <a:gd name="connsiteY262" fmla="*/ 302054 h 1239475"/>
                <a:gd name="connsiteX263" fmla="*/ 211959 w 4352938"/>
                <a:gd name="connsiteY263" fmla="*/ 259191 h 1239475"/>
                <a:gd name="connsiteX264" fmla="*/ 169097 w 4352938"/>
                <a:gd name="connsiteY264" fmla="*/ 187754 h 1239475"/>
                <a:gd name="connsiteX265" fmla="*/ 189099 w 4352938"/>
                <a:gd name="connsiteY265" fmla="*/ 169656 h 1239475"/>
                <a:gd name="connsiteX266" fmla="*/ 2741800 w 4352938"/>
                <a:gd name="connsiteY266" fmla="*/ 161084 h 1239475"/>
                <a:gd name="connsiteX267" fmla="*/ 2802760 w 4352938"/>
                <a:gd name="connsiteY267" fmla="*/ 173466 h 1239475"/>
                <a:gd name="connsiteX268" fmla="*/ 2836097 w 4352938"/>
                <a:gd name="connsiteY268" fmla="*/ 201089 h 1239475"/>
                <a:gd name="connsiteX269" fmla="*/ 2899915 w 4352938"/>
                <a:gd name="connsiteY269" fmla="*/ 243951 h 1239475"/>
                <a:gd name="connsiteX270" fmla="*/ 2904677 w 4352938"/>
                <a:gd name="connsiteY270" fmla="*/ 312531 h 1239475"/>
                <a:gd name="connsiteX271" fmla="*/ 2892295 w 4352938"/>
                <a:gd name="connsiteY271" fmla="*/ 327771 h 1239475"/>
                <a:gd name="connsiteX272" fmla="*/ 2892295 w 4352938"/>
                <a:gd name="connsiteY272" fmla="*/ 393494 h 1239475"/>
                <a:gd name="connsiteX273" fmla="*/ 2895152 w 4352938"/>
                <a:gd name="connsiteY273" fmla="*/ 565896 h 1239475"/>
                <a:gd name="connsiteX274" fmla="*/ 2899915 w 4352938"/>
                <a:gd name="connsiteY274" fmla="*/ 565896 h 1239475"/>
                <a:gd name="connsiteX275" fmla="*/ 2971352 w 4352938"/>
                <a:gd name="connsiteY275" fmla="*/ 520176 h 1239475"/>
                <a:gd name="connsiteX276" fmla="*/ 3123752 w 4352938"/>
                <a:gd name="connsiteY276" fmla="*/ 433499 h 1239475"/>
                <a:gd name="connsiteX277" fmla="*/ 3131372 w 4352938"/>
                <a:gd name="connsiteY277" fmla="*/ 468741 h 1239475"/>
                <a:gd name="connsiteX278" fmla="*/ 3113275 w 4352938"/>
                <a:gd name="connsiteY278" fmla="*/ 496364 h 1239475"/>
                <a:gd name="connsiteX279" fmla="*/ 3068507 w 4352938"/>
                <a:gd name="connsiteY279" fmla="*/ 544941 h 1239475"/>
                <a:gd name="connsiteX280" fmla="*/ 2987545 w 4352938"/>
                <a:gd name="connsiteY280" fmla="*/ 603044 h 1239475"/>
                <a:gd name="connsiteX281" fmla="*/ 2949445 w 4352938"/>
                <a:gd name="connsiteY281" fmla="*/ 638286 h 1239475"/>
                <a:gd name="connsiteX282" fmla="*/ 2891342 w 4352938"/>
                <a:gd name="connsiteY282" fmla="*/ 681149 h 1239475"/>
                <a:gd name="connsiteX283" fmla="*/ 2883722 w 4352938"/>
                <a:gd name="connsiteY283" fmla="*/ 734489 h 1239475"/>
                <a:gd name="connsiteX284" fmla="*/ 2845622 w 4352938"/>
                <a:gd name="connsiteY284" fmla="*/ 873554 h 1239475"/>
                <a:gd name="connsiteX285" fmla="*/ 2766565 w 4352938"/>
                <a:gd name="connsiteY285" fmla="*/ 952611 h 1239475"/>
                <a:gd name="connsiteX286" fmla="*/ 2472242 w 4352938"/>
                <a:gd name="connsiteY286" fmla="*/ 1074531 h 1239475"/>
                <a:gd name="connsiteX287" fmla="*/ 2472242 w 4352938"/>
                <a:gd name="connsiteY287" fmla="*/ 1069769 h 1239475"/>
                <a:gd name="connsiteX288" fmla="*/ 2497960 w 4352938"/>
                <a:gd name="connsiteY288" fmla="*/ 1028811 h 1239475"/>
                <a:gd name="connsiteX289" fmla="*/ 2538917 w 4352938"/>
                <a:gd name="connsiteY289" fmla="*/ 1003094 h 1239475"/>
                <a:gd name="connsiteX290" fmla="*/ 2558920 w 4352938"/>
                <a:gd name="connsiteY290" fmla="*/ 1000236 h 1239475"/>
                <a:gd name="connsiteX291" fmla="*/ 2586542 w 4352938"/>
                <a:gd name="connsiteY291" fmla="*/ 987854 h 1239475"/>
                <a:gd name="connsiteX292" fmla="*/ 2612260 w 4352938"/>
                <a:gd name="connsiteY292" fmla="*/ 972614 h 1239475"/>
                <a:gd name="connsiteX293" fmla="*/ 2736085 w 4352938"/>
                <a:gd name="connsiteY293" fmla="*/ 769731 h 1239475"/>
                <a:gd name="connsiteX294" fmla="*/ 2624642 w 4352938"/>
                <a:gd name="connsiteY294" fmla="*/ 804974 h 1239475"/>
                <a:gd name="connsiteX295" fmla="*/ 2601782 w 4352938"/>
                <a:gd name="connsiteY295" fmla="*/ 809736 h 1239475"/>
                <a:gd name="connsiteX296" fmla="*/ 2556062 w 4352938"/>
                <a:gd name="connsiteY296" fmla="*/ 850694 h 1239475"/>
                <a:gd name="connsiteX297" fmla="*/ 2492245 w 4352938"/>
                <a:gd name="connsiteY297" fmla="*/ 888794 h 1239475"/>
                <a:gd name="connsiteX298" fmla="*/ 2316985 w 4352938"/>
                <a:gd name="connsiteY298" fmla="*/ 942134 h 1239475"/>
                <a:gd name="connsiteX299" fmla="*/ 2289362 w 4352938"/>
                <a:gd name="connsiteY299" fmla="*/ 792591 h 1239475"/>
                <a:gd name="connsiteX300" fmla="*/ 2294125 w 4352938"/>
                <a:gd name="connsiteY300" fmla="*/ 784971 h 1239475"/>
                <a:gd name="connsiteX301" fmla="*/ 2304602 w 4352938"/>
                <a:gd name="connsiteY301" fmla="*/ 790686 h 1239475"/>
                <a:gd name="connsiteX302" fmla="*/ 2332225 w 4352938"/>
                <a:gd name="connsiteY302" fmla="*/ 824024 h 1239475"/>
                <a:gd name="connsiteX303" fmla="*/ 2352227 w 4352938"/>
                <a:gd name="connsiteY303" fmla="*/ 821166 h 1239475"/>
                <a:gd name="connsiteX304" fmla="*/ 2395090 w 4352938"/>
                <a:gd name="connsiteY304" fmla="*/ 805926 h 1239475"/>
                <a:gd name="connsiteX305" fmla="*/ 2422712 w 4352938"/>
                <a:gd name="connsiteY305" fmla="*/ 803069 h 1239475"/>
                <a:gd name="connsiteX306" fmla="*/ 2526535 w 4352938"/>
                <a:gd name="connsiteY306" fmla="*/ 744966 h 1239475"/>
                <a:gd name="connsiteX307" fmla="*/ 2587495 w 4352938"/>
                <a:gd name="connsiteY307" fmla="*/ 724964 h 1239475"/>
                <a:gd name="connsiteX308" fmla="*/ 2645597 w 4352938"/>
                <a:gd name="connsiteY308" fmla="*/ 699246 h 1239475"/>
                <a:gd name="connsiteX309" fmla="*/ 2759897 w 4352938"/>
                <a:gd name="connsiteY309" fmla="*/ 648764 h 1239475"/>
                <a:gd name="connsiteX310" fmla="*/ 2772280 w 4352938"/>
                <a:gd name="connsiteY310" fmla="*/ 546846 h 1239475"/>
                <a:gd name="connsiteX311" fmla="*/ 2767517 w 4352938"/>
                <a:gd name="connsiteY311" fmla="*/ 354441 h 1239475"/>
                <a:gd name="connsiteX312" fmla="*/ 2718940 w 4352938"/>
                <a:gd name="connsiteY312" fmla="*/ 171561 h 1239475"/>
                <a:gd name="connsiteX313" fmla="*/ 2741800 w 4352938"/>
                <a:gd name="connsiteY313" fmla="*/ 161084 h 1239475"/>
                <a:gd name="connsiteX314" fmla="*/ 4109589 w 4352938"/>
                <a:gd name="connsiteY314" fmla="*/ 20114 h 1239475"/>
                <a:gd name="connsiteX315" fmla="*/ 4147689 w 4352938"/>
                <a:gd name="connsiteY315" fmla="*/ 70596 h 1239475"/>
                <a:gd name="connsiteX316" fmla="*/ 4137212 w 4352938"/>
                <a:gd name="connsiteY316" fmla="*/ 126794 h 1239475"/>
                <a:gd name="connsiteX317" fmla="*/ 4083871 w 4352938"/>
                <a:gd name="connsiteY317" fmla="*/ 243951 h 1239475"/>
                <a:gd name="connsiteX318" fmla="*/ 4091492 w 4352938"/>
                <a:gd name="connsiteY318" fmla="*/ 246809 h 1239475"/>
                <a:gd name="connsiteX319" fmla="*/ 4157214 w 4352938"/>
                <a:gd name="connsiteY319" fmla="*/ 228711 h 1239475"/>
                <a:gd name="connsiteX320" fmla="*/ 4245796 w 4352938"/>
                <a:gd name="connsiteY320" fmla="*/ 202994 h 1239475"/>
                <a:gd name="connsiteX321" fmla="*/ 4276277 w 4352938"/>
                <a:gd name="connsiteY321" fmla="*/ 195374 h 1239475"/>
                <a:gd name="connsiteX322" fmla="*/ 4296279 w 4352938"/>
                <a:gd name="connsiteY322" fmla="*/ 207756 h 1239475"/>
                <a:gd name="connsiteX323" fmla="*/ 4346762 w 4352938"/>
                <a:gd name="connsiteY323" fmla="*/ 218234 h 1239475"/>
                <a:gd name="connsiteX324" fmla="*/ 4328664 w 4352938"/>
                <a:gd name="connsiteY324" fmla="*/ 306816 h 1239475"/>
                <a:gd name="connsiteX325" fmla="*/ 4211507 w 4352938"/>
                <a:gd name="connsiteY325" fmla="*/ 468741 h 1239475"/>
                <a:gd name="connsiteX326" fmla="*/ 4157214 w 4352938"/>
                <a:gd name="connsiteY326" fmla="*/ 521129 h 1239475"/>
                <a:gd name="connsiteX327" fmla="*/ 4210554 w 4352938"/>
                <a:gd name="connsiteY327" fmla="*/ 521129 h 1239475"/>
                <a:gd name="connsiteX328" fmla="*/ 4251512 w 4352938"/>
                <a:gd name="connsiteY328" fmla="*/ 533511 h 1239475"/>
                <a:gd name="connsiteX329" fmla="*/ 4167692 w 4352938"/>
                <a:gd name="connsiteY329" fmla="*/ 688769 h 1239475"/>
                <a:gd name="connsiteX330" fmla="*/ 4140069 w 4352938"/>
                <a:gd name="connsiteY330" fmla="*/ 716391 h 1239475"/>
                <a:gd name="connsiteX331" fmla="*/ 4083871 w 4352938"/>
                <a:gd name="connsiteY331" fmla="*/ 736394 h 1239475"/>
                <a:gd name="connsiteX332" fmla="*/ 3989574 w 4352938"/>
                <a:gd name="connsiteY332" fmla="*/ 779256 h 1239475"/>
                <a:gd name="connsiteX333" fmla="*/ 3986717 w 4352938"/>
                <a:gd name="connsiteY333" fmla="*/ 753539 h 1239475"/>
                <a:gd name="connsiteX334" fmla="*/ 4044819 w 4352938"/>
                <a:gd name="connsiteY334" fmla="*/ 703056 h 1239475"/>
                <a:gd name="connsiteX335" fmla="*/ 4064821 w 4352938"/>
                <a:gd name="connsiteY335" fmla="*/ 675434 h 1239475"/>
                <a:gd name="connsiteX336" fmla="*/ 4105779 w 4352938"/>
                <a:gd name="connsiteY336" fmla="*/ 637334 h 1239475"/>
                <a:gd name="connsiteX337" fmla="*/ 4113399 w 4352938"/>
                <a:gd name="connsiteY337" fmla="*/ 617331 h 1239475"/>
                <a:gd name="connsiteX338" fmla="*/ 4136259 w 4352938"/>
                <a:gd name="connsiteY338" fmla="*/ 583994 h 1239475"/>
                <a:gd name="connsiteX339" fmla="*/ 4123877 w 4352938"/>
                <a:gd name="connsiteY339" fmla="*/ 583994 h 1239475"/>
                <a:gd name="connsiteX340" fmla="*/ 4081014 w 4352938"/>
                <a:gd name="connsiteY340" fmla="*/ 609711 h 1239475"/>
                <a:gd name="connsiteX341" fmla="*/ 4027674 w 4352938"/>
                <a:gd name="connsiteY341" fmla="*/ 660194 h 1239475"/>
                <a:gd name="connsiteX342" fmla="*/ 3827649 w 4352938"/>
                <a:gd name="connsiteY342" fmla="*/ 779256 h 1239475"/>
                <a:gd name="connsiteX343" fmla="*/ 3635244 w 4352938"/>
                <a:gd name="connsiteY343" fmla="*/ 820214 h 1239475"/>
                <a:gd name="connsiteX344" fmla="*/ 3632387 w 4352938"/>
                <a:gd name="connsiteY344" fmla="*/ 802116 h 1239475"/>
                <a:gd name="connsiteX345" fmla="*/ 3635244 w 4352938"/>
                <a:gd name="connsiteY345" fmla="*/ 797354 h 1239475"/>
                <a:gd name="connsiteX346" fmla="*/ 3815267 w 4352938"/>
                <a:gd name="connsiteY346" fmla="*/ 683054 h 1239475"/>
                <a:gd name="connsiteX347" fmla="*/ 3848604 w 4352938"/>
                <a:gd name="connsiteY347" fmla="*/ 672576 h 1239475"/>
                <a:gd name="connsiteX348" fmla="*/ 3970524 w 4352938"/>
                <a:gd name="connsiteY348" fmla="*/ 603996 h 1239475"/>
                <a:gd name="connsiteX349" fmla="*/ 4059107 w 4352938"/>
                <a:gd name="connsiteY349" fmla="*/ 561134 h 1239475"/>
                <a:gd name="connsiteX350" fmla="*/ 4094349 w 4352938"/>
                <a:gd name="connsiteY350" fmla="*/ 535416 h 1239475"/>
                <a:gd name="connsiteX351" fmla="*/ 4089587 w 4352938"/>
                <a:gd name="connsiteY351" fmla="*/ 535416 h 1239475"/>
                <a:gd name="connsiteX352" fmla="*/ 3993384 w 4352938"/>
                <a:gd name="connsiteY352" fmla="*/ 563039 h 1239475"/>
                <a:gd name="connsiteX353" fmla="*/ 3990527 w 4352938"/>
                <a:gd name="connsiteY353" fmla="*/ 537321 h 1239475"/>
                <a:gd name="connsiteX354" fmla="*/ 4005767 w 4352938"/>
                <a:gd name="connsiteY354" fmla="*/ 499221 h 1239475"/>
                <a:gd name="connsiteX355" fmla="*/ 3941949 w 4352938"/>
                <a:gd name="connsiteY355" fmla="*/ 471599 h 1239475"/>
                <a:gd name="connsiteX356" fmla="*/ 3860987 w 4352938"/>
                <a:gd name="connsiteY356" fmla="*/ 544941 h 1239475"/>
                <a:gd name="connsiteX357" fmla="*/ 3845746 w 4352938"/>
                <a:gd name="connsiteY357" fmla="*/ 537321 h 1239475"/>
                <a:gd name="connsiteX358" fmla="*/ 3858129 w 4352938"/>
                <a:gd name="connsiteY358" fmla="*/ 502079 h 1239475"/>
                <a:gd name="connsiteX359" fmla="*/ 3900992 w 4352938"/>
                <a:gd name="connsiteY359" fmla="*/ 436356 h 1239475"/>
                <a:gd name="connsiteX360" fmla="*/ 3880989 w 4352938"/>
                <a:gd name="connsiteY360" fmla="*/ 403019 h 1239475"/>
                <a:gd name="connsiteX361" fmla="*/ 3883846 w 4352938"/>
                <a:gd name="connsiteY361" fmla="*/ 400161 h 1239475"/>
                <a:gd name="connsiteX362" fmla="*/ 3941949 w 4352938"/>
                <a:gd name="connsiteY362" fmla="*/ 392541 h 1239475"/>
                <a:gd name="connsiteX363" fmla="*/ 3982907 w 4352938"/>
                <a:gd name="connsiteY363" fmla="*/ 328724 h 1239475"/>
                <a:gd name="connsiteX364" fmla="*/ 3924804 w 4352938"/>
                <a:gd name="connsiteY364" fmla="*/ 339201 h 1239475"/>
                <a:gd name="connsiteX365" fmla="*/ 3921946 w 4352938"/>
                <a:gd name="connsiteY365" fmla="*/ 319199 h 1239475"/>
                <a:gd name="connsiteX366" fmla="*/ 3949569 w 4352938"/>
                <a:gd name="connsiteY366" fmla="*/ 273479 h 1239475"/>
                <a:gd name="connsiteX367" fmla="*/ 3914327 w 4352938"/>
                <a:gd name="connsiteY367" fmla="*/ 273479 h 1239475"/>
                <a:gd name="connsiteX368" fmla="*/ 3876227 w 4352938"/>
                <a:gd name="connsiteY368" fmla="*/ 220139 h 1239475"/>
                <a:gd name="connsiteX369" fmla="*/ 3901944 w 4352938"/>
                <a:gd name="connsiteY369" fmla="*/ 212519 h 1239475"/>
                <a:gd name="connsiteX370" fmla="*/ 3982907 w 4352938"/>
                <a:gd name="connsiteY370" fmla="*/ 200136 h 1239475"/>
                <a:gd name="connsiteX371" fmla="*/ 4021007 w 4352938"/>
                <a:gd name="connsiteY371" fmla="*/ 189659 h 1239475"/>
                <a:gd name="connsiteX372" fmla="*/ 4086729 w 4352938"/>
                <a:gd name="connsiteY372" fmla="*/ 30591 h 1239475"/>
                <a:gd name="connsiteX373" fmla="*/ 4109589 w 4352938"/>
                <a:gd name="connsiteY373" fmla="*/ 20114 h 1239475"/>
                <a:gd name="connsiteX374" fmla="*/ 1675952 w 4352938"/>
                <a:gd name="connsiteY374" fmla="*/ 111 h 1239475"/>
                <a:gd name="connsiteX375" fmla="*/ 1800729 w 4352938"/>
                <a:gd name="connsiteY375" fmla="*/ 42974 h 1239475"/>
                <a:gd name="connsiteX376" fmla="*/ 1834067 w 4352938"/>
                <a:gd name="connsiteY376" fmla="*/ 55356 h 1239475"/>
                <a:gd name="connsiteX377" fmla="*/ 1899789 w 4352938"/>
                <a:gd name="connsiteY377" fmla="*/ 101076 h 1239475"/>
                <a:gd name="connsiteX378" fmla="*/ 1917887 w 4352938"/>
                <a:gd name="connsiteY378" fmla="*/ 126794 h 1239475"/>
                <a:gd name="connsiteX379" fmla="*/ 1814064 w 4352938"/>
                <a:gd name="connsiteY379" fmla="*/ 215376 h 1239475"/>
                <a:gd name="connsiteX380" fmla="*/ 1717862 w 4352938"/>
                <a:gd name="connsiteY380" fmla="*/ 279194 h 1239475"/>
                <a:gd name="connsiteX381" fmla="*/ 1710242 w 4352938"/>
                <a:gd name="connsiteY381" fmla="*/ 253476 h 1239475"/>
                <a:gd name="connsiteX382" fmla="*/ 1720719 w 4352938"/>
                <a:gd name="connsiteY382" fmla="*/ 151559 h 1239475"/>
                <a:gd name="connsiteX383" fmla="*/ 1695002 w 4352938"/>
                <a:gd name="connsiteY383" fmla="*/ 101076 h 1239475"/>
                <a:gd name="connsiteX384" fmla="*/ 1684524 w 4352938"/>
                <a:gd name="connsiteY384" fmla="*/ 93456 h 1239475"/>
                <a:gd name="connsiteX385" fmla="*/ 1678809 w 4352938"/>
                <a:gd name="connsiteY385" fmla="*/ 63929 h 1239475"/>
                <a:gd name="connsiteX386" fmla="*/ 1675952 w 4352938"/>
                <a:gd name="connsiteY386" fmla="*/ 111 h 1239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</a:cxnLst>
              <a:rect l="l" t="t" r="r" b="b"/>
              <a:pathLst>
                <a:path w="4352938" h="1239475">
                  <a:moveTo>
                    <a:pt x="1911219" y="884984"/>
                  </a:moveTo>
                  <a:cubicBezTo>
                    <a:pt x="1975989" y="884031"/>
                    <a:pt x="2003612" y="917369"/>
                    <a:pt x="2030282" y="953564"/>
                  </a:cubicBezTo>
                  <a:cubicBezTo>
                    <a:pt x="2038854" y="965946"/>
                    <a:pt x="2054094" y="969756"/>
                    <a:pt x="2055047" y="991664"/>
                  </a:cubicBezTo>
                  <a:cubicBezTo>
                    <a:pt x="2063619" y="1004999"/>
                    <a:pt x="2051237" y="1052624"/>
                    <a:pt x="2047427" y="1067864"/>
                  </a:cubicBezTo>
                  <a:cubicBezTo>
                    <a:pt x="2035044" y="1076436"/>
                    <a:pt x="2001707" y="1111679"/>
                    <a:pt x="1974085" y="1093581"/>
                  </a:cubicBezTo>
                  <a:cubicBezTo>
                    <a:pt x="1947414" y="1084056"/>
                    <a:pt x="1938842" y="1062149"/>
                    <a:pt x="1923602" y="1040241"/>
                  </a:cubicBezTo>
                  <a:cubicBezTo>
                    <a:pt x="1916934" y="1033574"/>
                    <a:pt x="1910267" y="1027859"/>
                    <a:pt x="1903600" y="1022144"/>
                  </a:cubicBezTo>
                  <a:cubicBezTo>
                    <a:pt x="1876929" y="983091"/>
                    <a:pt x="1875977" y="940229"/>
                    <a:pt x="1888359" y="887841"/>
                  </a:cubicBezTo>
                  <a:cubicBezTo>
                    <a:pt x="1896932" y="887841"/>
                    <a:pt x="1906457" y="887841"/>
                    <a:pt x="1911219" y="884984"/>
                  </a:cubicBezTo>
                  <a:close/>
                  <a:moveTo>
                    <a:pt x="3037075" y="831644"/>
                  </a:moveTo>
                  <a:cubicBezTo>
                    <a:pt x="3082795" y="831644"/>
                    <a:pt x="3093272" y="860219"/>
                    <a:pt x="3118038" y="880221"/>
                  </a:cubicBezTo>
                  <a:cubicBezTo>
                    <a:pt x="3156138" y="909749"/>
                    <a:pt x="3217097" y="938324"/>
                    <a:pt x="3217097" y="1004046"/>
                  </a:cubicBezTo>
                  <a:cubicBezTo>
                    <a:pt x="3199000" y="1025001"/>
                    <a:pt x="3169472" y="1045004"/>
                    <a:pt x="3140897" y="1054529"/>
                  </a:cubicBezTo>
                  <a:cubicBezTo>
                    <a:pt x="3114227" y="1063101"/>
                    <a:pt x="3075175" y="1054529"/>
                    <a:pt x="3072318" y="1031669"/>
                  </a:cubicBezTo>
                  <a:cubicBezTo>
                    <a:pt x="3086605" y="1008809"/>
                    <a:pt x="3062793" y="982139"/>
                    <a:pt x="3057077" y="970709"/>
                  </a:cubicBezTo>
                  <a:cubicBezTo>
                    <a:pt x="3056125" y="963089"/>
                    <a:pt x="3054220" y="955469"/>
                    <a:pt x="3052315" y="947849"/>
                  </a:cubicBezTo>
                  <a:cubicBezTo>
                    <a:pt x="3036122" y="904986"/>
                    <a:pt x="3028502" y="896414"/>
                    <a:pt x="3029455" y="836406"/>
                  </a:cubicBezTo>
                  <a:cubicBezTo>
                    <a:pt x="3032313" y="835454"/>
                    <a:pt x="3035170" y="833549"/>
                    <a:pt x="3037075" y="831644"/>
                  </a:cubicBezTo>
                  <a:close/>
                  <a:moveTo>
                    <a:pt x="4031485" y="816404"/>
                  </a:moveTo>
                  <a:cubicBezTo>
                    <a:pt x="4066727" y="816404"/>
                    <a:pt x="4088635" y="825929"/>
                    <a:pt x="4124830" y="826881"/>
                  </a:cubicBezTo>
                  <a:cubicBezTo>
                    <a:pt x="4134355" y="841169"/>
                    <a:pt x="4142927" y="843074"/>
                    <a:pt x="4142927" y="867839"/>
                  </a:cubicBezTo>
                  <a:cubicBezTo>
                    <a:pt x="4136260" y="877364"/>
                    <a:pt x="4136260" y="891651"/>
                    <a:pt x="4130545" y="901176"/>
                  </a:cubicBezTo>
                  <a:cubicBezTo>
                    <a:pt x="4121020" y="915464"/>
                    <a:pt x="4104827" y="924036"/>
                    <a:pt x="4092445" y="936419"/>
                  </a:cubicBezTo>
                  <a:cubicBezTo>
                    <a:pt x="4054345" y="935466"/>
                    <a:pt x="4026722" y="942134"/>
                    <a:pt x="3998147" y="948801"/>
                  </a:cubicBezTo>
                  <a:cubicBezTo>
                    <a:pt x="3994338" y="950706"/>
                    <a:pt x="3990527" y="955469"/>
                    <a:pt x="3990527" y="959279"/>
                  </a:cubicBezTo>
                  <a:cubicBezTo>
                    <a:pt x="3991480" y="994521"/>
                    <a:pt x="4006720" y="1006904"/>
                    <a:pt x="4016245" y="1030716"/>
                  </a:cubicBezTo>
                  <a:cubicBezTo>
                    <a:pt x="4017197" y="1041194"/>
                    <a:pt x="4019102" y="1050719"/>
                    <a:pt x="4021007" y="1061196"/>
                  </a:cubicBezTo>
                  <a:cubicBezTo>
                    <a:pt x="4023865" y="1070721"/>
                    <a:pt x="4033390" y="1086914"/>
                    <a:pt x="4028627" y="1104059"/>
                  </a:cubicBezTo>
                  <a:cubicBezTo>
                    <a:pt x="4024818" y="1115489"/>
                    <a:pt x="4016245" y="1131681"/>
                    <a:pt x="4010530" y="1142159"/>
                  </a:cubicBezTo>
                  <a:cubicBezTo>
                    <a:pt x="4004815" y="1154541"/>
                    <a:pt x="4002910" y="1169781"/>
                    <a:pt x="3990527" y="1175496"/>
                  </a:cubicBezTo>
                  <a:cubicBezTo>
                    <a:pt x="3978145" y="1186926"/>
                    <a:pt x="3960047" y="1177401"/>
                    <a:pt x="3940045" y="1183116"/>
                  </a:cubicBezTo>
                  <a:cubicBezTo>
                    <a:pt x="3928615" y="1185974"/>
                    <a:pt x="3925757" y="1198356"/>
                    <a:pt x="3917185" y="1203119"/>
                  </a:cubicBezTo>
                  <a:cubicBezTo>
                    <a:pt x="3877180" y="1225979"/>
                    <a:pt x="3852415" y="1192641"/>
                    <a:pt x="3828602" y="1185021"/>
                  </a:cubicBezTo>
                  <a:cubicBezTo>
                    <a:pt x="3804790" y="1177401"/>
                    <a:pt x="3790502" y="1185021"/>
                    <a:pt x="3782882" y="1162161"/>
                  </a:cubicBezTo>
                  <a:cubicBezTo>
                    <a:pt x="3779072" y="1157399"/>
                    <a:pt x="3779072" y="1152636"/>
                    <a:pt x="3778120" y="1144064"/>
                  </a:cubicBezTo>
                  <a:cubicBezTo>
                    <a:pt x="3779072" y="1144064"/>
                    <a:pt x="3780977" y="1144064"/>
                    <a:pt x="3782882" y="1144064"/>
                  </a:cubicBezTo>
                  <a:cubicBezTo>
                    <a:pt x="3798122" y="1132634"/>
                    <a:pt x="3823840" y="1146921"/>
                    <a:pt x="3843843" y="1141206"/>
                  </a:cubicBezTo>
                  <a:cubicBezTo>
                    <a:pt x="3873370" y="1133586"/>
                    <a:pt x="3908613" y="1126919"/>
                    <a:pt x="3930520" y="1110726"/>
                  </a:cubicBezTo>
                  <a:cubicBezTo>
                    <a:pt x="3937188" y="1105011"/>
                    <a:pt x="3940045" y="1094534"/>
                    <a:pt x="3945760" y="1087866"/>
                  </a:cubicBezTo>
                  <a:cubicBezTo>
                    <a:pt x="3946713" y="1067864"/>
                    <a:pt x="3941950" y="1065006"/>
                    <a:pt x="3938140" y="1049766"/>
                  </a:cubicBezTo>
                  <a:cubicBezTo>
                    <a:pt x="3935282" y="1035479"/>
                    <a:pt x="3945760" y="1014524"/>
                    <a:pt x="3940997" y="996426"/>
                  </a:cubicBezTo>
                  <a:cubicBezTo>
                    <a:pt x="3939093" y="990711"/>
                    <a:pt x="3935282" y="984996"/>
                    <a:pt x="3933377" y="978329"/>
                  </a:cubicBezTo>
                  <a:cubicBezTo>
                    <a:pt x="3889563" y="964041"/>
                    <a:pt x="3901945" y="984044"/>
                    <a:pt x="3872418" y="996426"/>
                  </a:cubicBezTo>
                  <a:cubicBezTo>
                    <a:pt x="3856225" y="1003094"/>
                    <a:pt x="3841938" y="998331"/>
                    <a:pt x="3823840" y="1004046"/>
                  </a:cubicBezTo>
                  <a:cubicBezTo>
                    <a:pt x="3807647" y="1009761"/>
                    <a:pt x="3785740" y="1020239"/>
                    <a:pt x="3770500" y="1029764"/>
                  </a:cubicBezTo>
                  <a:cubicBezTo>
                    <a:pt x="3728590" y="1055481"/>
                    <a:pt x="3693347" y="1089771"/>
                    <a:pt x="3645722" y="1110726"/>
                  </a:cubicBezTo>
                  <a:cubicBezTo>
                    <a:pt x="3633340" y="1116441"/>
                    <a:pt x="3607622" y="1132634"/>
                    <a:pt x="3589525" y="1128824"/>
                  </a:cubicBezTo>
                  <a:cubicBezTo>
                    <a:pt x="3581905" y="1126919"/>
                    <a:pt x="3570475" y="1122156"/>
                    <a:pt x="3566665" y="1118346"/>
                  </a:cubicBezTo>
                  <a:cubicBezTo>
                    <a:pt x="3561902" y="1111679"/>
                    <a:pt x="3563807" y="1105964"/>
                    <a:pt x="3561902" y="1101201"/>
                  </a:cubicBezTo>
                  <a:cubicBezTo>
                    <a:pt x="3550472" y="1075484"/>
                    <a:pt x="3527613" y="1063101"/>
                    <a:pt x="3526660" y="1017381"/>
                  </a:cubicBezTo>
                  <a:cubicBezTo>
                    <a:pt x="3535232" y="1007856"/>
                    <a:pt x="3541900" y="995474"/>
                    <a:pt x="3554282" y="989759"/>
                  </a:cubicBezTo>
                  <a:cubicBezTo>
                    <a:pt x="3565713" y="988806"/>
                    <a:pt x="3578095" y="987854"/>
                    <a:pt x="3589525" y="986901"/>
                  </a:cubicBezTo>
                  <a:cubicBezTo>
                    <a:pt x="3601907" y="981186"/>
                    <a:pt x="3617147" y="966899"/>
                    <a:pt x="3630482" y="961184"/>
                  </a:cubicBezTo>
                  <a:cubicBezTo>
                    <a:pt x="3639055" y="960231"/>
                    <a:pt x="3647627" y="958326"/>
                    <a:pt x="3656200" y="956421"/>
                  </a:cubicBezTo>
                  <a:cubicBezTo>
                    <a:pt x="3687632" y="943086"/>
                    <a:pt x="3720970" y="924036"/>
                    <a:pt x="3752402" y="910701"/>
                  </a:cubicBezTo>
                  <a:cubicBezTo>
                    <a:pt x="3800027" y="889746"/>
                    <a:pt x="3850510" y="873554"/>
                    <a:pt x="3897182" y="854504"/>
                  </a:cubicBezTo>
                  <a:cubicBezTo>
                    <a:pt x="3931472" y="840216"/>
                    <a:pt x="4011482" y="842121"/>
                    <a:pt x="4031485" y="816404"/>
                  </a:cubicBezTo>
                  <a:close/>
                  <a:moveTo>
                    <a:pt x="281492" y="738299"/>
                  </a:moveTo>
                  <a:cubicBezTo>
                    <a:pt x="272919" y="772589"/>
                    <a:pt x="250059" y="795449"/>
                    <a:pt x="205292" y="794496"/>
                  </a:cubicBezTo>
                  <a:cubicBezTo>
                    <a:pt x="199577" y="809736"/>
                    <a:pt x="183384" y="820214"/>
                    <a:pt x="174812" y="832596"/>
                  </a:cubicBezTo>
                  <a:cubicBezTo>
                    <a:pt x="173859" y="839264"/>
                    <a:pt x="171954" y="844979"/>
                    <a:pt x="170049" y="850694"/>
                  </a:cubicBezTo>
                  <a:cubicBezTo>
                    <a:pt x="148142" y="884984"/>
                    <a:pt x="118614" y="915464"/>
                    <a:pt x="96707" y="951659"/>
                  </a:cubicBezTo>
                  <a:cubicBezTo>
                    <a:pt x="85277" y="969756"/>
                    <a:pt x="65274" y="982139"/>
                    <a:pt x="63369" y="1009761"/>
                  </a:cubicBezTo>
                  <a:cubicBezTo>
                    <a:pt x="66227" y="1010714"/>
                    <a:pt x="68132" y="1011666"/>
                    <a:pt x="70989" y="1012619"/>
                  </a:cubicBezTo>
                  <a:cubicBezTo>
                    <a:pt x="88134" y="1023096"/>
                    <a:pt x="124329" y="1008809"/>
                    <a:pt x="134807" y="1002141"/>
                  </a:cubicBezTo>
                  <a:cubicBezTo>
                    <a:pt x="148142" y="992616"/>
                    <a:pt x="164334" y="980234"/>
                    <a:pt x="177669" y="971661"/>
                  </a:cubicBezTo>
                  <a:cubicBezTo>
                    <a:pt x="192909" y="962136"/>
                    <a:pt x="208149" y="961184"/>
                    <a:pt x="226247" y="953564"/>
                  </a:cubicBezTo>
                  <a:cubicBezTo>
                    <a:pt x="235772" y="949754"/>
                    <a:pt x="245297" y="939276"/>
                    <a:pt x="253869" y="933561"/>
                  </a:cubicBezTo>
                  <a:cubicBezTo>
                    <a:pt x="263394" y="926894"/>
                    <a:pt x="287207" y="918321"/>
                    <a:pt x="291969" y="907844"/>
                  </a:cubicBezTo>
                  <a:cubicBezTo>
                    <a:pt x="291969" y="896414"/>
                    <a:pt x="291969" y="884984"/>
                    <a:pt x="291969" y="874506"/>
                  </a:cubicBezTo>
                  <a:cubicBezTo>
                    <a:pt x="297684" y="865934"/>
                    <a:pt x="293874" y="843074"/>
                    <a:pt x="293874" y="829739"/>
                  </a:cubicBezTo>
                  <a:cubicBezTo>
                    <a:pt x="294827" y="802116"/>
                    <a:pt x="294827" y="769731"/>
                    <a:pt x="293874" y="741156"/>
                  </a:cubicBezTo>
                  <a:cubicBezTo>
                    <a:pt x="290064" y="739251"/>
                    <a:pt x="288159" y="739251"/>
                    <a:pt x="281492" y="738299"/>
                  </a:cubicBezTo>
                  <a:close/>
                  <a:moveTo>
                    <a:pt x="1852924" y="577625"/>
                  </a:moveTo>
                  <a:cubicBezTo>
                    <a:pt x="1889491" y="577446"/>
                    <a:pt x="1939319" y="586376"/>
                    <a:pt x="1952177" y="596377"/>
                  </a:cubicBezTo>
                  <a:cubicBezTo>
                    <a:pt x="1956940" y="601139"/>
                    <a:pt x="1962655" y="611617"/>
                    <a:pt x="1959798" y="616379"/>
                  </a:cubicBezTo>
                  <a:cubicBezTo>
                    <a:pt x="1945510" y="639239"/>
                    <a:pt x="1924555" y="643049"/>
                    <a:pt x="1903600" y="659242"/>
                  </a:cubicBezTo>
                  <a:cubicBezTo>
                    <a:pt x="1895980" y="664957"/>
                    <a:pt x="1895027" y="676387"/>
                    <a:pt x="1888360" y="682102"/>
                  </a:cubicBezTo>
                  <a:cubicBezTo>
                    <a:pt x="1884550" y="683054"/>
                    <a:pt x="1879788" y="684007"/>
                    <a:pt x="1875977" y="684959"/>
                  </a:cubicBezTo>
                  <a:cubicBezTo>
                    <a:pt x="1871215" y="688769"/>
                    <a:pt x="1868357" y="699247"/>
                    <a:pt x="1863595" y="704962"/>
                  </a:cubicBezTo>
                  <a:cubicBezTo>
                    <a:pt x="1856927" y="713534"/>
                    <a:pt x="1844545" y="718297"/>
                    <a:pt x="1835973" y="724964"/>
                  </a:cubicBezTo>
                  <a:cubicBezTo>
                    <a:pt x="1825495" y="732584"/>
                    <a:pt x="1816923" y="745919"/>
                    <a:pt x="1808350" y="755444"/>
                  </a:cubicBezTo>
                  <a:cubicBezTo>
                    <a:pt x="1797873" y="767827"/>
                    <a:pt x="1765488" y="787829"/>
                    <a:pt x="1762630" y="804022"/>
                  </a:cubicBezTo>
                  <a:cubicBezTo>
                    <a:pt x="1776917" y="801164"/>
                    <a:pt x="1782632" y="789734"/>
                    <a:pt x="1795967" y="785924"/>
                  </a:cubicBezTo>
                  <a:cubicBezTo>
                    <a:pt x="1823590" y="776399"/>
                    <a:pt x="1851213" y="783067"/>
                    <a:pt x="1882645" y="783067"/>
                  </a:cubicBezTo>
                  <a:cubicBezTo>
                    <a:pt x="1885502" y="793544"/>
                    <a:pt x="1891217" y="799259"/>
                    <a:pt x="1893123" y="809737"/>
                  </a:cubicBezTo>
                  <a:cubicBezTo>
                    <a:pt x="1883598" y="820214"/>
                    <a:pt x="1878835" y="834502"/>
                    <a:pt x="1867405" y="843074"/>
                  </a:cubicBezTo>
                  <a:cubicBezTo>
                    <a:pt x="1837877" y="864029"/>
                    <a:pt x="1804540" y="882127"/>
                    <a:pt x="1773107" y="901177"/>
                  </a:cubicBezTo>
                  <a:cubicBezTo>
                    <a:pt x="1750248" y="915464"/>
                    <a:pt x="1724530" y="904987"/>
                    <a:pt x="1724530" y="942134"/>
                  </a:cubicBezTo>
                  <a:cubicBezTo>
                    <a:pt x="1707385" y="968804"/>
                    <a:pt x="1735007" y="1005952"/>
                    <a:pt x="1742627" y="1025954"/>
                  </a:cubicBezTo>
                  <a:cubicBezTo>
                    <a:pt x="1764535" y="1085009"/>
                    <a:pt x="1769298" y="1155494"/>
                    <a:pt x="1770250" y="1233599"/>
                  </a:cubicBezTo>
                  <a:cubicBezTo>
                    <a:pt x="1767392" y="1234552"/>
                    <a:pt x="1765488" y="1235504"/>
                    <a:pt x="1762630" y="1236457"/>
                  </a:cubicBezTo>
                  <a:cubicBezTo>
                    <a:pt x="1755010" y="1242172"/>
                    <a:pt x="1737865" y="1238362"/>
                    <a:pt x="1729292" y="1236457"/>
                  </a:cubicBezTo>
                  <a:cubicBezTo>
                    <a:pt x="1724530" y="1228837"/>
                    <a:pt x="1712148" y="1220264"/>
                    <a:pt x="1709290" y="1213597"/>
                  </a:cubicBezTo>
                  <a:cubicBezTo>
                    <a:pt x="1709290" y="1205977"/>
                    <a:pt x="1709290" y="1198357"/>
                    <a:pt x="1709290" y="1190737"/>
                  </a:cubicBezTo>
                  <a:cubicBezTo>
                    <a:pt x="1706432" y="1184069"/>
                    <a:pt x="1696907" y="1171687"/>
                    <a:pt x="1691192" y="1167877"/>
                  </a:cubicBezTo>
                  <a:cubicBezTo>
                    <a:pt x="1684525" y="1163114"/>
                    <a:pt x="1639757" y="1148827"/>
                    <a:pt x="1637852" y="1145017"/>
                  </a:cubicBezTo>
                  <a:cubicBezTo>
                    <a:pt x="1637852" y="1140254"/>
                    <a:pt x="1637852" y="1134539"/>
                    <a:pt x="1637852" y="1129777"/>
                  </a:cubicBezTo>
                  <a:cubicBezTo>
                    <a:pt x="1644520" y="1125014"/>
                    <a:pt x="1646425" y="1114537"/>
                    <a:pt x="1653092" y="1109774"/>
                  </a:cubicBezTo>
                  <a:cubicBezTo>
                    <a:pt x="1660713" y="1108822"/>
                    <a:pt x="1668332" y="1106917"/>
                    <a:pt x="1675952" y="1105012"/>
                  </a:cubicBezTo>
                  <a:cubicBezTo>
                    <a:pt x="1690240" y="1097392"/>
                    <a:pt x="1688335" y="1071674"/>
                    <a:pt x="1688335" y="1048814"/>
                  </a:cubicBezTo>
                  <a:cubicBezTo>
                    <a:pt x="1682620" y="1039289"/>
                    <a:pt x="1682620" y="1024049"/>
                    <a:pt x="1675952" y="1015477"/>
                  </a:cubicBezTo>
                  <a:cubicBezTo>
                    <a:pt x="1673095" y="1013572"/>
                    <a:pt x="1673095" y="1013572"/>
                    <a:pt x="1668332" y="1012619"/>
                  </a:cubicBezTo>
                  <a:cubicBezTo>
                    <a:pt x="1662617" y="1021192"/>
                    <a:pt x="1654045" y="1021192"/>
                    <a:pt x="1645473" y="1027859"/>
                  </a:cubicBezTo>
                  <a:cubicBezTo>
                    <a:pt x="1636900" y="1038337"/>
                    <a:pt x="1627375" y="1047862"/>
                    <a:pt x="1617850" y="1058339"/>
                  </a:cubicBezTo>
                  <a:cubicBezTo>
                    <a:pt x="1614040" y="1061197"/>
                    <a:pt x="1608325" y="1059292"/>
                    <a:pt x="1605467" y="1063102"/>
                  </a:cubicBezTo>
                  <a:cubicBezTo>
                    <a:pt x="1596895" y="1072627"/>
                    <a:pt x="1594990" y="1082152"/>
                    <a:pt x="1587370" y="1093582"/>
                  </a:cubicBezTo>
                  <a:cubicBezTo>
                    <a:pt x="1575940" y="1102154"/>
                    <a:pt x="1565463" y="1111679"/>
                    <a:pt x="1554032" y="1121204"/>
                  </a:cubicBezTo>
                  <a:cubicBezTo>
                    <a:pt x="1523552" y="1163114"/>
                    <a:pt x="1485452" y="1193594"/>
                    <a:pt x="1450210" y="1230742"/>
                  </a:cubicBezTo>
                  <a:cubicBezTo>
                    <a:pt x="1379725" y="1230742"/>
                    <a:pt x="1353055" y="1166924"/>
                    <a:pt x="1355913" y="1104059"/>
                  </a:cubicBezTo>
                  <a:cubicBezTo>
                    <a:pt x="1367342" y="1101202"/>
                    <a:pt x="1377820" y="1089772"/>
                    <a:pt x="1394013" y="1093582"/>
                  </a:cubicBezTo>
                  <a:cubicBezTo>
                    <a:pt x="1400680" y="1095487"/>
                    <a:pt x="1409252" y="1104059"/>
                    <a:pt x="1419730" y="1101202"/>
                  </a:cubicBezTo>
                  <a:cubicBezTo>
                    <a:pt x="1427350" y="1099297"/>
                    <a:pt x="1429255" y="1089772"/>
                    <a:pt x="1434970" y="1085962"/>
                  </a:cubicBezTo>
                  <a:cubicBezTo>
                    <a:pt x="1445448" y="1078342"/>
                    <a:pt x="1457830" y="1078342"/>
                    <a:pt x="1470213" y="1070722"/>
                  </a:cubicBezTo>
                  <a:cubicBezTo>
                    <a:pt x="1476880" y="1065959"/>
                    <a:pt x="1483548" y="1057387"/>
                    <a:pt x="1490215" y="1052624"/>
                  </a:cubicBezTo>
                  <a:cubicBezTo>
                    <a:pt x="1501645" y="1045957"/>
                    <a:pt x="1514027" y="1044052"/>
                    <a:pt x="1525457" y="1037384"/>
                  </a:cubicBezTo>
                  <a:cubicBezTo>
                    <a:pt x="1554985" y="1020239"/>
                    <a:pt x="1584513" y="998332"/>
                    <a:pt x="1612135" y="979282"/>
                  </a:cubicBezTo>
                  <a:cubicBezTo>
                    <a:pt x="1634995" y="963089"/>
                    <a:pt x="1673095" y="955469"/>
                    <a:pt x="1677857" y="921179"/>
                  </a:cubicBezTo>
                  <a:cubicBezTo>
                    <a:pt x="1663570" y="917369"/>
                    <a:pt x="1652140" y="911654"/>
                    <a:pt x="1650235" y="893557"/>
                  </a:cubicBezTo>
                  <a:cubicBezTo>
                    <a:pt x="1654998" y="889747"/>
                    <a:pt x="1682620" y="820214"/>
                    <a:pt x="1683573" y="812594"/>
                  </a:cubicBezTo>
                  <a:cubicBezTo>
                    <a:pt x="1676905" y="808784"/>
                    <a:pt x="1673095" y="807832"/>
                    <a:pt x="1660713" y="807832"/>
                  </a:cubicBezTo>
                  <a:cubicBezTo>
                    <a:pt x="1653092" y="812594"/>
                    <a:pt x="1635948" y="816404"/>
                    <a:pt x="1627375" y="818309"/>
                  </a:cubicBezTo>
                  <a:cubicBezTo>
                    <a:pt x="1627375" y="839264"/>
                    <a:pt x="1627375" y="860219"/>
                    <a:pt x="1627375" y="881174"/>
                  </a:cubicBezTo>
                  <a:lnTo>
                    <a:pt x="1627375" y="882127"/>
                  </a:lnTo>
                  <a:cubicBezTo>
                    <a:pt x="1627375" y="886889"/>
                    <a:pt x="1628327" y="890699"/>
                    <a:pt x="1624517" y="897367"/>
                  </a:cubicBezTo>
                  <a:cubicBezTo>
                    <a:pt x="1607373" y="924989"/>
                    <a:pt x="1568320" y="994522"/>
                    <a:pt x="1546413" y="999284"/>
                  </a:cubicBezTo>
                  <a:cubicBezTo>
                    <a:pt x="1540698" y="983092"/>
                    <a:pt x="1523552" y="979282"/>
                    <a:pt x="1515932" y="965947"/>
                  </a:cubicBezTo>
                  <a:cubicBezTo>
                    <a:pt x="1511170" y="957374"/>
                    <a:pt x="1512123" y="947849"/>
                    <a:pt x="1508313" y="938324"/>
                  </a:cubicBezTo>
                  <a:cubicBezTo>
                    <a:pt x="1505455" y="930704"/>
                    <a:pt x="1495930" y="920227"/>
                    <a:pt x="1493073" y="912607"/>
                  </a:cubicBezTo>
                  <a:cubicBezTo>
                    <a:pt x="1476880" y="863077"/>
                    <a:pt x="1495930" y="786877"/>
                    <a:pt x="1505455" y="744967"/>
                  </a:cubicBezTo>
                  <a:cubicBezTo>
                    <a:pt x="1509265" y="726869"/>
                    <a:pt x="1501645" y="704962"/>
                    <a:pt x="1502598" y="686864"/>
                  </a:cubicBezTo>
                  <a:cubicBezTo>
                    <a:pt x="1507360" y="684959"/>
                    <a:pt x="1507360" y="684007"/>
                    <a:pt x="1513075" y="682102"/>
                  </a:cubicBezTo>
                  <a:cubicBezTo>
                    <a:pt x="1516885" y="679244"/>
                    <a:pt x="1517838" y="680197"/>
                    <a:pt x="1523552" y="679244"/>
                  </a:cubicBezTo>
                  <a:cubicBezTo>
                    <a:pt x="1529267" y="684007"/>
                    <a:pt x="1536888" y="684959"/>
                    <a:pt x="1543555" y="689722"/>
                  </a:cubicBezTo>
                  <a:cubicBezTo>
                    <a:pt x="1553080" y="697342"/>
                    <a:pt x="1570225" y="731632"/>
                    <a:pt x="1584513" y="723059"/>
                  </a:cubicBezTo>
                  <a:cubicBezTo>
                    <a:pt x="1616898" y="704962"/>
                    <a:pt x="1650235" y="686864"/>
                    <a:pt x="1680715" y="664957"/>
                  </a:cubicBezTo>
                  <a:cubicBezTo>
                    <a:pt x="1695002" y="654479"/>
                    <a:pt x="1708338" y="636382"/>
                    <a:pt x="1723577" y="626857"/>
                  </a:cubicBezTo>
                  <a:cubicBezTo>
                    <a:pt x="1735960" y="625904"/>
                    <a:pt x="1749295" y="623999"/>
                    <a:pt x="1761677" y="622094"/>
                  </a:cubicBezTo>
                  <a:cubicBezTo>
                    <a:pt x="1765488" y="615427"/>
                    <a:pt x="1770250" y="609712"/>
                    <a:pt x="1774060" y="603997"/>
                  </a:cubicBezTo>
                  <a:cubicBezTo>
                    <a:pt x="1786442" y="594472"/>
                    <a:pt x="1807398" y="585899"/>
                    <a:pt x="1822638" y="581137"/>
                  </a:cubicBezTo>
                  <a:cubicBezTo>
                    <a:pt x="1830020" y="578756"/>
                    <a:pt x="1840735" y="577684"/>
                    <a:pt x="1852924" y="577625"/>
                  </a:cubicBezTo>
                  <a:close/>
                  <a:moveTo>
                    <a:pt x="3579047" y="530654"/>
                  </a:moveTo>
                  <a:cubicBezTo>
                    <a:pt x="3588572" y="530654"/>
                    <a:pt x="3600002" y="529701"/>
                    <a:pt x="3604764" y="533511"/>
                  </a:cubicBezTo>
                  <a:cubicBezTo>
                    <a:pt x="3624767" y="540179"/>
                    <a:pt x="3686680" y="615426"/>
                    <a:pt x="3680964" y="644954"/>
                  </a:cubicBezTo>
                  <a:cubicBezTo>
                    <a:pt x="3674297" y="679244"/>
                    <a:pt x="3662867" y="698294"/>
                    <a:pt x="3642864" y="718296"/>
                  </a:cubicBezTo>
                  <a:cubicBezTo>
                    <a:pt x="3631434" y="719249"/>
                    <a:pt x="3625719" y="720201"/>
                    <a:pt x="3615242" y="718296"/>
                  </a:cubicBezTo>
                  <a:cubicBezTo>
                    <a:pt x="3610480" y="702104"/>
                    <a:pt x="3594287" y="684959"/>
                    <a:pt x="3587619" y="669719"/>
                  </a:cubicBezTo>
                  <a:cubicBezTo>
                    <a:pt x="3587619" y="652574"/>
                    <a:pt x="3587619" y="635429"/>
                    <a:pt x="3586667" y="619236"/>
                  </a:cubicBezTo>
                  <a:cubicBezTo>
                    <a:pt x="3584762" y="601139"/>
                    <a:pt x="3575237" y="547799"/>
                    <a:pt x="3579047" y="530654"/>
                  </a:cubicBezTo>
                  <a:close/>
                  <a:moveTo>
                    <a:pt x="1938842" y="307769"/>
                  </a:moveTo>
                  <a:cubicBezTo>
                    <a:pt x="1949319" y="307769"/>
                    <a:pt x="1958844" y="307769"/>
                    <a:pt x="1969322" y="307769"/>
                  </a:cubicBezTo>
                  <a:cubicBezTo>
                    <a:pt x="1975989" y="307769"/>
                    <a:pt x="1978847" y="319199"/>
                    <a:pt x="1979799" y="333486"/>
                  </a:cubicBezTo>
                  <a:cubicBezTo>
                    <a:pt x="1968369" y="344916"/>
                    <a:pt x="1957892" y="357299"/>
                    <a:pt x="1946462" y="368729"/>
                  </a:cubicBezTo>
                  <a:cubicBezTo>
                    <a:pt x="1935032" y="369681"/>
                    <a:pt x="1924554" y="371586"/>
                    <a:pt x="1913124" y="373491"/>
                  </a:cubicBezTo>
                  <a:cubicBezTo>
                    <a:pt x="1884549" y="384921"/>
                    <a:pt x="1856926" y="411591"/>
                    <a:pt x="1832162" y="429689"/>
                  </a:cubicBezTo>
                  <a:cubicBezTo>
                    <a:pt x="1795967" y="457311"/>
                    <a:pt x="1751199" y="532559"/>
                    <a:pt x="1708337" y="546846"/>
                  </a:cubicBezTo>
                  <a:cubicBezTo>
                    <a:pt x="1693097" y="552561"/>
                    <a:pt x="1648329" y="562086"/>
                    <a:pt x="1629279" y="557324"/>
                  </a:cubicBezTo>
                  <a:cubicBezTo>
                    <a:pt x="1599751" y="550656"/>
                    <a:pt x="1529267" y="524939"/>
                    <a:pt x="1519742" y="498269"/>
                  </a:cubicBezTo>
                  <a:cubicBezTo>
                    <a:pt x="1508312" y="483981"/>
                    <a:pt x="1518789" y="464931"/>
                    <a:pt x="1524504" y="452549"/>
                  </a:cubicBezTo>
                  <a:cubicBezTo>
                    <a:pt x="1604514" y="419211"/>
                    <a:pt x="1692144" y="383016"/>
                    <a:pt x="1775964" y="351584"/>
                  </a:cubicBezTo>
                  <a:cubicBezTo>
                    <a:pt x="1783584" y="350631"/>
                    <a:pt x="1791204" y="349679"/>
                    <a:pt x="1798824" y="348726"/>
                  </a:cubicBezTo>
                  <a:cubicBezTo>
                    <a:pt x="1826447" y="340154"/>
                    <a:pt x="1856926" y="326819"/>
                    <a:pt x="1885501" y="318246"/>
                  </a:cubicBezTo>
                  <a:cubicBezTo>
                    <a:pt x="1901694" y="313484"/>
                    <a:pt x="1925507" y="316341"/>
                    <a:pt x="1938842" y="307769"/>
                  </a:cubicBezTo>
                  <a:close/>
                  <a:moveTo>
                    <a:pt x="667255" y="301102"/>
                  </a:moveTo>
                  <a:cubicBezTo>
                    <a:pt x="688210" y="308722"/>
                    <a:pt x="700592" y="334439"/>
                    <a:pt x="717738" y="346822"/>
                  </a:cubicBezTo>
                  <a:cubicBezTo>
                    <a:pt x="788222" y="399209"/>
                    <a:pt x="797747" y="484934"/>
                    <a:pt x="819655" y="587804"/>
                  </a:cubicBezTo>
                  <a:cubicBezTo>
                    <a:pt x="829180" y="593519"/>
                    <a:pt x="830132" y="599234"/>
                    <a:pt x="845372" y="600187"/>
                  </a:cubicBezTo>
                  <a:cubicBezTo>
                    <a:pt x="855850" y="588757"/>
                    <a:pt x="865375" y="578279"/>
                    <a:pt x="875852" y="566849"/>
                  </a:cubicBezTo>
                  <a:cubicBezTo>
                    <a:pt x="888235" y="558277"/>
                    <a:pt x="915857" y="549704"/>
                    <a:pt x="921572" y="536369"/>
                  </a:cubicBezTo>
                  <a:cubicBezTo>
                    <a:pt x="921572" y="515414"/>
                    <a:pt x="921572" y="495412"/>
                    <a:pt x="921572" y="474457"/>
                  </a:cubicBezTo>
                  <a:cubicBezTo>
                    <a:pt x="921572" y="471599"/>
                    <a:pt x="920620" y="469694"/>
                    <a:pt x="921572" y="467789"/>
                  </a:cubicBezTo>
                  <a:cubicBezTo>
                    <a:pt x="922525" y="465884"/>
                    <a:pt x="925382" y="464932"/>
                    <a:pt x="927288" y="463027"/>
                  </a:cubicBezTo>
                  <a:cubicBezTo>
                    <a:pt x="933002" y="458264"/>
                    <a:pt x="936813" y="453502"/>
                    <a:pt x="949195" y="452549"/>
                  </a:cubicBezTo>
                  <a:cubicBezTo>
                    <a:pt x="953957" y="457312"/>
                    <a:pt x="956815" y="456359"/>
                    <a:pt x="959672" y="463027"/>
                  </a:cubicBezTo>
                  <a:cubicBezTo>
                    <a:pt x="962530" y="467789"/>
                    <a:pt x="959672" y="474457"/>
                    <a:pt x="962530" y="481124"/>
                  </a:cubicBezTo>
                  <a:cubicBezTo>
                    <a:pt x="965388" y="488744"/>
                    <a:pt x="981580" y="502079"/>
                    <a:pt x="988247" y="506842"/>
                  </a:cubicBezTo>
                  <a:cubicBezTo>
                    <a:pt x="996820" y="512557"/>
                    <a:pt x="1059685" y="533512"/>
                    <a:pt x="1061590" y="537322"/>
                  </a:cubicBezTo>
                  <a:cubicBezTo>
                    <a:pt x="1061590" y="543989"/>
                    <a:pt x="1061590" y="550657"/>
                    <a:pt x="1061590" y="557324"/>
                  </a:cubicBezTo>
                  <a:cubicBezTo>
                    <a:pt x="1055875" y="566849"/>
                    <a:pt x="1060638" y="587804"/>
                    <a:pt x="1056827" y="598282"/>
                  </a:cubicBezTo>
                  <a:cubicBezTo>
                    <a:pt x="1047302" y="623999"/>
                    <a:pt x="1025395" y="653527"/>
                    <a:pt x="1003488" y="666862"/>
                  </a:cubicBezTo>
                  <a:cubicBezTo>
                    <a:pt x="985390" y="679244"/>
                    <a:pt x="957767" y="686864"/>
                    <a:pt x="934907" y="692579"/>
                  </a:cubicBezTo>
                  <a:cubicBezTo>
                    <a:pt x="898713" y="702104"/>
                    <a:pt x="849182" y="681149"/>
                    <a:pt x="846325" y="723059"/>
                  </a:cubicBezTo>
                  <a:cubicBezTo>
                    <a:pt x="860613" y="741157"/>
                    <a:pt x="850135" y="774494"/>
                    <a:pt x="849182" y="802117"/>
                  </a:cubicBezTo>
                  <a:cubicBezTo>
                    <a:pt x="809177" y="821167"/>
                    <a:pt x="810130" y="838312"/>
                    <a:pt x="783460" y="865934"/>
                  </a:cubicBezTo>
                  <a:cubicBezTo>
                    <a:pt x="785365" y="869744"/>
                    <a:pt x="784413" y="867839"/>
                    <a:pt x="786317" y="870697"/>
                  </a:cubicBezTo>
                  <a:cubicBezTo>
                    <a:pt x="815845" y="891652"/>
                    <a:pt x="854897" y="876412"/>
                    <a:pt x="882520" y="867839"/>
                  </a:cubicBezTo>
                  <a:cubicBezTo>
                    <a:pt x="909190" y="858314"/>
                    <a:pt x="934907" y="848789"/>
                    <a:pt x="958720" y="842122"/>
                  </a:cubicBezTo>
                  <a:cubicBezTo>
                    <a:pt x="967292" y="841169"/>
                    <a:pt x="975865" y="840217"/>
                    <a:pt x="984438" y="839264"/>
                  </a:cubicBezTo>
                  <a:cubicBezTo>
                    <a:pt x="1016822" y="826882"/>
                    <a:pt x="1044445" y="812594"/>
                    <a:pt x="1088260" y="808784"/>
                  </a:cubicBezTo>
                  <a:cubicBezTo>
                    <a:pt x="1093975" y="818309"/>
                    <a:pt x="1095880" y="825929"/>
                    <a:pt x="1095880" y="844027"/>
                  </a:cubicBezTo>
                  <a:cubicBezTo>
                    <a:pt x="1079688" y="859267"/>
                    <a:pt x="1078735" y="886889"/>
                    <a:pt x="1065400" y="900224"/>
                  </a:cubicBezTo>
                  <a:cubicBezTo>
                    <a:pt x="1055875" y="910702"/>
                    <a:pt x="1022538" y="927847"/>
                    <a:pt x="1009202" y="933562"/>
                  </a:cubicBezTo>
                  <a:cubicBezTo>
                    <a:pt x="972055" y="944039"/>
                    <a:pt x="934907" y="953564"/>
                    <a:pt x="897760" y="964042"/>
                  </a:cubicBezTo>
                  <a:cubicBezTo>
                    <a:pt x="885377" y="964042"/>
                    <a:pt x="872042" y="964042"/>
                    <a:pt x="859660" y="964042"/>
                  </a:cubicBezTo>
                  <a:cubicBezTo>
                    <a:pt x="852040" y="967852"/>
                    <a:pt x="841563" y="984997"/>
                    <a:pt x="829180" y="989759"/>
                  </a:cubicBezTo>
                  <a:cubicBezTo>
                    <a:pt x="790127" y="1006904"/>
                    <a:pt x="740597" y="997379"/>
                    <a:pt x="710117" y="977377"/>
                  </a:cubicBezTo>
                  <a:cubicBezTo>
                    <a:pt x="682495" y="960232"/>
                    <a:pt x="650110" y="864982"/>
                    <a:pt x="638680" y="827834"/>
                  </a:cubicBezTo>
                  <a:cubicBezTo>
                    <a:pt x="632013" y="807832"/>
                    <a:pt x="636775" y="791639"/>
                    <a:pt x="631060" y="769732"/>
                  </a:cubicBezTo>
                  <a:cubicBezTo>
                    <a:pt x="617725" y="723059"/>
                    <a:pt x="604390" y="658289"/>
                    <a:pt x="592960" y="607807"/>
                  </a:cubicBezTo>
                  <a:cubicBezTo>
                    <a:pt x="591055" y="597329"/>
                    <a:pt x="605342" y="532559"/>
                    <a:pt x="608200" y="521129"/>
                  </a:cubicBezTo>
                  <a:cubicBezTo>
                    <a:pt x="621535" y="471599"/>
                    <a:pt x="631060" y="423022"/>
                    <a:pt x="643442" y="376349"/>
                  </a:cubicBezTo>
                  <a:cubicBezTo>
                    <a:pt x="645347" y="371587"/>
                    <a:pt x="643442" y="367777"/>
                    <a:pt x="644395" y="363014"/>
                  </a:cubicBezTo>
                  <a:cubicBezTo>
                    <a:pt x="650110" y="342059"/>
                    <a:pt x="659635" y="321104"/>
                    <a:pt x="667255" y="301102"/>
                  </a:cubicBezTo>
                  <a:close/>
                  <a:moveTo>
                    <a:pt x="4077204" y="290624"/>
                  </a:moveTo>
                  <a:cubicBezTo>
                    <a:pt x="4050534" y="324914"/>
                    <a:pt x="3998146" y="365871"/>
                    <a:pt x="3993384" y="420164"/>
                  </a:cubicBezTo>
                  <a:cubicBezTo>
                    <a:pt x="4000052" y="424926"/>
                    <a:pt x="4019102" y="453501"/>
                    <a:pt x="4026721" y="445881"/>
                  </a:cubicBezTo>
                  <a:cubicBezTo>
                    <a:pt x="4045771" y="430641"/>
                    <a:pt x="4034342" y="397304"/>
                    <a:pt x="4049582" y="384921"/>
                  </a:cubicBezTo>
                  <a:cubicBezTo>
                    <a:pt x="4056249" y="379206"/>
                    <a:pt x="4061012" y="380159"/>
                    <a:pt x="4069584" y="382064"/>
                  </a:cubicBezTo>
                  <a:cubicBezTo>
                    <a:pt x="4081967" y="410639"/>
                    <a:pt x="4084824" y="439214"/>
                    <a:pt x="4092444" y="476361"/>
                  </a:cubicBezTo>
                  <a:cubicBezTo>
                    <a:pt x="4096254" y="478266"/>
                    <a:pt x="4098159" y="478266"/>
                    <a:pt x="4104827" y="479219"/>
                  </a:cubicBezTo>
                  <a:cubicBezTo>
                    <a:pt x="4113399" y="464931"/>
                    <a:pt x="4121019" y="449691"/>
                    <a:pt x="4130544" y="436356"/>
                  </a:cubicBezTo>
                  <a:cubicBezTo>
                    <a:pt x="4157214" y="400161"/>
                    <a:pt x="4204839" y="379206"/>
                    <a:pt x="4206744" y="318246"/>
                  </a:cubicBezTo>
                  <a:cubicBezTo>
                    <a:pt x="4161024" y="315389"/>
                    <a:pt x="4125782" y="291576"/>
                    <a:pt x="4077204" y="290624"/>
                  </a:cubicBezTo>
                  <a:close/>
                  <a:moveTo>
                    <a:pt x="3600002" y="256334"/>
                  </a:moveTo>
                  <a:cubicBezTo>
                    <a:pt x="3628577" y="267764"/>
                    <a:pt x="3640960" y="289672"/>
                    <a:pt x="3663820" y="304912"/>
                  </a:cubicBezTo>
                  <a:cubicBezTo>
                    <a:pt x="3685727" y="319199"/>
                    <a:pt x="3711445" y="325867"/>
                    <a:pt x="3732400" y="340154"/>
                  </a:cubicBezTo>
                  <a:cubicBezTo>
                    <a:pt x="3769547" y="364919"/>
                    <a:pt x="3834317" y="462074"/>
                    <a:pt x="3834317" y="524939"/>
                  </a:cubicBezTo>
                  <a:cubicBezTo>
                    <a:pt x="3812410" y="550657"/>
                    <a:pt x="3793360" y="590662"/>
                    <a:pt x="3747640" y="590662"/>
                  </a:cubicBezTo>
                  <a:cubicBezTo>
                    <a:pt x="3732400" y="542084"/>
                    <a:pt x="3725732" y="465884"/>
                    <a:pt x="3699062" y="428737"/>
                  </a:cubicBezTo>
                  <a:cubicBezTo>
                    <a:pt x="3691442" y="417307"/>
                    <a:pt x="3676202" y="408734"/>
                    <a:pt x="3668582" y="398257"/>
                  </a:cubicBezTo>
                  <a:cubicBezTo>
                    <a:pt x="3651437" y="374444"/>
                    <a:pt x="3633340" y="353489"/>
                    <a:pt x="3615242" y="330629"/>
                  </a:cubicBezTo>
                  <a:cubicBezTo>
                    <a:pt x="3606670" y="323009"/>
                    <a:pt x="3597145" y="315389"/>
                    <a:pt x="3587620" y="307769"/>
                  </a:cubicBezTo>
                  <a:cubicBezTo>
                    <a:pt x="3587620" y="293482"/>
                    <a:pt x="3587620" y="280147"/>
                    <a:pt x="3587620" y="266812"/>
                  </a:cubicBezTo>
                  <a:cubicBezTo>
                    <a:pt x="3587620" y="263954"/>
                    <a:pt x="3596192" y="255382"/>
                    <a:pt x="3600002" y="256334"/>
                  </a:cubicBezTo>
                  <a:close/>
                  <a:moveTo>
                    <a:pt x="189099" y="169656"/>
                  </a:moveTo>
                  <a:cubicBezTo>
                    <a:pt x="218627" y="175371"/>
                    <a:pt x="218627" y="196326"/>
                    <a:pt x="239582" y="207756"/>
                  </a:cubicBezTo>
                  <a:cubicBezTo>
                    <a:pt x="293874" y="235379"/>
                    <a:pt x="393887" y="283956"/>
                    <a:pt x="416747" y="339201"/>
                  </a:cubicBezTo>
                  <a:cubicBezTo>
                    <a:pt x="424367" y="357299"/>
                    <a:pt x="414842" y="385874"/>
                    <a:pt x="419604" y="407781"/>
                  </a:cubicBezTo>
                  <a:cubicBezTo>
                    <a:pt x="425319" y="434451"/>
                    <a:pt x="424367" y="472551"/>
                    <a:pt x="424367" y="506841"/>
                  </a:cubicBezTo>
                  <a:cubicBezTo>
                    <a:pt x="424367" y="522081"/>
                    <a:pt x="426272" y="537321"/>
                    <a:pt x="429129" y="550656"/>
                  </a:cubicBezTo>
                  <a:cubicBezTo>
                    <a:pt x="428177" y="577326"/>
                    <a:pt x="427224" y="603044"/>
                    <a:pt x="426272" y="629714"/>
                  </a:cubicBezTo>
                  <a:cubicBezTo>
                    <a:pt x="426272" y="694484"/>
                    <a:pt x="428177" y="764969"/>
                    <a:pt x="415794" y="822119"/>
                  </a:cubicBezTo>
                  <a:cubicBezTo>
                    <a:pt x="414842" y="844026"/>
                    <a:pt x="413889" y="864981"/>
                    <a:pt x="412937" y="885936"/>
                  </a:cubicBezTo>
                  <a:cubicBezTo>
                    <a:pt x="398649" y="946896"/>
                    <a:pt x="393887" y="1006904"/>
                    <a:pt x="371979" y="1058339"/>
                  </a:cubicBezTo>
                  <a:cubicBezTo>
                    <a:pt x="363407" y="1078341"/>
                    <a:pt x="353882" y="1111679"/>
                    <a:pt x="333879" y="1119299"/>
                  </a:cubicBezTo>
                  <a:cubicBezTo>
                    <a:pt x="328164" y="1123109"/>
                    <a:pt x="312924" y="1122156"/>
                    <a:pt x="303399" y="1122156"/>
                  </a:cubicBezTo>
                  <a:cubicBezTo>
                    <a:pt x="286254" y="1095486"/>
                    <a:pt x="290064" y="1064054"/>
                    <a:pt x="291017" y="1020239"/>
                  </a:cubicBezTo>
                  <a:cubicBezTo>
                    <a:pt x="296732" y="1012619"/>
                    <a:pt x="292922" y="993569"/>
                    <a:pt x="291017" y="984996"/>
                  </a:cubicBezTo>
                  <a:cubicBezTo>
                    <a:pt x="289112" y="983091"/>
                    <a:pt x="286254" y="984044"/>
                    <a:pt x="283397" y="984996"/>
                  </a:cubicBezTo>
                  <a:cubicBezTo>
                    <a:pt x="263394" y="1005951"/>
                    <a:pt x="240534" y="1024049"/>
                    <a:pt x="217674" y="1041194"/>
                  </a:cubicBezTo>
                  <a:cubicBezTo>
                    <a:pt x="213864" y="1045956"/>
                    <a:pt x="209102" y="1051671"/>
                    <a:pt x="205292" y="1056434"/>
                  </a:cubicBezTo>
                  <a:cubicBezTo>
                    <a:pt x="181479" y="1072626"/>
                    <a:pt x="156714" y="1083104"/>
                    <a:pt x="133854" y="1099296"/>
                  </a:cubicBezTo>
                  <a:cubicBezTo>
                    <a:pt x="118614" y="1110726"/>
                    <a:pt x="93849" y="1145969"/>
                    <a:pt x="80514" y="1152636"/>
                  </a:cubicBezTo>
                  <a:cubicBezTo>
                    <a:pt x="73847" y="1154541"/>
                    <a:pt x="39557" y="1154541"/>
                    <a:pt x="35747" y="1152636"/>
                  </a:cubicBezTo>
                  <a:cubicBezTo>
                    <a:pt x="35747" y="1152636"/>
                    <a:pt x="32889" y="1150731"/>
                    <a:pt x="31937" y="1149779"/>
                  </a:cubicBezTo>
                  <a:cubicBezTo>
                    <a:pt x="-6163" y="1136444"/>
                    <a:pt x="-448" y="1055481"/>
                    <a:pt x="1457" y="1013571"/>
                  </a:cubicBezTo>
                  <a:cubicBezTo>
                    <a:pt x="1457" y="1012619"/>
                    <a:pt x="2409" y="1005951"/>
                    <a:pt x="3362" y="1004046"/>
                  </a:cubicBezTo>
                  <a:cubicBezTo>
                    <a:pt x="5267" y="1001189"/>
                    <a:pt x="7172" y="1000236"/>
                    <a:pt x="9077" y="998331"/>
                  </a:cubicBezTo>
                  <a:cubicBezTo>
                    <a:pt x="66227" y="960231"/>
                    <a:pt x="79562" y="886889"/>
                    <a:pt x="101469" y="814499"/>
                  </a:cubicBezTo>
                  <a:cubicBezTo>
                    <a:pt x="107184" y="796401"/>
                    <a:pt x="126234" y="779256"/>
                    <a:pt x="119567" y="750681"/>
                  </a:cubicBezTo>
                  <a:cubicBezTo>
                    <a:pt x="115757" y="732584"/>
                    <a:pt x="110994" y="710676"/>
                    <a:pt x="107184" y="694484"/>
                  </a:cubicBezTo>
                  <a:cubicBezTo>
                    <a:pt x="107184" y="687816"/>
                    <a:pt x="107184" y="681149"/>
                    <a:pt x="107184" y="674481"/>
                  </a:cubicBezTo>
                  <a:cubicBezTo>
                    <a:pt x="101469" y="656384"/>
                    <a:pt x="83372" y="645906"/>
                    <a:pt x="79562" y="623999"/>
                  </a:cubicBezTo>
                  <a:cubicBezTo>
                    <a:pt x="78609" y="621141"/>
                    <a:pt x="89087" y="612569"/>
                    <a:pt x="94802" y="611616"/>
                  </a:cubicBezTo>
                  <a:cubicBezTo>
                    <a:pt x="122424" y="611616"/>
                    <a:pt x="128139" y="625904"/>
                    <a:pt x="145284" y="631619"/>
                  </a:cubicBezTo>
                  <a:cubicBezTo>
                    <a:pt x="161477" y="637334"/>
                    <a:pt x="175764" y="630666"/>
                    <a:pt x="191004" y="636381"/>
                  </a:cubicBezTo>
                  <a:cubicBezTo>
                    <a:pt x="204339" y="641144"/>
                    <a:pt x="211007" y="652574"/>
                    <a:pt x="221484" y="659241"/>
                  </a:cubicBezTo>
                  <a:cubicBezTo>
                    <a:pt x="232914" y="660194"/>
                    <a:pt x="243392" y="662099"/>
                    <a:pt x="254822" y="664004"/>
                  </a:cubicBezTo>
                  <a:cubicBezTo>
                    <a:pt x="269109" y="670671"/>
                    <a:pt x="278634" y="684006"/>
                    <a:pt x="292922" y="689721"/>
                  </a:cubicBezTo>
                  <a:cubicBezTo>
                    <a:pt x="293874" y="670671"/>
                    <a:pt x="295779" y="650669"/>
                    <a:pt x="297684" y="631619"/>
                  </a:cubicBezTo>
                  <a:cubicBezTo>
                    <a:pt x="297684" y="614474"/>
                    <a:pt x="297684" y="598281"/>
                    <a:pt x="297684" y="581136"/>
                  </a:cubicBezTo>
                  <a:cubicBezTo>
                    <a:pt x="309114" y="530654"/>
                    <a:pt x="308162" y="416354"/>
                    <a:pt x="292922" y="370634"/>
                  </a:cubicBezTo>
                  <a:cubicBezTo>
                    <a:pt x="283397" y="342059"/>
                    <a:pt x="255774" y="323961"/>
                    <a:pt x="239582" y="302054"/>
                  </a:cubicBezTo>
                  <a:cubicBezTo>
                    <a:pt x="229104" y="288719"/>
                    <a:pt x="222437" y="272526"/>
                    <a:pt x="211959" y="259191"/>
                  </a:cubicBezTo>
                  <a:cubicBezTo>
                    <a:pt x="193862" y="236331"/>
                    <a:pt x="168144" y="222996"/>
                    <a:pt x="169097" y="187754"/>
                  </a:cubicBezTo>
                  <a:cubicBezTo>
                    <a:pt x="169097" y="182991"/>
                    <a:pt x="182432" y="168704"/>
                    <a:pt x="189099" y="169656"/>
                  </a:cubicBezTo>
                  <a:close/>
                  <a:moveTo>
                    <a:pt x="2741800" y="161084"/>
                  </a:moveTo>
                  <a:cubicBezTo>
                    <a:pt x="2758945" y="173466"/>
                    <a:pt x="2781805" y="164894"/>
                    <a:pt x="2802760" y="173466"/>
                  </a:cubicBezTo>
                  <a:cubicBezTo>
                    <a:pt x="2816095" y="179181"/>
                    <a:pt x="2824667" y="193469"/>
                    <a:pt x="2836097" y="201089"/>
                  </a:cubicBezTo>
                  <a:cubicBezTo>
                    <a:pt x="2858005" y="215376"/>
                    <a:pt x="2886580" y="222044"/>
                    <a:pt x="2899915" y="243951"/>
                  </a:cubicBezTo>
                  <a:cubicBezTo>
                    <a:pt x="2909440" y="260144"/>
                    <a:pt x="2913250" y="292529"/>
                    <a:pt x="2904677" y="312531"/>
                  </a:cubicBezTo>
                  <a:cubicBezTo>
                    <a:pt x="2902772" y="317294"/>
                    <a:pt x="2894200" y="323009"/>
                    <a:pt x="2892295" y="327771"/>
                  </a:cubicBezTo>
                  <a:cubicBezTo>
                    <a:pt x="2892295" y="349679"/>
                    <a:pt x="2892295" y="371586"/>
                    <a:pt x="2892295" y="393494"/>
                  </a:cubicBezTo>
                  <a:cubicBezTo>
                    <a:pt x="2892295" y="448739"/>
                    <a:pt x="2885627" y="515414"/>
                    <a:pt x="2895152" y="565896"/>
                  </a:cubicBezTo>
                  <a:cubicBezTo>
                    <a:pt x="2896105" y="565896"/>
                    <a:pt x="2898010" y="565896"/>
                    <a:pt x="2899915" y="565896"/>
                  </a:cubicBezTo>
                  <a:cubicBezTo>
                    <a:pt x="2923727" y="548751"/>
                    <a:pt x="2948492" y="537321"/>
                    <a:pt x="2971352" y="520176"/>
                  </a:cubicBezTo>
                  <a:cubicBezTo>
                    <a:pt x="3020882" y="482076"/>
                    <a:pt x="3028502" y="412544"/>
                    <a:pt x="3123752" y="433499"/>
                  </a:cubicBezTo>
                  <a:cubicBezTo>
                    <a:pt x="3128515" y="435404"/>
                    <a:pt x="3138992" y="463026"/>
                    <a:pt x="3131372" y="468741"/>
                  </a:cubicBezTo>
                  <a:cubicBezTo>
                    <a:pt x="3120895" y="476361"/>
                    <a:pt x="3120895" y="485886"/>
                    <a:pt x="3113275" y="496364"/>
                  </a:cubicBezTo>
                  <a:cubicBezTo>
                    <a:pt x="3102797" y="511604"/>
                    <a:pt x="3081842" y="531606"/>
                    <a:pt x="3068507" y="544941"/>
                  </a:cubicBezTo>
                  <a:cubicBezTo>
                    <a:pt x="3041837" y="564944"/>
                    <a:pt x="3014215" y="583041"/>
                    <a:pt x="2987545" y="603044"/>
                  </a:cubicBezTo>
                  <a:cubicBezTo>
                    <a:pt x="2974210" y="612569"/>
                    <a:pt x="2962780" y="628761"/>
                    <a:pt x="2949445" y="638286"/>
                  </a:cubicBezTo>
                  <a:cubicBezTo>
                    <a:pt x="2936110" y="647811"/>
                    <a:pt x="2898962" y="667814"/>
                    <a:pt x="2891342" y="681149"/>
                  </a:cubicBezTo>
                  <a:cubicBezTo>
                    <a:pt x="2888485" y="699246"/>
                    <a:pt x="2886580" y="716391"/>
                    <a:pt x="2883722" y="734489"/>
                  </a:cubicBezTo>
                  <a:cubicBezTo>
                    <a:pt x="2871340" y="779256"/>
                    <a:pt x="2864672" y="831644"/>
                    <a:pt x="2845622" y="873554"/>
                  </a:cubicBezTo>
                  <a:cubicBezTo>
                    <a:pt x="2829430" y="908796"/>
                    <a:pt x="2795140" y="929751"/>
                    <a:pt x="2766565" y="952611"/>
                  </a:cubicBezTo>
                  <a:cubicBezTo>
                    <a:pt x="2691317" y="1014524"/>
                    <a:pt x="2607497" y="1073579"/>
                    <a:pt x="2472242" y="1074531"/>
                  </a:cubicBezTo>
                  <a:cubicBezTo>
                    <a:pt x="2472242" y="1073579"/>
                    <a:pt x="2472242" y="1071674"/>
                    <a:pt x="2472242" y="1069769"/>
                  </a:cubicBezTo>
                  <a:cubicBezTo>
                    <a:pt x="2482720" y="1053576"/>
                    <a:pt x="2480815" y="1041194"/>
                    <a:pt x="2497960" y="1028811"/>
                  </a:cubicBezTo>
                  <a:cubicBezTo>
                    <a:pt x="2510342" y="1020239"/>
                    <a:pt x="2526535" y="1008809"/>
                    <a:pt x="2538917" y="1003094"/>
                  </a:cubicBezTo>
                  <a:cubicBezTo>
                    <a:pt x="2545585" y="1002141"/>
                    <a:pt x="2552252" y="1001189"/>
                    <a:pt x="2558920" y="1000236"/>
                  </a:cubicBezTo>
                  <a:cubicBezTo>
                    <a:pt x="2567492" y="996426"/>
                    <a:pt x="2576065" y="992616"/>
                    <a:pt x="2586542" y="987854"/>
                  </a:cubicBezTo>
                  <a:cubicBezTo>
                    <a:pt x="2596067" y="984044"/>
                    <a:pt x="2604640" y="977376"/>
                    <a:pt x="2612260" y="972614"/>
                  </a:cubicBezTo>
                  <a:cubicBezTo>
                    <a:pt x="2663695" y="939276"/>
                    <a:pt x="2736085" y="853551"/>
                    <a:pt x="2736085" y="769731"/>
                  </a:cubicBezTo>
                  <a:cubicBezTo>
                    <a:pt x="2692270" y="771636"/>
                    <a:pt x="2657980" y="791639"/>
                    <a:pt x="2624642" y="804974"/>
                  </a:cubicBezTo>
                  <a:cubicBezTo>
                    <a:pt x="2617022" y="805926"/>
                    <a:pt x="2609402" y="807831"/>
                    <a:pt x="2601782" y="809736"/>
                  </a:cubicBezTo>
                  <a:cubicBezTo>
                    <a:pt x="2584637" y="820214"/>
                    <a:pt x="2572255" y="839264"/>
                    <a:pt x="2556062" y="850694"/>
                  </a:cubicBezTo>
                  <a:cubicBezTo>
                    <a:pt x="2534155" y="865934"/>
                    <a:pt x="2513200" y="874506"/>
                    <a:pt x="2492245" y="888794"/>
                  </a:cubicBezTo>
                  <a:cubicBezTo>
                    <a:pt x="2444620" y="921179"/>
                    <a:pt x="2391280" y="957374"/>
                    <a:pt x="2316985" y="942134"/>
                  </a:cubicBezTo>
                  <a:cubicBezTo>
                    <a:pt x="2281742" y="887841"/>
                    <a:pt x="2287457" y="871649"/>
                    <a:pt x="2289362" y="792591"/>
                  </a:cubicBezTo>
                  <a:cubicBezTo>
                    <a:pt x="2290315" y="786876"/>
                    <a:pt x="2292220" y="784971"/>
                    <a:pt x="2294125" y="784971"/>
                  </a:cubicBezTo>
                  <a:cubicBezTo>
                    <a:pt x="2296982" y="783066"/>
                    <a:pt x="2300792" y="785924"/>
                    <a:pt x="2304602" y="790686"/>
                  </a:cubicBezTo>
                  <a:cubicBezTo>
                    <a:pt x="2311270" y="802116"/>
                    <a:pt x="2322700" y="815451"/>
                    <a:pt x="2332225" y="824024"/>
                  </a:cubicBezTo>
                  <a:cubicBezTo>
                    <a:pt x="2334130" y="824024"/>
                    <a:pt x="2344607" y="823071"/>
                    <a:pt x="2352227" y="821166"/>
                  </a:cubicBezTo>
                  <a:cubicBezTo>
                    <a:pt x="2365562" y="817356"/>
                    <a:pt x="2381755" y="809736"/>
                    <a:pt x="2395090" y="805926"/>
                  </a:cubicBezTo>
                  <a:cubicBezTo>
                    <a:pt x="2403662" y="804974"/>
                    <a:pt x="2413187" y="804021"/>
                    <a:pt x="2422712" y="803069"/>
                  </a:cubicBezTo>
                  <a:cubicBezTo>
                    <a:pt x="2453192" y="792591"/>
                    <a:pt x="2497960" y="762111"/>
                    <a:pt x="2526535" y="744966"/>
                  </a:cubicBezTo>
                  <a:cubicBezTo>
                    <a:pt x="2544632" y="734489"/>
                    <a:pt x="2565587" y="732584"/>
                    <a:pt x="2587495" y="724964"/>
                  </a:cubicBezTo>
                  <a:cubicBezTo>
                    <a:pt x="2606545" y="718296"/>
                    <a:pt x="2627500" y="706866"/>
                    <a:pt x="2645597" y="699246"/>
                  </a:cubicBezTo>
                  <a:cubicBezTo>
                    <a:pt x="2667505" y="689721"/>
                    <a:pt x="2750372" y="662099"/>
                    <a:pt x="2759897" y="648764"/>
                  </a:cubicBezTo>
                  <a:cubicBezTo>
                    <a:pt x="2776090" y="625904"/>
                    <a:pt x="2765612" y="578279"/>
                    <a:pt x="2772280" y="546846"/>
                  </a:cubicBezTo>
                  <a:cubicBezTo>
                    <a:pt x="2781805" y="504936"/>
                    <a:pt x="2780852" y="390636"/>
                    <a:pt x="2767517" y="354441"/>
                  </a:cubicBezTo>
                  <a:cubicBezTo>
                    <a:pt x="2751325" y="311579"/>
                    <a:pt x="2697032" y="229664"/>
                    <a:pt x="2718940" y="171561"/>
                  </a:cubicBezTo>
                  <a:cubicBezTo>
                    <a:pt x="2726560" y="166799"/>
                    <a:pt x="2730370" y="162989"/>
                    <a:pt x="2741800" y="161084"/>
                  </a:cubicBezTo>
                  <a:close/>
                  <a:moveTo>
                    <a:pt x="4109589" y="20114"/>
                  </a:moveTo>
                  <a:cubicBezTo>
                    <a:pt x="4122924" y="32496"/>
                    <a:pt x="4146737" y="47736"/>
                    <a:pt x="4147689" y="70596"/>
                  </a:cubicBezTo>
                  <a:cubicBezTo>
                    <a:pt x="4156262" y="84884"/>
                    <a:pt x="4141974" y="115364"/>
                    <a:pt x="4137212" y="126794"/>
                  </a:cubicBezTo>
                  <a:cubicBezTo>
                    <a:pt x="4121019" y="166799"/>
                    <a:pt x="4086729" y="195374"/>
                    <a:pt x="4083871" y="243951"/>
                  </a:cubicBezTo>
                  <a:cubicBezTo>
                    <a:pt x="4086729" y="244904"/>
                    <a:pt x="4088634" y="245856"/>
                    <a:pt x="4091492" y="246809"/>
                  </a:cubicBezTo>
                  <a:cubicBezTo>
                    <a:pt x="4106732" y="256334"/>
                    <a:pt x="4143879" y="234426"/>
                    <a:pt x="4157214" y="228711"/>
                  </a:cubicBezTo>
                  <a:cubicBezTo>
                    <a:pt x="4185789" y="216329"/>
                    <a:pt x="4213412" y="213471"/>
                    <a:pt x="4245796" y="202994"/>
                  </a:cubicBezTo>
                  <a:cubicBezTo>
                    <a:pt x="4252464" y="201089"/>
                    <a:pt x="4264846" y="191564"/>
                    <a:pt x="4276277" y="195374"/>
                  </a:cubicBezTo>
                  <a:cubicBezTo>
                    <a:pt x="4282944" y="197279"/>
                    <a:pt x="4288659" y="205851"/>
                    <a:pt x="4296279" y="207756"/>
                  </a:cubicBezTo>
                  <a:cubicBezTo>
                    <a:pt x="4313424" y="212519"/>
                    <a:pt x="4338189" y="204899"/>
                    <a:pt x="4346762" y="218234"/>
                  </a:cubicBezTo>
                  <a:cubicBezTo>
                    <a:pt x="4365812" y="243951"/>
                    <a:pt x="4335332" y="288719"/>
                    <a:pt x="4328664" y="306816"/>
                  </a:cubicBezTo>
                  <a:cubicBezTo>
                    <a:pt x="4303899" y="370634"/>
                    <a:pt x="4250559" y="417306"/>
                    <a:pt x="4211507" y="468741"/>
                  </a:cubicBezTo>
                  <a:cubicBezTo>
                    <a:pt x="4195314" y="489696"/>
                    <a:pt x="4166739" y="489696"/>
                    <a:pt x="4157214" y="521129"/>
                  </a:cubicBezTo>
                  <a:cubicBezTo>
                    <a:pt x="4175312" y="521129"/>
                    <a:pt x="4192457" y="521129"/>
                    <a:pt x="4210554" y="521129"/>
                  </a:cubicBezTo>
                  <a:cubicBezTo>
                    <a:pt x="4221032" y="528749"/>
                    <a:pt x="4239129" y="528749"/>
                    <a:pt x="4251512" y="533511"/>
                  </a:cubicBezTo>
                  <a:cubicBezTo>
                    <a:pt x="4261989" y="623999"/>
                    <a:pt x="4217221" y="652574"/>
                    <a:pt x="4167692" y="688769"/>
                  </a:cubicBezTo>
                  <a:cubicBezTo>
                    <a:pt x="4158167" y="696389"/>
                    <a:pt x="4151499" y="709724"/>
                    <a:pt x="4140069" y="716391"/>
                  </a:cubicBezTo>
                  <a:cubicBezTo>
                    <a:pt x="4121971" y="725916"/>
                    <a:pt x="4101969" y="727821"/>
                    <a:pt x="4083871" y="736394"/>
                  </a:cubicBezTo>
                  <a:cubicBezTo>
                    <a:pt x="4053392" y="749729"/>
                    <a:pt x="4029579" y="776399"/>
                    <a:pt x="3989574" y="779256"/>
                  </a:cubicBezTo>
                  <a:cubicBezTo>
                    <a:pt x="3987669" y="770684"/>
                    <a:pt x="3984812" y="757349"/>
                    <a:pt x="3986717" y="753539"/>
                  </a:cubicBezTo>
                  <a:cubicBezTo>
                    <a:pt x="4001957" y="733536"/>
                    <a:pt x="4024817" y="718296"/>
                    <a:pt x="4044819" y="703056"/>
                  </a:cubicBezTo>
                  <a:cubicBezTo>
                    <a:pt x="4052439" y="697341"/>
                    <a:pt x="4058154" y="684006"/>
                    <a:pt x="4064821" y="675434"/>
                  </a:cubicBezTo>
                  <a:cubicBezTo>
                    <a:pt x="4079109" y="663051"/>
                    <a:pt x="4092444" y="649716"/>
                    <a:pt x="4105779" y="637334"/>
                  </a:cubicBezTo>
                  <a:cubicBezTo>
                    <a:pt x="4108637" y="630666"/>
                    <a:pt x="4110542" y="623999"/>
                    <a:pt x="4113399" y="617331"/>
                  </a:cubicBezTo>
                  <a:cubicBezTo>
                    <a:pt x="4121019" y="605901"/>
                    <a:pt x="4131496" y="599234"/>
                    <a:pt x="4136259" y="583994"/>
                  </a:cubicBezTo>
                  <a:cubicBezTo>
                    <a:pt x="4132449" y="583994"/>
                    <a:pt x="4127687" y="583994"/>
                    <a:pt x="4123877" y="583994"/>
                  </a:cubicBezTo>
                  <a:cubicBezTo>
                    <a:pt x="4110542" y="595424"/>
                    <a:pt x="4096254" y="599234"/>
                    <a:pt x="4081014" y="609711"/>
                  </a:cubicBezTo>
                  <a:cubicBezTo>
                    <a:pt x="4061012" y="622094"/>
                    <a:pt x="4046724" y="645906"/>
                    <a:pt x="4027674" y="660194"/>
                  </a:cubicBezTo>
                  <a:cubicBezTo>
                    <a:pt x="3968619" y="704009"/>
                    <a:pt x="3900039" y="750681"/>
                    <a:pt x="3827649" y="779256"/>
                  </a:cubicBezTo>
                  <a:cubicBezTo>
                    <a:pt x="3774309" y="801164"/>
                    <a:pt x="3712396" y="836406"/>
                    <a:pt x="3635244" y="820214"/>
                  </a:cubicBezTo>
                  <a:cubicBezTo>
                    <a:pt x="3633339" y="815451"/>
                    <a:pt x="3632387" y="809736"/>
                    <a:pt x="3632387" y="802116"/>
                  </a:cubicBezTo>
                  <a:cubicBezTo>
                    <a:pt x="3634292" y="800211"/>
                    <a:pt x="3633339" y="802116"/>
                    <a:pt x="3635244" y="797354"/>
                  </a:cubicBezTo>
                  <a:cubicBezTo>
                    <a:pt x="3697157" y="763064"/>
                    <a:pt x="3755259" y="719249"/>
                    <a:pt x="3815267" y="683054"/>
                  </a:cubicBezTo>
                  <a:cubicBezTo>
                    <a:pt x="3826696" y="679244"/>
                    <a:pt x="3837174" y="676386"/>
                    <a:pt x="3848604" y="672576"/>
                  </a:cubicBezTo>
                  <a:cubicBezTo>
                    <a:pt x="3885752" y="648764"/>
                    <a:pt x="3930519" y="624951"/>
                    <a:pt x="3970524" y="603996"/>
                  </a:cubicBezTo>
                  <a:cubicBezTo>
                    <a:pt x="4000052" y="588756"/>
                    <a:pt x="4032437" y="578279"/>
                    <a:pt x="4059107" y="561134"/>
                  </a:cubicBezTo>
                  <a:cubicBezTo>
                    <a:pt x="4071489" y="552561"/>
                    <a:pt x="4090539" y="552561"/>
                    <a:pt x="4094349" y="535416"/>
                  </a:cubicBezTo>
                  <a:cubicBezTo>
                    <a:pt x="4093396" y="535416"/>
                    <a:pt x="4091492" y="535416"/>
                    <a:pt x="4089587" y="535416"/>
                  </a:cubicBezTo>
                  <a:cubicBezTo>
                    <a:pt x="4068632" y="522081"/>
                    <a:pt x="4023864" y="562086"/>
                    <a:pt x="3993384" y="563039"/>
                  </a:cubicBezTo>
                  <a:cubicBezTo>
                    <a:pt x="3990527" y="556371"/>
                    <a:pt x="3990527" y="546846"/>
                    <a:pt x="3990527" y="537321"/>
                  </a:cubicBezTo>
                  <a:cubicBezTo>
                    <a:pt x="3998146" y="527796"/>
                    <a:pt x="4004814" y="513509"/>
                    <a:pt x="4005767" y="499221"/>
                  </a:cubicBezTo>
                  <a:cubicBezTo>
                    <a:pt x="3981954" y="483981"/>
                    <a:pt x="3981954" y="474456"/>
                    <a:pt x="3941949" y="471599"/>
                  </a:cubicBezTo>
                  <a:cubicBezTo>
                    <a:pt x="3929567" y="508746"/>
                    <a:pt x="3886704" y="520176"/>
                    <a:pt x="3860987" y="544941"/>
                  </a:cubicBezTo>
                  <a:cubicBezTo>
                    <a:pt x="3853367" y="543989"/>
                    <a:pt x="3849557" y="543036"/>
                    <a:pt x="3845746" y="537321"/>
                  </a:cubicBezTo>
                  <a:cubicBezTo>
                    <a:pt x="3835269" y="521129"/>
                    <a:pt x="3852414" y="510651"/>
                    <a:pt x="3858129" y="502079"/>
                  </a:cubicBezTo>
                  <a:cubicBezTo>
                    <a:pt x="3872417" y="481124"/>
                    <a:pt x="3894324" y="463026"/>
                    <a:pt x="3900992" y="436356"/>
                  </a:cubicBezTo>
                  <a:cubicBezTo>
                    <a:pt x="3888609" y="428736"/>
                    <a:pt x="3880989" y="422069"/>
                    <a:pt x="3880989" y="403019"/>
                  </a:cubicBezTo>
                  <a:cubicBezTo>
                    <a:pt x="3880989" y="402066"/>
                    <a:pt x="3882894" y="400161"/>
                    <a:pt x="3883846" y="400161"/>
                  </a:cubicBezTo>
                  <a:cubicBezTo>
                    <a:pt x="3899087" y="398256"/>
                    <a:pt x="3924804" y="396351"/>
                    <a:pt x="3941949" y="392541"/>
                  </a:cubicBezTo>
                  <a:cubicBezTo>
                    <a:pt x="3955284" y="371586"/>
                    <a:pt x="3979096" y="357299"/>
                    <a:pt x="3982907" y="328724"/>
                  </a:cubicBezTo>
                  <a:cubicBezTo>
                    <a:pt x="3957189" y="329676"/>
                    <a:pt x="3952427" y="343964"/>
                    <a:pt x="3924804" y="339201"/>
                  </a:cubicBezTo>
                  <a:cubicBezTo>
                    <a:pt x="3922899" y="334439"/>
                    <a:pt x="3921946" y="327771"/>
                    <a:pt x="3921946" y="319199"/>
                  </a:cubicBezTo>
                  <a:cubicBezTo>
                    <a:pt x="3933377" y="310626"/>
                    <a:pt x="3949569" y="293481"/>
                    <a:pt x="3949569" y="273479"/>
                  </a:cubicBezTo>
                  <a:cubicBezTo>
                    <a:pt x="3938139" y="273479"/>
                    <a:pt x="3919089" y="276336"/>
                    <a:pt x="3914327" y="273479"/>
                  </a:cubicBezTo>
                  <a:cubicBezTo>
                    <a:pt x="3893371" y="266811"/>
                    <a:pt x="3879084" y="245856"/>
                    <a:pt x="3876227" y="220139"/>
                  </a:cubicBezTo>
                  <a:cubicBezTo>
                    <a:pt x="3884799" y="215376"/>
                    <a:pt x="3886704" y="212519"/>
                    <a:pt x="3901944" y="212519"/>
                  </a:cubicBezTo>
                  <a:cubicBezTo>
                    <a:pt x="3931471" y="234426"/>
                    <a:pt x="3958142" y="208709"/>
                    <a:pt x="3982907" y="200136"/>
                  </a:cubicBezTo>
                  <a:cubicBezTo>
                    <a:pt x="3999099" y="194421"/>
                    <a:pt x="4009577" y="197279"/>
                    <a:pt x="4021007" y="189659"/>
                  </a:cubicBezTo>
                  <a:cubicBezTo>
                    <a:pt x="4059107" y="164894"/>
                    <a:pt x="4085777" y="94409"/>
                    <a:pt x="4086729" y="30591"/>
                  </a:cubicBezTo>
                  <a:cubicBezTo>
                    <a:pt x="4086729" y="22971"/>
                    <a:pt x="4105779" y="16304"/>
                    <a:pt x="4109589" y="20114"/>
                  </a:cubicBezTo>
                  <a:close/>
                  <a:moveTo>
                    <a:pt x="1675952" y="111"/>
                  </a:moveTo>
                  <a:cubicBezTo>
                    <a:pt x="1735959" y="-1794"/>
                    <a:pt x="1764534" y="21066"/>
                    <a:pt x="1800729" y="42974"/>
                  </a:cubicBezTo>
                  <a:cubicBezTo>
                    <a:pt x="1811207" y="48689"/>
                    <a:pt x="1824542" y="48689"/>
                    <a:pt x="1834067" y="55356"/>
                  </a:cubicBezTo>
                  <a:cubicBezTo>
                    <a:pt x="1855022" y="69644"/>
                    <a:pt x="1878834" y="84884"/>
                    <a:pt x="1899789" y="101076"/>
                  </a:cubicBezTo>
                  <a:cubicBezTo>
                    <a:pt x="1908362" y="107744"/>
                    <a:pt x="1911219" y="119174"/>
                    <a:pt x="1917887" y="126794"/>
                  </a:cubicBezTo>
                  <a:cubicBezTo>
                    <a:pt x="1922649" y="197279"/>
                    <a:pt x="1884549" y="217281"/>
                    <a:pt x="1814064" y="215376"/>
                  </a:cubicBezTo>
                  <a:cubicBezTo>
                    <a:pt x="1798824" y="245856"/>
                    <a:pt x="1757867" y="274431"/>
                    <a:pt x="1717862" y="279194"/>
                  </a:cubicBezTo>
                  <a:cubicBezTo>
                    <a:pt x="1709289" y="279194"/>
                    <a:pt x="1706432" y="255381"/>
                    <a:pt x="1710242" y="253476"/>
                  </a:cubicBezTo>
                  <a:cubicBezTo>
                    <a:pt x="1734054" y="237284"/>
                    <a:pt x="1731197" y="183944"/>
                    <a:pt x="1720719" y="151559"/>
                  </a:cubicBezTo>
                  <a:cubicBezTo>
                    <a:pt x="1715004" y="136319"/>
                    <a:pt x="1704527" y="114411"/>
                    <a:pt x="1695002" y="101076"/>
                  </a:cubicBezTo>
                  <a:cubicBezTo>
                    <a:pt x="1691192" y="98219"/>
                    <a:pt x="1688334" y="96314"/>
                    <a:pt x="1684524" y="93456"/>
                  </a:cubicBezTo>
                  <a:cubicBezTo>
                    <a:pt x="1683572" y="82979"/>
                    <a:pt x="1681667" y="73454"/>
                    <a:pt x="1678809" y="63929"/>
                  </a:cubicBezTo>
                  <a:cubicBezTo>
                    <a:pt x="1664522" y="34401"/>
                    <a:pt x="1646424" y="34401"/>
                    <a:pt x="1675952" y="1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53" name="矩形 8">
            <a:extLst>
              <a:ext uri="{FF2B5EF4-FFF2-40B4-BE49-F238E27FC236}">
                <a16:creationId xmlns:a16="http://schemas.microsoft.com/office/drawing/2014/main" id="{E215D024-E720-8B49-842D-358ED5C1F43A}"/>
              </a:ext>
            </a:extLst>
          </p:cNvPr>
          <p:cNvSpPr/>
          <p:nvPr/>
        </p:nvSpPr>
        <p:spPr>
          <a:xfrm>
            <a:off x="574698" y="244318"/>
            <a:ext cx="14929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rgbClr val="C00000"/>
                </a:solidFill>
                <a:latin typeface="微软雅黑" panose="020B0503020204020204" pitchFamily="34" charset="-122"/>
              </a:rPr>
              <a:t>Andersson</a:t>
            </a:r>
            <a:endParaRPr lang="zh-CN" altLang="en-US" sz="2000" dirty="0">
              <a:solidFill>
                <a:srgbClr val="C00000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D09F94D6-736E-B24C-9F67-53395CB7CA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5585"/>
          <a:stretch/>
        </p:blipFill>
        <p:spPr>
          <a:xfrm>
            <a:off x="9251354" y="209857"/>
            <a:ext cx="1440270" cy="461915"/>
          </a:xfrm>
          <a:prstGeom prst="rect">
            <a:avLst/>
          </a:prstGeom>
        </p:spPr>
      </p:pic>
      <p:sp>
        <p:nvSpPr>
          <p:cNvPr id="55" name="矩形 8">
            <a:extLst>
              <a:ext uri="{FF2B5EF4-FFF2-40B4-BE49-F238E27FC236}">
                <a16:creationId xmlns:a16="http://schemas.microsoft.com/office/drawing/2014/main" id="{E1C67EA2-AA75-4C4E-A481-EAA8F37E40F6}"/>
              </a:ext>
            </a:extLst>
          </p:cNvPr>
          <p:cNvSpPr/>
          <p:nvPr/>
        </p:nvSpPr>
        <p:spPr>
          <a:xfrm>
            <a:off x="2075685" y="238169"/>
            <a:ext cx="35024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</a:rPr>
              <a:t>Geoarchaeological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</a:rPr>
              <a:t> 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</a:rPr>
              <a:t>Scheme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graphicFrame>
        <p:nvGraphicFramePr>
          <p:cNvPr id="21" name="Content Placeholder 3">
            <a:extLst>
              <a:ext uri="{FF2B5EF4-FFF2-40B4-BE49-F238E27FC236}">
                <a16:creationId xmlns:a16="http://schemas.microsoft.com/office/drawing/2014/main" id="{75D55A6F-0D3C-B145-BC12-A04E85D992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1816425"/>
              </p:ext>
            </p:extLst>
          </p:nvPr>
        </p:nvGraphicFramePr>
        <p:xfrm>
          <a:off x="1061953" y="1801877"/>
          <a:ext cx="10243732" cy="3300701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661850">
                  <a:extLst>
                    <a:ext uri="{9D8B030D-6E8A-4147-A177-3AD203B41FA5}">
                      <a16:colId xmlns:a16="http://schemas.microsoft.com/office/drawing/2014/main" val="3731638453"/>
                    </a:ext>
                  </a:extLst>
                </a:gridCol>
                <a:gridCol w="785611">
                  <a:extLst>
                    <a:ext uri="{9D8B030D-6E8A-4147-A177-3AD203B41FA5}">
                      <a16:colId xmlns:a16="http://schemas.microsoft.com/office/drawing/2014/main" val="3909592100"/>
                    </a:ext>
                  </a:extLst>
                </a:gridCol>
                <a:gridCol w="1339403">
                  <a:extLst>
                    <a:ext uri="{9D8B030D-6E8A-4147-A177-3AD203B41FA5}">
                      <a16:colId xmlns:a16="http://schemas.microsoft.com/office/drawing/2014/main" val="2421964981"/>
                    </a:ext>
                  </a:extLst>
                </a:gridCol>
                <a:gridCol w="1313645">
                  <a:extLst>
                    <a:ext uri="{9D8B030D-6E8A-4147-A177-3AD203B41FA5}">
                      <a16:colId xmlns:a16="http://schemas.microsoft.com/office/drawing/2014/main" val="4072051319"/>
                    </a:ext>
                  </a:extLst>
                </a:gridCol>
                <a:gridCol w="1094705">
                  <a:extLst>
                    <a:ext uri="{9D8B030D-6E8A-4147-A177-3AD203B41FA5}">
                      <a16:colId xmlns:a16="http://schemas.microsoft.com/office/drawing/2014/main" val="1526447506"/>
                    </a:ext>
                  </a:extLst>
                </a:gridCol>
                <a:gridCol w="1120462">
                  <a:extLst>
                    <a:ext uri="{9D8B030D-6E8A-4147-A177-3AD203B41FA5}">
                      <a16:colId xmlns:a16="http://schemas.microsoft.com/office/drawing/2014/main" val="1927487223"/>
                    </a:ext>
                  </a:extLst>
                </a:gridCol>
                <a:gridCol w="1043188">
                  <a:extLst>
                    <a:ext uri="{9D8B030D-6E8A-4147-A177-3AD203B41FA5}">
                      <a16:colId xmlns:a16="http://schemas.microsoft.com/office/drawing/2014/main" val="576554502"/>
                    </a:ext>
                  </a:extLst>
                </a:gridCol>
                <a:gridCol w="1081826">
                  <a:extLst>
                    <a:ext uri="{9D8B030D-6E8A-4147-A177-3AD203B41FA5}">
                      <a16:colId xmlns:a16="http://schemas.microsoft.com/office/drawing/2014/main" val="3135664183"/>
                    </a:ext>
                  </a:extLst>
                </a:gridCol>
                <a:gridCol w="875763">
                  <a:extLst>
                    <a:ext uri="{9D8B030D-6E8A-4147-A177-3AD203B41FA5}">
                      <a16:colId xmlns:a16="http://schemas.microsoft.com/office/drawing/2014/main" val="3320615211"/>
                    </a:ext>
                  </a:extLst>
                </a:gridCol>
                <a:gridCol w="927279">
                  <a:extLst>
                    <a:ext uri="{9D8B030D-6E8A-4147-A177-3AD203B41FA5}">
                      <a16:colId xmlns:a16="http://schemas.microsoft.com/office/drawing/2014/main" val="80033736"/>
                    </a:ext>
                  </a:extLst>
                </a:gridCol>
              </a:tblGrid>
              <a:tr h="503441">
                <a:tc gridSpan="2">
                  <a:txBody>
                    <a:bodyPr/>
                    <a:lstStyle/>
                    <a:p>
                      <a:r>
                        <a:rPr lang="en-US" sz="1400" dirty="0"/>
                        <a:t>Stratigraphy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Planetology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Topography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 Geological</a:t>
                      </a:r>
                      <a:r>
                        <a:rPr lang="zh-CN" altLang="en-US" sz="1400" dirty="0"/>
                        <a:t> </a:t>
                      </a:r>
                      <a:r>
                        <a:rPr lang="en-US" altLang="zh-CN" sz="1400" dirty="0"/>
                        <a:t>Time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Glacial</a:t>
                      </a:r>
                      <a:r>
                        <a:rPr lang="zh-CN" altLang="en-US" sz="1400" dirty="0"/>
                        <a:t> </a:t>
                      </a:r>
                      <a:r>
                        <a:rPr lang="en-US" altLang="zh-CN" sz="1400" dirty="0"/>
                        <a:t>Age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Landscape</a:t>
                      </a:r>
                      <a:r>
                        <a:rPr lang="zh-CN" altLang="en-US" sz="1400" dirty="0"/>
                        <a:t>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Paleo-climate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People</a:t>
                      </a:r>
                      <a:r>
                        <a:rPr lang="zh-CN" altLang="en-US" sz="1400" dirty="0"/>
                        <a:t> </a:t>
                      </a:r>
                      <a:r>
                        <a:rPr lang="en-US" altLang="zh-CN" sz="1400" dirty="0"/>
                        <a:t>Existence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2963050"/>
                  </a:ext>
                </a:extLst>
              </a:tr>
              <a:tr h="902226">
                <a:tc gridSpan="2">
                  <a:txBody>
                    <a:bodyPr/>
                    <a:lstStyle/>
                    <a:p>
                      <a:r>
                        <a:rPr lang="en-US" sz="1400" dirty="0"/>
                        <a:t>Gravel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Deer remains and wild sheep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Cut through riverine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US" sz="1400" dirty="0"/>
                        <a:t>Quaternary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Holocene</a:t>
                      </a:r>
                      <a:r>
                        <a:rPr lang="zh-CN" altLang="en-US" sz="1400" dirty="0"/>
                        <a:t>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Post-glacial</a:t>
                      </a:r>
                      <a:r>
                        <a:rPr lang="zh-CN" altLang="en-US" sz="1400" dirty="0"/>
                        <a:t> </a:t>
                      </a:r>
                      <a:r>
                        <a:rPr lang="en-US" altLang="zh-CN" sz="1400" dirty="0"/>
                        <a:t>Age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Forest</a:t>
                      </a:r>
                      <a:r>
                        <a:rPr lang="zh-CN" altLang="en-US" sz="1400" dirty="0"/>
                        <a:t> </a:t>
                      </a:r>
                      <a:r>
                        <a:rPr lang="en-US" altLang="zh-CN" sz="1400" dirty="0"/>
                        <a:t>turned</a:t>
                      </a:r>
                      <a:r>
                        <a:rPr lang="zh-CN" altLang="en-US" sz="1400" dirty="0"/>
                        <a:t> </a:t>
                      </a:r>
                      <a:r>
                        <a:rPr lang="en-US" altLang="zh-CN" sz="1400" dirty="0"/>
                        <a:t>into</a:t>
                      </a:r>
                      <a:r>
                        <a:rPr lang="zh-CN" altLang="en-US" sz="1400" dirty="0"/>
                        <a:t> </a:t>
                      </a:r>
                      <a:r>
                        <a:rPr lang="en-US" altLang="zh-CN" sz="1400" dirty="0"/>
                        <a:t>agricultural</a:t>
                      </a:r>
                      <a:r>
                        <a:rPr lang="zh-CN" altLang="en-US" sz="1400" dirty="0"/>
                        <a:t> </a:t>
                      </a:r>
                      <a:r>
                        <a:rPr lang="en-US" altLang="zh-CN" sz="1400" dirty="0"/>
                        <a:t>landscape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D</a:t>
                      </a:r>
                      <a:r>
                        <a:rPr lang="en-US" sz="1400" dirty="0"/>
                        <a:t>amper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err="1"/>
                        <a:t>Yangshao</a:t>
                      </a:r>
                      <a:r>
                        <a:rPr lang="zh-CN" altLang="en-US" sz="1400" dirty="0"/>
                        <a:t> </a:t>
                      </a:r>
                      <a:endParaRPr lang="en-US" altLang="zh-CN" sz="1400" dirty="0"/>
                    </a:p>
                    <a:p>
                      <a:r>
                        <a:rPr lang="en-US" altLang="zh-CN" sz="1400" dirty="0"/>
                        <a:t>People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5018962"/>
                  </a:ext>
                </a:extLst>
              </a:tr>
              <a:tr h="524016">
                <a:tc rowSpan="2">
                  <a:txBody>
                    <a:bodyPr/>
                    <a:lstStyle/>
                    <a:p>
                      <a:r>
                        <a:rPr lang="en-US" sz="1400" dirty="0"/>
                        <a:t>Loess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Banqiao</a:t>
                      </a:r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400" dirty="0"/>
                        <a:t>Elephas </a:t>
                      </a:r>
                      <a:r>
                        <a:rPr lang="en-US" sz="1400" dirty="0" err="1"/>
                        <a:t>primigen</a:t>
                      </a:r>
                      <a:r>
                        <a:rPr lang="en-US" sz="1400" dirty="0"/>
                        <a:t>-mammals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altLang="zh-CN" sz="1400" dirty="0"/>
                        <a:t>Accumulative</a:t>
                      </a:r>
                      <a:r>
                        <a:rPr lang="zh-CN" altLang="en-US" sz="1400" dirty="0"/>
                        <a:t> </a:t>
                      </a:r>
                      <a:r>
                        <a:rPr lang="en-US" altLang="zh-CN" sz="1400" dirty="0"/>
                        <a:t>Topography</a:t>
                      </a:r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Late Pleistocene</a:t>
                      </a:r>
                      <a:endParaRPr lang="en-US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400"/>
                        <a:t>Glacial </a:t>
                      </a:r>
                      <a:r>
                        <a:rPr lang="en-US" altLang="zh-CN" sz="1400"/>
                        <a:t>Age</a:t>
                      </a:r>
                      <a:endParaRPr lang="en-US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400"/>
                        <a:t>Steppe</a:t>
                      </a:r>
                      <a:r>
                        <a:rPr lang="en-US" altLang="zh-CN" sz="1400"/>
                        <a:t>-like</a:t>
                      </a:r>
                      <a:endParaRPr lang="en-US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400" dirty="0"/>
                        <a:t>Arid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400" dirty="0"/>
                        <a:t>Lapse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9622178"/>
                  </a:ext>
                </a:extLst>
              </a:tr>
              <a:tr h="4636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Malan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Middle Pleistocene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6263944"/>
                  </a:ext>
                </a:extLst>
              </a:tr>
              <a:tr h="795485">
                <a:tc gridSpan="2">
                  <a:txBody>
                    <a:bodyPr/>
                    <a:lstStyle/>
                    <a:p>
                      <a:r>
                        <a:rPr lang="en-US" sz="1400" dirty="0"/>
                        <a:t>Red-clay</a:t>
                      </a:r>
                    </a:p>
                    <a:p>
                      <a:r>
                        <a:rPr lang="en-US" sz="1400" dirty="0"/>
                        <a:t>(Hipparion)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Hipparion fauna, rhinoceros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Erosional</a:t>
                      </a:r>
                      <a:r>
                        <a:rPr lang="zh-CN" altLang="en-US" sz="1400" dirty="0"/>
                        <a:t> </a:t>
                      </a:r>
                      <a:r>
                        <a:rPr lang="en-US" altLang="zh-CN" sz="1400" dirty="0"/>
                        <a:t>Topography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Tertiary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Late Pliocene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Pre</a:t>
                      </a:r>
                      <a:r>
                        <a:rPr lang="en-US" altLang="zh-CN" sz="1400" dirty="0"/>
                        <a:t>-glacial</a:t>
                      </a:r>
                      <a:r>
                        <a:rPr lang="zh-CN" altLang="en-US" sz="1400" dirty="0"/>
                        <a:t> </a:t>
                      </a:r>
                      <a:r>
                        <a:rPr lang="en-US" altLang="zh-CN" sz="1400" dirty="0"/>
                        <a:t>Age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Wetland</a:t>
                      </a:r>
                      <a:r>
                        <a:rPr lang="zh-CN" altLang="en-US" sz="1400" dirty="0"/>
                        <a:t> </a:t>
                      </a:r>
                      <a:r>
                        <a:rPr lang="en-US" altLang="zh-CN" sz="1400" dirty="0"/>
                        <a:t>dominant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</a:t>
                      </a:r>
                      <a:r>
                        <a:rPr lang="en-US" altLang="zh-CN" sz="1400" dirty="0"/>
                        <a:t>umid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Man</a:t>
                      </a:r>
                      <a:r>
                        <a:rPr lang="zh-CN" altLang="en-US" sz="1400" dirty="0"/>
                        <a:t> </a:t>
                      </a:r>
                      <a:r>
                        <a:rPr lang="en-US" altLang="zh-CN" sz="1400" dirty="0"/>
                        <a:t>of the ordos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4269407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759D3827-E5EF-C744-AFBB-92F1E3EC27A5}"/>
              </a:ext>
            </a:extLst>
          </p:cNvPr>
          <p:cNvSpPr/>
          <p:nvPr/>
        </p:nvSpPr>
        <p:spPr>
          <a:xfrm>
            <a:off x="1061953" y="3293240"/>
            <a:ext cx="10243732" cy="101743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Geological</a:t>
            </a:r>
            <a:r>
              <a:rPr lang="zh-CN" altLang="en-US" dirty="0"/>
              <a:t> </a:t>
            </a:r>
            <a:r>
              <a:rPr lang="en-US" altLang="zh-CN" dirty="0"/>
              <a:t>Transition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E0CF016-C656-8949-807D-2EE6A39D7C3D}"/>
              </a:ext>
            </a:extLst>
          </p:cNvPr>
          <p:cNvSpPr/>
          <p:nvPr/>
        </p:nvSpPr>
        <p:spPr>
          <a:xfrm>
            <a:off x="1061953" y="2305318"/>
            <a:ext cx="10243732" cy="965916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Neolithic</a:t>
            </a:r>
            <a:r>
              <a:rPr lang="zh-CN" altLang="en-US" dirty="0"/>
              <a:t> </a:t>
            </a:r>
            <a:r>
              <a:rPr lang="en-US" altLang="zh-CN" dirty="0"/>
              <a:t>Revolution</a:t>
            </a:r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F7262FC-6469-BD40-B96C-0B03E01896C1}"/>
              </a:ext>
            </a:extLst>
          </p:cNvPr>
          <p:cNvSpPr/>
          <p:nvPr/>
        </p:nvSpPr>
        <p:spPr>
          <a:xfrm>
            <a:off x="1061953" y="4310671"/>
            <a:ext cx="10243732" cy="8139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Origin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Mankind</a:t>
            </a:r>
            <a:endParaRPr lang="en-US" dirty="0"/>
          </a:p>
        </p:txBody>
      </p:sp>
      <p:sp>
        <p:nvSpPr>
          <p:cNvPr id="34" name="矩形 30">
            <a:extLst>
              <a:ext uri="{FF2B5EF4-FFF2-40B4-BE49-F238E27FC236}">
                <a16:creationId xmlns:a16="http://schemas.microsoft.com/office/drawing/2014/main" id="{5EE9DEC4-7151-0943-A1BA-8315E0686435}"/>
              </a:ext>
            </a:extLst>
          </p:cNvPr>
          <p:cNvSpPr/>
          <p:nvPr/>
        </p:nvSpPr>
        <p:spPr>
          <a:xfrm>
            <a:off x="1046456" y="5321179"/>
            <a:ext cx="8406376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1400" b="1" dirty="0"/>
              <a:t>Firm</a:t>
            </a:r>
            <a:r>
              <a:rPr lang="zh-CN" altLang="en-US" sz="1400" b="1" dirty="0"/>
              <a:t> </a:t>
            </a:r>
            <a:r>
              <a:rPr lang="en-US" altLang="zh-CN" sz="1400" b="1" dirty="0"/>
              <a:t>g</a:t>
            </a:r>
            <a:r>
              <a:rPr lang="en-US" sz="1400" b="1" dirty="0"/>
              <a:t>eological</a:t>
            </a:r>
            <a:r>
              <a:rPr lang="zh-CN" altLang="en-US" sz="1400" b="1" dirty="0"/>
              <a:t> </a:t>
            </a:r>
            <a:r>
              <a:rPr lang="en-US" altLang="zh-CN" sz="1400" b="1" dirty="0"/>
              <a:t>standpoint</a:t>
            </a:r>
            <a:r>
              <a:rPr lang="zh-CN" altLang="en-US" sz="1400" b="1" dirty="0"/>
              <a:t> </a:t>
            </a:r>
            <a:endParaRPr lang="en-US" altLang="zh-CN" sz="1400" b="1" dirty="0"/>
          </a:p>
          <a:p>
            <a:r>
              <a:rPr lang="en-US" sz="1400" dirty="0"/>
              <a:t>Landscape</a:t>
            </a:r>
            <a:r>
              <a:rPr lang="zh-CN" altLang="en-US" sz="1400" dirty="0"/>
              <a:t> </a:t>
            </a:r>
            <a:r>
              <a:rPr lang="en-US" altLang="zh-CN" sz="1400" dirty="0"/>
              <a:t>centered </a:t>
            </a:r>
            <a:r>
              <a:rPr lang="en-US" sz="1400" dirty="0"/>
              <a:t>Quaternary climate </a:t>
            </a:r>
            <a:r>
              <a:rPr lang="en-US" altLang="zh-CN" sz="1400" dirty="0"/>
              <a:t>studies</a:t>
            </a:r>
            <a:r>
              <a:rPr lang="en-US" sz="1400" dirty="0"/>
              <a:t> lead to the conclusion of Neolithic revolution.</a:t>
            </a:r>
          </a:p>
        </p:txBody>
      </p:sp>
    </p:spTree>
    <p:extLst>
      <p:ext uri="{BB962C8B-B14F-4D97-AF65-F5344CB8AC3E}">
        <p14:creationId xmlns:p14="http://schemas.microsoft.com/office/powerpoint/2010/main" val="161622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2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: 圆角 1">
            <a:extLst>
              <a:ext uri="{FF2B5EF4-FFF2-40B4-BE49-F238E27FC236}">
                <a16:creationId xmlns:a16="http://schemas.microsoft.com/office/drawing/2014/main" id="{8C5A5817-F203-3A40-9BB2-089624B6C9AF}"/>
              </a:ext>
            </a:extLst>
          </p:cNvPr>
          <p:cNvSpPr/>
          <p:nvPr/>
        </p:nvSpPr>
        <p:spPr>
          <a:xfrm>
            <a:off x="-340400" y="216577"/>
            <a:ext cx="917916" cy="445159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TextBox 61">
            <a:extLst>
              <a:ext uri="{FF2B5EF4-FFF2-40B4-BE49-F238E27FC236}">
                <a16:creationId xmlns:a16="http://schemas.microsoft.com/office/drawing/2014/main" id="{7CD168D5-6307-B44C-A764-B0E5C0A92E44}"/>
              </a:ext>
            </a:extLst>
          </p:cNvPr>
          <p:cNvSpPr txBox="1"/>
          <p:nvPr/>
        </p:nvSpPr>
        <p:spPr>
          <a:xfrm>
            <a:off x="1249025" y="3953458"/>
            <a:ext cx="3421448" cy="20451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867"/>
              </a:lnSpc>
              <a:spcAft>
                <a:spcPts val="1600"/>
              </a:spcAft>
            </a:pPr>
            <a:r>
              <a:rPr lang="en-US" altLang="zh-CN" sz="14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Regular"/>
                <a:cs typeface="Lato Regular"/>
              </a:rPr>
              <a:t>Shared Principle   Evolution of Gradualism</a:t>
            </a:r>
            <a:r>
              <a:rPr lang="zh-CN" altLang="en-US" sz="14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Regular"/>
                <a:cs typeface="Lato Regular"/>
              </a:rPr>
              <a:t>                         </a:t>
            </a:r>
            <a:r>
              <a:rPr lang="en-US" altLang="zh-CN" sz="14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Regular"/>
                <a:cs typeface="Lato Regular"/>
              </a:rPr>
              <a:t>Difference  (1) Common </a:t>
            </a:r>
            <a:r>
              <a:rPr lang="en-US" altLang="zh-CN" sz="14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Regular"/>
              </a:rPr>
              <a:t>ancestor or L</a:t>
            </a:r>
            <a:r>
              <a:rPr lang="en-US" sz="14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Regular"/>
              </a:rPr>
              <a:t>ocal independent origins</a:t>
            </a:r>
            <a:r>
              <a:rPr lang="zh-CN" altLang="en-US" sz="14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Regular"/>
              </a:rPr>
              <a:t> </a:t>
            </a:r>
            <a:r>
              <a:rPr lang="en-US" altLang="zh-CN" sz="14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Regular"/>
              </a:rPr>
              <a:t>(2) Tree</a:t>
            </a:r>
            <a:r>
              <a:rPr lang="zh-CN" altLang="en-US" sz="14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Regular"/>
              </a:rPr>
              <a:t> </a:t>
            </a:r>
            <a:r>
              <a:rPr lang="en-US" altLang="zh-CN" sz="14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Regular"/>
              </a:rPr>
              <a:t>building</a:t>
            </a:r>
          </a:p>
          <a:p>
            <a:pPr>
              <a:spcAft>
                <a:spcPts val="1600"/>
              </a:spcAft>
            </a:pPr>
            <a:endParaRPr lang="en-US" altLang="zh-CN" sz="1450" b="1" dirty="0">
              <a:solidFill>
                <a:schemeClr val="tx1">
                  <a:lumMod val="65000"/>
                  <a:lumOff val="35000"/>
                </a:schemeClr>
              </a:solidFill>
              <a:latin typeface="Lato Regular"/>
            </a:endParaRPr>
          </a:p>
          <a:p>
            <a:pPr>
              <a:lnSpc>
                <a:spcPts val="1867"/>
              </a:lnSpc>
              <a:spcAft>
                <a:spcPts val="1600"/>
              </a:spcAft>
            </a:pPr>
            <a:endParaRPr lang="zh-CN" altLang="en-US" sz="1450" b="1" dirty="0">
              <a:solidFill>
                <a:schemeClr val="tx1">
                  <a:lumMod val="65000"/>
                  <a:lumOff val="35000"/>
                </a:schemeClr>
              </a:solidFill>
              <a:latin typeface="Lato Regular"/>
              <a:cs typeface="Lato Regular"/>
            </a:endParaRPr>
          </a:p>
          <a:p>
            <a:pPr>
              <a:lnSpc>
                <a:spcPts val="1867"/>
              </a:lnSpc>
              <a:spcAft>
                <a:spcPts val="1600"/>
              </a:spcAft>
            </a:pPr>
            <a:endParaRPr lang="en-US" altLang="zh-CN" sz="1450" b="1" dirty="0">
              <a:solidFill>
                <a:schemeClr val="tx1">
                  <a:lumMod val="65000"/>
                  <a:lumOff val="35000"/>
                </a:schemeClr>
              </a:solidFill>
              <a:latin typeface="Lato Regular"/>
              <a:cs typeface="Lato Regular"/>
            </a:endParaRPr>
          </a:p>
        </p:txBody>
      </p:sp>
      <p:sp>
        <p:nvSpPr>
          <p:cNvPr id="48" name="矩形: 圆角 2">
            <a:extLst>
              <a:ext uri="{FF2B5EF4-FFF2-40B4-BE49-F238E27FC236}">
                <a16:creationId xmlns:a16="http://schemas.microsoft.com/office/drawing/2014/main" id="{C46DC80C-8ACA-AD4F-B217-B92EB6C11FE3}"/>
              </a:ext>
            </a:extLst>
          </p:cNvPr>
          <p:cNvSpPr/>
          <p:nvPr/>
        </p:nvSpPr>
        <p:spPr>
          <a:xfrm>
            <a:off x="2118710" y="216577"/>
            <a:ext cx="10189595" cy="445159"/>
          </a:xfrm>
          <a:prstGeom prst="roundRect">
            <a:avLst/>
          </a:prstGeom>
          <a:gradFill flip="none" rotWithShape="1">
            <a:gsLst>
              <a:gs pos="0">
                <a:srgbClr val="C00000"/>
              </a:gs>
              <a:gs pos="78000">
                <a:srgbClr val="C00000"/>
              </a:gs>
              <a:gs pos="100000">
                <a:srgbClr val="C00000">
                  <a:alpha val="52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9" name="675965cf-ac6f-497e-b57c-73e50b9e96a7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B69B7DED-F8C2-1942-8BAA-9E1E99DA47BC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0904621" y="279881"/>
            <a:ext cx="1132714" cy="318550"/>
            <a:chOff x="2805112" y="2505075"/>
            <a:chExt cx="6580821" cy="1850707"/>
          </a:xfrm>
          <a:solidFill>
            <a:schemeClr val="bg1"/>
          </a:solidFill>
        </p:grpSpPr>
        <p:sp>
          <p:nvSpPr>
            <p:cNvPr id="50" name="išļîde">
              <a:extLst>
                <a:ext uri="{FF2B5EF4-FFF2-40B4-BE49-F238E27FC236}">
                  <a16:creationId xmlns:a16="http://schemas.microsoft.com/office/drawing/2014/main" id="{D45E27DA-52B7-3B45-A927-DF3B4DF7CE8A}"/>
                </a:ext>
              </a:extLst>
            </p:cNvPr>
            <p:cNvSpPr/>
            <p:nvPr/>
          </p:nvSpPr>
          <p:spPr>
            <a:xfrm>
              <a:off x="2805112" y="2505075"/>
              <a:ext cx="1849755" cy="1850707"/>
            </a:xfrm>
            <a:custGeom>
              <a:avLst/>
              <a:gdLst>
                <a:gd name="connsiteX0" fmla="*/ 807720 w 1849755"/>
                <a:gd name="connsiteY0" fmla="*/ 1710690 h 1850707"/>
                <a:gd name="connsiteX1" fmla="*/ 789622 w 1849755"/>
                <a:gd name="connsiteY1" fmla="*/ 1733550 h 1850707"/>
                <a:gd name="connsiteX2" fmla="*/ 791527 w 1849755"/>
                <a:gd name="connsiteY2" fmla="*/ 1747837 h 1850707"/>
                <a:gd name="connsiteX3" fmla="*/ 812482 w 1849755"/>
                <a:gd name="connsiteY3" fmla="*/ 1763077 h 1850707"/>
                <a:gd name="connsiteX4" fmla="*/ 829627 w 1849755"/>
                <a:gd name="connsiteY4" fmla="*/ 1759267 h 1850707"/>
                <a:gd name="connsiteX5" fmla="*/ 838200 w 1849755"/>
                <a:gd name="connsiteY5" fmla="*/ 1744027 h 1850707"/>
                <a:gd name="connsiteX6" fmla="*/ 827722 w 1849755"/>
                <a:gd name="connsiteY6" fmla="*/ 1722120 h 1850707"/>
                <a:gd name="connsiteX7" fmla="*/ 810577 w 1849755"/>
                <a:gd name="connsiteY7" fmla="*/ 1711642 h 1850707"/>
                <a:gd name="connsiteX8" fmla="*/ 1232535 w 1849755"/>
                <a:gd name="connsiteY8" fmla="*/ 1657350 h 1850707"/>
                <a:gd name="connsiteX9" fmla="*/ 1229678 w 1849755"/>
                <a:gd name="connsiteY9" fmla="*/ 1685925 h 1850707"/>
                <a:gd name="connsiteX10" fmla="*/ 1238250 w 1849755"/>
                <a:gd name="connsiteY10" fmla="*/ 1697355 h 1850707"/>
                <a:gd name="connsiteX11" fmla="*/ 1263968 w 1849755"/>
                <a:gd name="connsiteY11" fmla="*/ 1699260 h 1850707"/>
                <a:gd name="connsiteX12" fmla="*/ 1276350 w 1849755"/>
                <a:gd name="connsiteY12" fmla="*/ 1686878 h 1850707"/>
                <a:gd name="connsiteX13" fmla="*/ 1275397 w 1849755"/>
                <a:gd name="connsiteY13" fmla="*/ 1670685 h 1850707"/>
                <a:gd name="connsiteX14" fmla="*/ 1255395 w 1849755"/>
                <a:gd name="connsiteY14" fmla="*/ 1657350 h 1850707"/>
                <a:gd name="connsiteX15" fmla="*/ 1235393 w 1849755"/>
                <a:gd name="connsiteY15" fmla="*/ 1657350 h 1850707"/>
                <a:gd name="connsiteX16" fmla="*/ 1024890 w 1849755"/>
                <a:gd name="connsiteY16" fmla="*/ 1654493 h 1850707"/>
                <a:gd name="connsiteX17" fmla="*/ 1010602 w 1849755"/>
                <a:gd name="connsiteY17" fmla="*/ 1667828 h 1850707"/>
                <a:gd name="connsiteX18" fmla="*/ 1010602 w 1849755"/>
                <a:gd name="connsiteY18" fmla="*/ 1683068 h 1850707"/>
                <a:gd name="connsiteX19" fmla="*/ 1019175 w 1849755"/>
                <a:gd name="connsiteY19" fmla="*/ 1704023 h 1850707"/>
                <a:gd name="connsiteX20" fmla="*/ 1035367 w 1849755"/>
                <a:gd name="connsiteY20" fmla="*/ 1708785 h 1850707"/>
                <a:gd name="connsiteX21" fmla="*/ 1049655 w 1849755"/>
                <a:gd name="connsiteY21" fmla="*/ 1697355 h 1850707"/>
                <a:gd name="connsiteX22" fmla="*/ 1049655 w 1849755"/>
                <a:gd name="connsiteY22" fmla="*/ 1684020 h 1850707"/>
                <a:gd name="connsiteX23" fmla="*/ 1041082 w 1849755"/>
                <a:gd name="connsiteY23" fmla="*/ 1660208 h 1850707"/>
                <a:gd name="connsiteX24" fmla="*/ 1024890 w 1849755"/>
                <a:gd name="connsiteY24" fmla="*/ 1654493 h 1850707"/>
                <a:gd name="connsiteX25" fmla="*/ 827722 w 1849755"/>
                <a:gd name="connsiteY25" fmla="*/ 1653540 h 1850707"/>
                <a:gd name="connsiteX26" fmla="*/ 812482 w 1849755"/>
                <a:gd name="connsiteY26" fmla="*/ 1656397 h 1850707"/>
                <a:gd name="connsiteX27" fmla="*/ 805815 w 1849755"/>
                <a:gd name="connsiteY27" fmla="*/ 1667827 h 1850707"/>
                <a:gd name="connsiteX28" fmla="*/ 810577 w 1849755"/>
                <a:gd name="connsiteY28" fmla="*/ 1681162 h 1850707"/>
                <a:gd name="connsiteX29" fmla="*/ 820102 w 1849755"/>
                <a:gd name="connsiteY29" fmla="*/ 1688782 h 1850707"/>
                <a:gd name="connsiteX30" fmla="*/ 826770 w 1849755"/>
                <a:gd name="connsiteY30" fmla="*/ 1692592 h 1850707"/>
                <a:gd name="connsiteX31" fmla="*/ 831532 w 1849755"/>
                <a:gd name="connsiteY31" fmla="*/ 1695450 h 1850707"/>
                <a:gd name="connsiteX32" fmla="*/ 846772 w 1849755"/>
                <a:gd name="connsiteY32" fmla="*/ 1676400 h 1850707"/>
                <a:gd name="connsiteX33" fmla="*/ 842962 w 1849755"/>
                <a:gd name="connsiteY33" fmla="*/ 1661160 h 1850707"/>
                <a:gd name="connsiteX34" fmla="*/ 827722 w 1849755"/>
                <a:gd name="connsiteY34" fmla="*/ 1653540 h 1850707"/>
                <a:gd name="connsiteX35" fmla="*/ 831532 w 1849755"/>
                <a:gd name="connsiteY35" fmla="*/ 1644967 h 1850707"/>
                <a:gd name="connsiteX36" fmla="*/ 858202 w 1849755"/>
                <a:gd name="connsiteY36" fmla="*/ 1656397 h 1850707"/>
                <a:gd name="connsiteX37" fmla="*/ 864870 w 1849755"/>
                <a:gd name="connsiteY37" fmla="*/ 1677352 h 1850707"/>
                <a:gd name="connsiteX38" fmla="*/ 842010 w 1849755"/>
                <a:gd name="connsiteY38" fmla="*/ 1701165 h 1850707"/>
                <a:gd name="connsiteX39" fmla="*/ 860107 w 1849755"/>
                <a:gd name="connsiteY39" fmla="*/ 1717357 h 1850707"/>
                <a:gd name="connsiteX40" fmla="*/ 862012 w 1849755"/>
                <a:gd name="connsiteY40" fmla="*/ 1736407 h 1850707"/>
                <a:gd name="connsiteX41" fmla="*/ 855345 w 1849755"/>
                <a:gd name="connsiteY41" fmla="*/ 1754505 h 1850707"/>
                <a:gd name="connsiteX42" fmla="*/ 825817 w 1849755"/>
                <a:gd name="connsiteY42" fmla="*/ 1772602 h 1850707"/>
                <a:gd name="connsiteX43" fmla="*/ 807720 w 1849755"/>
                <a:gd name="connsiteY43" fmla="*/ 1772602 h 1850707"/>
                <a:gd name="connsiteX44" fmla="*/ 774382 w 1849755"/>
                <a:gd name="connsiteY44" fmla="*/ 1752600 h 1850707"/>
                <a:gd name="connsiteX45" fmla="*/ 771525 w 1849755"/>
                <a:gd name="connsiteY45" fmla="*/ 1733550 h 1850707"/>
                <a:gd name="connsiteX46" fmla="*/ 784860 w 1849755"/>
                <a:gd name="connsiteY46" fmla="*/ 1712595 h 1850707"/>
                <a:gd name="connsiteX47" fmla="*/ 800100 w 1849755"/>
                <a:gd name="connsiteY47" fmla="*/ 1705927 h 1850707"/>
                <a:gd name="connsiteX48" fmla="*/ 783907 w 1849755"/>
                <a:gd name="connsiteY48" fmla="*/ 1674495 h 1850707"/>
                <a:gd name="connsiteX49" fmla="*/ 809625 w 1849755"/>
                <a:gd name="connsiteY49" fmla="*/ 1645920 h 1850707"/>
                <a:gd name="connsiteX50" fmla="*/ 831532 w 1849755"/>
                <a:gd name="connsiteY50" fmla="*/ 1644967 h 1850707"/>
                <a:gd name="connsiteX51" fmla="*/ 1028700 w 1849755"/>
                <a:gd name="connsiteY51" fmla="*/ 1644015 h 1850707"/>
                <a:gd name="connsiteX52" fmla="*/ 1070610 w 1849755"/>
                <a:gd name="connsiteY52" fmla="*/ 1661160 h 1850707"/>
                <a:gd name="connsiteX53" fmla="*/ 1077277 w 1849755"/>
                <a:gd name="connsiteY53" fmla="*/ 1689735 h 1850707"/>
                <a:gd name="connsiteX54" fmla="*/ 1073467 w 1849755"/>
                <a:gd name="connsiteY54" fmla="*/ 1730693 h 1850707"/>
                <a:gd name="connsiteX55" fmla="*/ 1050607 w 1849755"/>
                <a:gd name="connsiteY55" fmla="*/ 1761173 h 1850707"/>
                <a:gd name="connsiteX56" fmla="*/ 1014412 w 1849755"/>
                <a:gd name="connsiteY56" fmla="*/ 1776413 h 1850707"/>
                <a:gd name="connsiteX57" fmla="*/ 1005840 w 1849755"/>
                <a:gd name="connsiteY57" fmla="*/ 1771650 h 1850707"/>
                <a:gd name="connsiteX58" fmla="*/ 1007745 w 1849755"/>
                <a:gd name="connsiteY58" fmla="*/ 1767840 h 1850707"/>
                <a:gd name="connsiteX59" fmla="*/ 1015365 w 1849755"/>
                <a:gd name="connsiteY59" fmla="*/ 1767840 h 1850707"/>
                <a:gd name="connsiteX60" fmla="*/ 1042035 w 1849755"/>
                <a:gd name="connsiteY60" fmla="*/ 1753553 h 1850707"/>
                <a:gd name="connsiteX61" fmla="*/ 1049655 w 1849755"/>
                <a:gd name="connsiteY61" fmla="*/ 1741170 h 1850707"/>
                <a:gd name="connsiteX62" fmla="*/ 1054417 w 1849755"/>
                <a:gd name="connsiteY62" fmla="*/ 1706880 h 1850707"/>
                <a:gd name="connsiteX63" fmla="*/ 1039177 w 1849755"/>
                <a:gd name="connsiteY63" fmla="*/ 1722120 h 1850707"/>
                <a:gd name="connsiteX64" fmla="*/ 1024890 w 1849755"/>
                <a:gd name="connsiteY64" fmla="*/ 1725930 h 1850707"/>
                <a:gd name="connsiteX65" fmla="*/ 1002030 w 1849755"/>
                <a:gd name="connsiteY65" fmla="*/ 1720215 h 1850707"/>
                <a:gd name="connsiteX66" fmla="*/ 989647 w 1849755"/>
                <a:gd name="connsiteY66" fmla="*/ 1695450 h 1850707"/>
                <a:gd name="connsiteX67" fmla="*/ 1004887 w 1849755"/>
                <a:gd name="connsiteY67" fmla="*/ 1653540 h 1850707"/>
                <a:gd name="connsiteX68" fmla="*/ 1028700 w 1849755"/>
                <a:gd name="connsiteY68" fmla="*/ 1644015 h 1850707"/>
                <a:gd name="connsiteX69" fmla="*/ 1236345 w 1849755"/>
                <a:gd name="connsiteY69" fmla="*/ 1598295 h 1850707"/>
                <a:gd name="connsiteX70" fmla="*/ 1219200 w 1849755"/>
                <a:gd name="connsiteY70" fmla="*/ 1600200 h 1850707"/>
                <a:gd name="connsiteX71" fmla="*/ 1207770 w 1849755"/>
                <a:gd name="connsiteY71" fmla="*/ 1610678 h 1850707"/>
                <a:gd name="connsiteX72" fmla="*/ 1207770 w 1849755"/>
                <a:gd name="connsiteY72" fmla="*/ 1624013 h 1850707"/>
                <a:gd name="connsiteX73" fmla="*/ 1219200 w 1849755"/>
                <a:gd name="connsiteY73" fmla="*/ 1633538 h 1850707"/>
                <a:gd name="connsiteX74" fmla="*/ 1230630 w 1849755"/>
                <a:gd name="connsiteY74" fmla="*/ 1634490 h 1850707"/>
                <a:gd name="connsiteX75" fmla="*/ 1238250 w 1849755"/>
                <a:gd name="connsiteY75" fmla="*/ 1634490 h 1850707"/>
                <a:gd name="connsiteX76" fmla="*/ 1243965 w 1849755"/>
                <a:gd name="connsiteY76" fmla="*/ 1634490 h 1850707"/>
                <a:gd name="connsiteX77" fmla="*/ 1247775 w 1849755"/>
                <a:gd name="connsiteY77" fmla="*/ 1608773 h 1850707"/>
                <a:gd name="connsiteX78" fmla="*/ 1236345 w 1849755"/>
                <a:gd name="connsiteY78" fmla="*/ 1598295 h 1850707"/>
                <a:gd name="connsiteX79" fmla="*/ 580073 w 1849755"/>
                <a:gd name="connsiteY79" fmla="*/ 1586865 h 1850707"/>
                <a:gd name="connsiteX80" fmla="*/ 639128 w 1849755"/>
                <a:gd name="connsiteY80" fmla="*/ 1592580 h 1850707"/>
                <a:gd name="connsiteX81" fmla="*/ 640080 w 1849755"/>
                <a:gd name="connsiteY81" fmla="*/ 1594485 h 1850707"/>
                <a:gd name="connsiteX82" fmla="*/ 632460 w 1849755"/>
                <a:gd name="connsiteY82" fmla="*/ 1608772 h 1850707"/>
                <a:gd name="connsiteX83" fmla="*/ 622935 w 1849755"/>
                <a:gd name="connsiteY83" fmla="*/ 1627822 h 1850707"/>
                <a:gd name="connsiteX84" fmla="*/ 607695 w 1849755"/>
                <a:gd name="connsiteY84" fmla="*/ 1660207 h 1850707"/>
                <a:gd name="connsiteX85" fmla="*/ 591503 w 1849755"/>
                <a:gd name="connsiteY85" fmla="*/ 1698307 h 1850707"/>
                <a:gd name="connsiteX86" fmla="*/ 593408 w 1849755"/>
                <a:gd name="connsiteY86" fmla="*/ 1702117 h 1850707"/>
                <a:gd name="connsiteX87" fmla="*/ 608648 w 1849755"/>
                <a:gd name="connsiteY87" fmla="*/ 1710690 h 1850707"/>
                <a:gd name="connsiteX88" fmla="*/ 609600 w 1849755"/>
                <a:gd name="connsiteY88" fmla="*/ 1711642 h 1850707"/>
                <a:gd name="connsiteX89" fmla="*/ 609600 w 1849755"/>
                <a:gd name="connsiteY89" fmla="*/ 1717357 h 1850707"/>
                <a:gd name="connsiteX90" fmla="*/ 608648 w 1849755"/>
                <a:gd name="connsiteY90" fmla="*/ 1718310 h 1850707"/>
                <a:gd name="connsiteX91" fmla="*/ 580073 w 1849755"/>
                <a:gd name="connsiteY91" fmla="*/ 1704975 h 1850707"/>
                <a:gd name="connsiteX92" fmla="*/ 544830 w 1849755"/>
                <a:gd name="connsiteY92" fmla="*/ 1689735 h 1850707"/>
                <a:gd name="connsiteX93" fmla="*/ 543878 w 1849755"/>
                <a:gd name="connsiteY93" fmla="*/ 1688782 h 1850707"/>
                <a:gd name="connsiteX94" fmla="*/ 545783 w 1849755"/>
                <a:gd name="connsiteY94" fmla="*/ 1684020 h 1850707"/>
                <a:gd name="connsiteX95" fmla="*/ 546735 w 1849755"/>
                <a:gd name="connsiteY95" fmla="*/ 1684020 h 1850707"/>
                <a:gd name="connsiteX96" fmla="*/ 555308 w 1849755"/>
                <a:gd name="connsiteY96" fmla="*/ 1686877 h 1850707"/>
                <a:gd name="connsiteX97" fmla="*/ 564833 w 1849755"/>
                <a:gd name="connsiteY97" fmla="*/ 1689735 h 1850707"/>
                <a:gd name="connsiteX98" fmla="*/ 568643 w 1849755"/>
                <a:gd name="connsiteY98" fmla="*/ 1687830 h 1850707"/>
                <a:gd name="connsiteX99" fmla="*/ 584835 w 1849755"/>
                <a:gd name="connsiteY99" fmla="*/ 1656397 h 1850707"/>
                <a:gd name="connsiteX100" fmla="*/ 594360 w 1849755"/>
                <a:gd name="connsiteY100" fmla="*/ 1635442 h 1850707"/>
                <a:gd name="connsiteX101" fmla="*/ 604838 w 1849755"/>
                <a:gd name="connsiteY101" fmla="*/ 1611630 h 1850707"/>
                <a:gd name="connsiteX102" fmla="*/ 607695 w 1849755"/>
                <a:gd name="connsiteY102" fmla="*/ 1604962 h 1850707"/>
                <a:gd name="connsiteX103" fmla="*/ 607695 w 1849755"/>
                <a:gd name="connsiteY103" fmla="*/ 1600200 h 1850707"/>
                <a:gd name="connsiteX104" fmla="*/ 601980 w 1849755"/>
                <a:gd name="connsiteY104" fmla="*/ 1600200 h 1850707"/>
                <a:gd name="connsiteX105" fmla="*/ 578168 w 1849755"/>
                <a:gd name="connsiteY105" fmla="*/ 1600200 h 1850707"/>
                <a:gd name="connsiteX106" fmla="*/ 577215 w 1849755"/>
                <a:gd name="connsiteY106" fmla="*/ 1599247 h 1850707"/>
                <a:gd name="connsiteX107" fmla="*/ 580073 w 1849755"/>
                <a:gd name="connsiteY107" fmla="*/ 1587817 h 1850707"/>
                <a:gd name="connsiteX108" fmla="*/ 1245870 w 1849755"/>
                <a:gd name="connsiteY108" fmla="*/ 1585913 h 1850707"/>
                <a:gd name="connsiteX109" fmla="*/ 1263015 w 1849755"/>
                <a:gd name="connsiteY109" fmla="*/ 1600200 h 1850707"/>
                <a:gd name="connsiteX110" fmla="*/ 1256347 w 1849755"/>
                <a:gd name="connsiteY110" fmla="*/ 1632585 h 1850707"/>
                <a:gd name="connsiteX111" fmla="*/ 1280160 w 1849755"/>
                <a:gd name="connsiteY111" fmla="*/ 1636395 h 1850707"/>
                <a:gd name="connsiteX112" fmla="*/ 1292543 w 1849755"/>
                <a:gd name="connsiteY112" fmla="*/ 1651635 h 1850707"/>
                <a:gd name="connsiteX113" fmla="*/ 1296353 w 1849755"/>
                <a:gd name="connsiteY113" fmla="*/ 1670685 h 1850707"/>
                <a:gd name="connsiteX114" fmla="*/ 1280160 w 1849755"/>
                <a:gd name="connsiteY114" fmla="*/ 1701165 h 1850707"/>
                <a:gd name="connsiteX115" fmla="*/ 1263968 w 1849755"/>
                <a:gd name="connsiteY115" fmla="*/ 1710690 h 1850707"/>
                <a:gd name="connsiteX116" fmla="*/ 1224915 w 1849755"/>
                <a:gd name="connsiteY116" fmla="*/ 1710690 h 1850707"/>
                <a:gd name="connsiteX117" fmla="*/ 1212533 w 1849755"/>
                <a:gd name="connsiteY117" fmla="*/ 1696403 h 1850707"/>
                <a:gd name="connsiteX118" fmla="*/ 1212533 w 1849755"/>
                <a:gd name="connsiteY118" fmla="*/ 1671638 h 1850707"/>
                <a:gd name="connsiteX119" fmla="*/ 1222058 w 1849755"/>
                <a:gd name="connsiteY119" fmla="*/ 1658303 h 1850707"/>
                <a:gd name="connsiteX120" fmla="*/ 1191578 w 1849755"/>
                <a:gd name="connsiteY120" fmla="*/ 1639253 h 1850707"/>
                <a:gd name="connsiteX121" fmla="*/ 1199198 w 1849755"/>
                <a:gd name="connsiteY121" fmla="*/ 1602105 h 1850707"/>
                <a:gd name="connsiteX122" fmla="*/ 1217295 w 1849755"/>
                <a:gd name="connsiteY122" fmla="*/ 1589723 h 1850707"/>
                <a:gd name="connsiteX123" fmla="*/ 1245870 w 1849755"/>
                <a:gd name="connsiteY123" fmla="*/ 1585913 h 1850707"/>
                <a:gd name="connsiteX124" fmla="*/ 156210 w 1849755"/>
                <a:gd name="connsiteY124" fmla="*/ 1192530 h 1850707"/>
                <a:gd name="connsiteX125" fmla="*/ 139065 w 1849755"/>
                <a:gd name="connsiteY125" fmla="*/ 1204912 h 1850707"/>
                <a:gd name="connsiteX126" fmla="*/ 140018 w 1849755"/>
                <a:gd name="connsiteY126" fmla="*/ 1225867 h 1850707"/>
                <a:gd name="connsiteX127" fmla="*/ 142875 w 1849755"/>
                <a:gd name="connsiteY127" fmla="*/ 1232535 h 1850707"/>
                <a:gd name="connsiteX128" fmla="*/ 193358 w 1849755"/>
                <a:gd name="connsiteY128" fmla="*/ 1213485 h 1850707"/>
                <a:gd name="connsiteX129" fmla="*/ 192405 w 1849755"/>
                <a:gd name="connsiteY129" fmla="*/ 1209675 h 1850707"/>
                <a:gd name="connsiteX130" fmla="*/ 179070 w 1849755"/>
                <a:gd name="connsiteY130" fmla="*/ 1192530 h 1850707"/>
                <a:gd name="connsiteX131" fmla="*/ 156210 w 1849755"/>
                <a:gd name="connsiteY131" fmla="*/ 1192530 h 1850707"/>
                <a:gd name="connsiteX132" fmla="*/ 159068 w 1849755"/>
                <a:gd name="connsiteY132" fmla="*/ 1161097 h 1850707"/>
                <a:gd name="connsiteX133" fmla="*/ 174308 w 1849755"/>
                <a:gd name="connsiteY133" fmla="*/ 1167765 h 1850707"/>
                <a:gd name="connsiteX134" fmla="*/ 186690 w 1849755"/>
                <a:gd name="connsiteY134" fmla="*/ 1182052 h 1850707"/>
                <a:gd name="connsiteX135" fmla="*/ 196215 w 1849755"/>
                <a:gd name="connsiteY135" fmla="*/ 1202055 h 1850707"/>
                <a:gd name="connsiteX136" fmla="*/ 200025 w 1849755"/>
                <a:gd name="connsiteY136" fmla="*/ 1211580 h 1850707"/>
                <a:gd name="connsiteX137" fmla="*/ 232410 w 1849755"/>
                <a:gd name="connsiteY137" fmla="*/ 1199197 h 1850707"/>
                <a:gd name="connsiteX138" fmla="*/ 237173 w 1849755"/>
                <a:gd name="connsiteY138" fmla="*/ 1196340 h 1850707"/>
                <a:gd name="connsiteX139" fmla="*/ 239078 w 1849755"/>
                <a:gd name="connsiteY139" fmla="*/ 1190625 h 1850707"/>
                <a:gd name="connsiteX140" fmla="*/ 238125 w 1849755"/>
                <a:gd name="connsiteY140" fmla="*/ 1184910 h 1850707"/>
                <a:gd name="connsiteX141" fmla="*/ 237173 w 1849755"/>
                <a:gd name="connsiteY141" fmla="*/ 1178242 h 1850707"/>
                <a:gd name="connsiteX142" fmla="*/ 243840 w 1849755"/>
                <a:gd name="connsiteY142" fmla="*/ 1175385 h 1850707"/>
                <a:gd name="connsiteX143" fmla="*/ 267653 w 1849755"/>
                <a:gd name="connsiteY143" fmla="*/ 1237297 h 1850707"/>
                <a:gd name="connsiteX144" fmla="*/ 260985 w 1849755"/>
                <a:gd name="connsiteY144" fmla="*/ 1239202 h 1850707"/>
                <a:gd name="connsiteX145" fmla="*/ 258128 w 1849755"/>
                <a:gd name="connsiteY145" fmla="*/ 1233487 h 1850707"/>
                <a:gd name="connsiteX146" fmla="*/ 255270 w 1849755"/>
                <a:gd name="connsiteY146" fmla="*/ 1228725 h 1850707"/>
                <a:gd name="connsiteX147" fmla="*/ 250508 w 1849755"/>
                <a:gd name="connsiteY147" fmla="*/ 1225867 h 1850707"/>
                <a:gd name="connsiteX148" fmla="*/ 244793 w 1849755"/>
                <a:gd name="connsiteY148" fmla="*/ 1226820 h 1850707"/>
                <a:gd name="connsiteX149" fmla="*/ 164783 w 1849755"/>
                <a:gd name="connsiteY149" fmla="*/ 1257300 h 1850707"/>
                <a:gd name="connsiteX150" fmla="*/ 160020 w 1849755"/>
                <a:gd name="connsiteY150" fmla="*/ 1260157 h 1850707"/>
                <a:gd name="connsiteX151" fmla="*/ 158115 w 1849755"/>
                <a:gd name="connsiteY151" fmla="*/ 1265872 h 1850707"/>
                <a:gd name="connsiteX152" fmla="*/ 159068 w 1849755"/>
                <a:gd name="connsiteY152" fmla="*/ 1272540 h 1850707"/>
                <a:gd name="connsiteX153" fmla="*/ 160020 w 1849755"/>
                <a:gd name="connsiteY153" fmla="*/ 1278255 h 1850707"/>
                <a:gd name="connsiteX154" fmla="*/ 153353 w 1849755"/>
                <a:gd name="connsiteY154" fmla="*/ 1281112 h 1850707"/>
                <a:gd name="connsiteX155" fmla="*/ 129540 w 1849755"/>
                <a:gd name="connsiteY155" fmla="*/ 1218247 h 1850707"/>
                <a:gd name="connsiteX156" fmla="*/ 123825 w 1849755"/>
                <a:gd name="connsiteY156" fmla="*/ 1183005 h 1850707"/>
                <a:gd name="connsiteX157" fmla="*/ 140970 w 1849755"/>
                <a:gd name="connsiteY157" fmla="*/ 1163002 h 1850707"/>
                <a:gd name="connsiteX158" fmla="*/ 159068 w 1849755"/>
                <a:gd name="connsiteY158" fmla="*/ 1161097 h 1850707"/>
                <a:gd name="connsiteX159" fmla="*/ 1615440 w 1849755"/>
                <a:gd name="connsiteY159" fmla="*/ 1152525 h 1850707"/>
                <a:gd name="connsiteX160" fmla="*/ 1622107 w 1849755"/>
                <a:gd name="connsiteY160" fmla="*/ 1154430 h 1850707"/>
                <a:gd name="connsiteX161" fmla="*/ 1620202 w 1849755"/>
                <a:gd name="connsiteY161" fmla="*/ 1161097 h 1850707"/>
                <a:gd name="connsiteX162" fmla="*/ 1619250 w 1849755"/>
                <a:gd name="connsiteY162" fmla="*/ 1167765 h 1850707"/>
                <a:gd name="connsiteX163" fmla="*/ 1621155 w 1849755"/>
                <a:gd name="connsiteY163" fmla="*/ 1173480 h 1850707"/>
                <a:gd name="connsiteX164" fmla="*/ 1625917 w 1849755"/>
                <a:gd name="connsiteY164" fmla="*/ 1176337 h 1850707"/>
                <a:gd name="connsiteX165" fmla="*/ 1645920 w 1849755"/>
                <a:gd name="connsiteY165" fmla="*/ 1183957 h 1850707"/>
                <a:gd name="connsiteX166" fmla="*/ 1650682 w 1849755"/>
                <a:gd name="connsiteY166" fmla="*/ 1185862 h 1850707"/>
                <a:gd name="connsiteX167" fmla="*/ 1654492 w 1849755"/>
                <a:gd name="connsiteY167" fmla="*/ 1186815 h 1850707"/>
                <a:gd name="connsiteX168" fmla="*/ 1659255 w 1849755"/>
                <a:gd name="connsiteY168" fmla="*/ 1186815 h 1850707"/>
                <a:gd name="connsiteX169" fmla="*/ 1666875 w 1849755"/>
                <a:gd name="connsiteY169" fmla="*/ 1185862 h 1850707"/>
                <a:gd name="connsiteX170" fmla="*/ 1691640 w 1849755"/>
                <a:gd name="connsiteY170" fmla="*/ 1182052 h 1850707"/>
                <a:gd name="connsiteX171" fmla="*/ 1714500 w 1849755"/>
                <a:gd name="connsiteY171" fmla="*/ 1178242 h 1850707"/>
                <a:gd name="connsiteX172" fmla="*/ 1724025 w 1849755"/>
                <a:gd name="connsiteY172" fmla="*/ 1175385 h 1850707"/>
                <a:gd name="connsiteX173" fmla="*/ 1730692 w 1849755"/>
                <a:gd name="connsiteY173" fmla="*/ 1171575 h 1850707"/>
                <a:gd name="connsiteX174" fmla="*/ 1734502 w 1849755"/>
                <a:gd name="connsiteY174" fmla="*/ 1166812 h 1850707"/>
                <a:gd name="connsiteX175" fmla="*/ 1737360 w 1849755"/>
                <a:gd name="connsiteY175" fmla="*/ 1162050 h 1850707"/>
                <a:gd name="connsiteX176" fmla="*/ 1744027 w 1849755"/>
                <a:gd name="connsiteY176" fmla="*/ 1164907 h 1850707"/>
                <a:gd name="connsiteX177" fmla="*/ 1719262 w 1849755"/>
                <a:gd name="connsiteY177" fmla="*/ 1229677 h 1850707"/>
                <a:gd name="connsiteX178" fmla="*/ 1712595 w 1849755"/>
                <a:gd name="connsiteY178" fmla="*/ 1226820 h 1850707"/>
                <a:gd name="connsiteX179" fmla="*/ 1716405 w 1849755"/>
                <a:gd name="connsiteY179" fmla="*/ 1214437 h 1850707"/>
                <a:gd name="connsiteX180" fmla="*/ 1714500 w 1849755"/>
                <a:gd name="connsiteY180" fmla="*/ 1210627 h 1850707"/>
                <a:gd name="connsiteX181" fmla="*/ 1710690 w 1849755"/>
                <a:gd name="connsiteY181" fmla="*/ 1210627 h 1850707"/>
                <a:gd name="connsiteX182" fmla="*/ 1701165 w 1849755"/>
                <a:gd name="connsiteY182" fmla="*/ 1211580 h 1850707"/>
                <a:gd name="connsiteX183" fmla="*/ 1684020 w 1849755"/>
                <a:gd name="connsiteY183" fmla="*/ 1214437 h 1850707"/>
                <a:gd name="connsiteX184" fmla="*/ 1657350 w 1849755"/>
                <a:gd name="connsiteY184" fmla="*/ 1219200 h 1850707"/>
                <a:gd name="connsiteX185" fmla="*/ 1683067 w 1849755"/>
                <a:gd name="connsiteY185" fmla="*/ 1253490 h 1850707"/>
                <a:gd name="connsiteX186" fmla="*/ 1692592 w 1849755"/>
                <a:gd name="connsiteY186" fmla="*/ 1263967 h 1850707"/>
                <a:gd name="connsiteX187" fmla="*/ 1698307 w 1849755"/>
                <a:gd name="connsiteY187" fmla="*/ 1262062 h 1850707"/>
                <a:gd name="connsiteX188" fmla="*/ 1704022 w 1849755"/>
                <a:gd name="connsiteY188" fmla="*/ 1251585 h 1850707"/>
                <a:gd name="connsiteX189" fmla="*/ 1710690 w 1849755"/>
                <a:gd name="connsiteY189" fmla="*/ 1253490 h 1850707"/>
                <a:gd name="connsiteX190" fmla="*/ 1694497 w 1849755"/>
                <a:gd name="connsiteY190" fmla="*/ 1295400 h 1850707"/>
                <a:gd name="connsiteX191" fmla="*/ 1686877 w 1849755"/>
                <a:gd name="connsiteY191" fmla="*/ 1292542 h 1850707"/>
                <a:gd name="connsiteX192" fmla="*/ 1687830 w 1849755"/>
                <a:gd name="connsiteY192" fmla="*/ 1286827 h 1850707"/>
                <a:gd name="connsiteX193" fmla="*/ 1687830 w 1849755"/>
                <a:gd name="connsiteY193" fmla="*/ 1281112 h 1850707"/>
                <a:gd name="connsiteX194" fmla="*/ 1684972 w 1849755"/>
                <a:gd name="connsiteY194" fmla="*/ 1273492 h 1850707"/>
                <a:gd name="connsiteX195" fmla="*/ 1680210 w 1849755"/>
                <a:gd name="connsiteY195" fmla="*/ 1265872 h 1850707"/>
                <a:gd name="connsiteX196" fmla="*/ 1667827 w 1849755"/>
                <a:gd name="connsiteY196" fmla="*/ 1248727 h 1850707"/>
                <a:gd name="connsiteX197" fmla="*/ 1652587 w 1849755"/>
                <a:gd name="connsiteY197" fmla="*/ 1228725 h 1850707"/>
                <a:gd name="connsiteX198" fmla="*/ 1644015 w 1849755"/>
                <a:gd name="connsiteY198" fmla="*/ 1219200 h 1850707"/>
                <a:gd name="connsiteX199" fmla="*/ 1631632 w 1849755"/>
                <a:gd name="connsiteY199" fmla="*/ 1213485 h 1850707"/>
                <a:gd name="connsiteX200" fmla="*/ 1615440 w 1849755"/>
                <a:gd name="connsiteY200" fmla="*/ 1206817 h 1850707"/>
                <a:gd name="connsiteX201" fmla="*/ 1609725 w 1849755"/>
                <a:gd name="connsiteY201" fmla="*/ 1205865 h 1850707"/>
                <a:gd name="connsiteX202" fmla="*/ 1604962 w 1849755"/>
                <a:gd name="connsiteY202" fmla="*/ 1208722 h 1850707"/>
                <a:gd name="connsiteX203" fmla="*/ 1601152 w 1849755"/>
                <a:gd name="connsiteY203" fmla="*/ 1213485 h 1850707"/>
                <a:gd name="connsiteX204" fmla="*/ 1597342 w 1849755"/>
                <a:gd name="connsiteY204" fmla="*/ 1219200 h 1850707"/>
                <a:gd name="connsiteX205" fmla="*/ 1590675 w 1849755"/>
                <a:gd name="connsiteY205" fmla="*/ 1216342 h 1850707"/>
                <a:gd name="connsiteX206" fmla="*/ 1739265 w 1849755"/>
                <a:gd name="connsiteY206" fmla="*/ 964883 h 1850707"/>
                <a:gd name="connsiteX207" fmla="*/ 1773555 w 1849755"/>
                <a:gd name="connsiteY207" fmla="*/ 968693 h 1850707"/>
                <a:gd name="connsiteX208" fmla="*/ 1759267 w 1849755"/>
                <a:gd name="connsiteY208" fmla="*/ 1085850 h 1850707"/>
                <a:gd name="connsiteX209" fmla="*/ 1726882 w 1849755"/>
                <a:gd name="connsiteY209" fmla="*/ 1081088 h 1850707"/>
                <a:gd name="connsiteX210" fmla="*/ 1727835 w 1849755"/>
                <a:gd name="connsiteY210" fmla="*/ 1074420 h 1850707"/>
                <a:gd name="connsiteX211" fmla="*/ 1744980 w 1849755"/>
                <a:gd name="connsiteY211" fmla="*/ 1067753 h 1850707"/>
                <a:gd name="connsiteX212" fmla="*/ 1755457 w 1849755"/>
                <a:gd name="connsiteY212" fmla="*/ 1058228 h 1850707"/>
                <a:gd name="connsiteX213" fmla="*/ 1756410 w 1849755"/>
                <a:gd name="connsiteY213" fmla="*/ 1051560 h 1850707"/>
                <a:gd name="connsiteX214" fmla="*/ 1757362 w 1849755"/>
                <a:gd name="connsiteY214" fmla="*/ 1044893 h 1850707"/>
                <a:gd name="connsiteX215" fmla="*/ 1757362 w 1849755"/>
                <a:gd name="connsiteY215" fmla="*/ 1041083 h 1850707"/>
                <a:gd name="connsiteX216" fmla="*/ 1662112 w 1849755"/>
                <a:gd name="connsiteY216" fmla="*/ 1029653 h 1850707"/>
                <a:gd name="connsiteX217" fmla="*/ 1656397 w 1849755"/>
                <a:gd name="connsiteY217" fmla="*/ 1030605 h 1850707"/>
                <a:gd name="connsiteX218" fmla="*/ 1652587 w 1849755"/>
                <a:gd name="connsiteY218" fmla="*/ 1034415 h 1850707"/>
                <a:gd name="connsiteX219" fmla="*/ 1650682 w 1849755"/>
                <a:gd name="connsiteY219" fmla="*/ 1040130 h 1850707"/>
                <a:gd name="connsiteX220" fmla="*/ 1648777 w 1849755"/>
                <a:gd name="connsiteY220" fmla="*/ 1046798 h 1850707"/>
                <a:gd name="connsiteX221" fmla="*/ 1642110 w 1849755"/>
                <a:gd name="connsiteY221" fmla="*/ 1045845 h 1850707"/>
                <a:gd name="connsiteX222" fmla="*/ 1649730 w 1849755"/>
                <a:gd name="connsiteY222" fmla="*/ 978218 h 1850707"/>
                <a:gd name="connsiteX223" fmla="*/ 1656397 w 1849755"/>
                <a:gd name="connsiteY223" fmla="*/ 979170 h 1850707"/>
                <a:gd name="connsiteX224" fmla="*/ 1656397 w 1849755"/>
                <a:gd name="connsiteY224" fmla="*/ 985838 h 1850707"/>
                <a:gd name="connsiteX225" fmla="*/ 1656397 w 1849755"/>
                <a:gd name="connsiteY225" fmla="*/ 992505 h 1850707"/>
                <a:gd name="connsiteX226" fmla="*/ 1659255 w 1849755"/>
                <a:gd name="connsiteY226" fmla="*/ 997268 h 1850707"/>
                <a:gd name="connsiteX227" fmla="*/ 1664970 w 1849755"/>
                <a:gd name="connsiteY227" fmla="*/ 999173 h 1850707"/>
                <a:gd name="connsiteX228" fmla="*/ 1761172 w 1849755"/>
                <a:gd name="connsiteY228" fmla="*/ 1010603 h 1850707"/>
                <a:gd name="connsiteX229" fmla="*/ 1761172 w 1849755"/>
                <a:gd name="connsiteY229" fmla="*/ 1006793 h 1850707"/>
                <a:gd name="connsiteX230" fmla="*/ 1762125 w 1849755"/>
                <a:gd name="connsiteY230" fmla="*/ 1000125 h 1850707"/>
                <a:gd name="connsiteX231" fmla="*/ 1762125 w 1849755"/>
                <a:gd name="connsiteY231" fmla="*/ 993458 h 1850707"/>
                <a:gd name="connsiteX232" fmla="*/ 1753552 w 1849755"/>
                <a:gd name="connsiteY232" fmla="*/ 982028 h 1850707"/>
                <a:gd name="connsiteX233" fmla="*/ 1738312 w 1849755"/>
                <a:gd name="connsiteY233" fmla="*/ 971550 h 1850707"/>
                <a:gd name="connsiteX234" fmla="*/ 199073 w 1849755"/>
                <a:gd name="connsiteY234" fmla="*/ 952500 h 1850707"/>
                <a:gd name="connsiteX235" fmla="*/ 212408 w 1849755"/>
                <a:gd name="connsiteY235" fmla="*/ 1065847 h 1850707"/>
                <a:gd name="connsiteX236" fmla="*/ 205740 w 1849755"/>
                <a:gd name="connsiteY236" fmla="*/ 1066800 h 1850707"/>
                <a:gd name="connsiteX237" fmla="*/ 203835 w 1849755"/>
                <a:gd name="connsiteY237" fmla="*/ 1060132 h 1850707"/>
                <a:gd name="connsiteX238" fmla="*/ 201930 w 1849755"/>
                <a:gd name="connsiteY238" fmla="*/ 1054417 h 1850707"/>
                <a:gd name="connsiteX239" fmla="*/ 198120 w 1849755"/>
                <a:gd name="connsiteY239" fmla="*/ 1050607 h 1850707"/>
                <a:gd name="connsiteX240" fmla="*/ 192405 w 1849755"/>
                <a:gd name="connsiteY240" fmla="*/ 1050607 h 1850707"/>
                <a:gd name="connsiteX241" fmla="*/ 106680 w 1849755"/>
                <a:gd name="connsiteY241" fmla="*/ 1060132 h 1850707"/>
                <a:gd name="connsiteX242" fmla="*/ 101918 w 1849755"/>
                <a:gd name="connsiteY242" fmla="*/ 1062037 h 1850707"/>
                <a:gd name="connsiteX243" fmla="*/ 99060 w 1849755"/>
                <a:gd name="connsiteY243" fmla="*/ 1066800 h 1850707"/>
                <a:gd name="connsiteX244" fmla="*/ 98108 w 1849755"/>
                <a:gd name="connsiteY244" fmla="*/ 1073467 h 1850707"/>
                <a:gd name="connsiteX245" fmla="*/ 98108 w 1849755"/>
                <a:gd name="connsiteY245" fmla="*/ 1080135 h 1850707"/>
                <a:gd name="connsiteX246" fmla="*/ 91440 w 1849755"/>
                <a:gd name="connsiteY246" fmla="*/ 1081087 h 1850707"/>
                <a:gd name="connsiteX247" fmla="*/ 79058 w 1849755"/>
                <a:gd name="connsiteY247" fmla="*/ 973455 h 1850707"/>
                <a:gd name="connsiteX248" fmla="*/ 108585 w 1849755"/>
                <a:gd name="connsiteY248" fmla="*/ 971550 h 1850707"/>
                <a:gd name="connsiteX249" fmla="*/ 109538 w 1849755"/>
                <a:gd name="connsiteY249" fmla="*/ 978217 h 1850707"/>
                <a:gd name="connsiteX250" fmla="*/ 96203 w 1849755"/>
                <a:gd name="connsiteY250" fmla="*/ 988695 h 1850707"/>
                <a:gd name="connsiteX251" fmla="*/ 89535 w 1849755"/>
                <a:gd name="connsiteY251" fmla="*/ 1002030 h 1850707"/>
                <a:gd name="connsiteX252" fmla="*/ 89535 w 1849755"/>
                <a:gd name="connsiteY252" fmla="*/ 1008697 h 1850707"/>
                <a:gd name="connsiteX253" fmla="*/ 90488 w 1849755"/>
                <a:gd name="connsiteY253" fmla="*/ 1016317 h 1850707"/>
                <a:gd name="connsiteX254" fmla="*/ 92393 w 1849755"/>
                <a:gd name="connsiteY254" fmla="*/ 1033462 h 1850707"/>
                <a:gd name="connsiteX255" fmla="*/ 139065 w 1849755"/>
                <a:gd name="connsiteY255" fmla="*/ 1027747 h 1850707"/>
                <a:gd name="connsiteX256" fmla="*/ 137160 w 1849755"/>
                <a:gd name="connsiteY256" fmla="*/ 1015365 h 1850707"/>
                <a:gd name="connsiteX257" fmla="*/ 135255 w 1849755"/>
                <a:gd name="connsiteY257" fmla="*/ 1006792 h 1850707"/>
                <a:gd name="connsiteX258" fmla="*/ 130493 w 1849755"/>
                <a:gd name="connsiteY258" fmla="*/ 1000125 h 1850707"/>
                <a:gd name="connsiteX259" fmla="*/ 122873 w 1849755"/>
                <a:gd name="connsiteY259" fmla="*/ 997267 h 1850707"/>
                <a:gd name="connsiteX260" fmla="*/ 114300 w 1849755"/>
                <a:gd name="connsiteY260" fmla="*/ 995362 h 1850707"/>
                <a:gd name="connsiteX261" fmla="*/ 113348 w 1849755"/>
                <a:gd name="connsiteY261" fmla="*/ 988695 h 1850707"/>
                <a:gd name="connsiteX262" fmla="*/ 163830 w 1849755"/>
                <a:gd name="connsiteY262" fmla="*/ 982980 h 1850707"/>
                <a:gd name="connsiteX263" fmla="*/ 164783 w 1849755"/>
                <a:gd name="connsiteY263" fmla="*/ 989647 h 1850707"/>
                <a:gd name="connsiteX264" fmla="*/ 156210 w 1849755"/>
                <a:gd name="connsiteY264" fmla="*/ 993457 h 1850707"/>
                <a:gd name="connsiteX265" fmla="*/ 149543 w 1849755"/>
                <a:gd name="connsiteY265" fmla="*/ 998220 h 1850707"/>
                <a:gd name="connsiteX266" fmla="*/ 145733 w 1849755"/>
                <a:gd name="connsiteY266" fmla="*/ 1004887 h 1850707"/>
                <a:gd name="connsiteX267" fmla="*/ 145733 w 1849755"/>
                <a:gd name="connsiteY267" fmla="*/ 1013460 h 1850707"/>
                <a:gd name="connsiteX268" fmla="*/ 146685 w 1849755"/>
                <a:gd name="connsiteY268" fmla="*/ 1025842 h 1850707"/>
                <a:gd name="connsiteX269" fmla="*/ 181928 w 1849755"/>
                <a:gd name="connsiteY269" fmla="*/ 1022032 h 1850707"/>
                <a:gd name="connsiteX270" fmla="*/ 190500 w 1849755"/>
                <a:gd name="connsiteY270" fmla="*/ 1020127 h 1850707"/>
                <a:gd name="connsiteX271" fmla="*/ 195263 w 1849755"/>
                <a:gd name="connsiteY271" fmla="*/ 1016317 h 1850707"/>
                <a:gd name="connsiteX272" fmla="*/ 196215 w 1849755"/>
                <a:gd name="connsiteY272" fmla="*/ 1010602 h 1850707"/>
                <a:gd name="connsiteX273" fmla="*/ 195263 w 1849755"/>
                <a:gd name="connsiteY273" fmla="*/ 1000125 h 1850707"/>
                <a:gd name="connsiteX274" fmla="*/ 194310 w 1849755"/>
                <a:gd name="connsiteY274" fmla="*/ 992505 h 1850707"/>
                <a:gd name="connsiteX275" fmla="*/ 193358 w 1849755"/>
                <a:gd name="connsiteY275" fmla="*/ 984885 h 1850707"/>
                <a:gd name="connsiteX276" fmla="*/ 191453 w 1849755"/>
                <a:gd name="connsiteY276" fmla="*/ 978217 h 1850707"/>
                <a:gd name="connsiteX277" fmla="*/ 188595 w 1849755"/>
                <a:gd name="connsiteY277" fmla="*/ 973455 h 1850707"/>
                <a:gd name="connsiteX278" fmla="*/ 175260 w 1849755"/>
                <a:gd name="connsiteY278" fmla="*/ 965835 h 1850707"/>
                <a:gd name="connsiteX279" fmla="*/ 161925 w 1849755"/>
                <a:gd name="connsiteY279" fmla="*/ 961072 h 1850707"/>
                <a:gd name="connsiteX280" fmla="*/ 160973 w 1849755"/>
                <a:gd name="connsiteY280" fmla="*/ 954405 h 1850707"/>
                <a:gd name="connsiteX281" fmla="*/ 925830 w 1849755"/>
                <a:gd name="connsiteY281" fmla="*/ 826770 h 1850707"/>
                <a:gd name="connsiteX282" fmla="*/ 876300 w 1849755"/>
                <a:gd name="connsiteY282" fmla="*/ 876300 h 1850707"/>
                <a:gd name="connsiteX283" fmla="*/ 876300 w 1849755"/>
                <a:gd name="connsiteY283" fmla="*/ 905828 h 1850707"/>
                <a:gd name="connsiteX284" fmla="*/ 801053 w 1849755"/>
                <a:gd name="connsiteY284" fmla="*/ 929640 h 1850707"/>
                <a:gd name="connsiteX285" fmla="*/ 693420 w 1849755"/>
                <a:gd name="connsiteY285" fmla="*/ 1003935 h 1850707"/>
                <a:gd name="connsiteX286" fmla="*/ 604838 w 1849755"/>
                <a:gd name="connsiteY286" fmla="*/ 1112520 h 1850707"/>
                <a:gd name="connsiteX287" fmla="*/ 534353 w 1849755"/>
                <a:gd name="connsiteY287" fmla="*/ 1245870 h 1850707"/>
                <a:gd name="connsiteX288" fmla="*/ 559118 w 1849755"/>
                <a:gd name="connsiteY288" fmla="*/ 1308735 h 1850707"/>
                <a:gd name="connsiteX289" fmla="*/ 621983 w 1849755"/>
                <a:gd name="connsiteY289" fmla="*/ 1283018 h 1850707"/>
                <a:gd name="connsiteX290" fmla="*/ 759143 w 1849755"/>
                <a:gd name="connsiteY290" fmla="*/ 1072515 h 1850707"/>
                <a:gd name="connsiteX291" fmla="*/ 875348 w 1849755"/>
                <a:gd name="connsiteY291" fmla="*/ 1002983 h 1850707"/>
                <a:gd name="connsiteX292" fmla="*/ 875348 w 1849755"/>
                <a:gd name="connsiteY292" fmla="*/ 1081088 h 1850707"/>
                <a:gd name="connsiteX293" fmla="*/ 846773 w 1849755"/>
                <a:gd name="connsiteY293" fmla="*/ 1123950 h 1850707"/>
                <a:gd name="connsiteX294" fmla="*/ 834390 w 1849755"/>
                <a:gd name="connsiteY294" fmla="*/ 1131570 h 1850707"/>
                <a:gd name="connsiteX295" fmla="*/ 775335 w 1849755"/>
                <a:gd name="connsiteY295" fmla="*/ 1187768 h 1850707"/>
                <a:gd name="connsiteX296" fmla="*/ 697230 w 1849755"/>
                <a:gd name="connsiteY296" fmla="*/ 1363980 h 1850707"/>
                <a:gd name="connsiteX297" fmla="*/ 734378 w 1849755"/>
                <a:gd name="connsiteY297" fmla="*/ 1421130 h 1850707"/>
                <a:gd name="connsiteX298" fmla="*/ 791528 w 1849755"/>
                <a:gd name="connsiteY298" fmla="*/ 1383983 h 1850707"/>
                <a:gd name="connsiteX299" fmla="*/ 851535 w 1849755"/>
                <a:gd name="connsiteY299" fmla="*/ 1246823 h 1850707"/>
                <a:gd name="connsiteX300" fmla="*/ 925830 w 1849755"/>
                <a:gd name="connsiteY300" fmla="*/ 1199198 h 1850707"/>
                <a:gd name="connsiteX301" fmla="*/ 1000125 w 1849755"/>
                <a:gd name="connsiteY301" fmla="*/ 1246823 h 1850707"/>
                <a:gd name="connsiteX302" fmla="*/ 1060133 w 1849755"/>
                <a:gd name="connsiteY302" fmla="*/ 1383983 h 1850707"/>
                <a:gd name="connsiteX303" fmla="*/ 1117283 w 1849755"/>
                <a:gd name="connsiteY303" fmla="*/ 1421130 h 1850707"/>
                <a:gd name="connsiteX304" fmla="*/ 1154430 w 1849755"/>
                <a:gd name="connsiteY304" fmla="*/ 1363980 h 1850707"/>
                <a:gd name="connsiteX305" fmla="*/ 1076325 w 1849755"/>
                <a:gd name="connsiteY305" fmla="*/ 1187768 h 1850707"/>
                <a:gd name="connsiteX306" fmla="*/ 1017270 w 1849755"/>
                <a:gd name="connsiteY306" fmla="*/ 1131570 h 1850707"/>
                <a:gd name="connsiteX307" fmla="*/ 1004888 w 1849755"/>
                <a:gd name="connsiteY307" fmla="*/ 1123950 h 1850707"/>
                <a:gd name="connsiteX308" fmla="*/ 976313 w 1849755"/>
                <a:gd name="connsiteY308" fmla="*/ 1081088 h 1850707"/>
                <a:gd name="connsiteX309" fmla="*/ 976313 w 1849755"/>
                <a:gd name="connsiteY309" fmla="*/ 1002983 h 1850707"/>
                <a:gd name="connsiteX310" fmla="*/ 1092518 w 1849755"/>
                <a:gd name="connsiteY310" fmla="*/ 1072515 h 1850707"/>
                <a:gd name="connsiteX311" fmla="*/ 1229678 w 1849755"/>
                <a:gd name="connsiteY311" fmla="*/ 1283018 h 1850707"/>
                <a:gd name="connsiteX312" fmla="*/ 1292543 w 1849755"/>
                <a:gd name="connsiteY312" fmla="*/ 1308735 h 1850707"/>
                <a:gd name="connsiteX313" fmla="*/ 1317308 w 1849755"/>
                <a:gd name="connsiteY313" fmla="*/ 1245870 h 1850707"/>
                <a:gd name="connsiteX314" fmla="*/ 1246823 w 1849755"/>
                <a:gd name="connsiteY314" fmla="*/ 1112520 h 1850707"/>
                <a:gd name="connsiteX315" fmla="*/ 1158240 w 1849755"/>
                <a:gd name="connsiteY315" fmla="*/ 1003935 h 1850707"/>
                <a:gd name="connsiteX316" fmla="*/ 1050608 w 1849755"/>
                <a:gd name="connsiteY316" fmla="*/ 929640 h 1850707"/>
                <a:gd name="connsiteX317" fmla="*/ 975360 w 1849755"/>
                <a:gd name="connsiteY317" fmla="*/ 905828 h 1850707"/>
                <a:gd name="connsiteX318" fmla="*/ 975360 w 1849755"/>
                <a:gd name="connsiteY318" fmla="*/ 876300 h 1850707"/>
                <a:gd name="connsiteX319" fmla="*/ 925830 w 1849755"/>
                <a:gd name="connsiteY319" fmla="*/ 826770 h 1850707"/>
                <a:gd name="connsiteX320" fmla="*/ 1765935 w 1849755"/>
                <a:gd name="connsiteY320" fmla="*/ 802958 h 1850707"/>
                <a:gd name="connsiteX321" fmla="*/ 1772603 w 1849755"/>
                <a:gd name="connsiteY321" fmla="*/ 870585 h 1850707"/>
                <a:gd name="connsiteX322" fmla="*/ 1765935 w 1849755"/>
                <a:gd name="connsiteY322" fmla="*/ 871538 h 1850707"/>
                <a:gd name="connsiteX323" fmla="*/ 1764983 w 1849755"/>
                <a:gd name="connsiteY323" fmla="*/ 864870 h 1850707"/>
                <a:gd name="connsiteX324" fmla="*/ 1763078 w 1849755"/>
                <a:gd name="connsiteY324" fmla="*/ 858203 h 1850707"/>
                <a:gd name="connsiteX325" fmla="*/ 1759268 w 1849755"/>
                <a:gd name="connsiteY325" fmla="*/ 854393 h 1850707"/>
                <a:gd name="connsiteX326" fmla="*/ 1753553 w 1849755"/>
                <a:gd name="connsiteY326" fmla="*/ 853440 h 1850707"/>
                <a:gd name="connsiteX327" fmla="*/ 1667828 w 1849755"/>
                <a:gd name="connsiteY327" fmla="*/ 862013 h 1850707"/>
                <a:gd name="connsiteX328" fmla="*/ 1662113 w 1849755"/>
                <a:gd name="connsiteY328" fmla="*/ 863918 h 1850707"/>
                <a:gd name="connsiteX329" fmla="*/ 1659255 w 1849755"/>
                <a:gd name="connsiteY329" fmla="*/ 868680 h 1850707"/>
                <a:gd name="connsiteX330" fmla="*/ 1658303 w 1849755"/>
                <a:gd name="connsiteY330" fmla="*/ 874395 h 1850707"/>
                <a:gd name="connsiteX331" fmla="*/ 1658303 w 1849755"/>
                <a:gd name="connsiteY331" fmla="*/ 881063 h 1850707"/>
                <a:gd name="connsiteX332" fmla="*/ 1651635 w 1849755"/>
                <a:gd name="connsiteY332" fmla="*/ 883920 h 1850707"/>
                <a:gd name="connsiteX333" fmla="*/ 1644968 w 1849755"/>
                <a:gd name="connsiteY333" fmla="*/ 816293 h 1850707"/>
                <a:gd name="connsiteX334" fmla="*/ 1651635 w 1849755"/>
                <a:gd name="connsiteY334" fmla="*/ 815340 h 1850707"/>
                <a:gd name="connsiteX335" fmla="*/ 1652588 w 1849755"/>
                <a:gd name="connsiteY335" fmla="*/ 822008 h 1850707"/>
                <a:gd name="connsiteX336" fmla="*/ 1654493 w 1849755"/>
                <a:gd name="connsiteY336" fmla="*/ 827723 h 1850707"/>
                <a:gd name="connsiteX337" fmla="*/ 1658303 w 1849755"/>
                <a:gd name="connsiteY337" fmla="*/ 831533 h 1850707"/>
                <a:gd name="connsiteX338" fmla="*/ 1664018 w 1849755"/>
                <a:gd name="connsiteY338" fmla="*/ 832485 h 1850707"/>
                <a:gd name="connsiteX339" fmla="*/ 1749743 w 1849755"/>
                <a:gd name="connsiteY339" fmla="*/ 823913 h 1850707"/>
                <a:gd name="connsiteX340" fmla="*/ 1754505 w 1849755"/>
                <a:gd name="connsiteY340" fmla="*/ 822008 h 1850707"/>
                <a:gd name="connsiteX341" fmla="*/ 1757363 w 1849755"/>
                <a:gd name="connsiteY341" fmla="*/ 817245 h 1850707"/>
                <a:gd name="connsiteX342" fmla="*/ 1758315 w 1849755"/>
                <a:gd name="connsiteY342" fmla="*/ 810578 h 1850707"/>
                <a:gd name="connsiteX343" fmla="*/ 1759268 w 1849755"/>
                <a:gd name="connsiteY343" fmla="*/ 803910 h 1850707"/>
                <a:gd name="connsiteX344" fmla="*/ 94297 w 1849755"/>
                <a:gd name="connsiteY344" fmla="*/ 735330 h 1850707"/>
                <a:gd name="connsiteX345" fmla="*/ 100965 w 1849755"/>
                <a:gd name="connsiteY345" fmla="*/ 736282 h 1850707"/>
                <a:gd name="connsiteX346" fmla="*/ 101917 w 1849755"/>
                <a:gd name="connsiteY346" fmla="*/ 752475 h 1850707"/>
                <a:gd name="connsiteX347" fmla="*/ 108585 w 1849755"/>
                <a:gd name="connsiteY347" fmla="*/ 766762 h 1850707"/>
                <a:gd name="connsiteX348" fmla="*/ 120967 w 1849755"/>
                <a:gd name="connsiteY348" fmla="*/ 783907 h 1850707"/>
                <a:gd name="connsiteX349" fmla="*/ 134302 w 1849755"/>
                <a:gd name="connsiteY349" fmla="*/ 801052 h 1850707"/>
                <a:gd name="connsiteX350" fmla="*/ 161925 w 1849755"/>
                <a:gd name="connsiteY350" fmla="*/ 784860 h 1850707"/>
                <a:gd name="connsiteX351" fmla="*/ 193357 w 1849755"/>
                <a:gd name="connsiteY351" fmla="*/ 765810 h 1850707"/>
                <a:gd name="connsiteX352" fmla="*/ 200977 w 1849755"/>
                <a:gd name="connsiteY352" fmla="*/ 760095 h 1850707"/>
                <a:gd name="connsiteX353" fmla="*/ 207645 w 1849755"/>
                <a:gd name="connsiteY353" fmla="*/ 752475 h 1850707"/>
                <a:gd name="connsiteX354" fmla="*/ 209550 w 1849755"/>
                <a:gd name="connsiteY354" fmla="*/ 747712 h 1850707"/>
                <a:gd name="connsiteX355" fmla="*/ 210502 w 1849755"/>
                <a:gd name="connsiteY355" fmla="*/ 742950 h 1850707"/>
                <a:gd name="connsiteX356" fmla="*/ 218122 w 1849755"/>
                <a:gd name="connsiteY356" fmla="*/ 745807 h 1850707"/>
                <a:gd name="connsiteX357" fmla="*/ 211455 w 1849755"/>
                <a:gd name="connsiteY357" fmla="*/ 793432 h 1850707"/>
                <a:gd name="connsiteX358" fmla="*/ 180975 w 1849755"/>
                <a:gd name="connsiteY358" fmla="*/ 808672 h 1850707"/>
                <a:gd name="connsiteX359" fmla="*/ 149542 w 1849755"/>
                <a:gd name="connsiteY359" fmla="*/ 826770 h 1850707"/>
                <a:gd name="connsiteX360" fmla="*/ 148590 w 1849755"/>
                <a:gd name="connsiteY360" fmla="*/ 831532 h 1850707"/>
                <a:gd name="connsiteX361" fmla="*/ 186690 w 1849755"/>
                <a:gd name="connsiteY361" fmla="*/ 837247 h 1850707"/>
                <a:gd name="connsiteX362" fmla="*/ 192405 w 1849755"/>
                <a:gd name="connsiteY362" fmla="*/ 837247 h 1850707"/>
                <a:gd name="connsiteX363" fmla="*/ 196215 w 1849755"/>
                <a:gd name="connsiteY363" fmla="*/ 833437 h 1850707"/>
                <a:gd name="connsiteX364" fmla="*/ 198120 w 1849755"/>
                <a:gd name="connsiteY364" fmla="*/ 829627 h 1850707"/>
                <a:gd name="connsiteX365" fmla="*/ 200025 w 1849755"/>
                <a:gd name="connsiteY365" fmla="*/ 823912 h 1850707"/>
                <a:gd name="connsiteX366" fmla="*/ 206692 w 1849755"/>
                <a:gd name="connsiteY366" fmla="*/ 824865 h 1850707"/>
                <a:gd name="connsiteX367" fmla="*/ 197167 w 1849755"/>
                <a:gd name="connsiteY367" fmla="*/ 888682 h 1850707"/>
                <a:gd name="connsiteX368" fmla="*/ 190500 w 1849755"/>
                <a:gd name="connsiteY368" fmla="*/ 886777 h 1850707"/>
                <a:gd name="connsiteX369" fmla="*/ 190500 w 1849755"/>
                <a:gd name="connsiteY369" fmla="*/ 880110 h 1850707"/>
                <a:gd name="connsiteX370" fmla="*/ 190500 w 1849755"/>
                <a:gd name="connsiteY370" fmla="*/ 874395 h 1850707"/>
                <a:gd name="connsiteX371" fmla="*/ 187642 w 1849755"/>
                <a:gd name="connsiteY371" fmla="*/ 869632 h 1850707"/>
                <a:gd name="connsiteX372" fmla="*/ 182880 w 1849755"/>
                <a:gd name="connsiteY372" fmla="*/ 867727 h 1850707"/>
                <a:gd name="connsiteX373" fmla="*/ 97155 w 1849755"/>
                <a:gd name="connsiteY373" fmla="*/ 855345 h 1850707"/>
                <a:gd name="connsiteX374" fmla="*/ 92392 w 1849755"/>
                <a:gd name="connsiteY374" fmla="*/ 855345 h 1850707"/>
                <a:gd name="connsiteX375" fmla="*/ 88582 w 1849755"/>
                <a:gd name="connsiteY375" fmla="*/ 859155 h 1850707"/>
                <a:gd name="connsiteX376" fmla="*/ 85725 w 1849755"/>
                <a:gd name="connsiteY376" fmla="*/ 864870 h 1850707"/>
                <a:gd name="connsiteX377" fmla="*/ 83820 w 1849755"/>
                <a:gd name="connsiteY377" fmla="*/ 870585 h 1850707"/>
                <a:gd name="connsiteX378" fmla="*/ 76200 w 1849755"/>
                <a:gd name="connsiteY378" fmla="*/ 869632 h 1850707"/>
                <a:gd name="connsiteX379" fmla="*/ 85725 w 1849755"/>
                <a:gd name="connsiteY379" fmla="*/ 802957 h 1850707"/>
                <a:gd name="connsiteX380" fmla="*/ 92392 w 1849755"/>
                <a:gd name="connsiteY380" fmla="*/ 803910 h 1850707"/>
                <a:gd name="connsiteX381" fmla="*/ 92392 w 1849755"/>
                <a:gd name="connsiteY381" fmla="*/ 810577 h 1850707"/>
                <a:gd name="connsiteX382" fmla="*/ 92392 w 1849755"/>
                <a:gd name="connsiteY382" fmla="*/ 817245 h 1850707"/>
                <a:gd name="connsiteX383" fmla="*/ 95250 w 1849755"/>
                <a:gd name="connsiteY383" fmla="*/ 822007 h 1850707"/>
                <a:gd name="connsiteX384" fmla="*/ 100012 w 1849755"/>
                <a:gd name="connsiteY384" fmla="*/ 823912 h 1850707"/>
                <a:gd name="connsiteX385" fmla="*/ 140970 w 1849755"/>
                <a:gd name="connsiteY385" fmla="*/ 829627 h 1850707"/>
                <a:gd name="connsiteX386" fmla="*/ 141922 w 1849755"/>
                <a:gd name="connsiteY386" fmla="*/ 825817 h 1850707"/>
                <a:gd name="connsiteX387" fmla="*/ 129540 w 1849755"/>
                <a:gd name="connsiteY387" fmla="*/ 808672 h 1850707"/>
                <a:gd name="connsiteX388" fmla="*/ 117157 w 1849755"/>
                <a:gd name="connsiteY388" fmla="*/ 792480 h 1850707"/>
                <a:gd name="connsiteX389" fmla="*/ 106680 w 1849755"/>
                <a:gd name="connsiteY389" fmla="*/ 781050 h 1850707"/>
                <a:gd name="connsiteX390" fmla="*/ 99060 w 1849755"/>
                <a:gd name="connsiteY390" fmla="*/ 776287 h 1850707"/>
                <a:gd name="connsiteX391" fmla="*/ 96202 w 1849755"/>
                <a:gd name="connsiteY391" fmla="*/ 779145 h 1850707"/>
                <a:gd name="connsiteX392" fmla="*/ 93345 w 1849755"/>
                <a:gd name="connsiteY392" fmla="*/ 788670 h 1850707"/>
                <a:gd name="connsiteX393" fmla="*/ 86677 w 1849755"/>
                <a:gd name="connsiteY393" fmla="*/ 787717 h 1850707"/>
                <a:gd name="connsiteX394" fmla="*/ 1698308 w 1849755"/>
                <a:gd name="connsiteY394" fmla="*/ 618173 h 1850707"/>
                <a:gd name="connsiteX395" fmla="*/ 1712595 w 1849755"/>
                <a:gd name="connsiteY395" fmla="*/ 622935 h 1850707"/>
                <a:gd name="connsiteX396" fmla="*/ 1724978 w 1849755"/>
                <a:gd name="connsiteY396" fmla="*/ 634365 h 1850707"/>
                <a:gd name="connsiteX397" fmla="*/ 1734503 w 1849755"/>
                <a:gd name="connsiteY397" fmla="*/ 651510 h 1850707"/>
                <a:gd name="connsiteX398" fmla="*/ 1738313 w 1849755"/>
                <a:gd name="connsiteY398" fmla="*/ 670560 h 1850707"/>
                <a:gd name="connsiteX399" fmla="*/ 1737360 w 1849755"/>
                <a:gd name="connsiteY399" fmla="*/ 685800 h 1850707"/>
                <a:gd name="connsiteX400" fmla="*/ 1744028 w 1849755"/>
                <a:gd name="connsiteY400" fmla="*/ 688658 h 1850707"/>
                <a:gd name="connsiteX401" fmla="*/ 1746885 w 1849755"/>
                <a:gd name="connsiteY401" fmla="*/ 695325 h 1850707"/>
                <a:gd name="connsiteX402" fmla="*/ 1707833 w 1849755"/>
                <a:gd name="connsiteY402" fmla="*/ 709613 h 1850707"/>
                <a:gd name="connsiteX403" fmla="*/ 1705928 w 1849755"/>
                <a:gd name="connsiteY403" fmla="*/ 702945 h 1850707"/>
                <a:gd name="connsiteX404" fmla="*/ 1717358 w 1849755"/>
                <a:gd name="connsiteY404" fmla="*/ 692468 h 1850707"/>
                <a:gd name="connsiteX405" fmla="*/ 1725930 w 1849755"/>
                <a:gd name="connsiteY405" fmla="*/ 681990 h 1850707"/>
                <a:gd name="connsiteX406" fmla="*/ 1730693 w 1849755"/>
                <a:gd name="connsiteY406" fmla="*/ 670560 h 1850707"/>
                <a:gd name="connsiteX407" fmla="*/ 1729740 w 1849755"/>
                <a:gd name="connsiteY407" fmla="*/ 657225 h 1850707"/>
                <a:gd name="connsiteX408" fmla="*/ 1720215 w 1849755"/>
                <a:gd name="connsiteY408" fmla="*/ 644843 h 1850707"/>
                <a:gd name="connsiteX409" fmla="*/ 1705928 w 1849755"/>
                <a:gd name="connsiteY409" fmla="*/ 642938 h 1850707"/>
                <a:gd name="connsiteX410" fmla="*/ 1696403 w 1849755"/>
                <a:gd name="connsiteY410" fmla="*/ 651510 h 1850707"/>
                <a:gd name="connsiteX411" fmla="*/ 1693545 w 1849755"/>
                <a:gd name="connsiteY411" fmla="*/ 669608 h 1850707"/>
                <a:gd name="connsiteX412" fmla="*/ 1693545 w 1849755"/>
                <a:gd name="connsiteY412" fmla="*/ 682943 h 1850707"/>
                <a:gd name="connsiteX413" fmla="*/ 1693545 w 1849755"/>
                <a:gd name="connsiteY413" fmla="*/ 695325 h 1850707"/>
                <a:gd name="connsiteX414" fmla="*/ 1686878 w 1849755"/>
                <a:gd name="connsiteY414" fmla="*/ 717233 h 1850707"/>
                <a:gd name="connsiteX415" fmla="*/ 1668780 w 1849755"/>
                <a:gd name="connsiteY415" fmla="*/ 730568 h 1850707"/>
                <a:gd name="connsiteX416" fmla="*/ 1653540 w 1849755"/>
                <a:gd name="connsiteY416" fmla="*/ 731520 h 1850707"/>
                <a:gd name="connsiteX417" fmla="*/ 1638300 w 1849755"/>
                <a:gd name="connsiteY417" fmla="*/ 725805 h 1850707"/>
                <a:gd name="connsiteX418" fmla="*/ 1624965 w 1849755"/>
                <a:gd name="connsiteY418" fmla="*/ 713423 h 1850707"/>
                <a:gd name="connsiteX419" fmla="*/ 1611630 w 1849755"/>
                <a:gd name="connsiteY419" fmla="*/ 696278 h 1850707"/>
                <a:gd name="connsiteX420" fmla="*/ 1607820 w 1849755"/>
                <a:gd name="connsiteY420" fmla="*/ 675323 h 1850707"/>
                <a:gd name="connsiteX421" fmla="*/ 1608773 w 1849755"/>
                <a:gd name="connsiteY421" fmla="*/ 658178 h 1850707"/>
                <a:gd name="connsiteX422" fmla="*/ 1601153 w 1849755"/>
                <a:gd name="connsiteY422" fmla="*/ 654368 h 1850707"/>
                <a:gd name="connsiteX423" fmla="*/ 1599248 w 1849755"/>
                <a:gd name="connsiteY423" fmla="*/ 647700 h 1850707"/>
                <a:gd name="connsiteX424" fmla="*/ 1641158 w 1849755"/>
                <a:gd name="connsiteY424" fmla="*/ 632460 h 1850707"/>
                <a:gd name="connsiteX425" fmla="*/ 1643063 w 1849755"/>
                <a:gd name="connsiteY425" fmla="*/ 639128 h 1850707"/>
                <a:gd name="connsiteX426" fmla="*/ 1632585 w 1849755"/>
                <a:gd name="connsiteY426" fmla="*/ 649605 h 1850707"/>
                <a:gd name="connsiteX427" fmla="*/ 1624013 w 1849755"/>
                <a:gd name="connsiteY427" fmla="*/ 661988 h 1850707"/>
                <a:gd name="connsiteX428" fmla="*/ 1619250 w 1849755"/>
                <a:gd name="connsiteY428" fmla="*/ 676275 h 1850707"/>
                <a:gd name="connsiteX429" fmla="*/ 1620203 w 1849755"/>
                <a:gd name="connsiteY429" fmla="*/ 691515 h 1850707"/>
                <a:gd name="connsiteX430" fmla="*/ 1631633 w 1849755"/>
                <a:gd name="connsiteY430" fmla="*/ 706755 h 1850707"/>
                <a:gd name="connsiteX431" fmla="*/ 1646873 w 1849755"/>
                <a:gd name="connsiteY431" fmla="*/ 707708 h 1850707"/>
                <a:gd name="connsiteX432" fmla="*/ 1656398 w 1849755"/>
                <a:gd name="connsiteY432" fmla="*/ 699135 h 1850707"/>
                <a:gd name="connsiteX433" fmla="*/ 1659255 w 1849755"/>
                <a:gd name="connsiteY433" fmla="*/ 681038 h 1850707"/>
                <a:gd name="connsiteX434" fmla="*/ 1659255 w 1849755"/>
                <a:gd name="connsiteY434" fmla="*/ 666750 h 1850707"/>
                <a:gd name="connsiteX435" fmla="*/ 1659255 w 1849755"/>
                <a:gd name="connsiteY435" fmla="*/ 654368 h 1850707"/>
                <a:gd name="connsiteX436" fmla="*/ 1666875 w 1849755"/>
                <a:gd name="connsiteY436" fmla="*/ 632460 h 1850707"/>
                <a:gd name="connsiteX437" fmla="*/ 1684020 w 1849755"/>
                <a:gd name="connsiteY437" fmla="*/ 620078 h 1850707"/>
                <a:gd name="connsiteX438" fmla="*/ 1698308 w 1849755"/>
                <a:gd name="connsiteY438" fmla="*/ 618173 h 1850707"/>
                <a:gd name="connsiteX439" fmla="*/ 148590 w 1849755"/>
                <a:gd name="connsiteY439" fmla="*/ 579120 h 1850707"/>
                <a:gd name="connsiteX440" fmla="*/ 155257 w 1849755"/>
                <a:gd name="connsiteY440" fmla="*/ 581977 h 1850707"/>
                <a:gd name="connsiteX441" fmla="*/ 153352 w 1849755"/>
                <a:gd name="connsiteY441" fmla="*/ 588645 h 1850707"/>
                <a:gd name="connsiteX442" fmla="*/ 152400 w 1849755"/>
                <a:gd name="connsiteY442" fmla="*/ 595312 h 1850707"/>
                <a:gd name="connsiteX443" fmla="*/ 154305 w 1849755"/>
                <a:gd name="connsiteY443" fmla="*/ 601027 h 1850707"/>
                <a:gd name="connsiteX444" fmla="*/ 159067 w 1849755"/>
                <a:gd name="connsiteY444" fmla="*/ 603885 h 1850707"/>
                <a:gd name="connsiteX445" fmla="*/ 239077 w 1849755"/>
                <a:gd name="connsiteY445" fmla="*/ 636270 h 1850707"/>
                <a:gd name="connsiteX446" fmla="*/ 243840 w 1849755"/>
                <a:gd name="connsiteY446" fmla="*/ 637222 h 1850707"/>
                <a:gd name="connsiteX447" fmla="*/ 248602 w 1849755"/>
                <a:gd name="connsiteY447" fmla="*/ 634365 h 1850707"/>
                <a:gd name="connsiteX448" fmla="*/ 252412 w 1849755"/>
                <a:gd name="connsiteY448" fmla="*/ 629602 h 1850707"/>
                <a:gd name="connsiteX449" fmla="*/ 256222 w 1849755"/>
                <a:gd name="connsiteY449" fmla="*/ 622935 h 1850707"/>
                <a:gd name="connsiteX450" fmla="*/ 263842 w 1849755"/>
                <a:gd name="connsiteY450" fmla="*/ 624840 h 1850707"/>
                <a:gd name="connsiteX451" fmla="*/ 238125 w 1849755"/>
                <a:gd name="connsiteY451" fmla="*/ 687705 h 1850707"/>
                <a:gd name="connsiteX452" fmla="*/ 231457 w 1849755"/>
                <a:gd name="connsiteY452" fmla="*/ 684847 h 1850707"/>
                <a:gd name="connsiteX453" fmla="*/ 233362 w 1849755"/>
                <a:gd name="connsiteY453" fmla="*/ 678180 h 1850707"/>
                <a:gd name="connsiteX454" fmla="*/ 234315 w 1849755"/>
                <a:gd name="connsiteY454" fmla="*/ 672465 h 1850707"/>
                <a:gd name="connsiteX455" fmla="*/ 232410 w 1849755"/>
                <a:gd name="connsiteY455" fmla="*/ 667702 h 1850707"/>
                <a:gd name="connsiteX456" fmla="*/ 227647 w 1849755"/>
                <a:gd name="connsiteY456" fmla="*/ 664845 h 1850707"/>
                <a:gd name="connsiteX457" fmla="*/ 147637 w 1849755"/>
                <a:gd name="connsiteY457" fmla="*/ 632460 h 1850707"/>
                <a:gd name="connsiteX458" fmla="*/ 142875 w 1849755"/>
                <a:gd name="connsiteY458" fmla="*/ 631507 h 1850707"/>
                <a:gd name="connsiteX459" fmla="*/ 138112 w 1849755"/>
                <a:gd name="connsiteY459" fmla="*/ 634365 h 1850707"/>
                <a:gd name="connsiteX460" fmla="*/ 134302 w 1849755"/>
                <a:gd name="connsiteY460" fmla="*/ 639127 h 1850707"/>
                <a:gd name="connsiteX461" fmla="*/ 130492 w 1849755"/>
                <a:gd name="connsiteY461" fmla="*/ 644842 h 1850707"/>
                <a:gd name="connsiteX462" fmla="*/ 123825 w 1849755"/>
                <a:gd name="connsiteY462" fmla="*/ 641985 h 1850707"/>
                <a:gd name="connsiteX463" fmla="*/ 1624013 w 1849755"/>
                <a:gd name="connsiteY463" fmla="*/ 458153 h 1850707"/>
                <a:gd name="connsiteX464" fmla="*/ 1581150 w 1849755"/>
                <a:gd name="connsiteY464" fmla="*/ 485775 h 1850707"/>
                <a:gd name="connsiteX465" fmla="*/ 1584960 w 1849755"/>
                <a:gd name="connsiteY465" fmla="*/ 491490 h 1850707"/>
                <a:gd name="connsiteX466" fmla="*/ 1601153 w 1849755"/>
                <a:gd name="connsiteY466" fmla="*/ 503873 h 1850707"/>
                <a:gd name="connsiteX467" fmla="*/ 1622108 w 1849755"/>
                <a:gd name="connsiteY467" fmla="*/ 498158 h 1850707"/>
                <a:gd name="connsiteX468" fmla="*/ 1633538 w 1849755"/>
                <a:gd name="connsiteY468" fmla="*/ 482918 h 1850707"/>
                <a:gd name="connsiteX469" fmla="*/ 1627823 w 1849755"/>
                <a:gd name="connsiteY469" fmla="*/ 463868 h 1850707"/>
                <a:gd name="connsiteX470" fmla="*/ 1603058 w 1849755"/>
                <a:gd name="connsiteY470" fmla="*/ 412433 h 1850707"/>
                <a:gd name="connsiteX471" fmla="*/ 1640205 w 1849755"/>
                <a:gd name="connsiteY471" fmla="*/ 469583 h 1850707"/>
                <a:gd name="connsiteX472" fmla="*/ 1653540 w 1849755"/>
                <a:gd name="connsiteY472" fmla="*/ 502920 h 1850707"/>
                <a:gd name="connsiteX473" fmla="*/ 1642110 w 1849755"/>
                <a:gd name="connsiteY473" fmla="*/ 524828 h 1850707"/>
                <a:gd name="connsiteX474" fmla="*/ 1621155 w 1849755"/>
                <a:gd name="connsiteY474" fmla="*/ 529590 h 1850707"/>
                <a:gd name="connsiteX475" fmla="*/ 1599248 w 1849755"/>
                <a:gd name="connsiteY475" fmla="*/ 517208 h 1850707"/>
                <a:gd name="connsiteX476" fmla="*/ 1591628 w 1849755"/>
                <a:gd name="connsiteY476" fmla="*/ 538163 h 1850707"/>
                <a:gd name="connsiteX477" fmla="*/ 1583055 w 1849755"/>
                <a:gd name="connsiteY477" fmla="*/ 562928 h 1850707"/>
                <a:gd name="connsiteX478" fmla="*/ 1580198 w 1849755"/>
                <a:gd name="connsiteY478" fmla="*/ 573405 h 1850707"/>
                <a:gd name="connsiteX479" fmla="*/ 1579245 w 1849755"/>
                <a:gd name="connsiteY479" fmla="*/ 583883 h 1850707"/>
                <a:gd name="connsiteX480" fmla="*/ 1581150 w 1849755"/>
                <a:gd name="connsiteY480" fmla="*/ 588645 h 1850707"/>
                <a:gd name="connsiteX481" fmla="*/ 1583055 w 1849755"/>
                <a:gd name="connsiteY481" fmla="*/ 592455 h 1850707"/>
                <a:gd name="connsiteX482" fmla="*/ 1577340 w 1849755"/>
                <a:gd name="connsiteY482" fmla="*/ 596265 h 1850707"/>
                <a:gd name="connsiteX483" fmla="*/ 1551623 w 1849755"/>
                <a:gd name="connsiteY483" fmla="*/ 557213 h 1850707"/>
                <a:gd name="connsiteX484" fmla="*/ 1565910 w 1849755"/>
                <a:gd name="connsiteY484" fmla="*/ 524828 h 1850707"/>
                <a:gd name="connsiteX485" fmla="*/ 1576388 w 1849755"/>
                <a:gd name="connsiteY485" fmla="*/ 494348 h 1850707"/>
                <a:gd name="connsiteX486" fmla="*/ 1573530 w 1849755"/>
                <a:gd name="connsiteY486" fmla="*/ 490538 h 1850707"/>
                <a:gd name="connsiteX487" fmla="*/ 1542098 w 1849755"/>
                <a:gd name="connsiteY487" fmla="*/ 510540 h 1850707"/>
                <a:gd name="connsiteX488" fmla="*/ 1538288 w 1849755"/>
                <a:gd name="connsiteY488" fmla="*/ 514350 h 1850707"/>
                <a:gd name="connsiteX489" fmla="*/ 1537335 w 1849755"/>
                <a:gd name="connsiteY489" fmla="*/ 520065 h 1850707"/>
                <a:gd name="connsiteX490" fmla="*/ 1539240 w 1849755"/>
                <a:gd name="connsiteY490" fmla="*/ 524828 h 1850707"/>
                <a:gd name="connsiteX491" fmla="*/ 1541145 w 1849755"/>
                <a:gd name="connsiteY491" fmla="*/ 530543 h 1850707"/>
                <a:gd name="connsiteX492" fmla="*/ 1535430 w 1849755"/>
                <a:gd name="connsiteY492" fmla="*/ 534353 h 1850707"/>
                <a:gd name="connsiteX493" fmla="*/ 1500188 w 1849755"/>
                <a:gd name="connsiteY493" fmla="*/ 479108 h 1850707"/>
                <a:gd name="connsiteX494" fmla="*/ 1505903 w 1849755"/>
                <a:gd name="connsiteY494" fmla="*/ 475298 h 1850707"/>
                <a:gd name="connsiteX495" fmla="*/ 1509713 w 1849755"/>
                <a:gd name="connsiteY495" fmla="*/ 481013 h 1850707"/>
                <a:gd name="connsiteX496" fmla="*/ 1513523 w 1849755"/>
                <a:gd name="connsiteY496" fmla="*/ 484823 h 1850707"/>
                <a:gd name="connsiteX497" fmla="*/ 1519238 w 1849755"/>
                <a:gd name="connsiteY497" fmla="*/ 486728 h 1850707"/>
                <a:gd name="connsiteX498" fmla="*/ 1524000 w 1849755"/>
                <a:gd name="connsiteY498" fmla="*/ 484823 h 1850707"/>
                <a:gd name="connsiteX499" fmla="*/ 1596390 w 1849755"/>
                <a:gd name="connsiteY499" fmla="*/ 438150 h 1850707"/>
                <a:gd name="connsiteX500" fmla="*/ 1600200 w 1849755"/>
                <a:gd name="connsiteY500" fmla="*/ 434340 h 1850707"/>
                <a:gd name="connsiteX501" fmla="*/ 1601153 w 1849755"/>
                <a:gd name="connsiteY501" fmla="*/ 428625 h 1850707"/>
                <a:gd name="connsiteX502" fmla="*/ 1599248 w 1849755"/>
                <a:gd name="connsiteY502" fmla="*/ 421958 h 1850707"/>
                <a:gd name="connsiteX503" fmla="*/ 1597343 w 1849755"/>
                <a:gd name="connsiteY503" fmla="*/ 416243 h 1850707"/>
                <a:gd name="connsiteX504" fmla="*/ 1016318 w 1849755"/>
                <a:gd name="connsiteY504" fmla="*/ 398145 h 1850707"/>
                <a:gd name="connsiteX505" fmla="*/ 968693 w 1849755"/>
                <a:gd name="connsiteY505" fmla="*/ 447675 h 1850707"/>
                <a:gd name="connsiteX506" fmla="*/ 968693 w 1849755"/>
                <a:gd name="connsiteY506" fmla="*/ 449580 h 1850707"/>
                <a:gd name="connsiteX507" fmla="*/ 968693 w 1849755"/>
                <a:gd name="connsiteY507" fmla="*/ 733425 h 1850707"/>
                <a:gd name="connsiteX508" fmla="*/ 968693 w 1849755"/>
                <a:gd name="connsiteY508" fmla="*/ 758190 h 1850707"/>
                <a:gd name="connsiteX509" fmla="*/ 1005840 w 1849755"/>
                <a:gd name="connsiteY509" fmla="*/ 803910 h 1850707"/>
                <a:gd name="connsiteX510" fmla="*/ 1188720 w 1849755"/>
                <a:gd name="connsiteY510" fmla="*/ 899160 h 1850707"/>
                <a:gd name="connsiteX511" fmla="*/ 1351598 w 1849755"/>
                <a:gd name="connsiteY511" fmla="*/ 1087755 h 1850707"/>
                <a:gd name="connsiteX512" fmla="*/ 1418273 w 1849755"/>
                <a:gd name="connsiteY512" fmla="*/ 1102043 h 1850707"/>
                <a:gd name="connsiteX513" fmla="*/ 1440180 w 1849755"/>
                <a:gd name="connsiteY513" fmla="*/ 1062038 h 1850707"/>
                <a:gd name="connsiteX514" fmla="*/ 1432560 w 1849755"/>
                <a:gd name="connsiteY514" fmla="*/ 1035368 h 1850707"/>
                <a:gd name="connsiteX515" fmla="*/ 1249680 w 1849755"/>
                <a:gd name="connsiteY515" fmla="*/ 825818 h 1850707"/>
                <a:gd name="connsiteX516" fmla="*/ 1066800 w 1849755"/>
                <a:gd name="connsiteY516" fmla="*/ 721995 h 1850707"/>
                <a:gd name="connsiteX517" fmla="*/ 1066800 w 1849755"/>
                <a:gd name="connsiteY517" fmla="*/ 611505 h 1850707"/>
                <a:gd name="connsiteX518" fmla="*/ 1331595 w 1849755"/>
                <a:gd name="connsiteY518" fmla="*/ 757238 h 1850707"/>
                <a:gd name="connsiteX519" fmla="*/ 1399223 w 1849755"/>
                <a:gd name="connsiteY519" fmla="*/ 751523 h 1850707"/>
                <a:gd name="connsiteX520" fmla="*/ 1393508 w 1849755"/>
                <a:gd name="connsiteY520" fmla="*/ 683895 h 1850707"/>
                <a:gd name="connsiteX521" fmla="*/ 1223010 w 1849755"/>
                <a:gd name="connsiteY521" fmla="*/ 570548 h 1850707"/>
                <a:gd name="connsiteX522" fmla="*/ 1065848 w 1849755"/>
                <a:gd name="connsiteY522" fmla="*/ 512445 h 1850707"/>
                <a:gd name="connsiteX523" fmla="*/ 1065848 w 1849755"/>
                <a:gd name="connsiteY523" fmla="*/ 447675 h 1850707"/>
                <a:gd name="connsiteX524" fmla="*/ 1016318 w 1849755"/>
                <a:gd name="connsiteY524" fmla="*/ 398145 h 1850707"/>
                <a:gd name="connsiteX525" fmla="*/ 833438 w 1849755"/>
                <a:gd name="connsiteY525" fmla="*/ 398145 h 1850707"/>
                <a:gd name="connsiteX526" fmla="*/ 783908 w 1849755"/>
                <a:gd name="connsiteY526" fmla="*/ 447675 h 1850707"/>
                <a:gd name="connsiteX527" fmla="*/ 783908 w 1849755"/>
                <a:gd name="connsiteY527" fmla="*/ 512445 h 1850707"/>
                <a:gd name="connsiteX528" fmla="*/ 626745 w 1849755"/>
                <a:gd name="connsiteY528" fmla="*/ 570548 h 1850707"/>
                <a:gd name="connsiteX529" fmla="*/ 456248 w 1849755"/>
                <a:gd name="connsiteY529" fmla="*/ 683895 h 1850707"/>
                <a:gd name="connsiteX530" fmla="*/ 451485 w 1849755"/>
                <a:gd name="connsiteY530" fmla="*/ 751523 h 1850707"/>
                <a:gd name="connsiteX531" fmla="*/ 519113 w 1849755"/>
                <a:gd name="connsiteY531" fmla="*/ 757238 h 1850707"/>
                <a:gd name="connsiteX532" fmla="*/ 783908 w 1849755"/>
                <a:gd name="connsiteY532" fmla="*/ 611505 h 1850707"/>
                <a:gd name="connsiteX533" fmla="*/ 783908 w 1849755"/>
                <a:gd name="connsiteY533" fmla="*/ 721995 h 1850707"/>
                <a:gd name="connsiteX534" fmla="*/ 601028 w 1849755"/>
                <a:gd name="connsiteY534" fmla="*/ 825818 h 1850707"/>
                <a:gd name="connsiteX535" fmla="*/ 418148 w 1849755"/>
                <a:gd name="connsiteY535" fmla="*/ 1035368 h 1850707"/>
                <a:gd name="connsiteX536" fmla="*/ 410528 w 1849755"/>
                <a:gd name="connsiteY536" fmla="*/ 1062038 h 1850707"/>
                <a:gd name="connsiteX537" fmla="*/ 432435 w 1849755"/>
                <a:gd name="connsiteY537" fmla="*/ 1102043 h 1850707"/>
                <a:gd name="connsiteX538" fmla="*/ 499110 w 1849755"/>
                <a:gd name="connsiteY538" fmla="*/ 1087755 h 1850707"/>
                <a:gd name="connsiteX539" fmla="*/ 661988 w 1849755"/>
                <a:gd name="connsiteY539" fmla="*/ 899160 h 1850707"/>
                <a:gd name="connsiteX540" fmla="*/ 844868 w 1849755"/>
                <a:gd name="connsiteY540" fmla="*/ 803910 h 1850707"/>
                <a:gd name="connsiteX541" fmla="*/ 882015 w 1849755"/>
                <a:gd name="connsiteY541" fmla="*/ 758190 h 1850707"/>
                <a:gd name="connsiteX542" fmla="*/ 882015 w 1849755"/>
                <a:gd name="connsiteY542" fmla="*/ 733425 h 1850707"/>
                <a:gd name="connsiteX543" fmla="*/ 882015 w 1849755"/>
                <a:gd name="connsiteY543" fmla="*/ 449580 h 1850707"/>
                <a:gd name="connsiteX544" fmla="*/ 882015 w 1849755"/>
                <a:gd name="connsiteY544" fmla="*/ 447675 h 1850707"/>
                <a:gd name="connsiteX545" fmla="*/ 833438 w 1849755"/>
                <a:gd name="connsiteY545" fmla="*/ 398145 h 1850707"/>
                <a:gd name="connsiteX546" fmla="*/ 278130 w 1849755"/>
                <a:gd name="connsiteY546" fmla="*/ 373380 h 1850707"/>
                <a:gd name="connsiteX547" fmla="*/ 283845 w 1849755"/>
                <a:gd name="connsiteY547" fmla="*/ 377190 h 1850707"/>
                <a:gd name="connsiteX548" fmla="*/ 280987 w 1849755"/>
                <a:gd name="connsiteY548" fmla="*/ 382905 h 1850707"/>
                <a:gd name="connsiteX549" fmla="*/ 279082 w 1849755"/>
                <a:gd name="connsiteY549" fmla="*/ 391477 h 1850707"/>
                <a:gd name="connsiteX550" fmla="*/ 282892 w 1849755"/>
                <a:gd name="connsiteY550" fmla="*/ 400050 h 1850707"/>
                <a:gd name="connsiteX551" fmla="*/ 295275 w 1849755"/>
                <a:gd name="connsiteY551" fmla="*/ 410527 h 1850707"/>
                <a:gd name="connsiteX552" fmla="*/ 366712 w 1849755"/>
                <a:gd name="connsiteY552" fmla="*/ 461962 h 1850707"/>
                <a:gd name="connsiteX553" fmla="*/ 358140 w 1849755"/>
                <a:gd name="connsiteY553" fmla="*/ 474345 h 1850707"/>
                <a:gd name="connsiteX554" fmla="*/ 237172 w 1849755"/>
                <a:gd name="connsiteY554" fmla="*/ 481012 h 1850707"/>
                <a:gd name="connsiteX555" fmla="*/ 283845 w 1849755"/>
                <a:gd name="connsiteY555" fmla="*/ 514350 h 1850707"/>
                <a:gd name="connsiteX556" fmla="*/ 298132 w 1849755"/>
                <a:gd name="connsiteY556" fmla="*/ 522922 h 1850707"/>
                <a:gd name="connsiteX557" fmla="*/ 307657 w 1849755"/>
                <a:gd name="connsiteY557" fmla="*/ 523875 h 1850707"/>
                <a:gd name="connsiteX558" fmla="*/ 314325 w 1849755"/>
                <a:gd name="connsiteY558" fmla="*/ 520065 h 1850707"/>
                <a:gd name="connsiteX559" fmla="*/ 320992 w 1849755"/>
                <a:gd name="connsiteY559" fmla="*/ 514350 h 1850707"/>
                <a:gd name="connsiteX560" fmla="*/ 326707 w 1849755"/>
                <a:gd name="connsiteY560" fmla="*/ 518160 h 1850707"/>
                <a:gd name="connsiteX561" fmla="*/ 296227 w 1849755"/>
                <a:gd name="connsiteY561" fmla="*/ 561022 h 1850707"/>
                <a:gd name="connsiteX562" fmla="*/ 290512 w 1849755"/>
                <a:gd name="connsiteY562" fmla="*/ 557212 h 1850707"/>
                <a:gd name="connsiteX563" fmla="*/ 294322 w 1849755"/>
                <a:gd name="connsiteY563" fmla="*/ 550545 h 1850707"/>
                <a:gd name="connsiteX564" fmla="*/ 296227 w 1849755"/>
                <a:gd name="connsiteY564" fmla="*/ 542925 h 1850707"/>
                <a:gd name="connsiteX565" fmla="*/ 292417 w 1849755"/>
                <a:gd name="connsiteY565" fmla="*/ 534352 h 1850707"/>
                <a:gd name="connsiteX566" fmla="*/ 279082 w 1849755"/>
                <a:gd name="connsiteY566" fmla="*/ 523875 h 1850707"/>
                <a:gd name="connsiteX567" fmla="*/ 232410 w 1849755"/>
                <a:gd name="connsiteY567" fmla="*/ 490537 h 1850707"/>
                <a:gd name="connsiteX568" fmla="*/ 224790 w 1849755"/>
                <a:gd name="connsiteY568" fmla="*/ 486727 h 1850707"/>
                <a:gd name="connsiteX569" fmla="*/ 217170 w 1849755"/>
                <a:gd name="connsiteY569" fmla="*/ 485775 h 1850707"/>
                <a:gd name="connsiteX570" fmla="*/ 209550 w 1849755"/>
                <a:gd name="connsiteY570" fmla="*/ 488632 h 1850707"/>
                <a:gd name="connsiteX571" fmla="*/ 201930 w 1849755"/>
                <a:gd name="connsiteY571" fmla="*/ 494347 h 1850707"/>
                <a:gd name="connsiteX572" fmla="*/ 196215 w 1849755"/>
                <a:gd name="connsiteY572" fmla="*/ 490537 h 1850707"/>
                <a:gd name="connsiteX573" fmla="*/ 222885 w 1849755"/>
                <a:gd name="connsiteY573" fmla="*/ 453390 h 1850707"/>
                <a:gd name="connsiteX574" fmla="*/ 328612 w 1849755"/>
                <a:gd name="connsiteY574" fmla="*/ 447675 h 1850707"/>
                <a:gd name="connsiteX575" fmla="*/ 290512 w 1849755"/>
                <a:gd name="connsiteY575" fmla="*/ 421005 h 1850707"/>
                <a:gd name="connsiteX576" fmla="*/ 276225 w 1849755"/>
                <a:gd name="connsiteY576" fmla="*/ 412432 h 1850707"/>
                <a:gd name="connsiteX577" fmla="*/ 266700 w 1849755"/>
                <a:gd name="connsiteY577" fmla="*/ 411480 h 1850707"/>
                <a:gd name="connsiteX578" fmla="*/ 260032 w 1849755"/>
                <a:gd name="connsiteY578" fmla="*/ 415290 h 1850707"/>
                <a:gd name="connsiteX579" fmla="*/ 253365 w 1849755"/>
                <a:gd name="connsiteY579" fmla="*/ 420052 h 1850707"/>
                <a:gd name="connsiteX580" fmla="*/ 247650 w 1849755"/>
                <a:gd name="connsiteY580" fmla="*/ 415290 h 1850707"/>
                <a:gd name="connsiteX581" fmla="*/ 925830 w 1849755"/>
                <a:gd name="connsiteY581" fmla="*/ 296228 h 1850707"/>
                <a:gd name="connsiteX582" fmla="*/ 1555433 w 1849755"/>
                <a:gd name="connsiteY582" fmla="*/ 925830 h 1850707"/>
                <a:gd name="connsiteX583" fmla="*/ 925830 w 1849755"/>
                <a:gd name="connsiteY583" fmla="*/ 1555433 h 1850707"/>
                <a:gd name="connsiteX584" fmla="*/ 296228 w 1849755"/>
                <a:gd name="connsiteY584" fmla="*/ 925830 h 1850707"/>
                <a:gd name="connsiteX585" fmla="*/ 925830 w 1849755"/>
                <a:gd name="connsiteY585" fmla="*/ 296228 h 1850707"/>
                <a:gd name="connsiteX586" fmla="*/ 925830 w 1849755"/>
                <a:gd name="connsiteY586" fmla="*/ 261937 h 1850707"/>
                <a:gd name="connsiteX587" fmla="*/ 667702 w 1849755"/>
                <a:gd name="connsiteY587" fmla="*/ 314325 h 1850707"/>
                <a:gd name="connsiteX588" fmla="*/ 456247 w 1849755"/>
                <a:gd name="connsiteY588" fmla="*/ 456247 h 1850707"/>
                <a:gd name="connsiteX589" fmla="*/ 314325 w 1849755"/>
                <a:gd name="connsiteY589" fmla="*/ 667702 h 1850707"/>
                <a:gd name="connsiteX590" fmla="*/ 261937 w 1849755"/>
                <a:gd name="connsiteY590" fmla="*/ 925830 h 1850707"/>
                <a:gd name="connsiteX591" fmla="*/ 314325 w 1849755"/>
                <a:gd name="connsiteY591" fmla="*/ 1183957 h 1850707"/>
                <a:gd name="connsiteX592" fmla="*/ 456247 w 1849755"/>
                <a:gd name="connsiteY592" fmla="*/ 1395412 h 1850707"/>
                <a:gd name="connsiteX593" fmla="*/ 667702 w 1849755"/>
                <a:gd name="connsiteY593" fmla="*/ 1537335 h 1850707"/>
                <a:gd name="connsiteX594" fmla="*/ 925830 w 1849755"/>
                <a:gd name="connsiteY594" fmla="*/ 1589722 h 1850707"/>
                <a:gd name="connsiteX595" fmla="*/ 1183957 w 1849755"/>
                <a:gd name="connsiteY595" fmla="*/ 1537335 h 1850707"/>
                <a:gd name="connsiteX596" fmla="*/ 1395412 w 1849755"/>
                <a:gd name="connsiteY596" fmla="*/ 1395412 h 1850707"/>
                <a:gd name="connsiteX597" fmla="*/ 1537335 w 1849755"/>
                <a:gd name="connsiteY597" fmla="*/ 1183957 h 1850707"/>
                <a:gd name="connsiteX598" fmla="*/ 1589722 w 1849755"/>
                <a:gd name="connsiteY598" fmla="*/ 925830 h 1850707"/>
                <a:gd name="connsiteX599" fmla="*/ 1537335 w 1849755"/>
                <a:gd name="connsiteY599" fmla="*/ 667702 h 1850707"/>
                <a:gd name="connsiteX600" fmla="*/ 1395412 w 1849755"/>
                <a:gd name="connsiteY600" fmla="*/ 456247 h 1850707"/>
                <a:gd name="connsiteX601" fmla="*/ 1183957 w 1849755"/>
                <a:gd name="connsiteY601" fmla="*/ 314325 h 1850707"/>
                <a:gd name="connsiteX602" fmla="*/ 925830 w 1849755"/>
                <a:gd name="connsiteY602" fmla="*/ 261937 h 1850707"/>
                <a:gd name="connsiteX603" fmla="*/ 1454467 w 1849755"/>
                <a:gd name="connsiteY603" fmla="*/ 259080 h 1850707"/>
                <a:gd name="connsiteX604" fmla="*/ 1534477 w 1849755"/>
                <a:gd name="connsiteY604" fmla="*/ 331470 h 1850707"/>
                <a:gd name="connsiteX605" fmla="*/ 1514475 w 1849755"/>
                <a:gd name="connsiteY605" fmla="*/ 356235 h 1850707"/>
                <a:gd name="connsiteX606" fmla="*/ 1509712 w 1849755"/>
                <a:gd name="connsiteY606" fmla="*/ 351472 h 1850707"/>
                <a:gd name="connsiteX607" fmla="*/ 1512570 w 1849755"/>
                <a:gd name="connsiteY607" fmla="*/ 335280 h 1850707"/>
                <a:gd name="connsiteX608" fmla="*/ 1509712 w 1849755"/>
                <a:gd name="connsiteY608" fmla="*/ 320992 h 1850707"/>
                <a:gd name="connsiteX609" fmla="*/ 1504950 w 1849755"/>
                <a:gd name="connsiteY609" fmla="*/ 315277 h 1850707"/>
                <a:gd name="connsiteX610" fmla="*/ 1499235 w 1849755"/>
                <a:gd name="connsiteY610" fmla="*/ 309562 h 1850707"/>
                <a:gd name="connsiteX611" fmla="*/ 1485900 w 1849755"/>
                <a:gd name="connsiteY611" fmla="*/ 298132 h 1850707"/>
                <a:gd name="connsiteX612" fmla="*/ 1454467 w 1849755"/>
                <a:gd name="connsiteY612" fmla="*/ 332422 h 1850707"/>
                <a:gd name="connsiteX613" fmla="*/ 1463992 w 1849755"/>
                <a:gd name="connsiteY613" fmla="*/ 340995 h 1850707"/>
                <a:gd name="connsiteX614" fmla="*/ 1470660 w 1849755"/>
                <a:gd name="connsiteY614" fmla="*/ 345757 h 1850707"/>
                <a:gd name="connsiteX615" fmla="*/ 1479232 w 1849755"/>
                <a:gd name="connsiteY615" fmla="*/ 347662 h 1850707"/>
                <a:gd name="connsiteX616" fmla="*/ 1486852 w 1849755"/>
                <a:gd name="connsiteY616" fmla="*/ 344805 h 1850707"/>
                <a:gd name="connsiteX617" fmla="*/ 1494472 w 1849755"/>
                <a:gd name="connsiteY617" fmla="*/ 340042 h 1850707"/>
                <a:gd name="connsiteX618" fmla="*/ 1499235 w 1849755"/>
                <a:gd name="connsiteY618" fmla="*/ 344805 h 1850707"/>
                <a:gd name="connsiteX619" fmla="*/ 1464945 w 1849755"/>
                <a:gd name="connsiteY619" fmla="*/ 381952 h 1850707"/>
                <a:gd name="connsiteX620" fmla="*/ 1460182 w 1849755"/>
                <a:gd name="connsiteY620" fmla="*/ 377190 h 1850707"/>
                <a:gd name="connsiteX621" fmla="*/ 1463992 w 1849755"/>
                <a:gd name="connsiteY621" fmla="*/ 368617 h 1850707"/>
                <a:gd name="connsiteX622" fmla="*/ 1465897 w 1849755"/>
                <a:gd name="connsiteY622" fmla="*/ 360045 h 1850707"/>
                <a:gd name="connsiteX623" fmla="*/ 1463992 w 1849755"/>
                <a:gd name="connsiteY623" fmla="*/ 352425 h 1850707"/>
                <a:gd name="connsiteX624" fmla="*/ 1458277 w 1849755"/>
                <a:gd name="connsiteY624" fmla="*/ 345757 h 1850707"/>
                <a:gd name="connsiteX625" fmla="*/ 1448752 w 1849755"/>
                <a:gd name="connsiteY625" fmla="*/ 337185 h 1850707"/>
                <a:gd name="connsiteX626" fmla="*/ 1424940 w 1849755"/>
                <a:gd name="connsiteY626" fmla="*/ 362902 h 1850707"/>
                <a:gd name="connsiteX627" fmla="*/ 1419225 w 1849755"/>
                <a:gd name="connsiteY627" fmla="*/ 369570 h 1850707"/>
                <a:gd name="connsiteX628" fmla="*/ 1418272 w 1849755"/>
                <a:gd name="connsiteY628" fmla="*/ 375285 h 1850707"/>
                <a:gd name="connsiteX629" fmla="*/ 1421130 w 1849755"/>
                <a:gd name="connsiteY629" fmla="*/ 381000 h 1850707"/>
                <a:gd name="connsiteX630" fmla="*/ 1428750 w 1849755"/>
                <a:gd name="connsiteY630" fmla="*/ 388620 h 1850707"/>
                <a:gd name="connsiteX631" fmla="*/ 1434465 w 1849755"/>
                <a:gd name="connsiteY631" fmla="*/ 393382 h 1850707"/>
                <a:gd name="connsiteX632" fmla="*/ 1440180 w 1849755"/>
                <a:gd name="connsiteY632" fmla="*/ 398145 h 1850707"/>
                <a:gd name="connsiteX633" fmla="*/ 1445895 w 1849755"/>
                <a:gd name="connsiteY633" fmla="*/ 401955 h 1850707"/>
                <a:gd name="connsiteX634" fmla="*/ 1450657 w 1849755"/>
                <a:gd name="connsiteY634" fmla="*/ 402907 h 1850707"/>
                <a:gd name="connsiteX635" fmla="*/ 1465897 w 1849755"/>
                <a:gd name="connsiteY635" fmla="*/ 400050 h 1850707"/>
                <a:gd name="connsiteX636" fmla="*/ 1479232 w 1849755"/>
                <a:gd name="connsiteY636" fmla="*/ 395287 h 1850707"/>
                <a:gd name="connsiteX637" fmla="*/ 1483995 w 1849755"/>
                <a:gd name="connsiteY637" fmla="*/ 399097 h 1850707"/>
                <a:gd name="connsiteX638" fmla="*/ 1456372 w 1849755"/>
                <a:gd name="connsiteY638" fmla="*/ 425767 h 1850707"/>
                <a:gd name="connsiteX639" fmla="*/ 1371600 w 1849755"/>
                <a:gd name="connsiteY639" fmla="*/ 348615 h 1850707"/>
                <a:gd name="connsiteX640" fmla="*/ 1376362 w 1849755"/>
                <a:gd name="connsiteY640" fmla="*/ 343852 h 1850707"/>
                <a:gd name="connsiteX641" fmla="*/ 1382077 w 1849755"/>
                <a:gd name="connsiteY641" fmla="*/ 347662 h 1850707"/>
                <a:gd name="connsiteX642" fmla="*/ 1386840 w 1849755"/>
                <a:gd name="connsiteY642" fmla="*/ 350520 h 1850707"/>
                <a:gd name="connsiteX643" fmla="*/ 1392555 w 1849755"/>
                <a:gd name="connsiteY643" fmla="*/ 351472 h 1850707"/>
                <a:gd name="connsiteX644" fmla="*/ 1397317 w 1849755"/>
                <a:gd name="connsiteY644" fmla="*/ 348615 h 1850707"/>
                <a:gd name="connsiteX645" fmla="*/ 1455420 w 1849755"/>
                <a:gd name="connsiteY645" fmla="*/ 284797 h 1850707"/>
                <a:gd name="connsiteX646" fmla="*/ 1458277 w 1849755"/>
                <a:gd name="connsiteY646" fmla="*/ 280035 h 1850707"/>
                <a:gd name="connsiteX647" fmla="*/ 1457325 w 1849755"/>
                <a:gd name="connsiteY647" fmla="*/ 274320 h 1850707"/>
                <a:gd name="connsiteX648" fmla="*/ 1453515 w 1849755"/>
                <a:gd name="connsiteY648" fmla="*/ 268605 h 1850707"/>
                <a:gd name="connsiteX649" fmla="*/ 1449705 w 1849755"/>
                <a:gd name="connsiteY649" fmla="*/ 263842 h 1850707"/>
                <a:gd name="connsiteX650" fmla="*/ 925830 w 1849755"/>
                <a:gd name="connsiteY650" fmla="*/ 241935 h 1850707"/>
                <a:gd name="connsiteX651" fmla="*/ 1192530 w 1849755"/>
                <a:gd name="connsiteY651" fmla="*/ 295275 h 1850707"/>
                <a:gd name="connsiteX652" fmla="*/ 1409700 w 1849755"/>
                <a:gd name="connsiteY652" fmla="*/ 441960 h 1850707"/>
                <a:gd name="connsiteX653" fmla="*/ 1556385 w 1849755"/>
                <a:gd name="connsiteY653" fmla="*/ 659130 h 1850707"/>
                <a:gd name="connsiteX654" fmla="*/ 1610677 w 1849755"/>
                <a:gd name="connsiteY654" fmla="*/ 925830 h 1850707"/>
                <a:gd name="connsiteX655" fmla="*/ 1556385 w 1849755"/>
                <a:gd name="connsiteY655" fmla="*/ 1192530 h 1850707"/>
                <a:gd name="connsiteX656" fmla="*/ 1409700 w 1849755"/>
                <a:gd name="connsiteY656" fmla="*/ 1409700 h 1850707"/>
                <a:gd name="connsiteX657" fmla="*/ 1192530 w 1849755"/>
                <a:gd name="connsiteY657" fmla="*/ 1556385 h 1850707"/>
                <a:gd name="connsiteX658" fmla="*/ 925830 w 1849755"/>
                <a:gd name="connsiteY658" fmla="*/ 1610677 h 1850707"/>
                <a:gd name="connsiteX659" fmla="*/ 659130 w 1849755"/>
                <a:gd name="connsiteY659" fmla="*/ 1556385 h 1850707"/>
                <a:gd name="connsiteX660" fmla="*/ 441960 w 1849755"/>
                <a:gd name="connsiteY660" fmla="*/ 1409700 h 1850707"/>
                <a:gd name="connsiteX661" fmla="*/ 295275 w 1849755"/>
                <a:gd name="connsiteY661" fmla="*/ 1192530 h 1850707"/>
                <a:gd name="connsiteX662" fmla="*/ 241935 w 1849755"/>
                <a:gd name="connsiteY662" fmla="*/ 925830 h 1850707"/>
                <a:gd name="connsiteX663" fmla="*/ 295275 w 1849755"/>
                <a:gd name="connsiteY663" fmla="*/ 659130 h 1850707"/>
                <a:gd name="connsiteX664" fmla="*/ 441960 w 1849755"/>
                <a:gd name="connsiteY664" fmla="*/ 441960 h 1850707"/>
                <a:gd name="connsiteX665" fmla="*/ 659130 w 1849755"/>
                <a:gd name="connsiteY665" fmla="*/ 295275 h 1850707"/>
                <a:gd name="connsiteX666" fmla="*/ 925830 w 1849755"/>
                <a:gd name="connsiteY666" fmla="*/ 241935 h 1850707"/>
                <a:gd name="connsiteX667" fmla="*/ 435292 w 1849755"/>
                <a:gd name="connsiteY667" fmla="*/ 233363 h 1850707"/>
                <a:gd name="connsiteX668" fmla="*/ 463867 w 1849755"/>
                <a:gd name="connsiteY668" fmla="*/ 267653 h 1850707"/>
                <a:gd name="connsiteX669" fmla="*/ 458152 w 1849755"/>
                <a:gd name="connsiteY669" fmla="*/ 272415 h 1850707"/>
                <a:gd name="connsiteX670" fmla="*/ 427672 w 1849755"/>
                <a:gd name="connsiteY670" fmla="*/ 259080 h 1850707"/>
                <a:gd name="connsiteX671" fmla="*/ 403860 w 1849755"/>
                <a:gd name="connsiteY671" fmla="*/ 265748 h 1850707"/>
                <a:gd name="connsiteX672" fmla="*/ 393382 w 1849755"/>
                <a:gd name="connsiteY672" fmla="*/ 293370 h 1850707"/>
                <a:gd name="connsiteX673" fmla="*/ 411480 w 1849755"/>
                <a:gd name="connsiteY673" fmla="*/ 329565 h 1850707"/>
                <a:gd name="connsiteX674" fmla="*/ 444817 w 1849755"/>
                <a:gd name="connsiteY674" fmla="*/ 357188 h 1850707"/>
                <a:gd name="connsiteX675" fmla="*/ 473392 w 1849755"/>
                <a:gd name="connsiteY675" fmla="*/ 353378 h 1850707"/>
                <a:gd name="connsiteX676" fmla="*/ 481965 w 1849755"/>
                <a:gd name="connsiteY676" fmla="*/ 342900 h 1850707"/>
                <a:gd name="connsiteX677" fmla="*/ 485775 w 1849755"/>
                <a:gd name="connsiteY677" fmla="*/ 333375 h 1850707"/>
                <a:gd name="connsiteX678" fmla="*/ 470535 w 1849755"/>
                <a:gd name="connsiteY678" fmla="*/ 314325 h 1850707"/>
                <a:gd name="connsiteX679" fmla="*/ 466725 w 1849755"/>
                <a:gd name="connsiteY679" fmla="*/ 311468 h 1850707"/>
                <a:gd name="connsiteX680" fmla="*/ 461010 w 1849755"/>
                <a:gd name="connsiteY680" fmla="*/ 311468 h 1850707"/>
                <a:gd name="connsiteX681" fmla="*/ 454342 w 1849755"/>
                <a:gd name="connsiteY681" fmla="*/ 314325 h 1850707"/>
                <a:gd name="connsiteX682" fmla="*/ 448627 w 1849755"/>
                <a:gd name="connsiteY682" fmla="*/ 317183 h 1850707"/>
                <a:gd name="connsiteX683" fmla="*/ 444817 w 1849755"/>
                <a:gd name="connsiteY683" fmla="*/ 312420 h 1850707"/>
                <a:gd name="connsiteX684" fmla="*/ 494347 w 1849755"/>
                <a:gd name="connsiteY684" fmla="*/ 272415 h 1850707"/>
                <a:gd name="connsiteX685" fmla="*/ 495300 w 1849755"/>
                <a:gd name="connsiteY685" fmla="*/ 276225 h 1850707"/>
                <a:gd name="connsiteX686" fmla="*/ 492442 w 1849755"/>
                <a:gd name="connsiteY686" fmla="*/ 280035 h 1850707"/>
                <a:gd name="connsiteX687" fmla="*/ 489585 w 1849755"/>
                <a:gd name="connsiteY687" fmla="*/ 283845 h 1850707"/>
                <a:gd name="connsiteX688" fmla="*/ 488632 w 1849755"/>
                <a:gd name="connsiteY688" fmla="*/ 289560 h 1850707"/>
                <a:gd name="connsiteX689" fmla="*/ 491490 w 1849755"/>
                <a:gd name="connsiteY689" fmla="*/ 294323 h 1850707"/>
                <a:gd name="connsiteX690" fmla="*/ 500062 w 1849755"/>
                <a:gd name="connsiteY690" fmla="*/ 305753 h 1850707"/>
                <a:gd name="connsiteX691" fmla="*/ 504825 w 1849755"/>
                <a:gd name="connsiteY691" fmla="*/ 311468 h 1850707"/>
                <a:gd name="connsiteX692" fmla="*/ 508635 w 1849755"/>
                <a:gd name="connsiteY692" fmla="*/ 316230 h 1850707"/>
                <a:gd name="connsiteX693" fmla="*/ 495300 w 1849755"/>
                <a:gd name="connsiteY693" fmla="*/ 340043 h 1850707"/>
                <a:gd name="connsiteX694" fmla="*/ 474345 w 1849755"/>
                <a:gd name="connsiteY694" fmla="*/ 362903 h 1850707"/>
                <a:gd name="connsiteX695" fmla="*/ 452437 w 1849755"/>
                <a:gd name="connsiteY695" fmla="*/ 375285 h 1850707"/>
                <a:gd name="connsiteX696" fmla="*/ 428625 w 1849755"/>
                <a:gd name="connsiteY696" fmla="*/ 378143 h 1850707"/>
                <a:gd name="connsiteX697" fmla="*/ 405765 w 1849755"/>
                <a:gd name="connsiteY697" fmla="*/ 371475 h 1850707"/>
                <a:gd name="connsiteX698" fmla="*/ 384810 w 1849755"/>
                <a:gd name="connsiteY698" fmla="*/ 353378 h 1850707"/>
                <a:gd name="connsiteX699" fmla="*/ 372427 w 1849755"/>
                <a:gd name="connsiteY699" fmla="*/ 329565 h 1850707"/>
                <a:gd name="connsiteX700" fmla="*/ 369570 w 1849755"/>
                <a:gd name="connsiteY700" fmla="*/ 304800 h 1850707"/>
                <a:gd name="connsiteX701" fmla="*/ 378142 w 1849755"/>
                <a:gd name="connsiteY701" fmla="*/ 280988 h 1850707"/>
                <a:gd name="connsiteX702" fmla="*/ 397192 w 1849755"/>
                <a:gd name="connsiteY702" fmla="*/ 260033 h 1850707"/>
                <a:gd name="connsiteX703" fmla="*/ 413385 w 1849755"/>
                <a:gd name="connsiteY703" fmla="*/ 249555 h 1850707"/>
                <a:gd name="connsiteX704" fmla="*/ 428625 w 1849755"/>
                <a:gd name="connsiteY704" fmla="*/ 244793 h 1850707"/>
                <a:gd name="connsiteX705" fmla="*/ 429577 w 1849755"/>
                <a:gd name="connsiteY705" fmla="*/ 238125 h 1850707"/>
                <a:gd name="connsiteX706" fmla="*/ 1258252 w 1849755"/>
                <a:gd name="connsiteY706" fmla="*/ 140970 h 1850707"/>
                <a:gd name="connsiteX707" fmla="*/ 1316355 w 1849755"/>
                <a:gd name="connsiteY707" fmla="*/ 172402 h 1850707"/>
                <a:gd name="connsiteX708" fmla="*/ 1313497 w 1849755"/>
                <a:gd name="connsiteY708" fmla="*/ 178117 h 1850707"/>
                <a:gd name="connsiteX709" fmla="*/ 1301115 w 1849755"/>
                <a:gd name="connsiteY709" fmla="*/ 174307 h 1850707"/>
                <a:gd name="connsiteX710" fmla="*/ 1296352 w 1849755"/>
                <a:gd name="connsiteY710" fmla="*/ 175260 h 1850707"/>
                <a:gd name="connsiteX711" fmla="*/ 1295400 w 1849755"/>
                <a:gd name="connsiteY711" fmla="*/ 177165 h 1850707"/>
                <a:gd name="connsiteX712" fmla="*/ 1294447 w 1849755"/>
                <a:gd name="connsiteY712" fmla="*/ 180022 h 1850707"/>
                <a:gd name="connsiteX713" fmla="*/ 1291590 w 1849755"/>
                <a:gd name="connsiteY713" fmla="*/ 206692 h 1850707"/>
                <a:gd name="connsiteX714" fmla="*/ 1285875 w 1849755"/>
                <a:gd name="connsiteY714" fmla="*/ 263842 h 1850707"/>
                <a:gd name="connsiteX715" fmla="*/ 1316355 w 1849755"/>
                <a:gd name="connsiteY715" fmla="*/ 238125 h 1850707"/>
                <a:gd name="connsiteX716" fmla="*/ 1337310 w 1849755"/>
                <a:gd name="connsiteY716" fmla="*/ 220027 h 1850707"/>
                <a:gd name="connsiteX717" fmla="*/ 1344930 w 1849755"/>
                <a:gd name="connsiteY717" fmla="*/ 212407 h 1850707"/>
                <a:gd name="connsiteX718" fmla="*/ 1349692 w 1849755"/>
                <a:gd name="connsiteY718" fmla="*/ 206692 h 1850707"/>
                <a:gd name="connsiteX719" fmla="*/ 1347787 w 1849755"/>
                <a:gd name="connsiteY719" fmla="*/ 200977 h 1850707"/>
                <a:gd name="connsiteX720" fmla="*/ 1336357 w 1849755"/>
                <a:gd name="connsiteY720" fmla="*/ 191452 h 1850707"/>
                <a:gd name="connsiteX721" fmla="*/ 1339215 w 1849755"/>
                <a:gd name="connsiteY721" fmla="*/ 185737 h 1850707"/>
                <a:gd name="connsiteX722" fmla="*/ 1383030 w 1849755"/>
                <a:gd name="connsiteY722" fmla="*/ 208597 h 1850707"/>
                <a:gd name="connsiteX723" fmla="*/ 1381125 w 1849755"/>
                <a:gd name="connsiteY723" fmla="*/ 214312 h 1850707"/>
                <a:gd name="connsiteX724" fmla="*/ 1375410 w 1849755"/>
                <a:gd name="connsiteY724" fmla="*/ 212407 h 1850707"/>
                <a:gd name="connsiteX725" fmla="*/ 1369695 w 1849755"/>
                <a:gd name="connsiteY725" fmla="*/ 212407 h 1850707"/>
                <a:gd name="connsiteX726" fmla="*/ 1362075 w 1849755"/>
                <a:gd name="connsiteY726" fmla="*/ 213360 h 1850707"/>
                <a:gd name="connsiteX727" fmla="*/ 1355407 w 1849755"/>
                <a:gd name="connsiteY727" fmla="*/ 217170 h 1850707"/>
                <a:gd name="connsiteX728" fmla="*/ 1341120 w 1849755"/>
                <a:gd name="connsiteY728" fmla="*/ 228600 h 1850707"/>
                <a:gd name="connsiteX729" fmla="*/ 1319212 w 1849755"/>
                <a:gd name="connsiteY729" fmla="*/ 246697 h 1850707"/>
                <a:gd name="connsiteX730" fmla="*/ 1295400 w 1849755"/>
                <a:gd name="connsiteY730" fmla="*/ 266700 h 1850707"/>
                <a:gd name="connsiteX731" fmla="*/ 1270635 w 1849755"/>
                <a:gd name="connsiteY731" fmla="*/ 287655 h 1850707"/>
                <a:gd name="connsiteX732" fmla="*/ 1255395 w 1849755"/>
                <a:gd name="connsiteY732" fmla="*/ 280035 h 1850707"/>
                <a:gd name="connsiteX733" fmla="*/ 1262062 w 1849755"/>
                <a:gd name="connsiteY733" fmla="*/ 215265 h 1850707"/>
                <a:gd name="connsiteX734" fmla="*/ 1266825 w 1849755"/>
                <a:gd name="connsiteY734" fmla="*/ 169545 h 1850707"/>
                <a:gd name="connsiteX735" fmla="*/ 1266825 w 1849755"/>
                <a:gd name="connsiteY735" fmla="*/ 161925 h 1850707"/>
                <a:gd name="connsiteX736" fmla="*/ 1263967 w 1849755"/>
                <a:gd name="connsiteY736" fmla="*/ 155257 h 1850707"/>
                <a:gd name="connsiteX737" fmla="*/ 1260157 w 1849755"/>
                <a:gd name="connsiteY737" fmla="*/ 150495 h 1850707"/>
                <a:gd name="connsiteX738" fmla="*/ 1255395 w 1849755"/>
                <a:gd name="connsiteY738" fmla="*/ 146685 h 1850707"/>
                <a:gd name="connsiteX739" fmla="*/ 1105853 w 1849755"/>
                <a:gd name="connsiteY739" fmla="*/ 95250 h 1850707"/>
                <a:gd name="connsiteX740" fmla="*/ 1171575 w 1849755"/>
                <a:gd name="connsiteY740" fmla="*/ 112395 h 1850707"/>
                <a:gd name="connsiteX741" fmla="*/ 1169670 w 1849755"/>
                <a:gd name="connsiteY741" fmla="*/ 119062 h 1850707"/>
                <a:gd name="connsiteX742" fmla="*/ 1163003 w 1849755"/>
                <a:gd name="connsiteY742" fmla="*/ 118110 h 1850707"/>
                <a:gd name="connsiteX743" fmla="*/ 1156335 w 1849755"/>
                <a:gd name="connsiteY743" fmla="*/ 118110 h 1850707"/>
                <a:gd name="connsiteX744" fmla="*/ 1151573 w 1849755"/>
                <a:gd name="connsiteY744" fmla="*/ 120015 h 1850707"/>
                <a:gd name="connsiteX745" fmla="*/ 1148715 w 1849755"/>
                <a:gd name="connsiteY745" fmla="*/ 124777 h 1850707"/>
                <a:gd name="connsiteX746" fmla="*/ 1126808 w 1849755"/>
                <a:gd name="connsiteY746" fmla="*/ 208597 h 1850707"/>
                <a:gd name="connsiteX747" fmla="*/ 1126808 w 1849755"/>
                <a:gd name="connsiteY747" fmla="*/ 214312 h 1850707"/>
                <a:gd name="connsiteX748" fmla="*/ 1130618 w 1849755"/>
                <a:gd name="connsiteY748" fmla="*/ 219075 h 1850707"/>
                <a:gd name="connsiteX749" fmla="*/ 1136333 w 1849755"/>
                <a:gd name="connsiteY749" fmla="*/ 221932 h 1850707"/>
                <a:gd name="connsiteX750" fmla="*/ 1143000 w 1849755"/>
                <a:gd name="connsiteY750" fmla="*/ 224790 h 1850707"/>
                <a:gd name="connsiteX751" fmla="*/ 1141095 w 1849755"/>
                <a:gd name="connsiteY751" fmla="*/ 230505 h 1850707"/>
                <a:gd name="connsiteX752" fmla="*/ 1075373 w 1849755"/>
                <a:gd name="connsiteY752" fmla="*/ 213360 h 1850707"/>
                <a:gd name="connsiteX753" fmla="*/ 1077278 w 1849755"/>
                <a:gd name="connsiteY753" fmla="*/ 206692 h 1850707"/>
                <a:gd name="connsiteX754" fmla="*/ 1083945 w 1849755"/>
                <a:gd name="connsiteY754" fmla="*/ 207645 h 1850707"/>
                <a:gd name="connsiteX755" fmla="*/ 1090613 w 1849755"/>
                <a:gd name="connsiteY755" fmla="*/ 208597 h 1850707"/>
                <a:gd name="connsiteX756" fmla="*/ 1095375 w 1849755"/>
                <a:gd name="connsiteY756" fmla="*/ 206692 h 1850707"/>
                <a:gd name="connsiteX757" fmla="*/ 1098233 w 1849755"/>
                <a:gd name="connsiteY757" fmla="*/ 201930 h 1850707"/>
                <a:gd name="connsiteX758" fmla="*/ 1120140 w 1849755"/>
                <a:gd name="connsiteY758" fmla="*/ 118110 h 1850707"/>
                <a:gd name="connsiteX759" fmla="*/ 1120140 w 1849755"/>
                <a:gd name="connsiteY759" fmla="*/ 112395 h 1850707"/>
                <a:gd name="connsiteX760" fmla="*/ 1116330 w 1849755"/>
                <a:gd name="connsiteY760" fmla="*/ 107632 h 1850707"/>
                <a:gd name="connsiteX761" fmla="*/ 1110615 w 1849755"/>
                <a:gd name="connsiteY761" fmla="*/ 104775 h 1850707"/>
                <a:gd name="connsiteX762" fmla="*/ 1103948 w 1849755"/>
                <a:gd name="connsiteY762" fmla="*/ 101917 h 1850707"/>
                <a:gd name="connsiteX763" fmla="*/ 777240 w 1849755"/>
                <a:gd name="connsiteY763" fmla="*/ 88583 h 1850707"/>
                <a:gd name="connsiteX764" fmla="*/ 779145 w 1849755"/>
                <a:gd name="connsiteY764" fmla="*/ 93345 h 1850707"/>
                <a:gd name="connsiteX765" fmla="*/ 772477 w 1849755"/>
                <a:gd name="connsiteY765" fmla="*/ 96203 h 1850707"/>
                <a:gd name="connsiteX766" fmla="*/ 765810 w 1849755"/>
                <a:gd name="connsiteY766" fmla="*/ 100965 h 1850707"/>
                <a:gd name="connsiteX767" fmla="*/ 762952 w 1849755"/>
                <a:gd name="connsiteY767" fmla="*/ 109538 h 1850707"/>
                <a:gd name="connsiteX768" fmla="*/ 765810 w 1849755"/>
                <a:gd name="connsiteY768" fmla="*/ 125730 h 1850707"/>
                <a:gd name="connsiteX769" fmla="*/ 777240 w 1849755"/>
                <a:gd name="connsiteY769" fmla="*/ 169545 h 1850707"/>
                <a:gd name="connsiteX770" fmla="*/ 772477 w 1849755"/>
                <a:gd name="connsiteY770" fmla="*/ 203835 h 1850707"/>
                <a:gd name="connsiteX771" fmla="*/ 741045 w 1849755"/>
                <a:gd name="connsiteY771" fmla="*/ 224790 h 1850707"/>
                <a:gd name="connsiteX772" fmla="*/ 699135 w 1849755"/>
                <a:gd name="connsiteY772" fmla="*/ 223838 h 1850707"/>
                <a:gd name="connsiteX773" fmla="*/ 677227 w 1849755"/>
                <a:gd name="connsiteY773" fmla="*/ 196215 h 1850707"/>
                <a:gd name="connsiteX774" fmla="*/ 661035 w 1849755"/>
                <a:gd name="connsiteY774" fmla="*/ 136208 h 1850707"/>
                <a:gd name="connsiteX775" fmla="*/ 658177 w 1849755"/>
                <a:gd name="connsiteY775" fmla="*/ 131445 h 1850707"/>
                <a:gd name="connsiteX776" fmla="*/ 653415 w 1849755"/>
                <a:gd name="connsiteY776" fmla="*/ 128588 h 1850707"/>
                <a:gd name="connsiteX777" fmla="*/ 647700 w 1849755"/>
                <a:gd name="connsiteY777" fmla="*/ 128588 h 1850707"/>
                <a:gd name="connsiteX778" fmla="*/ 641985 w 1849755"/>
                <a:gd name="connsiteY778" fmla="*/ 129540 h 1850707"/>
                <a:gd name="connsiteX779" fmla="*/ 640080 w 1849755"/>
                <a:gd name="connsiteY779" fmla="*/ 123825 h 1850707"/>
                <a:gd name="connsiteX780" fmla="*/ 701992 w 1849755"/>
                <a:gd name="connsiteY780" fmla="*/ 107633 h 1850707"/>
                <a:gd name="connsiteX781" fmla="*/ 703897 w 1849755"/>
                <a:gd name="connsiteY781" fmla="*/ 114300 h 1850707"/>
                <a:gd name="connsiteX782" fmla="*/ 699135 w 1849755"/>
                <a:gd name="connsiteY782" fmla="*/ 116205 h 1850707"/>
                <a:gd name="connsiteX783" fmla="*/ 694372 w 1849755"/>
                <a:gd name="connsiteY783" fmla="*/ 119063 h 1850707"/>
                <a:gd name="connsiteX784" fmla="*/ 690562 w 1849755"/>
                <a:gd name="connsiteY784" fmla="*/ 123825 h 1850707"/>
                <a:gd name="connsiteX785" fmla="*/ 690562 w 1849755"/>
                <a:gd name="connsiteY785" fmla="*/ 129540 h 1850707"/>
                <a:gd name="connsiteX786" fmla="*/ 706755 w 1849755"/>
                <a:gd name="connsiteY786" fmla="*/ 188595 h 1850707"/>
                <a:gd name="connsiteX787" fmla="*/ 721042 w 1849755"/>
                <a:gd name="connsiteY787" fmla="*/ 212408 h 1850707"/>
                <a:gd name="connsiteX788" fmla="*/ 745807 w 1849755"/>
                <a:gd name="connsiteY788" fmla="*/ 214313 h 1850707"/>
                <a:gd name="connsiteX789" fmla="*/ 765810 w 1849755"/>
                <a:gd name="connsiteY789" fmla="*/ 199073 h 1850707"/>
                <a:gd name="connsiteX790" fmla="*/ 766762 w 1849755"/>
                <a:gd name="connsiteY790" fmla="*/ 171450 h 1850707"/>
                <a:gd name="connsiteX791" fmla="*/ 756285 w 1849755"/>
                <a:gd name="connsiteY791" fmla="*/ 131445 h 1850707"/>
                <a:gd name="connsiteX792" fmla="*/ 750570 w 1849755"/>
                <a:gd name="connsiteY792" fmla="*/ 116205 h 1850707"/>
                <a:gd name="connsiteX793" fmla="*/ 743902 w 1849755"/>
                <a:gd name="connsiteY793" fmla="*/ 109538 h 1850707"/>
                <a:gd name="connsiteX794" fmla="*/ 735330 w 1849755"/>
                <a:gd name="connsiteY794" fmla="*/ 108585 h 1850707"/>
                <a:gd name="connsiteX795" fmla="*/ 727710 w 1849755"/>
                <a:gd name="connsiteY795" fmla="*/ 108585 h 1850707"/>
                <a:gd name="connsiteX796" fmla="*/ 725805 w 1849755"/>
                <a:gd name="connsiteY796" fmla="*/ 101918 h 1850707"/>
                <a:gd name="connsiteX797" fmla="*/ 867728 w 1849755"/>
                <a:gd name="connsiteY797" fmla="*/ 76200 h 1850707"/>
                <a:gd name="connsiteX798" fmla="*/ 913448 w 1849755"/>
                <a:gd name="connsiteY798" fmla="*/ 77152 h 1850707"/>
                <a:gd name="connsiteX799" fmla="*/ 979170 w 1849755"/>
                <a:gd name="connsiteY799" fmla="*/ 160972 h 1850707"/>
                <a:gd name="connsiteX800" fmla="*/ 980123 w 1849755"/>
                <a:gd name="connsiteY800" fmla="*/ 114300 h 1850707"/>
                <a:gd name="connsiteX801" fmla="*/ 979170 w 1849755"/>
                <a:gd name="connsiteY801" fmla="*/ 98107 h 1850707"/>
                <a:gd name="connsiteX802" fmla="*/ 974408 w 1849755"/>
                <a:gd name="connsiteY802" fmla="*/ 90487 h 1850707"/>
                <a:gd name="connsiteX803" fmla="*/ 966788 w 1849755"/>
                <a:gd name="connsiteY803" fmla="*/ 86677 h 1850707"/>
                <a:gd name="connsiteX804" fmla="*/ 959168 w 1849755"/>
                <a:gd name="connsiteY804" fmla="*/ 84772 h 1850707"/>
                <a:gd name="connsiteX805" fmla="*/ 959168 w 1849755"/>
                <a:gd name="connsiteY805" fmla="*/ 78105 h 1850707"/>
                <a:gd name="connsiteX806" fmla="*/ 1011555 w 1849755"/>
                <a:gd name="connsiteY806" fmla="*/ 79057 h 1850707"/>
                <a:gd name="connsiteX807" fmla="*/ 1009650 w 1849755"/>
                <a:gd name="connsiteY807" fmla="*/ 84772 h 1850707"/>
                <a:gd name="connsiteX808" fmla="*/ 1002983 w 1849755"/>
                <a:gd name="connsiteY808" fmla="*/ 85725 h 1850707"/>
                <a:gd name="connsiteX809" fmla="*/ 995363 w 1849755"/>
                <a:gd name="connsiteY809" fmla="*/ 88582 h 1850707"/>
                <a:gd name="connsiteX810" fmla="*/ 990600 w 1849755"/>
                <a:gd name="connsiteY810" fmla="*/ 96202 h 1850707"/>
                <a:gd name="connsiteX811" fmla="*/ 988695 w 1849755"/>
                <a:gd name="connsiteY811" fmla="*/ 112395 h 1850707"/>
                <a:gd name="connsiteX812" fmla="*/ 987743 w 1849755"/>
                <a:gd name="connsiteY812" fmla="*/ 200025 h 1850707"/>
                <a:gd name="connsiteX813" fmla="*/ 972503 w 1849755"/>
                <a:gd name="connsiteY813" fmla="*/ 200025 h 1850707"/>
                <a:gd name="connsiteX814" fmla="*/ 898208 w 1849755"/>
                <a:gd name="connsiteY814" fmla="*/ 104775 h 1850707"/>
                <a:gd name="connsiteX815" fmla="*/ 897255 w 1849755"/>
                <a:gd name="connsiteY815" fmla="*/ 161925 h 1850707"/>
                <a:gd name="connsiteX816" fmla="*/ 898208 w 1849755"/>
                <a:gd name="connsiteY816" fmla="*/ 178117 h 1850707"/>
                <a:gd name="connsiteX817" fmla="*/ 902970 w 1849755"/>
                <a:gd name="connsiteY817" fmla="*/ 186690 h 1850707"/>
                <a:gd name="connsiteX818" fmla="*/ 910590 w 1849755"/>
                <a:gd name="connsiteY818" fmla="*/ 190500 h 1850707"/>
                <a:gd name="connsiteX819" fmla="*/ 918210 w 1849755"/>
                <a:gd name="connsiteY819" fmla="*/ 192405 h 1850707"/>
                <a:gd name="connsiteX820" fmla="*/ 918210 w 1849755"/>
                <a:gd name="connsiteY820" fmla="*/ 199072 h 1850707"/>
                <a:gd name="connsiteX821" fmla="*/ 865823 w 1849755"/>
                <a:gd name="connsiteY821" fmla="*/ 198120 h 1850707"/>
                <a:gd name="connsiteX822" fmla="*/ 865823 w 1849755"/>
                <a:gd name="connsiteY822" fmla="*/ 191452 h 1850707"/>
                <a:gd name="connsiteX823" fmla="*/ 873443 w 1849755"/>
                <a:gd name="connsiteY823" fmla="*/ 190500 h 1850707"/>
                <a:gd name="connsiteX824" fmla="*/ 881063 w 1849755"/>
                <a:gd name="connsiteY824" fmla="*/ 187642 h 1850707"/>
                <a:gd name="connsiteX825" fmla="*/ 885825 w 1849755"/>
                <a:gd name="connsiteY825" fmla="*/ 180022 h 1850707"/>
                <a:gd name="connsiteX826" fmla="*/ 886778 w 1849755"/>
                <a:gd name="connsiteY826" fmla="*/ 162877 h 1850707"/>
                <a:gd name="connsiteX827" fmla="*/ 887730 w 1849755"/>
                <a:gd name="connsiteY827" fmla="*/ 104775 h 1850707"/>
                <a:gd name="connsiteX828" fmla="*/ 886778 w 1849755"/>
                <a:gd name="connsiteY828" fmla="*/ 96202 h 1850707"/>
                <a:gd name="connsiteX829" fmla="*/ 882968 w 1849755"/>
                <a:gd name="connsiteY829" fmla="*/ 89535 h 1850707"/>
                <a:gd name="connsiteX830" fmla="*/ 876300 w 1849755"/>
                <a:gd name="connsiteY830" fmla="*/ 84772 h 1850707"/>
                <a:gd name="connsiteX831" fmla="*/ 867728 w 1849755"/>
                <a:gd name="connsiteY831" fmla="*/ 81915 h 1850707"/>
                <a:gd name="connsiteX832" fmla="*/ 925830 w 1849755"/>
                <a:gd name="connsiteY832" fmla="*/ 29527 h 1850707"/>
                <a:gd name="connsiteX833" fmla="*/ 577215 w 1849755"/>
                <a:gd name="connsiteY833" fmla="*/ 100012 h 1850707"/>
                <a:gd name="connsiteX834" fmla="*/ 292417 w 1849755"/>
                <a:gd name="connsiteY834" fmla="*/ 292417 h 1850707"/>
                <a:gd name="connsiteX835" fmla="*/ 100965 w 1849755"/>
                <a:gd name="connsiteY835" fmla="*/ 577215 h 1850707"/>
                <a:gd name="connsiteX836" fmla="*/ 30480 w 1849755"/>
                <a:gd name="connsiteY836" fmla="*/ 925830 h 1850707"/>
                <a:gd name="connsiteX837" fmla="*/ 100965 w 1849755"/>
                <a:gd name="connsiteY837" fmla="*/ 1274445 h 1850707"/>
                <a:gd name="connsiteX838" fmla="*/ 292417 w 1849755"/>
                <a:gd name="connsiteY838" fmla="*/ 1559242 h 1850707"/>
                <a:gd name="connsiteX839" fmla="*/ 577215 w 1849755"/>
                <a:gd name="connsiteY839" fmla="*/ 1750695 h 1850707"/>
                <a:gd name="connsiteX840" fmla="*/ 925830 w 1849755"/>
                <a:gd name="connsiteY840" fmla="*/ 1821180 h 1850707"/>
                <a:gd name="connsiteX841" fmla="*/ 1274445 w 1849755"/>
                <a:gd name="connsiteY841" fmla="*/ 1750695 h 1850707"/>
                <a:gd name="connsiteX842" fmla="*/ 1559242 w 1849755"/>
                <a:gd name="connsiteY842" fmla="*/ 1559242 h 1850707"/>
                <a:gd name="connsiteX843" fmla="*/ 1750695 w 1849755"/>
                <a:gd name="connsiteY843" fmla="*/ 1274445 h 1850707"/>
                <a:gd name="connsiteX844" fmla="*/ 1821180 w 1849755"/>
                <a:gd name="connsiteY844" fmla="*/ 925830 h 1850707"/>
                <a:gd name="connsiteX845" fmla="*/ 1750695 w 1849755"/>
                <a:gd name="connsiteY845" fmla="*/ 577215 h 1850707"/>
                <a:gd name="connsiteX846" fmla="*/ 1559242 w 1849755"/>
                <a:gd name="connsiteY846" fmla="*/ 292417 h 1850707"/>
                <a:gd name="connsiteX847" fmla="*/ 1274445 w 1849755"/>
                <a:gd name="connsiteY847" fmla="*/ 100012 h 1850707"/>
                <a:gd name="connsiteX848" fmla="*/ 925830 w 1849755"/>
                <a:gd name="connsiteY848" fmla="*/ 29527 h 1850707"/>
                <a:gd name="connsiteX849" fmla="*/ 925830 w 1849755"/>
                <a:gd name="connsiteY849" fmla="*/ 0 h 1850707"/>
                <a:gd name="connsiteX850" fmla="*/ 1285875 w 1849755"/>
                <a:gd name="connsiteY850" fmla="*/ 72390 h 1850707"/>
                <a:gd name="connsiteX851" fmla="*/ 1579245 w 1849755"/>
                <a:gd name="connsiteY851" fmla="*/ 271462 h 1850707"/>
                <a:gd name="connsiteX852" fmla="*/ 1777365 w 1849755"/>
                <a:gd name="connsiteY852" fmla="*/ 565785 h 1850707"/>
                <a:gd name="connsiteX853" fmla="*/ 1849755 w 1849755"/>
                <a:gd name="connsiteY853" fmla="*/ 925830 h 1850707"/>
                <a:gd name="connsiteX854" fmla="*/ 1777365 w 1849755"/>
                <a:gd name="connsiteY854" fmla="*/ 1285875 h 1850707"/>
                <a:gd name="connsiteX855" fmla="*/ 1579245 w 1849755"/>
                <a:gd name="connsiteY855" fmla="*/ 1580197 h 1850707"/>
                <a:gd name="connsiteX856" fmla="*/ 1284922 w 1849755"/>
                <a:gd name="connsiteY856" fmla="*/ 1778317 h 1850707"/>
                <a:gd name="connsiteX857" fmla="*/ 924877 w 1849755"/>
                <a:gd name="connsiteY857" fmla="*/ 1850707 h 1850707"/>
                <a:gd name="connsiteX858" fmla="*/ 564832 w 1849755"/>
                <a:gd name="connsiteY858" fmla="*/ 1778317 h 1850707"/>
                <a:gd name="connsiteX859" fmla="*/ 270510 w 1849755"/>
                <a:gd name="connsiteY859" fmla="*/ 1580197 h 1850707"/>
                <a:gd name="connsiteX860" fmla="*/ 72390 w 1849755"/>
                <a:gd name="connsiteY860" fmla="*/ 1285875 h 1850707"/>
                <a:gd name="connsiteX861" fmla="*/ 0 w 1849755"/>
                <a:gd name="connsiteY861" fmla="*/ 925830 h 1850707"/>
                <a:gd name="connsiteX862" fmla="*/ 73342 w 1849755"/>
                <a:gd name="connsiteY862" fmla="*/ 564832 h 1850707"/>
                <a:gd name="connsiteX863" fmla="*/ 271462 w 1849755"/>
                <a:gd name="connsiteY863" fmla="*/ 270510 h 1850707"/>
                <a:gd name="connsiteX864" fmla="*/ 565785 w 1849755"/>
                <a:gd name="connsiteY864" fmla="*/ 72390 h 1850707"/>
                <a:gd name="connsiteX865" fmla="*/ 925830 w 1849755"/>
                <a:gd name="connsiteY865" fmla="*/ 0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</a:cxnLst>
              <a:rect l="l" t="t" r="r" b="b"/>
              <a:pathLst>
                <a:path w="1849755" h="1850707">
                  <a:moveTo>
                    <a:pt x="807720" y="1710690"/>
                  </a:moveTo>
                  <a:cubicBezTo>
                    <a:pt x="797242" y="1716405"/>
                    <a:pt x="791527" y="1724025"/>
                    <a:pt x="789622" y="1733550"/>
                  </a:cubicBezTo>
                  <a:cubicBezTo>
                    <a:pt x="788670" y="1739265"/>
                    <a:pt x="789622" y="1744027"/>
                    <a:pt x="791527" y="1747837"/>
                  </a:cubicBezTo>
                  <a:cubicBezTo>
                    <a:pt x="795337" y="1756410"/>
                    <a:pt x="802957" y="1761172"/>
                    <a:pt x="812482" y="1763077"/>
                  </a:cubicBezTo>
                  <a:cubicBezTo>
                    <a:pt x="819150" y="1764030"/>
                    <a:pt x="824865" y="1762125"/>
                    <a:pt x="829627" y="1759267"/>
                  </a:cubicBezTo>
                  <a:cubicBezTo>
                    <a:pt x="834390" y="1755457"/>
                    <a:pt x="837247" y="1750695"/>
                    <a:pt x="838200" y="1744027"/>
                  </a:cubicBezTo>
                  <a:cubicBezTo>
                    <a:pt x="839152" y="1735455"/>
                    <a:pt x="836295" y="1727835"/>
                    <a:pt x="827722" y="1722120"/>
                  </a:cubicBezTo>
                  <a:cubicBezTo>
                    <a:pt x="822007" y="1718310"/>
                    <a:pt x="816292" y="1715452"/>
                    <a:pt x="810577" y="1711642"/>
                  </a:cubicBezTo>
                  <a:close/>
                  <a:moveTo>
                    <a:pt x="1232535" y="1657350"/>
                  </a:moveTo>
                  <a:cubicBezTo>
                    <a:pt x="1225868" y="1666875"/>
                    <a:pt x="1224915" y="1677353"/>
                    <a:pt x="1229678" y="1685925"/>
                  </a:cubicBezTo>
                  <a:cubicBezTo>
                    <a:pt x="1231583" y="1691640"/>
                    <a:pt x="1235393" y="1695450"/>
                    <a:pt x="1238250" y="1697355"/>
                  </a:cubicBezTo>
                  <a:cubicBezTo>
                    <a:pt x="1246822" y="1703070"/>
                    <a:pt x="1254443" y="1703070"/>
                    <a:pt x="1263968" y="1699260"/>
                  </a:cubicBezTo>
                  <a:cubicBezTo>
                    <a:pt x="1269683" y="1696403"/>
                    <a:pt x="1274445" y="1692593"/>
                    <a:pt x="1276350" y="1686878"/>
                  </a:cubicBezTo>
                  <a:cubicBezTo>
                    <a:pt x="1278255" y="1682115"/>
                    <a:pt x="1278255" y="1676400"/>
                    <a:pt x="1275397" y="1670685"/>
                  </a:cubicBezTo>
                  <a:cubicBezTo>
                    <a:pt x="1271588" y="1663065"/>
                    <a:pt x="1264920" y="1658303"/>
                    <a:pt x="1255395" y="1657350"/>
                  </a:cubicBezTo>
                  <a:cubicBezTo>
                    <a:pt x="1248728" y="1657350"/>
                    <a:pt x="1242060" y="1657350"/>
                    <a:pt x="1235393" y="1657350"/>
                  </a:cubicBezTo>
                  <a:close/>
                  <a:moveTo>
                    <a:pt x="1024890" y="1654493"/>
                  </a:moveTo>
                  <a:cubicBezTo>
                    <a:pt x="1017270" y="1655445"/>
                    <a:pt x="1012507" y="1660208"/>
                    <a:pt x="1010602" y="1667828"/>
                  </a:cubicBezTo>
                  <a:cubicBezTo>
                    <a:pt x="1009650" y="1671638"/>
                    <a:pt x="1009650" y="1677353"/>
                    <a:pt x="1010602" y="1683068"/>
                  </a:cubicBezTo>
                  <a:cubicBezTo>
                    <a:pt x="1011555" y="1692593"/>
                    <a:pt x="1015365" y="1699260"/>
                    <a:pt x="1019175" y="1704023"/>
                  </a:cubicBezTo>
                  <a:cubicBezTo>
                    <a:pt x="1022985" y="1707833"/>
                    <a:pt x="1028700" y="1709738"/>
                    <a:pt x="1035367" y="1708785"/>
                  </a:cubicBezTo>
                  <a:cubicBezTo>
                    <a:pt x="1042987" y="1707833"/>
                    <a:pt x="1048702" y="1704023"/>
                    <a:pt x="1049655" y="1697355"/>
                  </a:cubicBezTo>
                  <a:cubicBezTo>
                    <a:pt x="1049655" y="1693545"/>
                    <a:pt x="1049655" y="1688783"/>
                    <a:pt x="1049655" y="1684020"/>
                  </a:cubicBezTo>
                  <a:cubicBezTo>
                    <a:pt x="1047750" y="1672590"/>
                    <a:pt x="1044892" y="1664970"/>
                    <a:pt x="1041082" y="1660208"/>
                  </a:cubicBezTo>
                  <a:cubicBezTo>
                    <a:pt x="1036320" y="1655445"/>
                    <a:pt x="1031557" y="1653540"/>
                    <a:pt x="1024890" y="1654493"/>
                  </a:cubicBezTo>
                  <a:close/>
                  <a:moveTo>
                    <a:pt x="827722" y="1653540"/>
                  </a:moveTo>
                  <a:cubicBezTo>
                    <a:pt x="822007" y="1652587"/>
                    <a:pt x="816292" y="1653540"/>
                    <a:pt x="812482" y="1656397"/>
                  </a:cubicBezTo>
                  <a:cubicBezTo>
                    <a:pt x="808672" y="1659255"/>
                    <a:pt x="806767" y="1663065"/>
                    <a:pt x="805815" y="1667827"/>
                  </a:cubicBezTo>
                  <a:cubicBezTo>
                    <a:pt x="804862" y="1672590"/>
                    <a:pt x="806767" y="1677352"/>
                    <a:pt x="810577" y="1681162"/>
                  </a:cubicBezTo>
                  <a:cubicBezTo>
                    <a:pt x="812482" y="1684020"/>
                    <a:pt x="816292" y="1685925"/>
                    <a:pt x="820102" y="1688782"/>
                  </a:cubicBezTo>
                  <a:cubicBezTo>
                    <a:pt x="822007" y="1689735"/>
                    <a:pt x="823912" y="1690687"/>
                    <a:pt x="826770" y="1692592"/>
                  </a:cubicBezTo>
                  <a:lnTo>
                    <a:pt x="831532" y="1695450"/>
                  </a:lnTo>
                  <a:cubicBezTo>
                    <a:pt x="840105" y="1692592"/>
                    <a:pt x="844867" y="1685925"/>
                    <a:pt x="846772" y="1676400"/>
                  </a:cubicBezTo>
                  <a:cubicBezTo>
                    <a:pt x="847725" y="1670685"/>
                    <a:pt x="845820" y="1665922"/>
                    <a:pt x="842962" y="1661160"/>
                  </a:cubicBezTo>
                  <a:cubicBezTo>
                    <a:pt x="839152" y="1657350"/>
                    <a:pt x="834390" y="1654492"/>
                    <a:pt x="827722" y="1653540"/>
                  </a:cubicBezTo>
                  <a:close/>
                  <a:moveTo>
                    <a:pt x="831532" y="1644967"/>
                  </a:moveTo>
                  <a:cubicBezTo>
                    <a:pt x="842962" y="1646872"/>
                    <a:pt x="851535" y="1650682"/>
                    <a:pt x="858202" y="1656397"/>
                  </a:cubicBezTo>
                  <a:cubicBezTo>
                    <a:pt x="863917" y="1662112"/>
                    <a:pt x="865822" y="1668780"/>
                    <a:pt x="864870" y="1677352"/>
                  </a:cubicBezTo>
                  <a:cubicBezTo>
                    <a:pt x="862965" y="1687830"/>
                    <a:pt x="855345" y="1696402"/>
                    <a:pt x="842010" y="1701165"/>
                  </a:cubicBezTo>
                  <a:cubicBezTo>
                    <a:pt x="850582" y="1705927"/>
                    <a:pt x="857250" y="1711642"/>
                    <a:pt x="860107" y="1717357"/>
                  </a:cubicBezTo>
                  <a:cubicBezTo>
                    <a:pt x="862012" y="1722120"/>
                    <a:pt x="862965" y="1728787"/>
                    <a:pt x="862012" y="1736407"/>
                  </a:cubicBezTo>
                  <a:cubicBezTo>
                    <a:pt x="861060" y="1743075"/>
                    <a:pt x="859155" y="1749742"/>
                    <a:pt x="855345" y="1754505"/>
                  </a:cubicBezTo>
                  <a:cubicBezTo>
                    <a:pt x="848677" y="1764030"/>
                    <a:pt x="839152" y="1770697"/>
                    <a:pt x="825817" y="1772602"/>
                  </a:cubicBezTo>
                  <a:cubicBezTo>
                    <a:pt x="821055" y="1773555"/>
                    <a:pt x="814387" y="1773555"/>
                    <a:pt x="807720" y="1772602"/>
                  </a:cubicBezTo>
                  <a:cubicBezTo>
                    <a:pt x="792480" y="1770697"/>
                    <a:pt x="781050" y="1764030"/>
                    <a:pt x="774382" y="1752600"/>
                  </a:cubicBezTo>
                  <a:cubicBezTo>
                    <a:pt x="771525" y="1747837"/>
                    <a:pt x="770572" y="1741170"/>
                    <a:pt x="771525" y="1733550"/>
                  </a:cubicBezTo>
                  <a:cubicBezTo>
                    <a:pt x="772477" y="1724025"/>
                    <a:pt x="777240" y="1717357"/>
                    <a:pt x="784860" y="1712595"/>
                  </a:cubicBezTo>
                  <a:cubicBezTo>
                    <a:pt x="787717" y="1710690"/>
                    <a:pt x="792480" y="1708785"/>
                    <a:pt x="800100" y="1705927"/>
                  </a:cubicBezTo>
                  <a:cubicBezTo>
                    <a:pt x="787717" y="1697355"/>
                    <a:pt x="782002" y="1686877"/>
                    <a:pt x="783907" y="1674495"/>
                  </a:cubicBezTo>
                  <a:cubicBezTo>
                    <a:pt x="785812" y="1660207"/>
                    <a:pt x="794385" y="1650682"/>
                    <a:pt x="809625" y="1645920"/>
                  </a:cubicBezTo>
                  <a:cubicBezTo>
                    <a:pt x="816292" y="1644015"/>
                    <a:pt x="823912" y="1643062"/>
                    <a:pt x="831532" y="1644967"/>
                  </a:cubicBezTo>
                  <a:close/>
                  <a:moveTo>
                    <a:pt x="1028700" y="1644015"/>
                  </a:moveTo>
                  <a:cubicBezTo>
                    <a:pt x="1046797" y="1641158"/>
                    <a:pt x="1061085" y="1646873"/>
                    <a:pt x="1070610" y="1661160"/>
                  </a:cubicBezTo>
                  <a:cubicBezTo>
                    <a:pt x="1072515" y="1667828"/>
                    <a:pt x="1075372" y="1677353"/>
                    <a:pt x="1077277" y="1689735"/>
                  </a:cubicBezTo>
                  <a:cubicBezTo>
                    <a:pt x="1079182" y="1705928"/>
                    <a:pt x="1078230" y="1719263"/>
                    <a:pt x="1073467" y="1730693"/>
                  </a:cubicBezTo>
                  <a:cubicBezTo>
                    <a:pt x="1068705" y="1743075"/>
                    <a:pt x="1060132" y="1752600"/>
                    <a:pt x="1050607" y="1761173"/>
                  </a:cubicBezTo>
                  <a:cubicBezTo>
                    <a:pt x="1040130" y="1769745"/>
                    <a:pt x="1027747" y="1774508"/>
                    <a:pt x="1014412" y="1776413"/>
                  </a:cubicBezTo>
                  <a:lnTo>
                    <a:pt x="1005840" y="1771650"/>
                  </a:lnTo>
                  <a:lnTo>
                    <a:pt x="1007745" y="1767840"/>
                  </a:lnTo>
                  <a:cubicBezTo>
                    <a:pt x="1009650" y="1767840"/>
                    <a:pt x="1012507" y="1767840"/>
                    <a:pt x="1015365" y="1767840"/>
                  </a:cubicBezTo>
                  <a:cubicBezTo>
                    <a:pt x="1025842" y="1765935"/>
                    <a:pt x="1034415" y="1761173"/>
                    <a:pt x="1042035" y="1753553"/>
                  </a:cubicBezTo>
                  <a:cubicBezTo>
                    <a:pt x="1044892" y="1750695"/>
                    <a:pt x="1046797" y="1745933"/>
                    <a:pt x="1049655" y="1741170"/>
                  </a:cubicBezTo>
                  <a:cubicBezTo>
                    <a:pt x="1052512" y="1733550"/>
                    <a:pt x="1054417" y="1722120"/>
                    <a:pt x="1054417" y="1706880"/>
                  </a:cubicBezTo>
                  <a:cubicBezTo>
                    <a:pt x="1045845" y="1716405"/>
                    <a:pt x="1040130" y="1722120"/>
                    <a:pt x="1039177" y="1722120"/>
                  </a:cubicBezTo>
                  <a:cubicBezTo>
                    <a:pt x="1035367" y="1724025"/>
                    <a:pt x="1030605" y="1725930"/>
                    <a:pt x="1024890" y="1725930"/>
                  </a:cubicBezTo>
                  <a:cubicBezTo>
                    <a:pt x="1015365" y="1726883"/>
                    <a:pt x="1007745" y="1724978"/>
                    <a:pt x="1002030" y="1720215"/>
                  </a:cubicBezTo>
                  <a:cubicBezTo>
                    <a:pt x="995362" y="1714500"/>
                    <a:pt x="990600" y="1705928"/>
                    <a:pt x="989647" y="1695450"/>
                  </a:cubicBezTo>
                  <a:cubicBezTo>
                    <a:pt x="986790" y="1677353"/>
                    <a:pt x="992505" y="1664018"/>
                    <a:pt x="1004887" y="1653540"/>
                  </a:cubicBezTo>
                  <a:cubicBezTo>
                    <a:pt x="1010602" y="1648778"/>
                    <a:pt x="1018222" y="1645920"/>
                    <a:pt x="1028700" y="1644015"/>
                  </a:cubicBezTo>
                  <a:close/>
                  <a:moveTo>
                    <a:pt x="1236345" y="1598295"/>
                  </a:moveTo>
                  <a:cubicBezTo>
                    <a:pt x="1231583" y="1596390"/>
                    <a:pt x="1225868" y="1597343"/>
                    <a:pt x="1219200" y="1600200"/>
                  </a:cubicBezTo>
                  <a:cubicBezTo>
                    <a:pt x="1213485" y="1603058"/>
                    <a:pt x="1209675" y="1605915"/>
                    <a:pt x="1207770" y="1610678"/>
                  </a:cubicBezTo>
                  <a:cubicBezTo>
                    <a:pt x="1205865" y="1615440"/>
                    <a:pt x="1205865" y="1619250"/>
                    <a:pt x="1207770" y="1624013"/>
                  </a:cubicBezTo>
                  <a:cubicBezTo>
                    <a:pt x="1209675" y="1628775"/>
                    <a:pt x="1213485" y="1631633"/>
                    <a:pt x="1219200" y="1633538"/>
                  </a:cubicBezTo>
                  <a:cubicBezTo>
                    <a:pt x="1222058" y="1634490"/>
                    <a:pt x="1225868" y="1634490"/>
                    <a:pt x="1230630" y="1634490"/>
                  </a:cubicBezTo>
                  <a:cubicBezTo>
                    <a:pt x="1232535" y="1634490"/>
                    <a:pt x="1235393" y="1634490"/>
                    <a:pt x="1238250" y="1634490"/>
                  </a:cubicBezTo>
                  <a:lnTo>
                    <a:pt x="1243965" y="1634490"/>
                  </a:lnTo>
                  <a:cubicBezTo>
                    <a:pt x="1250633" y="1625918"/>
                    <a:pt x="1251585" y="1617345"/>
                    <a:pt x="1247775" y="1608773"/>
                  </a:cubicBezTo>
                  <a:cubicBezTo>
                    <a:pt x="1244918" y="1603058"/>
                    <a:pt x="1241108" y="1599248"/>
                    <a:pt x="1236345" y="1598295"/>
                  </a:cubicBezTo>
                  <a:close/>
                  <a:moveTo>
                    <a:pt x="580073" y="1586865"/>
                  </a:moveTo>
                  <a:cubicBezTo>
                    <a:pt x="597218" y="1589722"/>
                    <a:pt x="617220" y="1591627"/>
                    <a:pt x="639128" y="1592580"/>
                  </a:cubicBezTo>
                  <a:lnTo>
                    <a:pt x="640080" y="1594485"/>
                  </a:lnTo>
                  <a:cubicBezTo>
                    <a:pt x="638175" y="1597342"/>
                    <a:pt x="636270" y="1602105"/>
                    <a:pt x="632460" y="1608772"/>
                  </a:cubicBezTo>
                  <a:cubicBezTo>
                    <a:pt x="631508" y="1610677"/>
                    <a:pt x="627698" y="1617345"/>
                    <a:pt x="622935" y="1627822"/>
                  </a:cubicBezTo>
                  <a:lnTo>
                    <a:pt x="607695" y="1660207"/>
                  </a:lnTo>
                  <a:cubicBezTo>
                    <a:pt x="597218" y="1684020"/>
                    <a:pt x="591503" y="1696402"/>
                    <a:pt x="591503" y="1698307"/>
                  </a:cubicBezTo>
                  <a:cubicBezTo>
                    <a:pt x="591503" y="1700212"/>
                    <a:pt x="591503" y="1701165"/>
                    <a:pt x="593408" y="1702117"/>
                  </a:cubicBezTo>
                  <a:cubicBezTo>
                    <a:pt x="595313" y="1704022"/>
                    <a:pt x="600075" y="1706880"/>
                    <a:pt x="608648" y="1710690"/>
                  </a:cubicBezTo>
                  <a:lnTo>
                    <a:pt x="609600" y="1711642"/>
                  </a:lnTo>
                  <a:lnTo>
                    <a:pt x="609600" y="1717357"/>
                  </a:lnTo>
                  <a:lnTo>
                    <a:pt x="608648" y="1718310"/>
                  </a:lnTo>
                  <a:cubicBezTo>
                    <a:pt x="601028" y="1714500"/>
                    <a:pt x="591503" y="1709737"/>
                    <a:pt x="580073" y="1704975"/>
                  </a:cubicBezTo>
                  <a:cubicBezTo>
                    <a:pt x="569595" y="1700212"/>
                    <a:pt x="557213" y="1695450"/>
                    <a:pt x="544830" y="1689735"/>
                  </a:cubicBezTo>
                  <a:lnTo>
                    <a:pt x="543878" y="1688782"/>
                  </a:lnTo>
                  <a:lnTo>
                    <a:pt x="545783" y="1684020"/>
                  </a:lnTo>
                  <a:lnTo>
                    <a:pt x="546735" y="1684020"/>
                  </a:lnTo>
                  <a:cubicBezTo>
                    <a:pt x="549593" y="1684972"/>
                    <a:pt x="552450" y="1685925"/>
                    <a:pt x="555308" y="1686877"/>
                  </a:cubicBezTo>
                  <a:cubicBezTo>
                    <a:pt x="560070" y="1688782"/>
                    <a:pt x="563880" y="1689735"/>
                    <a:pt x="564833" y="1689735"/>
                  </a:cubicBezTo>
                  <a:cubicBezTo>
                    <a:pt x="565785" y="1689735"/>
                    <a:pt x="567690" y="1688782"/>
                    <a:pt x="568643" y="1687830"/>
                  </a:cubicBezTo>
                  <a:cubicBezTo>
                    <a:pt x="570548" y="1685925"/>
                    <a:pt x="576263" y="1675447"/>
                    <a:pt x="584835" y="1656397"/>
                  </a:cubicBezTo>
                  <a:lnTo>
                    <a:pt x="594360" y="1635442"/>
                  </a:lnTo>
                  <a:cubicBezTo>
                    <a:pt x="597218" y="1628775"/>
                    <a:pt x="601028" y="1621155"/>
                    <a:pt x="604838" y="1611630"/>
                  </a:cubicBezTo>
                  <a:lnTo>
                    <a:pt x="607695" y="1604962"/>
                  </a:lnTo>
                  <a:cubicBezTo>
                    <a:pt x="608648" y="1602105"/>
                    <a:pt x="608648" y="1600200"/>
                    <a:pt x="607695" y="1600200"/>
                  </a:cubicBezTo>
                  <a:cubicBezTo>
                    <a:pt x="607695" y="1600200"/>
                    <a:pt x="604838" y="1600200"/>
                    <a:pt x="601980" y="1600200"/>
                  </a:cubicBezTo>
                  <a:cubicBezTo>
                    <a:pt x="592455" y="1600200"/>
                    <a:pt x="584835" y="1600200"/>
                    <a:pt x="578168" y="1600200"/>
                  </a:cubicBezTo>
                  <a:lnTo>
                    <a:pt x="577215" y="1599247"/>
                  </a:lnTo>
                  <a:cubicBezTo>
                    <a:pt x="578168" y="1596390"/>
                    <a:pt x="579120" y="1592580"/>
                    <a:pt x="580073" y="1587817"/>
                  </a:cubicBezTo>
                  <a:close/>
                  <a:moveTo>
                    <a:pt x="1245870" y="1585913"/>
                  </a:moveTo>
                  <a:cubicBezTo>
                    <a:pt x="1253490" y="1587818"/>
                    <a:pt x="1259205" y="1592580"/>
                    <a:pt x="1263015" y="1600200"/>
                  </a:cubicBezTo>
                  <a:cubicBezTo>
                    <a:pt x="1267778" y="1610678"/>
                    <a:pt x="1264920" y="1621155"/>
                    <a:pt x="1256347" y="1632585"/>
                  </a:cubicBezTo>
                  <a:cubicBezTo>
                    <a:pt x="1266825" y="1631633"/>
                    <a:pt x="1274445" y="1633538"/>
                    <a:pt x="1280160" y="1636395"/>
                  </a:cubicBezTo>
                  <a:cubicBezTo>
                    <a:pt x="1284922" y="1639253"/>
                    <a:pt x="1288733" y="1644968"/>
                    <a:pt x="1292543" y="1651635"/>
                  </a:cubicBezTo>
                  <a:cubicBezTo>
                    <a:pt x="1295400" y="1658303"/>
                    <a:pt x="1296353" y="1664970"/>
                    <a:pt x="1296353" y="1670685"/>
                  </a:cubicBezTo>
                  <a:cubicBezTo>
                    <a:pt x="1295400" y="1682115"/>
                    <a:pt x="1290638" y="1692593"/>
                    <a:pt x="1280160" y="1701165"/>
                  </a:cubicBezTo>
                  <a:cubicBezTo>
                    <a:pt x="1276350" y="1704975"/>
                    <a:pt x="1270635" y="1707833"/>
                    <a:pt x="1263968" y="1710690"/>
                  </a:cubicBezTo>
                  <a:cubicBezTo>
                    <a:pt x="1249680" y="1716405"/>
                    <a:pt x="1237297" y="1716405"/>
                    <a:pt x="1224915" y="1710690"/>
                  </a:cubicBezTo>
                  <a:cubicBezTo>
                    <a:pt x="1219200" y="1707833"/>
                    <a:pt x="1215390" y="1703070"/>
                    <a:pt x="1212533" y="1696403"/>
                  </a:cubicBezTo>
                  <a:cubicBezTo>
                    <a:pt x="1208723" y="1687830"/>
                    <a:pt x="1208723" y="1679258"/>
                    <a:pt x="1212533" y="1671638"/>
                  </a:cubicBezTo>
                  <a:cubicBezTo>
                    <a:pt x="1213485" y="1668780"/>
                    <a:pt x="1217295" y="1664970"/>
                    <a:pt x="1222058" y="1658303"/>
                  </a:cubicBezTo>
                  <a:cubicBezTo>
                    <a:pt x="1206818" y="1657350"/>
                    <a:pt x="1196340" y="1651635"/>
                    <a:pt x="1191578" y="1639253"/>
                  </a:cubicBezTo>
                  <a:cubicBezTo>
                    <a:pt x="1185863" y="1625918"/>
                    <a:pt x="1188720" y="1613535"/>
                    <a:pt x="1199198" y="1602105"/>
                  </a:cubicBezTo>
                  <a:cubicBezTo>
                    <a:pt x="1203960" y="1597343"/>
                    <a:pt x="1209675" y="1592580"/>
                    <a:pt x="1217295" y="1589723"/>
                  </a:cubicBezTo>
                  <a:cubicBezTo>
                    <a:pt x="1227772" y="1584960"/>
                    <a:pt x="1237297" y="1584008"/>
                    <a:pt x="1245870" y="1585913"/>
                  </a:cubicBezTo>
                  <a:close/>
                  <a:moveTo>
                    <a:pt x="156210" y="1192530"/>
                  </a:moveTo>
                  <a:cubicBezTo>
                    <a:pt x="147638" y="1195387"/>
                    <a:pt x="141923" y="1200150"/>
                    <a:pt x="139065" y="1204912"/>
                  </a:cubicBezTo>
                  <a:cubicBezTo>
                    <a:pt x="136208" y="1209675"/>
                    <a:pt x="136208" y="1217295"/>
                    <a:pt x="140018" y="1225867"/>
                  </a:cubicBezTo>
                  <a:lnTo>
                    <a:pt x="142875" y="1232535"/>
                  </a:lnTo>
                  <a:lnTo>
                    <a:pt x="193358" y="1213485"/>
                  </a:lnTo>
                  <a:lnTo>
                    <a:pt x="192405" y="1209675"/>
                  </a:lnTo>
                  <a:cubicBezTo>
                    <a:pt x="189548" y="1201102"/>
                    <a:pt x="184785" y="1195387"/>
                    <a:pt x="179070" y="1192530"/>
                  </a:cubicBezTo>
                  <a:cubicBezTo>
                    <a:pt x="171450" y="1188720"/>
                    <a:pt x="164783" y="1188720"/>
                    <a:pt x="156210" y="1192530"/>
                  </a:cubicBezTo>
                  <a:close/>
                  <a:moveTo>
                    <a:pt x="159068" y="1161097"/>
                  </a:moveTo>
                  <a:cubicBezTo>
                    <a:pt x="164783" y="1162050"/>
                    <a:pt x="169545" y="1163955"/>
                    <a:pt x="174308" y="1167765"/>
                  </a:cubicBezTo>
                  <a:cubicBezTo>
                    <a:pt x="179070" y="1171575"/>
                    <a:pt x="183833" y="1176337"/>
                    <a:pt x="186690" y="1182052"/>
                  </a:cubicBezTo>
                  <a:cubicBezTo>
                    <a:pt x="190500" y="1187767"/>
                    <a:pt x="193358" y="1194435"/>
                    <a:pt x="196215" y="1202055"/>
                  </a:cubicBezTo>
                  <a:lnTo>
                    <a:pt x="200025" y="1211580"/>
                  </a:lnTo>
                  <a:lnTo>
                    <a:pt x="232410" y="1199197"/>
                  </a:lnTo>
                  <a:cubicBezTo>
                    <a:pt x="234315" y="1198245"/>
                    <a:pt x="236220" y="1197292"/>
                    <a:pt x="237173" y="1196340"/>
                  </a:cubicBezTo>
                  <a:cubicBezTo>
                    <a:pt x="238125" y="1195387"/>
                    <a:pt x="239078" y="1193482"/>
                    <a:pt x="239078" y="1190625"/>
                  </a:cubicBezTo>
                  <a:cubicBezTo>
                    <a:pt x="239078" y="1189672"/>
                    <a:pt x="239078" y="1187767"/>
                    <a:pt x="238125" y="1184910"/>
                  </a:cubicBezTo>
                  <a:cubicBezTo>
                    <a:pt x="238125" y="1182052"/>
                    <a:pt x="237173" y="1180147"/>
                    <a:pt x="237173" y="1178242"/>
                  </a:cubicBezTo>
                  <a:lnTo>
                    <a:pt x="243840" y="1175385"/>
                  </a:lnTo>
                  <a:lnTo>
                    <a:pt x="267653" y="1237297"/>
                  </a:lnTo>
                  <a:lnTo>
                    <a:pt x="260985" y="1239202"/>
                  </a:lnTo>
                  <a:cubicBezTo>
                    <a:pt x="260033" y="1237297"/>
                    <a:pt x="259080" y="1235392"/>
                    <a:pt x="258128" y="1233487"/>
                  </a:cubicBezTo>
                  <a:cubicBezTo>
                    <a:pt x="257175" y="1230630"/>
                    <a:pt x="256223" y="1229677"/>
                    <a:pt x="255270" y="1228725"/>
                  </a:cubicBezTo>
                  <a:cubicBezTo>
                    <a:pt x="253365" y="1226820"/>
                    <a:pt x="252413" y="1225867"/>
                    <a:pt x="250508" y="1225867"/>
                  </a:cubicBezTo>
                  <a:cubicBezTo>
                    <a:pt x="248603" y="1225867"/>
                    <a:pt x="247650" y="1225867"/>
                    <a:pt x="244793" y="1226820"/>
                  </a:cubicBezTo>
                  <a:lnTo>
                    <a:pt x="164783" y="1257300"/>
                  </a:lnTo>
                  <a:cubicBezTo>
                    <a:pt x="162878" y="1258252"/>
                    <a:pt x="160973" y="1259205"/>
                    <a:pt x="160020" y="1260157"/>
                  </a:cubicBezTo>
                  <a:cubicBezTo>
                    <a:pt x="159068" y="1261110"/>
                    <a:pt x="158115" y="1263015"/>
                    <a:pt x="158115" y="1265872"/>
                  </a:cubicBezTo>
                  <a:cubicBezTo>
                    <a:pt x="158115" y="1267777"/>
                    <a:pt x="158115" y="1269682"/>
                    <a:pt x="159068" y="1272540"/>
                  </a:cubicBezTo>
                  <a:cubicBezTo>
                    <a:pt x="159068" y="1275397"/>
                    <a:pt x="160020" y="1277302"/>
                    <a:pt x="160020" y="1278255"/>
                  </a:cubicBezTo>
                  <a:lnTo>
                    <a:pt x="153353" y="1281112"/>
                  </a:lnTo>
                  <a:lnTo>
                    <a:pt x="129540" y="1218247"/>
                  </a:lnTo>
                  <a:cubicBezTo>
                    <a:pt x="123825" y="1203960"/>
                    <a:pt x="121920" y="1191577"/>
                    <a:pt x="123825" y="1183005"/>
                  </a:cubicBezTo>
                  <a:cubicBezTo>
                    <a:pt x="124778" y="1172527"/>
                    <a:pt x="130493" y="1166812"/>
                    <a:pt x="140970" y="1163002"/>
                  </a:cubicBezTo>
                  <a:cubicBezTo>
                    <a:pt x="147638" y="1160145"/>
                    <a:pt x="153353" y="1160145"/>
                    <a:pt x="159068" y="1161097"/>
                  </a:cubicBezTo>
                  <a:close/>
                  <a:moveTo>
                    <a:pt x="1615440" y="1152525"/>
                  </a:moveTo>
                  <a:lnTo>
                    <a:pt x="1622107" y="1154430"/>
                  </a:lnTo>
                  <a:cubicBezTo>
                    <a:pt x="1621155" y="1156335"/>
                    <a:pt x="1621155" y="1158240"/>
                    <a:pt x="1620202" y="1161097"/>
                  </a:cubicBezTo>
                  <a:cubicBezTo>
                    <a:pt x="1619250" y="1163955"/>
                    <a:pt x="1619250" y="1165860"/>
                    <a:pt x="1619250" y="1167765"/>
                  </a:cubicBezTo>
                  <a:cubicBezTo>
                    <a:pt x="1619250" y="1169670"/>
                    <a:pt x="1620202" y="1171575"/>
                    <a:pt x="1621155" y="1173480"/>
                  </a:cubicBezTo>
                  <a:cubicBezTo>
                    <a:pt x="1622107" y="1174432"/>
                    <a:pt x="1624012" y="1175385"/>
                    <a:pt x="1625917" y="1176337"/>
                  </a:cubicBezTo>
                  <a:lnTo>
                    <a:pt x="1645920" y="1183957"/>
                  </a:lnTo>
                  <a:cubicBezTo>
                    <a:pt x="1647825" y="1184910"/>
                    <a:pt x="1648777" y="1184910"/>
                    <a:pt x="1650682" y="1185862"/>
                  </a:cubicBezTo>
                  <a:cubicBezTo>
                    <a:pt x="1651635" y="1185862"/>
                    <a:pt x="1653540" y="1186815"/>
                    <a:pt x="1654492" y="1186815"/>
                  </a:cubicBezTo>
                  <a:cubicBezTo>
                    <a:pt x="1655445" y="1186815"/>
                    <a:pt x="1657350" y="1186815"/>
                    <a:pt x="1659255" y="1186815"/>
                  </a:cubicBezTo>
                  <a:cubicBezTo>
                    <a:pt x="1661160" y="1186815"/>
                    <a:pt x="1664017" y="1185862"/>
                    <a:pt x="1666875" y="1185862"/>
                  </a:cubicBezTo>
                  <a:cubicBezTo>
                    <a:pt x="1675447" y="1184910"/>
                    <a:pt x="1684020" y="1183005"/>
                    <a:pt x="1691640" y="1182052"/>
                  </a:cubicBezTo>
                  <a:cubicBezTo>
                    <a:pt x="1699260" y="1181100"/>
                    <a:pt x="1706880" y="1179195"/>
                    <a:pt x="1714500" y="1178242"/>
                  </a:cubicBezTo>
                  <a:cubicBezTo>
                    <a:pt x="1718310" y="1177290"/>
                    <a:pt x="1721167" y="1176337"/>
                    <a:pt x="1724025" y="1175385"/>
                  </a:cubicBezTo>
                  <a:cubicBezTo>
                    <a:pt x="1726882" y="1174432"/>
                    <a:pt x="1728787" y="1172527"/>
                    <a:pt x="1730692" y="1171575"/>
                  </a:cubicBezTo>
                  <a:cubicBezTo>
                    <a:pt x="1731645" y="1170622"/>
                    <a:pt x="1733550" y="1168717"/>
                    <a:pt x="1734502" y="1166812"/>
                  </a:cubicBezTo>
                  <a:cubicBezTo>
                    <a:pt x="1735455" y="1164907"/>
                    <a:pt x="1736407" y="1163002"/>
                    <a:pt x="1737360" y="1162050"/>
                  </a:cubicBezTo>
                  <a:lnTo>
                    <a:pt x="1744027" y="1164907"/>
                  </a:lnTo>
                  <a:lnTo>
                    <a:pt x="1719262" y="1229677"/>
                  </a:lnTo>
                  <a:lnTo>
                    <a:pt x="1712595" y="1226820"/>
                  </a:lnTo>
                  <a:cubicBezTo>
                    <a:pt x="1714500" y="1221105"/>
                    <a:pt x="1715452" y="1216342"/>
                    <a:pt x="1716405" y="1214437"/>
                  </a:cubicBezTo>
                  <a:cubicBezTo>
                    <a:pt x="1716405" y="1212532"/>
                    <a:pt x="1716405" y="1210627"/>
                    <a:pt x="1714500" y="1210627"/>
                  </a:cubicBezTo>
                  <a:cubicBezTo>
                    <a:pt x="1713547" y="1210627"/>
                    <a:pt x="1712595" y="1210627"/>
                    <a:pt x="1710690" y="1210627"/>
                  </a:cubicBezTo>
                  <a:cubicBezTo>
                    <a:pt x="1708785" y="1210627"/>
                    <a:pt x="1704975" y="1211580"/>
                    <a:pt x="1701165" y="1211580"/>
                  </a:cubicBezTo>
                  <a:cubicBezTo>
                    <a:pt x="1697355" y="1211580"/>
                    <a:pt x="1691640" y="1212532"/>
                    <a:pt x="1684020" y="1214437"/>
                  </a:cubicBezTo>
                  <a:cubicBezTo>
                    <a:pt x="1676400" y="1215390"/>
                    <a:pt x="1667827" y="1217295"/>
                    <a:pt x="1657350" y="1219200"/>
                  </a:cubicBezTo>
                  <a:cubicBezTo>
                    <a:pt x="1669732" y="1235392"/>
                    <a:pt x="1678305" y="1246822"/>
                    <a:pt x="1683067" y="1253490"/>
                  </a:cubicBezTo>
                  <a:cubicBezTo>
                    <a:pt x="1687830" y="1260157"/>
                    <a:pt x="1691640" y="1263015"/>
                    <a:pt x="1692592" y="1263967"/>
                  </a:cubicBezTo>
                  <a:cubicBezTo>
                    <a:pt x="1694497" y="1264920"/>
                    <a:pt x="1696402" y="1263967"/>
                    <a:pt x="1698307" y="1262062"/>
                  </a:cubicBezTo>
                  <a:cubicBezTo>
                    <a:pt x="1700212" y="1260157"/>
                    <a:pt x="1702117" y="1257300"/>
                    <a:pt x="1704022" y="1251585"/>
                  </a:cubicBezTo>
                  <a:lnTo>
                    <a:pt x="1710690" y="1253490"/>
                  </a:lnTo>
                  <a:lnTo>
                    <a:pt x="1694497" y="1295400"/>
                  </a:lnTo>
                  <a:lnTo>
                    <a:pt x="1686877" y="1292542"/>
                  </a:lnTo>
                  <a:cubicBezTo>
                    <a:pt x="1687830" y="1290637"/>
                    <a:pt x="1687830" y="1288732"/>
                    <a:pt x="1687830" y="1286827"/>
                  </a:cubicBezTo>
                  <a:cubicBezTo>
                    <a:pt x="1687830" y="1284922"/>
                    <a:pt x="1687830" y="1283017"/>
                    <a:pt x="1687830" y="1281112"/>
                  </a:cubicBezTo>
                  <a:cubicBezTo>
                    <a:pt x="1687830" y="1278255"/>
                    <a:pt x="1686877" y="1275397"/>
                    <a:pt x="1684972" y="1273492"/>
                  </a:cubicBezTo>
                  <a:cubicBezTo>
                    <a:pt x="1684020" y="1270635"/>
                    <a:pt x="1682115" y="1268730"/>
                    <a:pt x="1680210" y="1265872"/>
                  </a:cubicBezTo>
                  <a:cubicBezTo>
                    <a:pt x="1676400" y="1260157"/>
                    <a:pt x="1672590" y="1254442"/>
                    <a:pt x="1667827" y="1248727"/>
                  </a:cubicBezTo>
                  <a:cubicBezTo>
                    <a:pt x="1663065" y="1243012"/>
                    <a:pt x="1658302" y="1236345"/>
                    <a:pt x="1652587" y="1228725"/>
                  </a:cubicBezTo>
                  <a:cubicBezTo>
                    <a:pt x="1648777" y="1223962"/>
                    <a:pt x="1645920" y="1221105"/>
                    <a:pt x="1644015" y="1219200"/>
                  </a:cubicBezTo>
                  <a:cubicBezTo>
                    <a:pt x="1642110" y="1217295"/>
                    <a:pt x="1637347" y="1215390"/>
                    <a:pt x="1631632" y="1213485"/>
                  </a:cubicBezTo>
                  <a:lnTo>
                    <a:pt x="1615440" y="1206817"/>
                  </a:lnTo>
                  <a:cubicBezTo>
                    <a:pt x="1613535" y="1205865"/>
                    <a:pt x="1611630" y="1205865"/>
                    <a:pt x="1609725" y="1205865"/>
                  </a:cubicBezTo>
                  <a:cubicBezTo>
                    <a:pt x="1607820" y="1205865"/>
                    <a:pt x="1605915" y="1206817"/>
                    <a:pt x="1604962" y="1208722"/>
                  </a:cubicBezTo>
                  <a:cubicBezTo>
                    <a:pt x="1604010" y="1209675"/>
                    <a:pt x="1603057" y="1211580"/>
                    <a:pt x="1601152" y="1213485"/>
                  </a:cubicBezTo>
                  <a:cubicBezTo>
                    <a:pt x="1599247" y="1216342"/>
                    <a:pt x="1598295" y="1218247"/>
                    <a:pt x="1597342" y="1219200"/>
                  </a:cubicBezTo>
                  <a:lnTo>
                    <a:pt x="1590675" y="1216342"/>
                  </a:lnTo>
                  <a:close/>
                  <a:moveTo>
                    <a:pt x="1739265" y="964883"/>
                  </a:moveTo>
                  <a:lnTo>
                    <a:pt x="1773555" y="968693"/>
                  </a:lnTo>
                  <a:lnTo>
                    <a:pt x="1759267" y="1085850"/>
                  </a:lnTo>
                  <a:lnTo>
                    <a:pt x="1726882" y="1081088"/>
                  </a:lnTo>
                  <a:lnTo>
                    <a:pt x="1727835" y="1074420"/>
                  </a:lnTo>
                  <a:cubicBezTo>
                    <a:pt x="1733550" y="1073468"/>
                    <a:pt x="1739265" y="1071563"/>
                    <a:pt x="1744980" y="1067753"/>
                  </a:cubicBezTo>
                  <a:cubicBezTo>
                    <a:pt x="1751647" y="1064895"/>
                    <a:pt x="1755457" y="1061085"/>
                    <a:pt x="1755457" y="1058228"/>
                  </a:cubicBezTo>
                  <a:cubicBezTo>
                    <a:pt x="1755457" y="1056323"/>
                    <a:pt x="1756410" y="1054418"/>
                    <a:pt x="1756410" y="1051560"/>
                  </a:cubicBezTo>
                  <a:cubicBezTo>
                    <a:pt x="1756410" y="1048703"/>
                    <a:pt x="1757362" y="1046798"/>
                    <a:pt x="1757362" y="1044893"/>
                  </a:cubicBezTo>
                  <a:lnTo>
                    <a:pt x="1757362" y="1041083"/>
                  </a:lnTo>
                  <a:lnTo>
                    <a:pt x="1662112" y="1029653"/>
                  </a:lnTo>
                  <a:cubicBezTo>
                    <a:pt x="1660207" y="1029653"/>
                    <a:pt x="1658302" y="1029653"/>
                    <a:pt x="1656397" y="1030605"/>
                  </a:cubicBezTo>
                  <a:cubicBezTo>
                    <a:pt x="1654492" y="1031558"/>
                    <a:pt x="1653540" y="1032510"/>
                    <a:pt x="1652587" y="1034415"/>
                  </a:cubicBezTo>
                  <a:cubicBezTo>
                    <a:pt x="1651635" y="1035368"/>
                    <a:pt x="1651635" y="1037273"/>
                    <a:pt x="1650682" y="1040130"/>
                  </a:cubicBezTo>
                  <a:cubicBezTo>
                    <a:pt x="1649730" y="1042988"/>
                    <a:pt x="1648777" y="1044893"/>
                    <a:pt x="1648777" y="1046798"/>
                  </a:cubicBezTo>
                  <a:lnTo>
                    <a:pt x="1642110" y="1045845"/>
                  </a:lnTo>
                  <a:lnTo>
                    <a:pt x="1649730" y="978218"/>
                  </a:lnTo>
                  <a:lnTo>
                    <a:pt x="1656397" y="979170"/>
                  </a:lnTo>
                  <a:cubicBezTo>
                    <a:pt x="1656397" y="981075"/>
                    <a:pt x="1656397" y="982980"/>
                    <a:pt x="1656397" y="985838"/>
                  </a:cubicBezTo>
                  <a:cubicBezTo>
                    <a:pt x="1656397" y="988695"/>
                    <a:pt x="1656397" y="990600"/>
                    <a:pt x="1656397" y="992505"/>
                  </a:cubicBezTo>
                  <a:cubicBezTo>
                    <a:pt x="1657350" y="994410"/>
                    <a:pt x="1658302" y="996315"/>
                    <a:pt x="1659255" y="997268"/>
                  </a:cubicBezTo>
                  <a:cubicBezTo>
                    <a:pt x="1660207" y="998220"/>
                    <a:pt x="1662112" y="999173"/>
                    <a:pt x="1664970" y="999173"/>
                  </a:cubicBezTo>
                  <a:lnTo>
                    <a:pt x="1761172" y="1010603"/>
                  </a:lnTo>
                  <a:lnTo>
                    <a:pt x="1761172" y="1006793"/>
                  </a:lnTo>
                  <a:cubicBezTo>
                    <a:pt x="1761172" y="1004888"/>
                    <a:pt x="1761172" y="1002983"/>
                    <a:pt x="1762125" y="1000125"/>
                  </a:cubicBezTo>
                  <a:cubicBezTo>
                    <a:pt x="1762125" y="997268"/>
                    <a:pt x="1762125" y="995363"/>
                    <a:pt x="1762125" y="993458"/>
                  </a:cubicBezTo>
                  <a:cubicBezTo>
                    <a:pt x="1762125" y="990600"/>
                    <a:pt x="1759267" y="985838"/>
                    <a:pt x="1753552" y="982028"/>
                  </a:cubicBezTo>
                  <a:cubicBezTo>
                    <a:pt x="1747837" y="977265"/>
                    <a:pt x="1743075" y="974408"/>
                    <a:pt x="1738312" y="971550"/>
                  </a:cubicBezTo>
                  <a:close/>
                  <a:moveTo>
                    <a:pt x="199073" y="952500"/>
                  </a:moveTo>
                  <a:lnTo>
                    <a:pt x="212408" y="1065847"/>
                  </a:lnTo>
                  <a:lnTo>
                    <a:pt x="205740" y="1066800"/>
                  </a:lnTo>
                  <a:cubicBezTo>
                    <a:pt x="205740" y="1064895"/>
                    <a:pt x="204788" y="1062990"/>
                    <a:pt x="203835" y="1060132"/>
                  </a:cubicBezTo>
                  <a:cubicBezTo>
                    <a:pt x="202883" y="1057275"/>
                    <a:pt x="202883" y="1055370"/>
                    <a:pt x="201930" y="1054417"/>
                  </a:cubicBezTo>
                  <a:cubicBezTo>
                    <a:pt x="200978" y="1052512"/>
                    <a:pt x="199073" y="1050607"/>
                    <a:pt x="198120" y="1050607"/>
                  </a:cubicBezTo>
                  <a:cubicBezTo>
                    <a:pt x="196215" y="1049655"/>
                    <a:pt x="195263" y="1049655"/>
                    <a:pt x="192405" y="1050607"/>
                  </a:cubicBezTo>
                  <a:lnTo>
                    <a:pt x="106680" y="1060132"/>
                  </a:lnTo>
                  <a:cubicBezTo>
                    <a:pt x="104775" y="1060132"/>
                    <a:pt x="102870" y="1061085"/>
                    <a:pt x="101918" y="1062037"/>
                  </a:cubicBezTo>
                  <a:cubicBezTo>
                    <a:pt x="100965" y="1062990"/>
                    <a:pt x="100013" y="1064895"/>
                    <a:pt x="99060" y="1066800"/>
                  </a:cubicBezTo>
                  <a:cubicBezTo>
                    <a:pt x="98108" y="1068705"/>
                    <a:pt x="98108" y="1070610"/>
                    <a:pt x="98108" y="1073467"/>
                  </a:cubicBezTo>
                  <a:cubicBezTo>
                    <a:pt x="98108" y="1076325"/>
                    <a:pt x="98108" y="1078230"/>
                    <a:pt x="98108" y="1080135"/>
                  </a:cubicBezTo>
                  <a:lnTo>
                    <a:pt x="91440" y="1081087"/>
                  </a:lnTo>
                  <a:lnTo>
                    <a:pt x="79058" y="973455"/>
                  </a:lnTo>
                  <a:lnTo>
                    <a:pt x="108585" y="971550"/>
                  </a:lnTo>
                  <a:lnTo>
                    <a:pt x="109538" y="978217"/>
                  </a:lnTo>
                  <a:cubicBezTo>
                    <a:pt x="104775" y="980122"/>
                    <a:pt x="100965" y="983932"/>
                    <a:pt x="96203" y="988695"/>
                  </a:cubicBezTo>
                  <a:cubicBezTo>
                    <a:pt x="92393" y="993457"/>
                    <a:pt x="89535" y="997267"/>
                    <a:pt x="89535" y="1002030"/>
                  </a:cubicBezTo>
                  <a:cubicBezTo>
                    <a:pt x="89535" y="1003935"/>
                    <a:pt x="89535" y="1005840"/>
                    <a:pt x="89535" y="1008697"/>
                  </a:cubicBezTo>
                  <a:cubicBezTo>
                    <a:pt x="89535" y="1011555"/>
                    <a:pt x="90488" y="1014412"/>
                    <a:pt x="90488" y="1016317"/>
                  </a:cubicBezTo>
                  <a:lnTo>
                    <a:pt x="92393" y="1033462"/>
                  </a:lnTo>
                  <a:lnTo>
                    <a:pt x="139065" y="1027747"/>
                  </a:lnTo>
                  <a:lnTo>
                    <a:pt x="137160" y="1015365"/>
                  </a:lnTo>
                  <a:cubicBezTo>
                    <a:pt x="137160" y="1012507"/>
                    <a:pt x="136208" y="1009650"/>
                    <a:pt x="135255" y="1006792"/>
                  </a:cubicBezTo>
                  <a:cubicBezTo>
                    <a:pt x="134303" y="1003935"/>
                    <a:pt x="132398" y="1002030"/>
                    <a:pt x="130493" y="1000125"/>
                  </a:cubicBezTo>
                  <a:cubicBezTo>
                    <a:pt x="129540" y="999172"/>
                    <a:pt x="126683" y="998220"/>
                    <a:pt x="122873" y="997267"/>
                  </a:cubicBezTo>
                  <a:cubicBezTo>
                    <a:pt x="119063" y="996315"/>
                    <a:pt x="116205" y="996315"/>
                    <a:pt x="114300" y="995362"/>
                  </a:cubicBezTo>
                  <a:lnTo>
                    <a:pt x="113348" y="988695"/>
                  </a:lnTo>
                  <a:lnTo>
                    <a:pt x="163830" y="982980"/>
                  </a:lnTo>
                  <a:lnTo>
                    <a:pt x="164783" y="989647"/>
                  </a:lnTo>
                  <a:cubicBezTo>
                    <a:pt x="162878" y="989647"/>
                    <a:pt x="159068" y="991552"/>
                    <a:pt x="156210" y="993457"/>
                  </a:cubicBezTo>
                  <a:cubicBezTo>
                    <a:pt x="152400" y="995362"/>
                    <a:pt x="150495" y="997267"/>
                    <a:pt x="149543" y="998220"/>
                  </a:cubicBezTo>
                  <a:cubicBezTo>
                    <a:pt x="147638" y="1000125"/>
                    <a:pt x="146685" y="1002982"/>
                    <a:pt x="145733" y="1004887"/>
                  </a:cubicBezTo>
                  <a:cubicBezTo>
                    <a:pt x="144780" y="1007745"/>
                    <a:pt x="144780" y="1010602"/>
                    <a:pt x="145733" y="1013460"/>
                  </a:cubicBezTo>
                  <a:lnTo>
                    <a:pt x="146685" y="1025842"/>
                  </a:lnTo>
                  <a:lnTo>
                    <a:pt x="181928" y="1022032"/>
                  </a:lnTo>
                  <a:cubicBezTo>
                    <a:pt x="185738" y="1022032"/>
                    <a:pt x="188595" y="1021080"/>
                    <a:pt x="190500" y="1020127"/>
                  </a:cubicBezTo>
                  <a:cubicBezTo>
                    <a:pt x="192405" y="1019175"/>
                    <a:pt x="194310" y="1018222"/>
                    <a:pt x="195263" y="1016317"/>
                  </a:cubicBezTo>
                  <a:cubicBezTo>
                    <a:pt x="196215" y="1014412"/>
                    <a:pt x="196215" y="1012507"/>
                    <a:pt x="196215" y="1010602"/>
                  </a:cubicBezTo>
                  <a:cubicBezTo>
                    <a:pt x="196215" y="1007745"/>
                    <a:pt x="196215" y="1004887"/>
                    <a:pt x="195263" y="1000125"/>
                  </a:cubicBezTo>
                  <a:cubicBezTo>
                    <a:pt x="195263" y="998220"/>
                    <a:pt x="195263" y="995362"/>
                    <a:pt x="194310" y="992505"/>
                  </a:cubicBezTo>
                  <a:cubicBezTo>
                    <a:pt x="194310" y="989647"/>
                    <a:pt x="193358" y="987742"/>
                    <a:pt x="193358" y="984885"/>
                  </a:cubicBezTo>
                  <a:cubicBezTo>
                    <a:pt x="192405" y="982980"/>
                    <a:pt x="192405" y="980122"/>
                    <a:pt x="191453" y="978217"/>
                  </a:cubicBezTo>
                  <a:cubicBezTo>
                    <a:pt x="190500" y="976312"/>
                    <a:pt x="189548" y="974407"/>
                    <a:pt x="188595" y="973455"/>
                  </a:cubicBezTo>
                  <a:cubicBezTo>
                    <a:pt x="185738" y="970597"/>
                    <a:pt x="180975" y="968692"/>
                    <a:pt x="175260" y="965835"/>
                  </a:cubicBezTo>
                  <a:cubicBezTo>
                    <a:pt x="169545" y="962977"/>
                    <a:pt x="164783" y="961072"/>
                    <a:pt x="161925" y="961072"/>
                  </a:cubicBezTo>
                  <a:lnTo>
                    <a:pt x="160973" y="954405"/>
                  </a:lnTo>
                  <a:close/>
                  <a:moveTo>
                    <a:pt x="925830" y="826770"/>
                  </a:moveTo>
                  <a:cubicBezTo>
                    <a:pt x="898208" y="826770"/>
                    <a:pt x="876300" y="848678"/>
                    <a:pt x="876300" y="876300"/>
                  </a:cubicBezTo>
                  <a:lnTo>
                    <a:pt x="876300" y="905828"/>
                  </a:lnTo>
                  <a:cubicBezTo>
                    <a:pt x="850583" y="910590"/>
                    <a:pt x="825818" y="918210"/>
                    <a:pt x="801053" y="929640"/>
                  </a:cubicBezTo>
                  <a:cubicBezTo>
                    <a:pt x="763905" y="946785"/>
                    <a:pt x="727710" y="971550"/>
                    <a:pt x="693420" y="1003935"/>
                  </a:cubicBezTo>
                  <a:cubicBezTo>
                    <a:pt x="661988" y="1034415"/>
                    <a:pt x="632460" y="1070610"/>
                    <a:pt x="604838" y="1112520"/>
                  </a:cubicBezTo>
                  <a:cubicBezTo>
                    <a:pt x="579120" y="1152525"/>
                    <a:pt x="555308" y="1197293"/>
                    <a:pt x="534353" y="1245870"/>
                  </a:cubicBezTo>
                  <a:cubicBezTo>
                    <a:pt x="523875" y="1270635"/>
                    <a:pt x="535305" y="1298258"/>
                    <a:pt x="559118" y="1308735"/>
                  </a:cubicBezTo>
                  <a:cubicBezTo>
                    <a:pt x="583883" y="1319213"/>
                    <a:pt x="611505" y="1307783"/>
                    <a:pt x="621983" y="1283018"/>
                  </a:cubicBezTo>
                  <a:cubicBezTo>
                    <a:pt x="660083" y="1195388"/>
                    <a:pt x="706755" y="1122045"/>
                    <a:pt x="759143" y="1072515"/>
                  </a:cubicBezTo>
                  <a:cubicBezTo>
                    <a:pt x="796290" y="1036320"/>
                    <a:pt x="835343" y="1013460"/>
                    <a:pt x="875348" y="1002983"/>
                  </a:cubicBezTo>
                  <a:lnTo>
                    <a:pt x="875348" y="1081088"/>
                  </a:lnTo>
                  <a:cubicBezTo>
                    <a:pt x="875348" y="1107758"/>
                    <a:pt x="855345" y="1118235"/>
                    <a:pt x="846773" y="1123950"/>
                  </a:cubicBezTo>
                  <a:cubicBezTo>
                    <a:pt x="843915" y="1125855"/>
                    <a:pt x="837248" y="1129665"/>
                    <a:pt x="834390" y="1131570"/>
                  </a:cubicBezTo>
                  <a:cubicBezTo>
                    <a:pt x="816293" y="1143953"/>
                    <a:pt x="794385" y="1162050"/>
                    <a:pt x="775335" y="1187768"/>
                  </a:cubicBezTo>
                  <a:cubicBezTo>
                    <a:pt x="739140" y="1233488"/>
                    <a:pt x="711518" y="1296353"/>
                    <a:pt x="697230" y="1363980"/>
                  </a:cubicBezTo>
                  <a:cubicBezTo>
                    <a:pt x="691515" y="1389698"/>
                    <a:pt x="707708" y="1415415"/>
                    <a:pt x="734378" y="1421130"/>
                  </a:cubicBezTo>
                  <a:cubicBezTo>
                    <a:pt x="760095" y="1426845"/>
                    <a:pt x="785813" y="1410653"/>
                    <a:pt x="791528" y="1383983"/>
                  </a:cubicBezTo>
                  <a:cubicBezTo>
                    <a:pt x="802958" y="1329690"/>
                    <a:pt x="824865" y="1281113"/>
                    <a:pt x="851535" y="1246823"/>
                  </a:cubicBezTo>
                  <a:cubicBezTo>
                    <a:pt x="864870" y="1228725"/>
                    <a:pt x="893445" y="1199198"/>
                    <a:pt x="925830" y="1199198"/>
                  </a:cubicBezTo>
                  <a:cubicBezTo>
                    <a:pt x="958215" y="1199198"/>
                    <a:pt x="986790" y="1228725"/>
                    <a:pt x="1000125" y="1246823"/>
                  </a:cubicBezTo>
                  <a:cubicBezTo>
                    <a:pt x="1026795" y="1281113"/>
                    <a:pt x="1048703" y="1330643"/>
                    <a:pt x="1060133" y="1383983"/>
                  </a:cubicBezTo>
                  <a:cubicBezTo>
                    <a:pt x="1065848" y="1409700"/>
                    <a:pt x="1091565" y="1425893"/>
                    <a:pt x="1117283" y="1421130"/>
                  </a:cubicBezTo>
                  <a:cubicBezTo>
                    <a:pt x="1143000" y="1415415"/>
                    <a:pt x="1160145" y="1389698"/>
                    <a:pt x="1154430" y="1363980"/>
                  </a:cubicBezTo>
                  <a:cubicBezTo>
                    <a:pt x="1140143" y="1296353"/>
                    <a:pt x="1111568" y="1233488"/>
                    <a:pt x="1076325" y="1187768"/>
                  </a:cubicBezTo>
                  <a:cubicBezTo>
                    <a:pt x="1056323" y="1162050"/>
                    <a:pt x="1035368" y="1143953"/>
                    <a:pt x="1017270" y="1131570"/>
                  </a:cubicBezTo>
                  <a:cubicBezTo>
                    <a:pt x="1014413" y="1129665"/>
                    <a:pt x="1007745" y="1125855"/>
                    <a:pt x="1004888" y="1123950"/>
                  </a:cubicBezTo>
                  <a:cubicBezTo>
                    <a:pt x="995363" y="1118235"/>
                    <a:pt x="976313" y="1107758"/>
                    <a:pt x="976313" y="1081088"/>
                  </a:cubicBezTo>
                  <a:lnTo>
                    <a:pt x="976313" y="1002983"/>
                  </a:lnTo>
                  <a:cubicBezTo>
                    <a:pt x="1016318" y="1013460"/>
                    <a:pt x="1055370" y="1036320"/>
                    <a:pt x="1092518" y="1072515"/>
                  </a:cubicBezTo>
                  <a:cubicBezTo>
                    <a:pt x="1144905" y="1122045"/>
                    <a:pt x="1191578" y="1194435"/>
                    <a:pt x="1229678" y="1283018"/>
                  </a:cubicBezTo>
                  <a:cubicBezTo>
                    <a:pt x="1240155" y="1307783"/>
                    <a:pt x="1268730" y="1318260"/>
                    <a:pt x="1292543" y="1308735"/>
                  </a:cubicBezTo>
                  <a:cubicBezTo>
                    <a:pt x="1316355" y="1298258"/>
                    <a:pt x="1327785" y="1270635"/>
                    <a:pt x="1317308" y="1245870"/>
                  </a:cubicBezTo>
                  <a:cubicBezTo>
                    <a:pt x="1296353" y="1197293"/>
                    <a:pt x="1272540" y="1152525"/>
                    <a:pt x="1246823" y="1112520"/>
                  </a:cubicBezTo>
                  <a:cubicBezTo>
                    <a:pt x="1219200" y="1070610"/>
                    <a:pt x="1189673" y="1034415"/>
                    <a:pt x="1158240" y="1003935"/>
                  </a:cubicBezTo>
                  <a:cubicBezTo>
                    <a:pt x="1124903" y="971550"/>
                    <a:pt x="1088708" y="946785"/>
                    <a:pt x="1050608" y="929640"/>
                  </a:cubicBezTo>
                  <a:cubicBezTo>
                    <a:pt x="1025843" y="918210"/>
                    <a:pt x="1001078" y="910590"/>
                    <a:pt x="975360" y="905828"/>
                  </a:cubicBezTo>
                  <a:lnTo>
                    <a:pt x="975360" y="876300"/>
                  </a:lnTo>
                  <a:cubicBezTo>
                    <a:pt x="975360" y="848678"/>
                    <a:pt x="953453" y="826770"/>
                    <a:pt x="925830" y="826770"/>
                  </a:cubicBezTo>
                  <a:close/>
                  <a:moveTo>
                    <a:pt x="1765935" y="802958"/>
                  </a:moveTo>
                  <a:lnTo>
                    <a:pt x="1772603" y="870585"/>
                  </a:lnTo>
                  <a:lnTo>
                    <a:pt x="1765935" y="871538"/>
                  </a:lnTo>
                  <a:cubicBezTo>
                    <a:pt x="1765935" y="869633"/>
                    <a:pt x="1764983" y="867728"/>
                    <a:pt x="1764983" y="864870"/>
                  </a:cubicBezTo>
                  <a:cubicBezTo>
                    <a:pt x="1764030" y="862013"/>
                    <a:pt x="1764030" y="860108"/>
                    <a:pt x="1763078" y="858203"/>
                  </a:cubicBezTo>
                  <a:cubicBezTo>
                    <a:pt x="1762125" y="856298"/>
                    <a:pt x="1761173" y="854393"/>
                    <a:pt x="1759268" y="854393"/>
                  </a:cubicBezTo>
                  <a:cubicBezTo>
                    <a:pt x="1757363" y="853440"/>
                    <a:pt x="1755458" y="853440"/>
                    <a:pt x="1753553" y="853440"/>
                  </a:cubicBezTo>
                  <a:lnTo>
                    <a:pt x="1667828" y="862013"/>
                  </a:lnTo>
                  <a:cubicBezTo>
                    <a:pt x="1665923" y="862013"/>
                    <a:pt x="1664018" y="862965"/>
                    <a:pt x="1662113" y="863918"/>
                  </a:cubicBezTo>
                  <a:cubicBezTo>
                    <a:pt x="1661160" y="864870"/>
                    <a:pt x="1660208" y="866775"/>
                    <a:pt x="1659255" y="868680"/>
                  </a:cubicBezTo>
                  <a:cubicBezTo>
                    <a:pt x="1659255" y="869633"/>
                    <a:pt x="1658303" y="871538"/>
                    <a:pt x="1658303" y="874395"/>
                  </a:cubicBezTo>
                  <a:cubicBezTo>
                    <a:pt x="1658303" y="877253"/>
                    <a:pt x="1658303" y="879158"/>
                    <a:pt x="1658303" y="881063"/>
                  </a:cubicBezTo>
                  <a:lnTo>
                    <a:pt x="1651635" y="883920"/>
                  </a:lnTo>
                  <a:lnTo>
                    <a:pt x="1644968" y="816293"/>
                  </a:lnTo>
                  <a:lnTo>
                    <a:pt x="1651635" y="815340"/>
                  </a:lnTo>
                  <a:cubicBezTo>
                    <a:pt x="1651635" y="817245"/>
                    <a:pt x="1652588" y="819150"/>
                    <a:pt x="1652588" y="822008"/>
                  </a:cubicBezTo>
                  <a:cubicBezTo>
                    <a:pt x="1653540" y="824865"/>
                    <a:pt x="1653540" y="826770"/>
                    <a:pt x="1654493" y="827723"/>
                  </a:cubicBezTo>
                  <a:cubicBezTo>
                    <a:pt x="1655445" y="829628"/>
                    <a:pt x="1656398" y="831533"/>
                    <a:pt x="1658303" y="831533"/>
                  </a:cubicBezTo>
                  <a:cubicBezTo>
                    <a:pt x="1659255" y="832485"/>
                    <a:pt x="1661160" y="832485"/>
                    <a:pt x="1664018" y="832485"/>
                  </a:cubicBezTo>
                  <a:lnTo>
                    <a:pt x="1749743" y="823913"/>
                  </a:lnTo>
                  <a:cubicBezTo>
                    <a:pt x="1751648" y="823913"/>
                    <a:pt x="1753553" y="822960"/>
                    <a:pt x="1754505" y="822008"/>
                  </a:cubicBezTo>
                  <a:cubicBezTo>
                    <a:pt x="1755458" y="821055"/>
                    <a:pt x="1757363" y="819150"/>
                    <a:pt x="1757363" y="817245"/>
                  </a:cubicBezTo>
                  <a:cubicBezTo>
                    <a:pt x="1758315" y="816293"/>
                    <a:pt x="1758315" y="813435"/>
                    <a:pt x="1758315" y="810578"/>
                  </a:cubicBezTo>
                  <a:cubicBezTo>
                    <a:pt x="1758315" y="807720"/>
                    <a:pt x="1759268" y="805815"/>
                    <a:pt x="1759268" y="803910"/>
                  </a:cubicBezTo>
                  <a:close/>
                  <a:moveTo>
                    <a:pt x="94297" y="735330"/>
                  </a:moveTo>
                  <a:lnTo>
                    <a:pt x="100965" y="736282"/>
                  </a:lnTo>
                  <a:cubicBezTo>
                    <a:pt x="100965" y="742950"/>
                    <a:pt x="100965" y="747712"/>
                    <a:pt x="101917" y="752475"/>
                  </a:cubicBezTo>
                  <a:cubicBezTo>
                    <a:pt x="102870" y="757237"/>
                    <a:pt x="104775" y="762000"/>
                    <a:pt x="108585" y="766762"/>
                  </a:cubicBezTo>
                  <a:cubicBezTo>
                    <a:pt x="113347" y="773430"/>
                    <a:pt x="117157" y="779145"/>
                    <a:pt x="120967" y="783907"/>
                  </a:cubicBezTo>
                  <a:cubicBezTo>
                    <a:pt x="124777" y="788670"/>
                    <a:pt x="128587" y="794385"/>
                    <a:pt x="134302" y="801052"/>
                  </a:cubicBezTo>
                  <a:cubicBezTo>
                    <a:pt x="141922" y="796290"/>
                    <a:pt x="150495" y="791527"/>
                    <a:pt x="161925" y="784860"/>
                  </a:cubicBezTo>
                  <a:cubicBezTo>
                    <a:pt x="172402" y="778192"/>
                    <a:pt x="182880" y="772477"/>
                    <a:pt x="193357" y="765810"/>
                  </a:cubicBezTo>
                  <a:cubicBezTo>
                    <a:pt x="196215" y="763905"/>
                    <a:pt x="198120" y="762000"/>
                    <a:pt x="200977" y="760095"/>
                  </a:cubicBezTo>
                  <a:cubicBezTo>
                    <a:pt x="203835" y="758190"/>
                    <a:pt x="205740" y="755332"/>
                    <a:pt x="207645" y="752475"/>
                  </a:cubicBezTo>
                  <a:cubicBezTo>
                    <a:pt x="208597" y="751522"/>
                    <a:pt x="209550" y="749617"/>
                    <a:pt x="209550" y="747712"/>
                  </a:cubicBezTo>
                  <a:cubicBezTo>
                    <a:pt x="210502" y="745807"/>
                    <a:pt x="210502" y="744855"/>
                    <a:pt x="210502" y="742950"/>
                  </a:cubicBezTo>
                  <a:lnTo>
                    <a:pt x="218122" y="745807"/>
                  </a:lnTo>
                  <a:lnTo>
                    <a:pt x="211455" y="793432"/>
                  </a:lnTo>
                  <a:cubicBezTo>
                    <a:pt x="199072" y="799147"/>
                    <a:pt x="189547" y="803910"/>
                    <a:pt x="180975" y="808672"/>
                  </a:cubicBezTo>
                  <a:cubicBezTo>
                    <a:pt x="172402" y="813435"/>
                    <a:pt x="161925" y="819150"/>
                    <a:pt x="149542" y="826770"/>
                  </a:cubicBezTo>
                  <a:lnTo>
                    <a:pt x="148590" y="831532"/>
                  </a:lnTo>
                  <a:lnTo>
                    <a:pt x="186690" y="837247"/>
                  </a:lnTo>
                  <a:cubicBezTo>
                    <a:pt x="188595" y="837247"/>
                    <a:pt x="190500" y="837247"/>
                    <a:pt x="192405" y="837247"/>
                  </a:cubicBezTo>
                  <a:cubicBezTo>
                    <a:pt x="194310" y="836295"/>
                    <a:pt x="195262" y="835342"/>
                    <a:pt x="196215" y="833437"/>
                  </a:cubicBezTo>
                  <a:cubicBezTo>
                    <a:pt x="197167" y="832485"/>
                    <a:pt x="197167" y="831532"/>
                    <a:pt x="198120" y="829627"/>
                  </a:cubicBezTo>
                  <a:cubicBezTo>
                    <a:pt x="199072" y="827722"/>
                    <a:pt x="199072" y="825817"/>
                    <a:pt x="200025" y="823912"/>
                  </a:cubicBezTo>
                  <a:lnTo>
                    <a:pt x="206692" y="824865"/>
                  </a:lnTo>
                  <a:lnTo>
                    <a:pt x="197167" y="888682"/>
                  </a:lnTo>
                  <a:lnTo>
                    <a:pt x="190500" y="886777"/>
                  </a:lnTo>
                  <a:cubicBezTo>
                    <a:pt x="190500" y="884872"/>
                    <a:pt x="190500" y="882967"/>
                    <a:pt x="190500" y="880110"/>
                  </a:cubicBezTo>
                  <a:cubicBezTo>
                    <a:pt x="190500" y="877252"/>
                    <a:pt x="190500" y="875347"/>
                    <a:pt x="190500" y="874395"/>
                  </a:cubicBezTo>
                  <a:cubicBezTo>
                    <a:pt x="189547" y="872490"/>
                    <a:pt x="189547" y="870585"/>
                    <a:pt x="187642" y="869632"/>
                  </a:cubicBezTo>
                  <a:cubicBezTo>
                    <a:pt x="186690" y="868680"/>
                    <a:pt x="184785" y="867727"/>
                    <a:pt x="182880" y="867727"/>
                  </a:cubicBezTo>
                  <a:lnTo>
                    <a:pt x="97155" y="855345"/>
                  </a:lnTo>
                  <a:cubicBezTo>
                    <a:pt x="95250" y="855345"/>
                    <a:pt x="93345" y="855345"/>
                    <a:pt x="92392" y="855345"/>
                  </a:cubicBezTo>
                  <a:cubicBezTo>
                    <a:pt x="90487" y="855345"/>
                    <a:pt x="89535" y="857250"/>
                    <a:pt x="88582" y="859155"/>
                  </a:cubicBezTo>
                  <a:cubicBezTo>
                    <a:pt x="87630" y="861060"/>
                    <a:pt x="86677" y="862965"/>
                    <a:pt x="85725" y="864870"/>
                  </a:cubicBezTo>
                  <a:cubicBezTo>
                    <a:pt x="84772" y="866775"/>
                    <a:pt x="83820" y="869632"/>
                    <a:pt x="83820" y="870585"/>
                  </a:cubicBezTo>
                  <a:lnTo>
                    <a:pt x="76200" y="869632"/>
                  </a:lnTo>
                  <a:lnTo>
                    <a:pt x="85725" y="802957"/>
                  </a:lnTo>
                  <a:lnTo>
                    <a:pt x="92392" y="803910"/>
                  </a:lnTo>
                  <a:cubicBezTo>
                    <a:pt x="92392" y="805815"/>
                    <a:pt x="92392" y="807720"/>
                    <a:pt x="92392" y="810577"/>
                  </a:cubicBezTo>
                  <a:cubicBezTo>
                    <a:pt x="92392" y="813435"/>
                    <a:pt x="92392" y="815340"/>
                    <a:pt x="92392" y="817245"/>
                  </a:cubicBezTo>
                  <a:cubicBezTo>
                    <a:pt x="92392" y="819150"/>
                    <a:pt x="93345" y="821055"/>
                    <a:pt x="95250" y="822007"/>
                  </a:cubicBezTo>
                  <a:cubicBezTo>
                    <a:pt x="97155" y="822960"/>
                    <a:pt x="98107" y="823912"/>
                    <a:pt x="100012" y="823912"/>
                  </a:cubicBezTo>
                  <a:lnTo>
                    <a:pt x="140970" y="829627"/>
                  </a:lnTo>
                  <a:lnTo>
                    <a:pt x="141922" y="825817"/>
                  </a:lnTo>
                  <a:cubicBezTo>
                    <a:pt x="138112" y="821055"/>
                    <a:pt x="134302" y="815340"/>
                    <a:pt x="129540" y="808672"/>
                  </a:cubicBezTo>
                  <a:cubicBezTo>
                    <a:pt x="124777" y="802005"/>
                    <a:pt x="120967" y="796290"/>
                    <a:pt x="117157" y="792480"/>
                  </a:cubicBezTo>
                  <a:cubicBezTo>
                    <a:pt x="112395" y="787717"/>
                    <a:pt x="109537" y="782955"/>
                    <a:pt x="106680" y="781050"/>
                  </a:cubicBezTo>
                  <a:cubicBezTo>
                    <a:pt x="103822" y="778192"/>
                    <a:pt x="101917" y="777240"/>
                    <a:pt x="99060" y="776287"/>
                  </a:cubicBezTo>
                  <a:cubicBezTo>
                    <a:pt x="98107" y="776287"/>
                    <a:pt x="97155" y="777240"/>
                    <a:pt x="96202" y="779145"/>
                  </a:cubicBezTo>
                  <a:cubicBezTo>
                    <a:pt x="95250" y="781050"/>
                    <a:pt x="94297" y="783907"/>
                    <a:pt x="93345" y="788670"/>
                  </a:cubicBezTo>
                  <a:lnTo>
                    <a:pt x="86677" y="787717"/>
                  </a:lnTo>
                  <a:close/>
                  <a:moveTo>
                    <a:pt x="1698308" y="618173"/>
                  </a:moveTo>
                  <a:cubicBezTo>
                    <a:pt x="1703070" y="619125"/>
                    <a:pt x="1707833" y="620078"/>
                    <a:pt x="1712595" y="622935"/>
                  </a:cubicBezTo>
                  <a:cubicBezTo>
                    <a:pt x="1717358" y="625793"/>
                    <a:pt x="1721168" y="629603"/>
                    <a:pt x="1724978" y="634365"/>
                  </a:cubicBezTo>
                  <a:cubicBezTo>
                    <a:pt x="1728788" y="639128"/>
                    <a:pt x="1731645" y="644843"/>
                    <a:pt x="1734503" y="651510"/>
                  </a:cubicBezTo>
                  <a:cubicBezTo>
                    <a:pt x="1736408" y="658178"/>
                    <a:pt x="1737360" y="663893"/>
                    <a:pt x="1738313" y="670560"/>
                  </a:cubicBezTo>
                  <a:cubicBezTo>
                    <a:pt x="1738313" y="677228"/>
                    <a:pt x="1738313" y="681990"/>
                    <a:pt x="1737360" y="685800"/>
                  </a:cubicBezTo>
                  <a:lnTo>
                    <a:pt x="1744028" y="688658"/>
                  </a:lnTo>
                  <a:lnTo>
                    <a:pt x="1746885" y="695325"/>
                  </a:lnTo>
                  <a:lnTo>
                    <a:pt x="1707833" y="709613"/>
                  </a:lnTo>
                  <a:lnTo>
                    <a:pt x="1705928" y="702945"/>
                  </a:lnTo>
                  <a:cubicBezTo>
                    <a:pt x="1709738" y="700088"/>
                    <a:pt x="1713548" y="696278"/>
                    <a:pt x="1717358" y="692468"/>
                  </a:cubicBezTo>
                  <a:cubicBezTo>
                    <a:pt x="1721168" y="688658"/>
                    <a:pt x="1724025" y="684848"/>
                    <a:pt x="1725930" y="681990"/>
                  </a:cubicBezTo>
                  <a:cubicBezTo>
                    <a:pt x="1727835" y="678180"/>
                    <a:pt x="1729740" y="674370"/>
                    <a:pt x="1730693" y="670560"/>
                  </a:cubicBezTo>
                  <a:cubicBezTo>
                    <a:pt x="1731645" y="666750"/>
                    <a:pt x="1730693" y="661988"/>
                    <a:pt x="1729740" y="657225"/>
                  </a:cubicBezTo>
                  <a:cubicBezTo>
                    <a:pt x="1727835" y="651510"/>
                    <a:pt x="1724978" y="646748"/>
                    <a:pt x="1720215" y="644843"/>
                  </a:cubicBezTo>
                  <a:cubicBezTo>
                    <a:pt x="1715453" y="641985"/>
                    <a:pt x="1710690" y="641985"/>
                    <a:pt x="1705928" y="642938"/>
                  </a:cubicBezTo>
                  <a:cubicBezTo>
                    <a:pt x="1701165" y="644843"/>
                    <a:pt x="1698308" y="647700"/>
                    <a:pt x="1696403" y="651510"/>
                  </a:cubicBezTo>
                  <a:cubicBezTo>
                    <a:pt x="1694498" y="655320"/>
                    <a:pt x="1693545" y="661988"/>
                    <a:pt x="1693545" y="669608"/>
                  </a:cubicBezTo>
                  <a:cubicBezTo>
                    <a:pt x="1693545" y="674370"/>
                    <a:pt x="1693545" y="679133"/>
                    <a:pt x="1693545" y="682943"/>
                  </a:cubicBezTo>
                  <a:cubicBezTo>
                    <a:pt x="1693545" y="687705"/>
                    <a:pt x="1693545" y="691515"/>
                    <a:pt x="1693545" y="695325"/>
                  </a:cubicBezTo>
                  <a:cubicBezTo>
                    <a:pt x="1693545" y="703898"/>
                    <a:pt x="1690688" y="711518"/>
                    <a:pt x="1686878" y="717233"/>
                  </a:cubicBezTo>
                  <a:cubicBezTo>
                    <a:pt x="1683068" y="722948"/>
                    <a:pt x="1677353" y="727710"/>
                    <a:pt x="1668780" y="730568"/>
                  </a:cubicBezTo>
                  <a:cubicBezTo>
                    <a:pt x="1664018" y="732473"/>
                    <a:pt x="1658303" y="732473"/>
                    <a:pt x="1653540" y="731520"/>
                  </a:cubicBezTo>
                  <a:cubicBezTo>
                    <a:pt x="1647825" y="730568"/>
                    <a:pt x="1643063" y="728663"/>
                    <a:pt x="1638300" y="725805"/>
                  </a:cubicBezTo>
                  <a:cubicBezTo>
                    <a:pt x="1633538" y="722948"/>
                    <a:pt x="1628775" y="718185"/>
                    <a:pt x="1624965" y="713423"/>
                  </a:cubicBezTo>
                  <a:cubicBezTo>
                    <a:pt x="1617345" y="710565"/>
                    <a:pt x="1614488" y="703898"/>
                    <a:pt x="1611630" y="696278"/>
                  </a:cubicBezTo>
                  <a:cubicBezTo>
                    <a:pt x="1608773" y="689610"/>
                    <a:pt x="1607820" y="681990"/>
                    <a:pt x="1607820" y="675323"/>
                  </a:cubicBezTo>
                  <a:cubicBezTo>
                    <a:pt x="1607820" y="668655"/>
                    <a:pt x="1607820" y="662940"/>
                    <a:pt x="1608773" y="658178"/>
                  </a:cubicBezTo>
                  <a:lnTo>
                    <a:pt x="1601153" y="654368"/>
                  </a:lnTo>
                  <a:lnTo>
                    <a:pt x="1599248" y="647700"/>
                  </a:lnTo>
                  <a:lnTo>
                    <a:pt x="1641158" y="632460"/>
                  </a:lnTo>
                  <a:lnTo>
                    <a:pt x="1643063" y="639128"/>
                  </a:lnTo>
                  <a:cubicBezTo>
                    <a:pt x="1639253" y="641985"/>
                    <a:pt x="1636395" y="645795"/>
                    <a:pt x="1632585" y="649605"/>
                  </a:cubicBezTo>
                  <a:cubicBezTo>
                    <a:pt x="1628775" y="653415"/>
                    <a:pt x="1625918" y="658178"/>
                    <a:pt x="1624013" y="661988"/>
                  </a:cubicBezTo>
                  <a:cubicBezTo>
                    <a:pt x="1621155" y="666750"/>
                    <a:pt x="1620203" y="671513"/>
                    <a:pt x="1619250" y="676275"/>
                  </a:cubicBezTo>
                  <a:cubicBezTo>
                    <a:pt x="1618298" y="681038"/>
                    <a:pt x="1619250" y="685800"/>
                    <a:pt x="1620203" y="691515"/>
                  </a:cubicBezTo>
                  <a:cubicBezTo>
                    <a:pt x="1623060" y="699135"/>
                    <a:pt x="1625918" y="703898"/>
                    <a:pt x="1631633" y="706755"/>
                  </a:cubicBezTo>
                  <a:cubicBezTo>
                    <a:pt x="1636395" y="709613"/>
                    <a:pt x="1642110" y="709613"/>
                    <a:pt x="1646873" y="707708"/>
                  </a:cubicBezTo>
                  <a:cubicBezTo>
                    <a:pt x="1651635" y="705803"/>
                    <a:pt x="1654493" y="702945"/>
                    <a:pt x="1656398" y="699135"/>
                  </a:cubicBezTo>
                  <a:cubicBezTo>
                    <a:pt x="1658303" y="694373"/>
                    <a:pt x="1659255" y="688658"/>
                    <a:pt x="1659255" y="681038"/>
                  </a:cubicBezTo>
                  <a:cubicBezTo>
                    <a:pt x="1659255" y="676275"/>
                    <a:pt x="1659255" y="671513"/>
                    <a:pt x="1659255" y="666750"/>
                  </a:cubicBezTo>
                  <a:cubicBezTo>
                    <a:pt x="1659255" y="662940"/>
                    <a:pt x="1659255" y="658178"/>
                    <a:pt x="1659255" y="654368"/>
                  </a:cubicBezTo>
                  <a:cubicBezTo>
                    <a:pt x="1660208" y="645795"/>
                    <a:pt x="1662113" y="638175"/>
                    <a:pt x="1666875" y="632460"/>
                  </a:cubicBezTo>
                  <a:cubicBezTo>
                    <a:pt x="1671638" y="626745"/>
                    <a:pt x="1677353" y="622935"/>
                    <a:pt x="1684020" y="620078"/>
                  </a:cubicBezTo>
                  <a:cubicBezTo>
                    <a:pt x="1688783" y="618173"/>
                    <a:pt x="1693545" y="618173"/>
                    <a:pt x="1698308" y="618173"/>
                  </a:cubicBezTo>
                  <a:close/>
                  <a:moveTo>
                    <a:pt x="148590" y="579120"/>
                  </a:moveTo>
                  <a:lnTo>
                    <a:pt x="155257" y="581977"/>
                  </a:lnTo>
                  <a:cubicBezTo>
                    <a:pt x="155257" y="583882"/>
                    <a:pt x="154305" y="585787"/>
                    <a:pt x="153352" y="588645"/>
                  </a:cubicBezTo>
                  <a:cubicBezTo>
                    <a:pt x="152400" y="591502"/>
                    <a:pt x="152400" y="593407"/>
                    <a:pt x="152400" y="595312"/>
                  </a:cubicBezTo>
                  <a:cubicBezTo>
                    <a:pt x="152400" y="598170"/>
                    <a:pt x="152400" y="599122"/>
                    <a:pt x="154305" y="601027"/>
                  </a:cubicBezTo>
                  <a:cubicBezTo>
                    <a:pt x="155257" y="601980"/>
                    <a:pt x="157162" y="602932"/>
                    <a:pt x="159067" y="603885"/>
                  </a:cubicBezTo>
                  <a:lnTo>
                    <a:pt x="239077" y="636270"/>
                  </a:lnTo>
                  <a:cubicBezTo>
                    <a:pt x="240982" y="637222"/>
                    <a:pt x="242887" y="637222"/>
                    <a:pt x="243840" y="637222"/>
                  </a:cubicBezTo>
                  <a:cubicBezTo>
                    <a:pt x="245745" y="637222"/>
                    <a:pt x="247650" y="636270"/>
                    <a:pt x="248602" y="634365"/>
                  </a:cubicBezTo>
                  <a:cubicBezTo>
                    <a:pt x="249555" y="633412"/>
                    <a:pt x="250507" y="631507"/>
                    <a:pt x="252412" y="629602"/>
                  </a:cubicBezTo>
                  <a:cubicBezTo>
                    <a:pt x="254317" y="627697"/>
                    <a:pt x="255270" y="624840"/>
                    <a:pt x="256222" y="622935"/>
                  </a:cubicBezTo>
                  <a:lnTo>
                    <a:pt x="263842" y="624840"/>
                  </a:lnTo>
                  <a:lnTo>
                    <a:pt x="238125" y="687705"/>
                  </a:lnTo>
                  <a:lnTo>
                    <a:pt x="231457" y="684847"/>
                  </a:lnTo>
                  <a:cubicBezTo>
                    <a:pt x="232410" y="682942"/>
                    <a:pt x="232410" y="681037"/>
                    <a:pt x="233362" y="678180"/>
                  </a:cubicBezTo>
                  <a:cubicBezTo>
                    <a:pt x="234315" y="675322"/>
                    <a:pt x="234315" y="673417"/>
                    <a:pt x="234315" y="672465"/>
                  </a:cubicBezTo>
                  <a:cubicBezTo>
                    <a:pt x="234315" y="670560"/>
                    <a:pt x="233362" y="668655"/>
                    <a:pt x="232410" y="667702"/>
                  </a:cubicBezTo>
                  <a:cubicBezTo>
                    <a:pt x="231457" y="666750"/>
                    <a:pt x="229552" y="665797"/>
                    <a:pt x="227647" y="664845"/>
                  </a:cubicBezTo>
                  <a:lnTo>
                    <a:pt x="147637" y="632460"/>
                  </a:lnTo>
                  <a:cubicBezTo>
                    <a:pt x="145732" y="631507"/>
                    <a:pt x="143827" y="631507"/>
                    <a:pt x="142875" y="631507"/>
                  </a:cubicBezTo>
                  <a:cubicBezTo>
                    <a:pt x="140970" y="631507"/>
                    <a:pt x="140017" y="632460"/>
                    <a:pt x="138112" y="634365"/>
                  </a:cubicBezTo>
                  <a:cubicBezTo>
                    <a:pt x="137160" y="635317"/>
                    <a:pt x="136207" y="637222"/>
                    <a:pt x="134302" y="639127"/>
                  </a:cubicBezTo>
                  <a:cubicBezTo>
                    <a:pt x="132397" y="641032"/>
                    <a:pt x="131445" y="643890"/>
                    <a:pt x="130492" y="644842"/>
                  </a:cubicBezTo>
                  <a:lnTo>
                    <a:pt x="123825" y="641985"/>
                  </a:lnTo>
                  <a:close/>
                  <a:moveTo>
                    <a:pt x="1624013" y="458153"/>
                  </a:moveTo>
                  <a:lnTo>
                    <a:pt x="1581150" y="485775"/>
                  </a:lnTo>
                  <a:lnTo>
                    <a:pt x="1584960" y="491490"/>
                  </a:lnTo>
                  <a:cubicBezTo>
                    <a:pt x="1589723" y="498158"/>
                    <a:pt x="1594485" y="502920"/>
                    <a:pt x="1601153" y="503873"/>
                  </a:cubicBezTo>
                  <a:cubicBezTo>
                    <a:pt x="1606868" y="504825"/>
                    <a:pt x="1614488" y="502920"/>
                    <a:pt x="1622108" y="498158"/>
                  </a:cubicBezTo>
                  <a:cubicBezTo>
                    <a:pt x="1628775" y="493395"/>
                    <a:pt x="1632585" y="488633"/>
                    <a:pt x="1633538" y="482918"/>
                  </a:cubicBezTo>
                  <a:cubicBezTo>
                    <a:pt x="1634490" y="477203"/>
                    <a:pt x="1632585" y="470535"/>
                    <a:pt x="1627823" y="463868"/>
                  </a:cubicBezTo>
                  <a:close/>
                  <a:moveTo>
                    <a:pt x="1603058" y="412433"/>
                  </a:moveTo>
                  <a:lnTo>
                    <a:pt x="1640205" y="469583"/>
                  </a:lnTo>
                  <a:cubicBezTo>
                    <a:pt x="1648778" y="482918"/>
                    <a:pt x="1652588" y="493395"/>
                    <a:pt x="1653540" y="502920"/>
                  </a:cubicBezTo>
                  <a:cubicBezTo>
                    <a:pt x="1653540" y="512445"/>
                    <a:pt x="1649730" y="519113"/>
                    <a:pt x="1642110" y="524828"/>
                  </a:cubicBezTo>
                  <a:cubicBezTo>
                    <a:pt x="1634490" y="529590"/>
                    <a:pt x="1627823" y="531495"/>
                    <a:pt x="1621155" y="529590"/>
                  </a:cubicBezTo>
                  <a:cubicBezTo>
                    <a:pt x="1614488" y="528638"/>
                    <a:pt x="1606868" y="523875"/>
                    <a:pt x="1599248" y="517208"/>
                  </a:cubicBezTo>
                  <a:cubicBezTo>
                    <a:pt x="1597343" y="522923"/>
                    <a:pt x="1594485" y="530543"/>
                    <a:pt x="1591628" y="538163"/>
                  </a:cubicBezTo>
                  <a:cubicBezTo>
                    <a:pt x="1588770" y="545783"/>
                    <a:pt x="1585913" y="554355"/>
                    <a:pt x="1583055" y="562928"/>
                  </a:cubicBezTo>
                  <a:cubicBezTo>
                    <a:pt x="1582103" y="565785"/>
                    <a:pt x="1581150" y="569595"/>
                    <a:pt x="1580198" y="573405"/>
                  </a:cubicBezTo>
                  <a:cubicBezTo>
                    <a:pt x="1579245" y="578168"/>
                    <a:pt x="1579245" y="581025"/>
                    <a:pt x="1579245" y="583883"/>
                  </a:cubicBezTo>
                  <a:cubicBezTo>
                    <a:pt x="1579245" y="584835"/>
                    <a:pt x="1580198" y="586740"/>
                    <a:pt x="1581150" y="588645"/>
                  </a:cubicBezTo>
                  <a:cubicBezTo>
                    <a:pt x="1582103" y="590550"/>
                    <a:pt x="1583055" y="591503"/>
                    <a:pt x="1583055" y="592455"/>
                  </a:cubicBezTo>
                  <a:lnTo>
                    <a:pt x="1577340" y="596265"/>
                  </a:lnTo>
                  <a:lnTo>
                    <a:pt x="1551623" y="557213"/>
                  </a:lnTo>
                  <a:cubicBezTo>
                    <a:pt x="1557338" y="543878"/>
                    <a:pt x="1562100" y="532448"/>
                    <a:pt x="1565910" y="524828"/>
                  </a:cubicBezTo>
                  <a:cubicBezTo>
                    <a:pt x="1568768" y="516255"/>
                    <a:pt x="1572578" y="505778"/>
                    <a:pt x="1576388" y="494348"/>
                  </a:cubicBezTo>
                  <a:lnTo>
                    <a:pt x="1573530" y="490538"/>
                  </a:lnTo>
                  <a:lnTo>
                    <a:pt x="1542098" y="510540"/>
                  </a:lnTo>
                  <a:cubicBezTo>
                    <a:pt x="1540193" y="511493"/>
                    <a:pt x="1539240" y="512445"/>
                    <a:pt x="1538288" y="514350"/>
                  </a:cubicBezTo>
                  <a:cubicBezTo>
                    <a:pt x="1537335" y="515303"/>
                    <a:pt x="1537335" y="517208"/>
                    <a:pt x="1537335" y="520065"/>
                  </a:cubicBezTo>
                  <a:cubicBezTo>
                    <a:pt x="1537335" y="521018"/>
                    <a:pt x="1538288" y="522923"/>
                    <a:pt x="1539240" y="524828"/>
                  </a:cubicBezTo>
                  <a:cubicBezTo>
                    <a:pt x="1540193" y="526733"/>
                    <a:pt x="1541145" y="528638"/>
                    <a:pt x="1541145" y="530543"/>
                  </a:cubicBezTo>
                  <a:lnTo>
                    <a:pt x="1535430" y="534353"/>
                  </a:lnTo>
                  <a:lnTo>
                    <a:pt x="1500188" y="479108"/>
                  </a:lnTo>
                  <a:lnTo>
                    <a:pt x="1505903" y="475298"/>
                  </a:lnTo>
                  <a:cubicBezTo>
                    <a:pt x="1506855" y="476250"/>
                    <a:pt x="1508760" y="478155"/>
                    <a:pt x="1509713" y="481013"/>
                  </a:cubicBezTo>
                  <a:cubicBezTo>
                    <a:pt x="1511618" y="482918"/>
                    <a:pt x="1512570" y="484823"/>
                    <a:pt x="1513523" y="484823"/>
                  </a:cubicBezTo>
                  <a:cubicBezTo>
                    <a:pt x="1515428" y="485775"/>
                    <a:pt x="1517333" y="486728"/>
                    <a:pt x="1519238" y="486728"/>
                  </a:cubicBezTo>
                  <a:cubicBezTo>
                    <a:pt x="1521143" y="486728"/>
                    <a:pt x="1523048" y="485775"/>
                    <a:pt x="1524000" y="484823"/>
                  </a:cubicBezTo>
                  <a:lnTo>
                    <a:pt x="1596390" y="438150"/>
                  </a:lnTo>
                  <a:cubicBezTo>
                    <a:pt x="1598295" y="437198"/>
                    <a:pt x="1599248" y="436245"/>
                    <a:pt x="1600200" y="434340"/>
                  </a:cubicBezTo>
                  <a:cubicBezTo>
                    <a:pt x="1601153" y="433388"/>
                    <a:pt x="1601153" y="431483"/>
                    <a:pt x="1601153" y="428625"/>
                  </a:cubicBezTo>
                  <a:cubicBezTo>
                    <a:pt x="1601153" y="426720"/>
                    <a:pt x="1600200" y="424815"/>
                    <a:pt x="1599248" y="421958"/>
                  </a:cubicBezTo>
                  <a:cubicBezTo>
                    <a:pt x="1598295" y="420053"/>
                    <a:pt x="1597343" y="418148"/>
                    <a:pt x="1597343" y="416243"/>
                  </a:cubicBezTo>
                  <a:close/>
                  <a:moveTo>
                    <a:pt x="1016318" y="398145"/>
                  </a:moveTo>
                  <a:cubicBezTo>
                    <a:pt x="990600" y="398145"/>
                    <a:pt x="968693" y="420053"/>
                    <a:pt x="968693" y="447675"/>
                  </a:cubicBezTo>
                  <a:lnTo>
                    <a:pt x="968693" y="449580"/>
                  </a:lnTo>
                  <a:cubicBezTo>
                    <a:pt x="968693" y="449580"/>
                    <a:pt x="968693" y="659130"/>
                    <a:pt x="968693" y="733425"/>
                  </a:cubicBezTo>
                  <a:cubicBezTo>
                    <a:pt x="968693" y="746760"/>
                    <a:pt x="968693" y="756285"/>
                    <a:pt x="968693" y="758190"/>
                  </a:cubicBezTo>
                  <a:cubicBezTo>
                    <a:pt x="968693" y="774383"/>
                    <a:pt x="980123" y="798195"/>
                    <a:pt x="1005840" y="803910"/>
                  </a:cubicBezTo>
                  <a:cubicBezTo>
                    <a:pt x="1063943" y="816293"/>
                    <a:pt x="1129665" y="849630"/>
                    <a:pt x="1188720" y="899160"/>
                  </a:cubicBezTo>
                  <a:cubicBezTo>
                    <a:pt x="1246823" y="947738"/>
                    <a:pt x="1302068" y="1010603"/>
                    <a:pt x="1351598" y="1087755"/>
                  </a:cubicBezTo>
                  <a:cubicBezTo>
                    <a:pt x="1365885" y="1109663"/>
                    <a:pt x="1395413" y="1116330"/>
                    <a:pt x="1418273" y="1102043"/>
                  </a:cubicBezTo>
                  <a:cubicBezTo>
                    <a:pt x="1432560" y="1092518"/>
                    <a:pt x="1440180" y="1077278"/>
                    <a:pt x="1440180" y="1062038"/>
                  </a:cubicBezTo>
                  <a:cubicBezTo>
                    <a:pt x="1440180" y="1053465"/>
                    <a:pt x="1437323" y="1043940"/>
                    <a:pt x="1432560" y="1035368"/>
                  </a:cubicBezTo>
                  <a:cubicBezTo>
                    <a:pt x="1377315" y="950595"/>
                    <a:pt x="1316355" y="880110"/>
                    <a:pt x="1249680" y="825818"/>
                  </a:cubicBezTo>
                  <a:cubicBezTo>
                    <a:pt x="1190625" y="777240"/>
                    <a:pt x="1129665" y="742950"/>
                    <a:pt x="1066800" y="721995"/>
                  </a:cubicBezTo>
                  <a:lnTo>
                    <a:pt x="1066800" y="611505"/>
                  </a:lnTo>
                  <a:cubicBezTo>
                    <a:pt x="1157288" y="636270"/>
                    <a:pt x="1250633" y="687705"/>
                    <a:pt x="1331595" y="757238"/>
                  </a:cubicBezTo>
                  <a:cubicBezTo>
                    <a:pt x="1351598" y="774383"/>
                    <a:pt x="1382078" y="772478"/>
                    <a:pt x="1399223" y="751523"/>
                  </a:cubicBezTo>
                  <a:cubicBezTo>
                    <a:pt x="1416368" y="731520"/>
                    <a:pt x="1414463" y="701040"/>
                    <a:pt x="1393508" y="683895"/>
                  </a:cubicBezTo>
                  <a:cubicBezTo>
                    <a:pt x="1342073" y="639128"/>
                    <a:pt x="1283018" y="600075"/>
                    <a:pt x="1223010" y="570548"/>
                  </a:cubicBezTo>
                  <a:cubicBezTo>
                    <a:pt x="1170623" y="543878"/>
                    <a:pt x="1117283" y="524828"/>
                    <a:pt x="1065848" y="512445"/>
                  </a:cubicBezTo>
                  <a:lnTo>
                    <a:pt x="1065848" y="447675"/>
                  </a:lnTo>
                  <a:cubicBezTo>
                    <a:pt x="1065848" y="420053"/>
                    <a:pt x="1043940" y="398145"/>
                    <a:pt x="1016318" y="398145"/>
                  </a:cubicBezTo>
                  <a:close/>
                  <a:moveTo>
                    <a:pt x="833438" y="398145"/>
                  </a:moveTo>
                  <a:cubicBezTo>
                    <a:pt x="805815" y="398145"/>
                    <a:pt x="783908" y="420053"/>
                    <a:pt x="783908" y="447675"/>
                  </a:cubicBezTo>
                  <a:lnTo>
                    <a:pt x="783908" y="512445"/>
                  </a:lnTo>
                  <a:cubicBezTo>
                    <a:pt x="732473" y="524828"/>
                    <a:pt x="679133" y="543878"/>
                    <a:pt x="626745" y="570548"/>
                  </a:cubicBezTo>
                  <a:cubicBezTo>
                    <a:pt x="566738" y="601028"/>
                    <a:pt x="507683" y="640080"/>
                    <a:pt x="456248" y="683895"/>
                  </a:cubicBezTo>
                  <a:cubicBezTo>
                    <a:pt x="436245" y="701040"/>
                    <a:pt x="433388" y="731520"/>
                    <a:pt x="451485" y="751523"/>
                  </a:cubicBezTo>
                  <a:cubicBezTo>
                    <a:pt x="468630" y="771525"/>
                    <a:pt x="499110" y="774383"/>
                    <a:pt x="519113" y="757238"/>
                  </a:cubicBezTo>
                  <a:cubicBezTo>
                    <a:pt x="600075" y="687705"/>
                    <a:pt x="694373" y="636270"/>
                    <a:pt x="783908" y="611505"/>
                  </a:cubicBezTo>
                  <a:lnTo>
                    <a:pt x="783908" y="721995"/>
                  </a:lnTo>
                  <a:cubicBezTo>
                    <a:pt x="721043" y="741998"/>
                    <a:pt x="660083" y="777240"/>
                    <a:pt x="601028" y="825818"/>
                  </a:cubicBezTo>
                  <a:cubicBezTo>
                    <a:pt x="535305" y="880110"/>
                    <a:pt x="473393" y="950595"/>
                    <a:pt x="418148" y="1035368"/>
                  </a:cubicBezTo>
                  <a:cubicBezTo>
                    <a:pt x="413385" y="1043940"/>
                    <a:pt x="410528" y="1052513"/>
                    <a:pt x="410528" y="1062038"/>
                  </a:cubicBezTo>
                  <a:cubicBezTo>
                    <a:pt x="410528" y="1078230"/>
                    <a:pt x="418148" y="1093470"/>
                    <a:pt x="432435" y="1102043"/>
                  </a:cubicBezTo>
                  <a:cubicBezTo>
                    <a:pt x="454343" y="1116330"/>
                    <a:pt x="484823" y="1110615"/>
                    <a:pt x="499110" y="1087755"/>
                  </a:cubicBezTo>
                  <a:cubicBezTo>
                    <a:pt x="548640" y="1010603"/>
                    <a:pt x="603885" y="947738"/>
                    <a:pt x="661988" y="899160"/>
                  </a:cubicBezTo>
                  <a:cubicBezTo>
                    <a:pt x="721995" y="849630"/>
                    <a:pt x="787718" y="816293"/>
                    <a:pt x="844868" y="803910"/>
                  </a:cubicBezTo>
                  <a:cubicBezTo>
                    <a:pt x="870585" y="798195"/>
                    <a:pt x="882015" y="774383"/>
                    <a:pt x="882015" y="758190"/>
                  </a:cubicBezTo>
                  <a:cubicBezTo>
                    <a:pt x="882015" y="755333"/>
                    <a:pt x="882015" y="746760"/>
                    <a:pt x="882015" y="733425"/>
                  </a:cubicBezTo>
                  <a:cubicBezTo>
                    <a:pt x="882015" y="659130"/>
                    <a:pt x="882015" y="449580"/>
                    <a:pt x="882015" y="449580"/>
                  </a:cubicBezTo>
                  <a:lnTo>
                    <a:pt x="882015" y="447675"/>
                  </a:lnTo>
                  <a:cubicBezTo>
                    <a:pt x="882968" y="420053"/>
                    <a:pt x="861060" y="398145"/>
                    <a:pt x="833438" y="398145"/>
                  </a:cubicBezTo>
                  <a:close/>
                  <a:moveTo>
                    <a:pt x="278130" y="373380"/>
                  </a:moveTo>
                  <a:lnTo>
                    <a:pt x="283845" y="377190"/>
                  </a:lnTo>
                  <a:cubicBezTo>
                    <a:pt x="282892" y="378142"/>
                    <a:pt x="281940" y="380047"/>
                    <a:pt x="280987" y="382905"/>
                  </a:cubicBezTo>
                  <a:cubicBezTo>
                    <a:pt x="280035" y="385762"/>
                    <a:pt x="279082" y="388620"/>
                    <a:pt x="279082" y="391477"/>
                  </a:cubicBezTo>
                  <a:cubicBezTo>
                    <a:pt x="279082" y="394335"/>
                    <a:pt x="280035" y="397192"/>
                    <a:pt x="282892" y="400050"/>
                  </a:cubicBezTo>
                  <a:cubicBezTo>
                    <a:pt x="285750" y="402907"/>
                    <a:pt x="289560" y="406717"/>
                    <a:pt x="295275" y="410527"/>
                  </a:cubicBezTo>
                  <a:lnTo>
                    <a:pt x="366712" y="461962"/>
                  </a:lnTo>
                  <a:lnTo>
                    <a:pt x="358140" y="474345"/>
                  </a:lnTo>
                  <a:lnTo>
                    <a:pt x="237172" y="481012"/>
                  </a:lnTo>
                  <a:lnTo>
                    <a:pt x="283845" y="514350"/>
                  </a:lnTo>
                  <a:cubicBezTo>
                    <a:pt x="289560" y="518160"/>
                    <a:pt x="294322" y="521017"/>
                    <a:pt x="298132" y="522922"/>
                  </a:cubicBezTo>
                  <a:cubicBezTo>
                    <a:pt x="301942" y="523875"/>
                    <a:pt x="304800" y="524827"/>
                    <a:pt x="307657" y="523875"/>
                  </a:cubicBezTo>
                  <a:cubicBezTo>
                    <a:pt x="309562" y="523875"/>
                    <a:pt x="312420" y="521970"/>
                    <a:pt x="314325" y="520065"/>
                  </a:cubicBezTo>
                  <a:cubicBezTo>
                    <a:pt x="317182" y="518160"/>
                    <a:pt x="319087" y="516255"/>
                    <a:pt x="320992" y="514350"/>
                  </a:cubicBezTo>
                  <a:lnTo>
                    <a:pt x="326707" y="518160"/>
                  </a:lnTo>
                  <a:lnTo>
                    <a:pt x="296227" y="561022"/>
                  </a:lnTo>
                  <a:lnTo>
                    <a:pt x="290512" y="557212"/>
                  </a:lnTo>
                  <a:cubicBezTo>
                    <a:pt x="291465" y="555307"/>
                    <a:pt x="292417" y="553402"/>
                    <a:pt x="294322" y="550545"/>
                  </a:cubicBezTo>
                  <a:cubicBezTo>
                    <a:pt x="295275" y="547687"/>
                    <a:pt x="296227" y="544830"/>
                    <a:pt x="296227" y="542925"/>
                  </a:cubicBezTo>
                  <a:cubicBezTo>
                    <a:pt x="296227" y="540067"/>
                    <a:pt x="295275" y="537210"/>
                    <a:pt x="292417" y="534352"/>
                  </a:cubicBezTo>
                  <a:cubicBezTo>
                    <a:pt x="290512" y="531495"/>
                    <a:pt x="285750" y="527685"/>
                    <a:pt x="279082" y="523875"/>
                  </a:cubicBezTo>
                  <a:lnTo>
                    <a:pt x="232410" y="490537"/>
                  </a:lnTo>
                  <a:cubicBezTo>
                    <a:pt x="230505" y="488632"/>
                    <a:pt x="227647" y="487680"/>
                    <a:pt x="224790" y="486727"/>
                  </a:cubicBezTo>
                  <a:cubicBezTo>
                    <a:pt x="221932" y="485775"/>
                    <a:pt x="220027" y="485775"/>
                    <a:pt x="217170" y="485775"/>
                  </a:cubicBezTo>
                  <a:cubicBezTo>
                    <a:pt x="214312" y="486727"/>
                    <a:pt x="211455" y="487680"/>
                    <a:pt x="209550" y="488632"/>
                  </a:cubicBezTo>
                  <a:cubicBezTo>
                    <a:pt x="206692" y="489585"/>
                    <a:pt x="204787" y="491490"/>
                    <a:pt x="201930" y="494347"/>
                  </a:cubicBezTo>
                  <a:lnTo>
                    <a:pt x="196215" y="490537"/>
                  </a:lnTo>
                  <a:lnTo>
                    <a:pt x="222885" y="453390"/>
                  </a:lnTo>
                  <a:lnTo>
                    <a:pt x="328612" y="447675"/>
                  </a:lnTo>
                  <a:lnTo>
                    <a:pt x="290512" y="421005"/>
                  </a:lnTo>
                  <a:cubicBezTo>
                    <a:pt x="284797" y="417195"/>
                    <a:pt x="280035" y="414337"/>
                    <a:pt x="276225" y="412432"/>
                  </a:cubicBezTo>
                  <a:cubicBezTo>
                    <a:pt x="272415" y="411480"/>
                    <a:pt x="269557" y="410527"/>
                    <a:pt x="266700" y="411480"/>
                  </a:cubicBezTo>
                  <a:cubicBezTo>
                    <a:pt x="264795" y="412432"/>
                    <a:pt x="261937" y="413385"/>
                    <a:pt x="260032" y="415290"/>
                  </a:cubicBezTo>
                  <a:cubicBezTo>
                    <a:pt x="257175" y="417195"/>
                    <a:pt x="255270" y="419100"/>
                    <a:pt x="253365" y="420052"/>
                  </a:cubicBezTo>
                  <a:lnTo>
                    <a:pt x="247650" y="415290"/>
                  </a:lnTo>
                  <a:close/>
                  <a:moveTo>
                    <a:pt x="925830" y="296228"/>
                  </a:moveTo>
                  <a:cubicBezTo>
                    <a:pt x="1273493" y="296228"/>
                    <a:pt x="1555433" y="578168"/>
                    <a:pt x="1555433" y="925830"/>
                  </a:cubicBezTo>
                  <a:cubicBezTo>
                    <a:pt x="1555433" y="1273493"/>
                    <a:pt x="1273493" y="1555433"/>
                    <a:pt x="925830" y="1555433"/>
                  </a:cubicBezTo>
                  <a:cubicBezTo>
                    <a:pt x="578168" y="1555433"/>
                    <a:pt x="296228" y="1273493"/>
                    <a:pt x="296228" y="925830"/>
                  </a:cubicBezTo>
                  <a:cubicBezTo>
                    <a:pt x="296228" y="578168"/>
                    <a:pt x="578168" y="296228"/>
                    <a:pt x="925830" y="296228"/>
                  </a:cubicBezTo>
                  <a:close/>
                  <a:moveTo>
                    <a:pt x="925830" y="261937"/>
                  </a:moveTo>
                  <a:cubicBezTo>
                    <a:pt x="836295" y="261937"/>
                    <a:pt x="749617" y="280035"/>
                    <a:pt x="667702" y="314325"/>
                  </a:cubicBezTo>
                  <a:cubicBezTo>
                    <a:pt x="588645" y="347662"/>
                    <a:pt x="517207" y="395287"/>
                    <a:pt x="456247" y="456247"/>
                  </a:cubicBezTo>
                  <a:cubicBezTo>
                    <a:pt x="395287" y="517207"/>
                    <a:pt x="347662" y="588645"/>
                    <a:pt x="314325" y="667702"/>
                  </a:cubicBezTo>
                  <a:cubicBezTo>
                    <a:pt x="279082" y="749617"/>
                    <a:pt x="261937" y="836295"/>
                    <a:pt x="261937" y="925830"/>
                  </a:cubicBezTo>
                  <a:cubicBezTo>
                    <a:pt x="261937" y="1015365"/>
                    <a:pt x="280035" y="1102042"/>
                    <a:pt x="314325" y="1183957"/>
                  </a:cubicBezTo>
                  <a:cubicBezTo>
                    <a:pt x="347662" y="1263015"/>
                    <a:pt x="395287" y="1334452"/>
                    <a:pt x="456247" y="1395412"/>
                  </a:cubicBezTo>
                  <a:cubicBezTo>
                    <a:pt x="517207" y="1456372"/>
                    <a:pt x="588645" y="1503997"/>
                    <a:pt x="667702" y="1537335"/>
                  </a:cubicBezTo>
                  <a:cubicBezTo>
                    <a:pt x="749617" y="1571625"/>
                    <a:pt x="836295" y="1589722"/>
                    <a:pt x="925830" y="1589722"/>
                  </a:cubicBezTo>
                  <a:cubicBezTo>
                    <a:pt x="1015365" y="1589722"/>
                    <a:pt x="1102042" y="1571625"/>
                    <a:pt x="1183957" y="1537335"/>
                  </a:cubicBezTo>
                  <a:cubicBezTo>
                    <a:pt x="1263015" y="1503997"/>
                    <a:pt x="1334452" y="1456372"/>
                    <a:pt x="1395412" y="1395412"/>
                  </a:cubicBezTo>
                  <a:cubicBezTo>
                    <a:pt x="1456372" y="1333500"/>
                    <a:pt x="1503997" y="1263015"/>
                    <a:pt x="1537335" y="1183957"/>
                  </a:cubicBezTo>
                  <a:cubicBezTo>
                    <a:pt x="1572577" y="1102042"/>
                    <a:pt x="1589722" y="1015365"/>
                    <a:pt x="1589722" y="925830"/>
                  </a:cubicBezTo>
                  <a:cubicBezTo>
                    <a:pt x="1589722" y="836295"/>
                    <a:pt x="1571625" y="749617"/>
                    <a:pt x="1537335" y="667702"/>
                  </a:cubicBezTo>
                  <a:cubicBezTo>
                    <a:pt x="1503997" y="587692"/>
                    <a:pt x="1456372" y="517207"/>
                    <a:pt x="1395412" y="456247"/>
                  </a:cubicBezTo>
                  <a:cubicBezTo>
                    <a:pt x="1334452" y="395287"/>
                    <a:pt x="1263015" y="347662"/>
                    <a:pt x="1183957" y="314325"/>
                  </a:cubicBezTo>
                  <a:cubicBezTo>
                    <a:pt x="1102042" y="279082"/>
                    <a:pt x="1015365" y="261937"/>
                    <a:pt x="925830" y="261937"/>
                  </a:cubicBezTo>
                  <a:close/>
                  <a:moveTo>
                    <a:pt x="1454467" y="259080"/>
                  </a:moveTo>
                  <a:lnTo>
                    <a:pt x="1534477" y="331470"/>
                  </a:lnTo>
                  <a:lnTo>
                    <a:pt x="1514475" y="356235"/>
                  </a:lnTo>
                  <a:lnTo>
                    <a:pt x="1509712" y="351472"/>
                  </a:lnTo>
                  <a:cubicBezTo>
                    <a:pt x="1511617" y="346710"/>
                    <a:pt x="1512570" y="341947"/>
                    <a:pt x="1512570" y="335280"/>
                  </a:cubicBezTo>
                  <a:cubicBezTo>
                    <a:pt x="1512570" y="329565"/>
                    <a:pt x="1511617" y="323850"/>
                    <a:pt x="1509712" y="320992"/>
                  </a:cubicBezTo>
                  <a:cubicBezTo>
                    <a:pt x="1508760" y="319087"/>
                    <a:pt x="1506855" y="318135"/>
                    <a:pt x="1504950" y="315277"/>
                  </a:cubicBezTo>
                  <a:cubicBezTo>
                    <a:pt x="1503045" y="313372"/>
                    <a:pt x="1501140" y="311467"/>
                    <a:pt x="1499235" y="309562"/>
                  </a:cubicBezTo>
                  <a:lnTo>
                    <a:pt x="1485900" y="298132"/>
                  </a:lnTo>
                  <a:lnTo>
                    <a:pt x="1454467" y="332422"/>
                  </a:lnTo>
                  <a:lnTo>
                    <a:pt x="1463992" y="340995"/>
                  </a:lnTo>
                  <a:cubicBezTo>
                    <a:pt x="1465897" y="342900"/>
                    <a:pt x="1468755" y="344805"/>
                    <a:pt x="1470660" y="345757"/>
                  </a:cubicBezTo>
                  <a:cubicBezTo>
                    <a:pt x="1472565" y="346710"/>
                    <a:pt x="1475422" y="347662"/>
                    <a:pt x="1479232" y="347662"/>
                  </a:cubicBezTo>
                  <a:cubicBezTo>
                    <a:pt x="1481137" y="347662"/>
                    <a:pt x="1483995" y="346710"/>
                    <a:pt x="1486852" y="344805"/>
                  </a:cubicBezTo>
                  <a:cubicBezTo>
                    <a:pt x="1489710" y="342900"/>
                    <a:pt x="1492567" y="341947"/>
                    <a:pt x="1494472" y="340042"/>
                  </a:cubicBezTo>
                  <a:lnTo>
                    <a:pt x="1499235" y="344805"/>
                  </a:lnTo>
                  <a:lnTo>
                    <a:pt x="1464945" y="381952"/>
                  </a:lnTo>
                  <a:lnTo>
                    <a:pt x="1460182" y="377190"/>
                  </a:lnTo>
                  <a:cubicBezTo>
                    <a:pt x="1461135" y="375285"/>
                    <a:pt x="1463040" y="372427"/>
                    <a:pt x="1463992" y="368617"/>
                  </a:cubicBezTo>
                  <a:cubicBezTo>
                    <a:pt x="1465897" y="364807"/>
                    <a:pt x="1465897" y="361950"/>
                    <a:pt x="1465897" y="360045"/>
                  </a:cubicBezTo>
                  <a:cubicBezTo>
                    <a:pt x="1465897" y="357187"/>
                    <a:pt x="1464945" y="354330"/>
                    <a:pt x="1463992" y="352425"/>
                  </a:cubicBezTo>
                  <a:cubicBezTo>
                    <a:pt x="1463040" y="350520"/>
                    <a:pt x="1461135" y="347662"/>
                    <a:pt x="1458277" y="345757"/>
                  </a:cubicBezTo>
                  <a:lnTo>
                    <a:pt x="1448752" y="337185"/>
                  </a:lnTo>
                  <a:lnTo>
                    <a:pt x="1424940" y="362902"/>
                  </a:lnTo>
                  <a:cubicBezTo>
                    <a:pt x="1422082" y="365760"/>
                    <a:pt x="1421130" y="367665"/>
                    <a:pt x="1419225" y="369570"/>
                  </a:cubicBezTo>
                  <a:cubicBezTo>
                    <a:pt x="1418272" y="371475"/>
                    <a:pt x="1418272" y="373380"/>
                    <a:pt x="1418272" y="375285"/>
                  </a:cubicBezTo>
                  <a:cubicBezTo>
                    <a:pt x="1418272" y="377190"/>
                    <a:pt x="1419225" y="379095"/>
                    <a:pt x="1421130" y="381000"/>
                  </a:cubicBezTo>
                  <a:cubicBezTo>
                    <a:pt x="1423035" y="382905"/>
                    <a:pt x="1424940" y="385762"/>
                    <a:pt x="1428750" y="388620"/>
                  </a:cubicBezTo>
                  <a:cubicBezTo>
                    <a:pt x="1430655" y="389572"/>
                    <a:pt x="1431607" y="391477"/>
                    <a:pt x="1434465" y="393382"/>
                  </a:cubicBezTo>
                  <a:cubicBezTo>
                    <a:pt x="1436370" y="395287"/>
                    <a:pt x="1438275" y="396240"/>
                    <a:pt x="1440180" y="398145"/>
                  </a:cubicBezTo>
                  <a:cubicBezTo>
                    <a:pt x="1442085" y="400050"/>
                    <a:pt x="1443990" y="401002"/>
                    <a:pt x="1445895" y="401955"/>
                  </a:cubicBezTo>
                  <a:cubicBezTo>
                    <a:pt x="1447800" y="402907"/>
                    <a:pt x="1449705" y="402907"/>
                    <a:pt x="1450657" y="402907"/>
                  </a:cubicBezTo>
                  <a:cubicBezTo>
                    <a:pt x="1454467" y="402907"/>
                    <a:pt x="1459230" y="401955"/>
                    <a:pt x="1465897" y="400050"/>
                  </a:cubicBezTo>
                  <a:cubicBezTo>
                    <a:pt x="1472565" y="398145"/>
                    <a:pt x="1477327" y="396240"/>
                    <a:pt x="1479232" y="395287"/>
                  </a:cubicBezTo>
                  <a:lnTo>
                    <a:pt x="1483995" y="399097"/>
                  </a:lnTo>
                  <a:lnTo>
                    <a:pt x="1456372" y="425767"/>
                  </a:lnTo>
                  <a:lnTo>
                    <a:pt x="1371600" y="348615"/>
                  </a:lnTo>
                  <a:lnTo>
                    <a:pt x="1376362" y="343852"/>
                  </a:lnTo>
                  <a:cubicBezTo>
                    <a:pt x="1377315" y="344805"/>
                    <a:pt x="1379220" y="345757"/>
                    <a:pt x="1382077" y="347662"/>
                  </a:cubicBezTo>
                  <a:cubicBezTo>
                    <a:pt x="1383982" y="349567"/>
                    <a:pt x="1385887" y="350520"/>
                    <a:pt x="1386840" y="350520"/>
                  </a:cubicBezTo>
                  <a:cubicBezTo>
                    <a:pt x="1388745" y="351472"/>
                    <a:pt x="1390650" y="351472"/>
                    <a:pt x="1392555" y="351472"/>
                  </a:cubicBezTo>
                  <a:cubicBezTo>
                    <a:pt x="1394460" y="350520"/>
                    <a:pt x="1395412" y="349567"/>
                    <a:pt x="1397317" y="348615"/>
                  </a:cubicBezTo>
                  <a:lnTo>
                    <a:pt x="1455420" y="284797"/>
                  </a:lnTo>
                  <a:cubicBezTo>
                    <a:pt x="1456372" y="282892"/>
                    <a:pt x="1457325" y="281940"/>
                    <a:pt x="1458277" y="280035"/>
                  </a:cubicBezTo>
                  <a:cubicBezTo>
                    <a:pt x="1459230" y="278130"/>
                    <a:pt x="1458277" y="276225"/>
                    <a:pt x="1457325" y="274320"/>
                  </a:cubicBezTo>
                  <a:cubicBezTo>
                    <a:pt x="1456372" y="272415"/>
                    <a:pt x="1455420" y="271462"/>
                    <a:pt x="1453515" y="268605"/>
                  </a:cubicBezTo>
                  <a:cubicBezTo>
                    <a:pt x="1451610" y="266700"/>
                    <a:pt x="1450657" y="264795"/>
                    <a:pt x="1449705" y="263842"/>
                  </a:cubicBezTo>
                  <a:close/>
                  <a:moveTo>
                    <a:pt x="925830" y="241935"/>
                  </a:moveTo>
                  <a:cubicBezTo>
                    <a:pt x="1018222" y="241935"/>
                    <a:pt x="1107757" y="259080"/>
                    <a:pt x="1192530" y="295275"/>
                  </a:cubicBezTo>
                  <a:cubicBezTo>
                    <a:pt x="1273492" y="329565"/>
                    <a:pt x="1346835" y="379095"/>
                    <a:pt x="1409700" y="441960"/>
                  </a:cubicBezTo>
                  <a:cubicBezTo>
                    <a:pt x="1472565" y="504825"/>
                    <a:pt x="1522095" y="577215"/>
                    <a:pt x="1556385" y="659130"/>
                  </a:cubicBezTo>
                  <a:cubicBezTo>
                    <a:pt x="1592580" y="743902"/>
                    <a:pt x="1610677" y="833437"/>
                    <a:pt x="1610677" y="925830"/>
                  </a:cubicBezTo>
                  <a:cubicBezTo>
                    <a:pt x="1610677" y="1018222"/>
                    <a:pt x="1591627" y="1107757"/>
                    <a:pt x="1556385" y="1192530"/>
                  </a:cubicBezTo>
                  <a:cubicBezTo>
                    <a:pt x="1522095" y="1273492"/>
                    <a:pt x="1472565" y="1346835"/>
                    <a:pt x="1409700" y="1409700"/>
                  </a:cubicBezTo>
                  <a:cubicBezTo>
                    <a:pt x="1346835" y="1472565"/>
                    <a:pt x="1274445" y="1522095"/>
                    <a:pt x="1192530" y="1556385"/>
                  </a:cubicBezTo>
                  <a:cubicBezTo>
                    <a:pt x="1107757" y="1592580"/>
                    <a:pt x="1018222" y="1610677"/>
                    <a:pt x="925830" y="1610677"/>
                  </a:cubicBezTo>
                  <a:cubicBezTo>
                    <a:pt x="833437" y="1610677"/>
                    <a:pt x="743902" y="1592580"/>
                    <a:pt x="659130" y="1556385"/>
                  </a:cubicBezTo>
                  <a:cubicBezTo>
                    <a:pt x="578167" y="1522095"/>
                    <a:pt x="504825" y="1472565"/>
                    <a:pt x="441960" y="1409700"/>
                  </a:cubicBezTo>
                  <a:cubicBezTo>
                    <a:pt x="379095" y="1346835"/>
                    <a:pt x="329565" y="1274445"/>
                    <a:pt x="295275" y="1192530"/>
                  </a:cubicBezTo>
                  <a:cubicBezTo>
                    <a:pt x="260032" y="1107757"/>
                    <a:pt x="241935" y="1018222"/>
                    <a:pt x="241935" y="925830"/>
                  </a:cubicBezTo>
                  <a:cubicBezTo>
                    <a:pt x="241935" y="833437"/>
                    <a:pt x="260032" y="743902"/>
                    <a:pt x="295275" y="659130"/>
                  </a:cubicBezTo>
                  <a:cubicBezTo>
                    <a:pt x="329565" y="577215"/>
                    <a:pt x="379095" y="504825"/>
                    <a:pt x="441960" y="441960"/>
                  </a:cubicBezTo>
                  <a:cubicBezTo>
                    <a:pt x="504825" y="379095"/>
                    <a:pt x="577215" y="329565"/>
                    <a:pt x="659130" y="295275"/>
                  </a:cubicBezTo>
                  <a:cubicBezTo>
                    <a:pt x="743902" y="259080"/>
                    <a:pt x="833437" y="241935"/>
                    <a:pt x="925830" y="241935"/>
                  </a:cubicBezTo>
                  <a:close/>
                  <a:moveTo>
                    <a:pt x="435292" y="233363"/>
                  </a:moveTo>
                  <a:lnTo>
                    <a:pt x="463867" y="267653"/>
                  </a:lnTo>
                  <a:lnTo>
                    <a:pt x="458152" y="272415"/>
                  </a:lnTo>
                  <a:cubicBezTo>
                    <a:pt x="446722" y="264795"/>
                    <a:pt x="436245" y="260033"/>
                    <a:pt x="427672" y="259080"/>
                  </a:cubicBezTo>
                  <a:cubicBezTo>
                    <a:pt x="419100" y="258128"/>
                    <a:pt x="410527" y="260033"/>
                    <a:pt x="403860" y="265748"/>
                  </a:cubicBezTo>
                  <a:cubicBezTo>
                    <a:pt x="395287" y="272415"/>
                    <a:pt x="391477" y="281940"/>
                    <a:pt x="393382" y="293370"/>
                  </a:cubicBezTo>
                  <a:cubicBezTo>
                    <a:pt x="394335" y="304800"/>
                    <a:pt x="401002" y="317183"/>
                    <a:pt x="411480" y="329565"/>
                  </a:cubicBezTo>
                  <a:cubicBezTo>
                    <a:pt x="422910" y="343853"/>
                    <a:pt x="433387" y="352425"/>
                    <a:pt x="444817" y="357188"/>
                  </a:cubicBezTo>
                  <a:cubicBezTo>
                    <a:pt x="455295" y="360998"/>
                    <a:pt x="465772" y="360045"/>
                    <a:pt x="473392" y="353378"/>
                  </a:cubicBezTo>
                  <a:cubicBezTo>
                    <a:pt x="477202" y="350520"/>
                    <a:pt x="480060" y="346710"/>
                    <a:pt x="481965" y="342900"/>
                  </a:cubicBezTo>
                  <a:cubicBezTo>
                    <a:pt x="483870" y="339090"/>
                    <a:pt x="484822" y="336233"/>
                    <a:pt x="485775" y="333375"/>
                  </a:cubicBezTo>
                  <a:lnTo>
                    <a:pt x="470535" y="314325"/>
                  </a:lnTo>
                  <a:cubicBezTo>
                    <a:pt x="469582" y="312420"/>
                    <a:pt x="467677" y="311468"/>
                    <a:pt x="466725" y="311468"/>
                  </a:cubicBezTo>
                  <a:cubicBezTo>
                    <a:pt x="464820" y="310515"/>
                    <a:pt x="462915" y="310515"/>
                    <a:pt x="461010" y="311468"/>
                  </a:cubicBezTo>
                  <a:cubicBezTo>
                    <a:pt x="459105" y="312420"/>
                    <a:pt x="457200" y="312420"/>
                    <a:pt x="454342" y="314325"/>
                  </a:cubicBezTo>
                  <a:cubicBezTo>
                    <a:pt x="452437" y="315278"/>
                    <a:pt x="449580" y="316230"/>
                    <a:pt x="448627" y="317183"/>
                  </a:cubicBezTo>
                  <a:lnTo>
                    <a:pt x="444817" y="312420"/>
                  </a:lnTo>
                  <a:lnTo>
                    <a:pt x="494347" y="272415"/>
                  </a:lnTo>
                  <a:lnTo>
                    <a:pt x="495300" y="276225"/>
                  </a:lnTo>
                  <a:cubicBezTo>
                    <a:pt x="494347" y="277178"/>
                    <a:pt x="493395" y="279083"/>
                    <a:pt x="492442" y="280035"/>
                  </a:cubicBezTo>
                  <a:cubicBezTo>
                    <a:pt x="491490" y="280988"/>
                    <a:pt x="490537" y="282893"/>
                    <a:pt x="489585" y="283845"/>
                  </a:cubicBezTo>
                  <a:cubicBezTo>
                    <a:pt x="488632" y="285750"/>
                    <a:pt x="487680" y="287655"/>
                    <a:pt x="488632" y="289560"/>
                  </a:cubicBezTo>
                  <a:cubicBezTo>
                    <a:pt x="489585" y="291465"/>
                    <a:pt x="489585" y="293370"/>
                    <a:pt x="491490" y="294323"/>
                  </a:cubicBezTo>
                  <a:lnTo>
                    <a:pt x="500062" y="305753"/>
                  </a:lnTo>
                  <a:cubicBezTo>
                    <a:pt x="501967" y="307658"/>
                    <a:pt x="502920" y="309563"/>
                    <a:pt x="504825" y="311468"/>
                  </a:cubicBezTo>
                  <a:cubicBezTo>
                    <a:pt x="505777" y="312420"/>
                    <a:pt x="507682" y="314325"/>
                    <a:pt x="508635" y="316230"/>
                  </a:cubicBezTo>
                  <a:cubicBezTo>
                    <a:pt x="506730" y="322898"/>
                    <a:pt x="501967" y="330518"/>
                    <a:pt x="495300" y="340043"/>
                  </a:cubicBezTo>
                  <a:cubicBezTo>
                    <a:pt x="488632" y="349568"/>
                    <a:pt x="481012" y="357188"/>
                    <a:pt x="474345" y="362903"/>
                  </a:cubicBezTo>
                  <a:cubicBezTo>
                    <a:pt x="467677" y="368618"/>
                    <a:pt x="460057" y="372428"/>
                    <a:pt x="452437" y="375285"/>
                  </a:cubicBezTo>
                  <a:cubicBezTo>
                    <a:pt x="444817" y="378143"/>
                    <a:pt x="437197" y="379095"/>
                    <a:pt x="428625" y="378143"/>
                  </a:cubicBezTo>
                  <a:cubicBezTo>
                    <a:pt x="421005" y="377190"/>
                    <a:pt x="413385" y="375285"/>
                    <a:pt x="405765" y="371475"/>
                  </a:cubicBezTo>
                  <a:cubicBezTo>
                    <a:pt x="398145" y="367665"/>
                    <a:pt x="391477" y="361950"/>
                    <a:pt x="384810" y="353378"/>
                  </a:cubicBezTo>
                  <a:cubicBezTo>
                    <a:pt x="379095" y="345758"/>
                    <a:pt x="374332" y="338138"/>
                    <a:pt x="372427" y="329565"/>
                  </a:cubicBezTo>
                  <a:cubicBezTo>
                    <a:pt x="369570" y="320993"/>
                    <a:pt x="368617" y="313373"/>
                    <a:pt x="369570" y="304800"/>
                  </a:cubicBezTo>
                  <a:cubicBezTo>
                    <a:pt x="370522" y="296228"/>
                    <a:pt x="373380" y="288608"/>
                    <a:pt x="378142" y="280988"/>
                  </a:cubicBezTo>
                  <a:cubicBezTo>
                    <a:pt x="382905" y="273368"/>
                    <a:pt x="388620" y="266700"/>
                    <a:pt x="397192" y="260033"/>
                  </a:cubicBezTo>
                  <a:cubicBezTo>
                    <a:pt x="402907" y="255270"/>
                    <a:pt x="408622" y="252413"/>
                    <a:pt x="413385" y="249555"/>
                  </a:cubicBezTo>
                  <a:cubicBezTo>
                    <a:pt x="419100" y="246698"/>
                    <a:pt x="423862" y="245745"/>
                    <a:pt x="428625" y="244793"/>
                  </a:cubicBezTo>
                  <a:lnTo>
                    <a:pt x="429577" y="238125"/>
                  </a:lnTo>
                  <a:close/>
                  <a:moveTo>
                    <a:pt x="1258252" y="140970"/>
                  </a:moveTo>
                  <a:lnTo>
                    <a:pt x="1316355" y="172402"/>
                  </a:lnTo>
                  <a:lnTo>
                    <a:pt x="1313497" y="178117"/>
                  </a:lnTo>
                  <a:cubicBezTo>
                    <a:pt x="1307782" y="176212"/>
                    <a:pt x="1303020" y="174307"/>
                    <a:pt x="1301115" y="174307"/>
                  </a:cubicBezTo>
                  <a:cubicBezTo>
                    <a:pt x="1298257" y="174307"/>
                    <a:pt x="1297305" y="174307"/>
                    <a:pt x="1296352" y="175260"/>
                  </a:cubicBezTo>
                  <a:cubicBezTo>
                    <a:pt x="1296352" y="176212"/>
                    <a:pt x="1296352" y="176212"/>
                    <a:pt x="1295400" y="177165"/>
                  </a:cubicBezTo>
                  <a:cubicBezTo>
                    <a:pt x="1295400" y="178117"/>
                    <a:pt x="1295400" y="179070"/>
                    <a:pt x="1294447" y="180022"/>
                  </a:cubicBezTo>
                  <a:cubicBezTo>
                    <a:pt x="1293495" y="185737"/>
                    <a:pt x="1292542" y="194310"/>
                    <a:pt x="1291590" y="206692"/>
                  </a:cubicBezTo>
                  <a:cubicBezTo>
                    <a:pt x="1290637" y="219075"/>
                    <a:pt x="1288732" y="238125"/>
                    <a:pt x="1285875" y="263842"/>
                  </a:cubicBezTo>
                  <a:cubicBezTo>
                    <a:pt x="1298257" y="253365"/>
                    <a:pt x="1307782" y="245745"/>
                    <a:pt x="1316355" y="238125"/>
                  </a:cubicBezTo>
                  <a:cubicBezTo>
                    <a:pt x="1323975" y="231457"/>
                    <a:pt x="1331595" y="224790"/>
                    <a:pt x="1337310" y="220027"/>
                  </a:cubicBezTo>
                  <a:cubicBezTo>
                    <a:pt x="1340167" y="217170"/>
                    <a:pt x="1343025" y="215265"/>
                    <a:pt x="1344930" y="212407"/>
                  </a:cubicBezTo>
                  <a:cubicBezTo>
                    <a:pt x="1346835" y="210502"/>
                    <a:pt x="1348740" y="208597"/>
                    <a:pt x="1349692" y="206692"/>
                  </a:cubicBezTo>
                  <a:cubicBezTo>
                    <a:pt x="1350645" y="204787"/>
                    <a:pt x="1349692" y="202882"/>
                    <a:pt x="1347787" y="200977"/>
                  </a:cubicBezTo>
                  <a:cubicBezTo>
                    <a:pt x="1345882" y="199072"/>
                    <a:pt x="1342072" y="195262"/>
                    <a:pt x="1336357" y="191452"/>
                  </a:cubicBezTo>
                  <a:lnTo>
                    <a:pt x="1339215" y="185737"/>
                  </a:lnTo>
                  <a:lnTo>
                    <a:pt x="1383030" y="208597"/>
                  </a:lnTo>
                  <a:lnTo>
                    <a:pt x="1381125" y="214312"/>
                  </a:lnTo>
                  <a:cubicBezTo>
                    <a:pt x="1379220" y="213360"/>
                    <a:pt x="1377315" y="213360"/>
                    <a:pt x="1375410" y="212407"/>
                  </a:cubicBezTo>
                  <a:cubicBezTo>
                    <a:pt x="1373505" y="212407"/>
                    <a:pt x="1371600" y="211455"/>
                    <a:pt x="1369695" y="212407"/>
                  </a:cubicBezTo>
                  <a:cubicBezTo>
                    <a:pt x="1366837" y="212407"/>
                    <a:pt x="1364932" y="213360"/>
                    <a:pt x="1362075" y="213360"/>
                  </a:cubicBezTo>
                  <a:cubicBezTo>
                    <a:pt x="1360170" y="214312"/>
                    <a:pt x="1358265" y="215265"/>
                    <a:pt x="1355407" y="217170"/>
                  </a:cubicBezTo>
                  <a:cubicBezTo>
                    <a:pt x="1351597" y="220027"/>
                    <a:pt x="1346835" y="223837"/>
                    <a:pt x="1341120" y="228600"/>
                  </a:cubicBezTo>
                  <a:cubicBezTo>
                    <a:pt x="1334452" y="233362"/>
                    <a:pt x="1327785" y="239077"/>
                    <a:pt x="1319212" y="246697"/>
                  </a:cubicBezTo>
                  <a:cubicBezTo>
                    <a:pt x="1311592" y="252412"/>
                    <a:pt x="1303972" y="259080"/>
                    <a:pt x="1295400" y="266700"/>
                  </a:cubicBezTo>
                  <a:cubicBezTo>
                    <a:pt x="1286827" y="273367"/>
                    <a:pt x="1278255" y="280987"/>
                    <a:pt x="1270635" y="287655"/>
                  </a:cubicBezTo>
                  <a:lnTo>
                    <a:pt x="1255395" y="280035"/>
                  </a:lnTo>
                  <a:cubicBezTo>
                    <a:pt x="1257300" y="259080"/>
                    <a:pt x="1259205" y="237172"/>
                    <a:pt x="1262062" y="215265"/>
                  </a:cubicBezTo>
                  <a:cubicBezTo>
                    <a:pt x="1263967" y="193357"/>
                    <a:pt x="1265872" y="178117"/>
                    <a:pt x="1266825" y="169545"/>
                  </a:cubicBezTo>
                  <a:cubicBezTo>
                    <a:pt x="1266825" y="166687"/>
                    <a:pt x="1266825" y="163830"/>
                    <a:pt x="1266825" y="161925"/>
                  </a:cubicBezTo>
                  <a:cubicBezTo>
                    <a:pt x="1266825" y="160020"/>
                    <a:pt x="1265872" y="158115"/>
                    <a:pt x="1263967" y="155257"/>
                  </a:cubicBezTo>
                  <a:cubicBezTo>
                    <a:pt x="1263015" y="153352"/>
                    <a:pt x="1262062" y="152400"/>
                    <a:pt x="1260157" y="150495"/>
                  </a:cubicBezTo>
                  <a:cubicBezTo>
                    <a:pt x="1259205" y="149542"/>
                    <a:pt x="1257300" y="148590"/>
                    <a:pt x="1255395" y="146685"/>
                  </a:cubicBezTo>
                  <a:close/>
                  <a:moveTo>
                    <a:pt x="1105853" y="95250"/>
                  </a:moveTo>
                  <a:lnTo>
                    <a:pt x="1171575" y="112395"/>
                  </a:lnTo>
                  <a:lnTo>
                    <a:pt x="1169670" y="119062"/>
                  </a:lnTo>
                  <a:cubicBezTo>
                    <a:pt x="1167765" y="119062"/>
                    <a:pt x="1165860" y="118110"/>
                    <a:pt x="1163003" y="118110"/>
                  </a:cubicBezTo>
                  <a:cubicBezTo>
                    <a:pt x="1160145" y="118110"/>
                    <a:pt x="1158240" y="118110"/>
                    <a:pt x="1156335" y="118110"/>
                  </a:cubicBezTo>
                  <a:cubicBezTo>
                    <a:pt x="1154430" y="118110"/>
                    <a:pt x="1152525" y="119062"/>
                    <a:pt x="1151573" y="120015"/>
                  </a:cubicBezTo>
                  <a:cubicBezTo>
                    <a:pt x="1150620" y="120967"/>
                    <a:pt x="1149668" y="122872"/>
                    <a:pt x="1148715" y="124777"/>
                  </a:cubicBezTo>
                  <a:lnTo>
                    <a:pt x="1126808" y="208597"/>
                  </a:lnTo>
                  <a:cubicBezTo>
                    <a:pt x="1125855" y="210502"/>
                    <a:pt x="1125855" y="212407"/>
                    <a:pt x="1126808" y="214312"/>
                  </a:cubicBezTo>
                  <a:cubicBezTo>
                    <a:pt x="1126808" y="216217"/>
                    <a:pt x="1128713" y="217170"/>
                    <a:pt x="1130618" y="219075"/>
                  </a:cubicBezTo>
                  <a:cubicBezTo>
                    <a:pt x="1131570" y="220027"/>
                    <a:pt x="1133475" y="220980"/>
                    <a:pt x="1136333" y="221932"/>
                  </a:cubicBezTo>
                  <a:cubicBezTo>
                    <a:pt x="1139190" y="222885"/>
                    <a:pt x="1141095" y="223837"/>
                    <a:pt x="1143000" y="224790"/>
                  </a:cubicBezTo>
                  <a:lnTo>
                    <a:pt x="1141095" y="230505"/>
                  </a:lnTo>
                  <a:lnTo>
                    <a:pt x="1075373" y="213360"/>
                  </a:lnTo>
                  <a:lnTo>
                    <a:pt x="1077278" y="206692"/>
                  </a:lnTo>
                  <a:cubicBezTo>
                    <a:pt x="1079183" y="206692"/>
                    <a:pt x="1081088" y="207645"/>
                    <a:pt x="1083945" y="207645"/>
                  </a:cubicBezTo>
                  <a:cubicBezTo>
                    <a:pt x="1086803" y="208597"/>
                    <a:pt x="1088708" y="208597"/>
                    <a:pt x="1090613" y="208597"/>
                  </a:cubicBezTo>
                  <a:cubicBezTo>
                    <a:pt x="1092518" y="208597"/>
                    <a:pt x="1094423" y="207645"/>
                    <a:pt x="1095375" y="206692"/>
                  </a:cubicBezTo>
                  <a:cubicBezTo>
                    <a:pt x="1096328" y="205740"/>
                    <a:pt x="1097280" y="203835"/>
                    <a:pt x="1098233" y="201930"/>
                  </a:cubicBezTo>
                  <a:lnTo>
                    <a:pt x="1120140" y="118110"/>
                  </a:lnTo>
                  <a:cubicBezTo>
                    <a:pt x="1120140" y="116205"/>
                    <a:pt x="1121093" y="114300"/>
                    <a:pt x="1120140" y="112395"/>
                  </a:cubicBezTo>
                  <a:cubicBezTo>
                    <a:pt x="1120140" y="110490"/>
                    <a:pt x="1118235" y="109537"/>
                    <a:pt x="1116330" y="107632"/>
                  </a:cubicBezTo>
                  <a:cubicBezTo>
                    <a:pt x="1115378" y="106680"/>
                    <a:pt x="1113473" y="105727"/>
                    <a:pt x="1110615" y="104775"/>
                  </a:cubicBezTo>
                  <a:cubicBezTo>
                    <a:pt x="1107758" y="103822"/>
                    <a:pt x="1105853" y="102870"/>
                    <a:pt x="1103948" y="101917"/>
                  </a:cubicBezTo>
                  <a:close/>
                  <a:moveTo>
                    <a:pt x="777240" y="88583"/>
                  </a:moveTo>
                  <a:lnTo>
                    <a:pt x="779145" y="93345"/>
                  </a:lnTo>
                  <a:cubicBezTo>
                    <a:pt x="777240" y="94298"/>
                    <a:pt x="775335" y="95250"/>
                    <a:pt x="772477" y="96203"/>
                  </a:cubicBezTo>
                  <a:cubicBezTo>
                    <a:pt x="769620" y="97155"/>
                    <a:pt x="767715" y="99060"/>
                    <a:pt x="765810" y="100965"/>
                  </a:cubicBezTo>
                  <a:cubicBezTo>
                    <a:pt x="763905" y="102870"/>
                    <a:pt x="762952" y="105728"/>
                    <a:pt x="762952" y="109538"/>
                  </a:cubicBezTo>
                  <a:cubicBezTo>
                    <a:pt x="762952" y="113348"/>
                    <a:pt x="763905" y="119063"/>
                    <a:pt x="765810" y="125730"/>
                  </a:cubicBezTo>
                  <a:lnTo>
                    <a:pt x="777240" y="169545"/>
                  </a:lnTo>
                  <a:cubicBezTo>
                    <a:pt x="781050" y="182880"/>
                    <a:pt x="779145" y="194310"/>
                    <a:pt x="772477" y="203835"/>
                  </a:cubicBezTo>
                  <a:cubicBezTo>
                    <a:pt x="765810" y="214313"/>
                    <a:pt x="755332" y="220980"/>
                    <a:pt x="741045" y="224790"/>
                  </a:cubicBezTo>
                  <a:cubicBezTo>
                    <a:pt x="723900" y="229553"/>
                    <a:pt x="710565" y="228600"/>
                    <a:pt x="699135" y="223838"/>
                  </a:cubicBezTo>
                  <a:cubicBezTo>
                    <a:pt x="687705" y="219075"/>
                    <a:pt x="680085" y="209550"/>
                    <a:pt x="677227" y="196215"/>
                  </a:cubicBezTo>
                  <a:lnTo>
                    <a:pt x="661035" y="136208"/>
                  </a:lnTo>
                  <a:cubicBezTo>
                    <a:pt x="661035" y="134303"/>
                    <a:pt x="660082" y="132398"/>
                    <a:pt x="658177" y="131445"/>
                  </a:cubicBezTo>
                  <a:cubicBezTo>
                    <a:pt x="657225" y="130493"/>
                    <a:pt x="655320" y="129540"/>
                    <a:pt x="653415" y="128588"/>
                  </a:cubicBezTo>
                  <a:cubicBezTo>
                    <a:pt x="651510" y="128588"/>
                    <a:pt x="649605" y="128588"/>
                    <a:pt x="647700" y="128588"/>
                  </a:cubicBezTo>
                  <a:cubicBezTo>
                    <a:pt x="645795" y="128588"/>
                    <a:pt x="643890" y="128588"/>
                    <a:pt x="641985" y="129540"/>
                  </a:cubicBezTo>
                  <a:lnTo>
                    <a:pt x="640080" y="123825"/>
                  </a:lnTo>
                  <a:lnTo>
                    <a:pt x="701992" y="107633"/>
                  </a:lnTo>
                  <a:lnTo>
                    <a:pt x="703897" y="114300"/>
                  </a:lnTo>
                  <a:cubicBezTo>
                    <a:pt x="701992" y="115253"/>
                    <a:pt x="700087" y="115253"/>
                    <a:pt x="699135" y="116205"/>
                  </a:cubicBezTo>
                  <a:cubicBezTo>
                    <a:pt x="697230" y="117158"/>
                    <a:pt x="695325" y="118110"/>
                    <a:pt x="694372" y="119063"/>
                  </a:cubicBezTo>
                  <a:cubicBezTo>
                    <a:pt x="692467" y="120015"/>
                    <a:pt x="691515" y="121920"/>
                    <a:pt x="690562" y="123825"/>
                  </a:cubicBezTo>
                  <a:cubicBezTo>
                    <a:pt x="690562" y="125730"/>
                    <a:pt x="690562" y="127635"/>
                    <a:pt x="690562" y="129540"/>
                  </a:cubicBezTo>
                  <a:lnTo>
                    <a:pt x="706755" y="188595"/>
                  </a:lnTo>
                  <a:cubicBezTo>
                    <a:pt x="709612" y="200025"/>
                    <a:pt x="714375" y="208598"/>
                    <a:pt x="721042" y="212408"/>
                  </a:cubicBezTo>
                  <a:cubicBezTo>
                    <a:pt x="727710" y="216218"/>
                    <a:pt x="736282" y="217170"/>
                    <a:pt x="745807" y="214313"/>
                  </a:cubicBezTo>
                  <a:cubicBezTo>
                    <a:pt x="755332" y="211455"/>
                    <a:pt x="762000" y="206693"/>
                    <a:pt x="765810" y="199073"/>
                  </a:cubicBezTo>
                  <a:cubicBezTo>
                    <a:pt x="769620" y="191453"/>
                    <a:pt x="770572" y="181928"/>
                    <a:pt x="766762" y="171450"/>
                  </a:cubicBezTo>
                  <a:lnTo>
                    <a:pt x="756285" y="131445"/>
                  </a:lnTo>
                  <a:cubicBezTo>
                    <a:pt x="754380" y="124778"/>
                    <a:pt x="752475" y="119063"/>
                    <a:pt x="750570" y="116205"/>
                  </a:cubicBezTo>
                  <a:cubicBezTo>
                    <a:pt x="748665" y="113348"/>
                    <a:pt x="746760" y="110490"/>
                    <a:pt x="743902" y="109538"/>
                  </a:cubicBezTo>
                  <a:cubicBezTo>
                    <a:pt x="741997" y="108585"/>
                    <a:pt x="739140" y="108585"/>
                    <a:pt x="735330" y="108585"/>
                  </a:cubicBezTo>
                  <a:cubicBezTo>
                    <a:pt x="731520" y="108585"/>
                    <a:pt x="728662" y="108585"/>
                    <a:pt x="727710" y="108585"/>
                  </a:cubicBezTo>
                  <a:lnTo>
                    <a:pt x="725805" y="101918"/>
                  </a:lnTo>
                  <a:close/>
                  <a:moveTo>
                    <a:pt x="867728" y="76200"/>
                  </a:moveTo>
                  <a:lnTo>
                    <a:pt x="913448" y="77152"/>
                  </a:lnTo>
                  <a:lnTo>
                    <a:pt x="979170" y="160972"/>
                  </a:lnTo>
                  <a:lnTo>
                    <a:pt x="980123" y="114300"/>
                  </a:lnTo>
                  <a:cubicBezTo>
                    <a:pt x="980123" y="106680"/>
                    <a:pt x="980123" y="101917"/>
                    <a:pt x="979170" y="98107"/>
                  </a:cubicBezTo>
                  <a:cubicBezTo>
                    <a:pt x="978218" y="94297"/>
                    <a:pt x="976313" y="91440"/>
                    <a:pt x="974408" y="90487"/>
                  </a:cubicBezTo>
                  <a:cubicBezTo>
                    <a:pt x="972503" y="89535"/>
                    <a:pt x="970598" y="87630"/>
                    <a:pt x="966788" y="86677"/>
                  </a:cubicBezTo>
                  <a:cubicBezTo>
                    <a:pt x="963930" y="85725"/>
                    <a:pt x="961073" y="84772"/>
                    <a:pt x="959168" y="84772"/>
                  </a:cubicBezTo>
                  <a:lnTo>
                    <a:pt x="959168" y="78105"/>
                  </a:lnTo>
                  <a:lnTo>
                    <a:pt x="1011555" y="79057"/>
                  </a:lnTo>
                  <a:lnTo>
                    <a:pt x="1009650" y="84772"/>
                  </a:lnTo>
                  <a:cubicBezTo>
                    <a:pt x="1007745" y="84772"/>
                    <a:pt x="1005840" y="84772"/>
                    <a:pt x="1002983" y="85725"/>
                  </a:cubicBezTo>
                  <a:cubicBezTo>
                    <a:pt x="1000125" y="85725"/>
                    <a:pt x="997268" y="87630"/>
                    <a:pt x="995363" y="88582"/>
                  </a:cubicBezTo>
                  <a:cubicBezTo>
                    <a:pt x="993458" y="90487"/>
                    <a:pt x="991553" y="92392"/>
                    <a:pt x="990600" y="96202"/>
                  </a:cubicBezTo>
                  <a:cubicBezTo>
                    <a:pt x="989648" y="100012"/>
                    <a:pt x="988695" y="105727"/>
                    <a:pt x="988695" y="112395"/>
                  </a:cubicBezTo>
                  <a:lnTo>
                    <a:pt x="987743" y="200025"/>
                  </a:lnTo>
                  <a:lnTo>
                    <a:pt x="972503" y="200025"/>
                  </a:lnTo>
                  <a:lnTo>
                    <a:pt x="898208" y="104775"/>
                  </a:lnTo>
                  <a:lnTo>
                    <a:pt x="897255" y="161925"/>
                  </a:lnTo>
                  <a:cubicBezTo>
                    <a:pt x="897255" y="168592"/>
                    <a:pt x="897255" y="174307"/>
                    <a:pt x="898208" y="178117"/>
                  </a:cubicBezTo>
                  <a:cubicBezTo>
                    <a:pt x="899160" y="181927"/>
                    <a:pt x="901065" y="184785"/>
                    <a:pt x="902970" y="186690"/>
                  </a:cubicBezTo>
                  <a:cubicBezTo>
                    <a:pt x="904875" y="187642"/>
                    <a:pt x="906780" y="189547"/>
                    <a:pt x="910590" y="190500"/>
                  </a:cubicBezTo>
                  <a:cubicBezTo>
                    <a:pt x="913448" y="191452"/>
                    <a:pt x="916305" y="192405"/>
                    <a:pt x="918210" y="192405"/>
                  </a:cubicBezTo>
                  <a:lnTo>
                    <a:pt x="918210" y="199072"/>
                  </a:lnTo>
                  <a:lnTo>
                    <a:pt x="865823" y="198120"/>
                  </a:lnTo>
                  <a:lnTo>
                    <a:pt x="865823" y="191452"/>
                  </a:lnTo>
                  <a:cubicBezTo>
                    <a:pt x="867728" y="191452"/>
                    <a:pt x="870585" y="190500"/>
                    <a:pt x="873443" y="190500"/>
                  </a:cubicBezTo>
                  <a:cubicBezTo>
                    <a:pt x="876300" y="189547"/>
                    <a:pt x="879158" y="188595"/>
                    <a:pt x="881063" y="187642"/>
                  </a:cubicBezTo>
                  <a:cubicBezTo>
                    <a:pt x="882968" y="185737"/>
                    <a:pt x="884873" y="183832"/>
                    <a:pt x="885825" y="180022"/>
                  </a:cubicBezTo>
                  <a:cubicBezTo>
                    <a:pt x="886778" y="177165"/>
                    <a:pt x="886778" y="171450"/>
                    <a:pt x="886778" y="162877"/>
                  </a:cubicBezTo>
                  <a:lnTo>
                    <a:pt x="887730" y="104775"/>
                  </a:lnTo>
                  <a:cubicBezTo>
                    <a:pt x="887730" y="101917"/>
                    <a:pt x="887730" y="99060"/>
                    <a:pt x="886778" y="96202"/>
                  </a:cubicBezTo>
                  <a:cubicBezTo>
                    <a:pt x="885825" y="93345"/>
                    <a:pt x="884873" y="91440"/>
                    <a:pt x="882968" y="89535"/>
                  </a:cubicBezTo>
                  <a:cubicBezTo>
                    <a:pt x="881063" y="87630"/>
                    <a:pt x="879158" y="85725"/>
                    <a:pt x="876300" y="84772"/>
                  </a:cubicBezTo>
                  <a:cubicBezTo>
                    <a:pt x="873443" y="83820"/>
                    <a:pt x="870585" y="82867"/>
                    <a:pt x="867728" y="81915"/>
                  </a:cubicBezTo>
                  <a:close/>
                  <a:moveTo>
                    <a:pt x="925830" y="29527"/>
                  </a:moveTo>
                  <a:cubicBezTo>
                    <a:pt x="804862" y="29527"/>
                    <a:pt x="687705" y="53340"/>
                    <a:pt x="577215" y="100012"/>
                  </a:cubicBezTo>
                  <a:cubicBezTo>
                    <a:pt x="470535" y="145732"/>
                    <a:pt x="374332" y="210502"/>
                    <a:pt x="292417" y="292417"/>
                  </a:cubicBezTo>
                  <a:cubicBezTo>
                    <a:pt x="210502" y="375285"/>
                    <a:pt x="145732" y="470535"/>
                    <a:pt x="100965" y="577215"/>
                  </a:cubicBezTo>
                  <a:cubicBezTo>
                    <a:pt x="54292" y="687705"/>
                    <a:pt x="30480" y="804862"/>
                    <a:pt x="30480" y="925830"/>
                  </a:cubicBezTo>
                  <a:cubicBezTo>
                    <a:pt x="30480" y="1046797"/>
                    <a:pt x="54292" y="1163955"/>
                    <a:pt x="100965" y="1274445"/>
                  </a:cubicBezTo>
                  <a:cubicBezTo>
                    <a:pt x="145732" y="1381125"/>
                    <a:pt x="210502" y="1477327"/>
                    <a:pt x="292417" y="1559242"/>
                  </a:cubicBezTo>
                  <a:cubicBezTo>
                    <a:pt x="375285" y="1641157"/>
                    <a:pt x="470535" y="1705927"/>
                    <a:pt x="577215" y="1750695"/>
                  </a:cubicBezTo>
                  <a:cubicBezTo>
                    <a:pt x="687705" y="1797367"/>
                    <a:pt x="804862" y="1821180"/>
                    <a:pt x="925830" y="1821180"/>
                  </a:cubicBezTo>
                  <a:cubicBezTo>
                    <a:pt x="1046797" y="1821180"/>
                    <a:pt x="1163955" y="1797367"/>
                    <a:pt x="1274445" y="1750695"/>
                  </a:cubicBezTo>
                  <a:cubicBezTo>
                    <a:pt x="1381125" y="1705927"/>
                    <a:pt x="1477327" y="1641157"/>
                    <a:pt x="1559242" y="1559242"/>
                  </a:cubicBezTo>
                  <a:cubicBezTo>
                    <a:pt x="1641157" y="1476375"/>
                    <a:pt x="1705927" y="1381125"/>
                    <a:pt x="1750695" y="1274445"/>
                  </a:cubicBezTo>
                  <a:cubicBezTo>
                    <a:pt x="1797367" y="1163955"/>
                    <a:pt x="1821180" y="1046797"/>
                    <a:pt x="1821180" y="925830"/>
                  </a:cubicBezTo>
                  <a:cubicBezTo>
                    <a:pt x="1821180" y="804862"/>
                    <a:pt x="1797367" y="687705"/>
                    <a:pt x="1750695" y="577215"/>
                  </a:cubicBezTo>
                  <a:cubicBezTo>
                    <a:pt x="1705927" y="470535"/>
                    <a:pt x="1641157" y="374332"/>
                    <a:pt x="1559242" y="292417"/>
                  </a:cubicBezTo>
                  <a:cubicBezTo>
                    <a:pt x="1476375" y="209550"/>
                    <a:pt x="1381125" y="144780"/>
                    <a:pt x="1274445" y="100012"/>
                  </a:cubicBezTo>
                  <a:cubicBezTo>
                    <a:pt x="1163955" y="53340"/>
                    <a:pt x="1046797" y="29527"/>
                    <a:pt x="925830" y="29527"/>
                  </a:cubicBezTo>
                  <a:close/>
                  <a:moveTo>
                    <a:pt x="925830" y="0"/>
                  </a:moveTo>
                  <a:cubicBezTo>
                    <a:pt x="1050607" y="0"/>
                    <a:pt x="1171575" y="24765"/>
                    <a:pt x="1285875" y="72390"/>
                  </a:cubicBezTo>
                  <a:cubicBezTo>
                    <a:pt x="1396365" y="119062"/>
                    <a:pt x="1495425" y="185737"/>
                    <a:pt x="1579245" y="271462"/>
                  </a:cubicBezTo>
                  <a:cubicBezTo>
                    <a:pt x="1664017" y="356235"/>
                    <a:pt x="1730692" y="455295"/>
                    <a:pt x="1777365" y="565785"/>
                  </a:cubicBezTo>
                  <a:cubicBezTo>
                    <a:pt x="1824990" y="680085"/>
                    <a:pt x="1849755" y="801052"/>
                    <a:pt x="1849755" y="925830"/>
                  </a:cubicBezTo>
                  <a:cubicBezTo>
                    <a:pt x="1849755" y="1050607"/>
                    <a:pt x="1825942" y="1171575"/>
                    <a:pt x="1777365" y="1285875"/>
                  </a:cubicBezTo>
                  <a:cubicBezTo>
                    <a:pt x="1730692" y="1396365"/>
                    <a:pt x="1664017" y="1495425"/>
                    <a:pt x="1579245" y="1580197"/>
                  </a:cubicBezTo>
                  <a:cubicBezTo>
                    <a:pt x="1494472" y="1664970"/>
                    <a:pt x="1395412" y="1731645"/>
                    <a:pt x="1284922" y="1778317"/>
                  </a:cubicBezTo>
                  <a:cubicBezTo>
                    <a:pt x="1171575" y="1825942"/>
                    <a:pt x="1049655" y="1850707"/>
                    <a:pt x="924877" y="1850707"/>
                  </a:cubicBezTo>
                  <a:cubicBezTo>
                    <a:pt x="800100" y="1850707"/>
                    <a:pt x="679132" y="1826895"/>
                    <a:pt x="564832" y="1778317"/>
                  </a:cubicBezTo>
                  <a:cubicBezTo>
                    <a:pt x="454342" y="1731645"/>
                    <a:pt x="355282" y="1664970"/>
                    <a:pt x="270510" y="1580197"/>
                  </a:cubicBezTo>
                  <a:cubicBezTo>
                    <a:pt x="185737" y="1495425"/>
                    <a:pt x="119062" y="1396365"/>
                    <a:pt x="72390" y="1285875"/>
                  </a:cubicBezTo>
                  <a:cubicBezTo>
                    <a:pt x="24765" y="1171575"/>
                    <a:pt x="0" y="1050607"/>
                    <a:pt x="0" y="925830"/>
                  </a:cubicBezTo>
                  <a:cubicBezTo>
                    <a:pt x="0" y="801052"/>
                    <a:pt x="24765" y="679132"/>
                    <a:pt x="73342" y="564832"/>
                  </a:cubicBezTo>
                  <a:cubicBezTo>
                    <a:pt x="120015" y="454342"/>
                    <a:pt x="186690" y="355282"/>
                    <a:pt x="271462" y="270510"/>
                  </a:cubicBezTo>
                  <a:cubicBezTo>
                    <a:pt x="356235" y="185737"/>
                    <a:pt x="455295" y="119062"/>
                    <a:pt x="565785" y="72390"/>
                  </a:cubicBezTo>
                  <a:cubicBezTo>
                    <a:pt x="679132" y="24765"/>
                    <a:pt x="801052" y="0"/>
                    <a:pt x="92583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1" name="ïŝľîde">
              <a:extLst>
                <a:ext uri="{FF2B5EF4-FFF2-40B4-BE49-F238E27FC236}">
                  <a16:creationId xmlns:a16="http://schemas.microsoft.com/office/drawing/2014/main" id="{1724408D-C50A-B044-A547-F18AAA59A4A9}"/>
                </a:ext>
              </a:extLst>
            </p:cNvPr>
            <p:cNvSpPr/>
            <p:nvPr/>
          </p:nvSpPr>
          <p:spPr>
            <a:xfrm>
              <a:off x="5033961" y="3989070"/>
              <a:ext cx="4351972" cy="310515"/>
            </a:xfrm>
            <a:custGeom>
              <a:avLst/>
              <a:gdLst>
                <a:gd name="connsiteX0" fmla="*/ 3189922 w 4351972"/>
                <a:gd name="connsiteY0" fmla="*/ 24765 h 310515"/>
                <a:gd name="connsiteX1" fmla="*/ 3189922 w 4351972"/>
                <a:gd name="connsiteY1" fmla="*/ 151448 h 310515"/>
                <a:gd name="connsiteX2" fmla="*/ 3217545 w 4351972"/>
                <a:gd name="connsiteY2" fmla="*/ 151448 h 310515"/>
                <a:gd name="connsiteX3" fmla="*/ 3266122 w 4351972"/>
                <a:gd name="connsiteY3" fmla="*/ 133350 h 310515"/>
                <a:gd name="connsiteX4" fmla="*/ 3284220 w 4351972"/>
                <a:gd name="connsiteY4" fmla="*/ 82868 h 310515"/>
                <a:gd name="connsiteX5" fmla="*/ 3268980 w 4351972"/>
                <a:gd name="connsiteY5" fmla="*/ 40005 h 310515"/>
                <a:gd name="connsiteX6" fmla="*/ 3225164 w 4351972"/>
                <a:gd name="connsiteY6" fmla="*/ 24765 h 310515"/>
                <a:gd name="connsiteX7" fmla="*/ 83820 w 4351972"/>
                <a:gd name="connsiteY7" fmla="*/ 24765 h 310515"/>
                <a:gd name="connsiteX8" fmla="*/ 83820 w 4351972"/>
                <a:gd name="connsiteY8" fmla="*/ 155258 h 310515"/>
                <a:gd name="connsiteX9" fmla="*/ 104775 w 4351972"/>
                <a:gd name="connsiteY9" fmla="*/ 155258 h 310515"/>
                <a:gd name="connsiteX10" fmla="*/ 140970 w 4351972"/>
                <a:gd name="connsiteY10" fmla="*/ 148590 h 310515"/>
                <a:gd name="connsiteX11" fmla="*/ 162877 w 4351972"/>
                <a:gd name="connsiteY11" fmla="*/ 130493 h 310515"/>
                <a:gd name="connsiteX12" fmla="*/ 172402 w 4351972"/>
                <a:gd name="connsiteY12" fmla="*/ 109538 h 310515"/>
                <a:gd name="connsiteX13" fmla="*/ 174307 w 4351972"/>
                <a:gd name="connsiteY13" fmla="*/ 90488 h 310515"/>
                <a:gd name="connsiteX14" fmla="*/ 171450 w 4351972"/>
                <a:gd name="connsiteY14" fmla="*/ 66675 h 310515"/>
                <a:gd name="connsiteX15" fmla="*/ 161925 w 4351972"/>
                <a:gd name="connsiteY15" fmla="*/ 45720 h 310515"/>
                <a:gd name="connsiteX16" fmla="*/ 142875 w 4351972"/>
                <a:gd name="connsiteY16" fmla="*/ 30480 h 310515"/>
                <a:gd name="connsiteX17" fmla="*/ 113347 w 4351972"/>
                <a:gd name="connsiteY17" fmla="*/ 24765 h 310515"/>
                <a:gd name="connsiteX18" fmla="*/ 4067175 w 4351972"/>
                <a:gd name="connsiteY18" fmla="*/ 7620 h 310515"/>
                <a:gd name="connsiteX19" fmla="*/ 4192905 w 4351972"/>
                <a:gd name="connsiteY19" fmla="*/ 7620 h 310515"/>
                <a:gd name="connsiteX20" fmla="*/ 4192905 w 4351972"/>
                <a:gd name="connsiteY20" fmla="*/ 22860 h 310515"/>
                <a:gd name="connsiteX21" fmla="*/ 4163377 w 4351972"/>
                <a:gd name="connsiteY21" fmla="*/ 25717 h 310515"/>
                <a:gd name="connsiteX22" fmla="*/ 4154805 w 4351972"/>
                <a:gd name="connsiteY22" fmla="*/ 32385 h 310515"/>
                <a:gd name="connsiteX23" fmla="*/ 4155757 w 4351972"/>
                <a:gd name="connsiteY23" fmla="*/ 37147 h 310515"/>
                <a:gd name="connsiteX24" fmla="*/ 4159567 w 4351972"/>
                <a:gd name="connsiteY24" fmla="*/ 44767 h 310515"/>
                <a:gd name="connsiteX25" fmla="*/ 4166235 w 4351972"/>
                <a:gd name="connsiteY25" fmla="*/ 57150 h 310515"/>
                <a:gd name="connsiteX26" fmla="*/ 4172902 w 4351972"/>
                <a:gd name="connsiteY26" fmla="*/ 70485 h 310515"/>
                <a:gd name="connsiteX27" fmla="*/ 4192905 w 4351972"/>
                <a:gd name="connsiteY27" fmla="*/ 107632 h 310515"/>
                <a:gd name="connsiteX28" fmla="*/ 4219575 w 4351972"/>
                <a:gd name="connsiteY28" fmla="*/ 155257 h 310515"/>
                <a:gd name="connsiteX29" fmla="*/ 4270057 w 4351972"/>
                <a:gd name="connsiteY29" fmla="*/ 73342 h 310515"/>
                <a:gd name="connsiteX30" fmla="*/ 4287202 w 4351972"/>
                <a:gd name="connsiteY30" fmla="*/ 38100 h 310515"/>
                <a:gd name="connsiteX31" fmla="*/ 4283392 w 4351972"/>
                <a:gd name="connsiteY31" fmla="*/ 30480 h 310515"/>
                <a:gd name="connsiteX32" fmla="*/ 4273867 w 4351972"/>
                <a:gd name="connsiteY32" fmla="*/ 25717 h 310515"/>
                <a:gd name="connsiteX33" fmla="*/ 4260532 w 4351972"/>
                <a:gd name="connsiteY33" fmla="*/ 23812 h 310515"/>
                <a:gd name="connsiteX34" fmla="*/ 4247197 w 4351972"/>
                <a:gd name="connsiteY34" fmla="*/ 22860 h 310515"/>
                <a:gd name="connsiteX35" fmla="*/ 4247197 w 4351972"/>
                <a:gd name="connsiteY35" fmla="*/ 7620 h 310515"/>
                <a:gd name="connsiteX36" fmla="*/ 4350067 w 4351972"/>
                <a:gd name="connsiteY36" fmla="*/ 7620 h 310515"/>
                <a:gd name="connsiteX37" fmla="*/ 4350067 w 4351972"/>
                <a:gd name="connsiteY37" fmla="*/ 22860 h 310515"/>
                <a:gd name="connsiteX38" fmla="*/ 4351972 w 4351972"/>
                <a:gd name="connsiteY38" fmla="*/ 22860 h 310515"/>
                <a:gd name="connsiteX39" fmla="*/ 4340542 w 4351972"/>
                <a:gd name="connsiteY39" fmla="*/ 25717 h 310515"/>
                <a:gd name="connsiteX40" fmla="*/ 4329112 w 4351972"/>
                <a:gd name="connsiteY40" fmla="*/ 30480 h 310515"/>
                <a:gd name="connsiteX41" fmla="*/ 4317682 w 4351972"/>
                <a:gd name="connsiteY41" fmla="*/ 38100 h 310515"/>
                <a:gd name="connsiteX42" fmla="*/ 4306252 w 4351972"/>
                <a:gd name="connsiteY42" fmla="*/ 52387 h 310515"/>
                <a:gd name="connsiteX43" fmla="*/ 4276725 w 4351972"/>
                <a:gd name="connsiteY43" fmla="*/ 99060 h 310515"/>
                <a:gd name="connsiteX44" fmla="*/ 4242435 w 4351972"/>
                <a:gd name="connsiteY44" fmla="*/ 159067 h 310515"/>
                <a:gd name="connsiteX45" fmla="*/ 4231957 w 4351972"/>
                <a:gd name="connsiteY45" fmla="*/ 180022 h 310515"/>
                <a:gd name="connsiteX46" fmla="*/ 4229100 w 4351972"/>
                <a:gd name="connsiteY46" fmla="*/ 203835 h 310515"/>
                <a:gd name="connsiteX47" fmla="*/ 4229100 w 4351972"/>
                <a:gd name="connsiteY47" fmla="*/ 260032 h 310515"/>
                <a:gd name="connsiteX48" fmla="*/ 4231957 w 4351972"/>
                <a:gd name="connsiteY48" fmla="*/ 273367 h 310515"/>
                <a:gd name="connsiteX49" fmla="*/ 4242435 w 4351972"/>
                <a:gd name="connsiteY49" fmla="*/ 281940 h 310515"/>
                <a:gd name="connsiteX50" fmla="*/ 4257675 w 4351972"/>
                <a:gd name="connsiteY50" fmla="*/ 285750 h 310515"/>
                <a:gd name="connsiteX51" fmla="*/ 4275772 w 4351972"/>
                <a:gd name="connsiteY51" fmla="*/ 288607 h 310515"/>
                <a:gd name="connsiteX52" fmla="*/ 4275772 w 4351972"/>
                <a:gd name="connsiteY52" fmla="*/ 303847 h 310515"/>
                <a:gd name="connsiteX53" fmla="*/ 4137660 w 4351972"/>
                <a:gd name="connsiteY53" fmla="*/ 303847 h 310515"/>
                <a:gd name="connsiteX54" fmla="*/ 4137660 w 4351972"/>
                <a:gd name="connsiteY54" fmla="*/ 288607 h 310515"/>
                <a:gd name="connsiteX55" fmla="*/ 4154805 w 4351972"/>
                <a:gd name="connsiteY55" fmla="*/ 286702 h 310515"/>
                <a:gd name="connsiteX56" fmla="*/ 4170997 w 4351972"/>
                <a:gd name="connsiteY56" fmla="*/ 283845 h 310515"/>
                <a:gd name="connsiteX57" fmla="*/ 4181475 w 4351972"/>
                <a:gd name="connsiteY57" fmla="*/ 275272 h 310515"/>
                <a:gd name="connsiteX58" fmla="*/ 4184332 w 4351972"/>
                <a:gd name="connsiteY58" fmla="*/ 261937 h 310515"/>
                <a:gd name="connsiteX59" fmla="*/ 4184332 w 4351972"/>
                <a:gd name="connsiteY59" fmla="*/ 190500 h 310515"/>
                <a:gd name="connsiteX60" fmla="*/ 4180522 w 4351972"/>
                <a:gd name="connsiteY60" fmla="*/ 178117 h 310515"/>
                <a:gd name="connsiteX61" fmla="*/ 4170997 w 4351972"/>
                <a:gd name="connsiteY61" fmla="*/ 158115 h 310515"/>
                <a:gd name="connsiteX62" fmla="*/ 4143375 w 4351972"/>
                <a:gd name="connsiteY62" fmla="*/ 105727 h 310515"/>
                <a:gd name="connsiteX63" fmla="*/ 4116705 w 4351972"/>
                <a:gd name="connsiteY63" fmla="*/ 58102 h 310515"/>
                <a:gd name="connsiteX64" fmla="*/ 4104322 w 4351972"/>
                <a:gd name="connsiteY64" fmla="*/ 40005 h 310515"/>
                <a:gd name="connsiteX65" fmla="*/ 4091940 w 4351972"/>
                <a:gd name="connsiteY65" fmla="*/ 29527 h 310515"/>
                <a:gd name="connsiteX66" fmla="*/ 4079557 w 4351972"/>
                <a:gd name="connsiteY66" fmla="*/ 24765 h 310515"/>
                <a:gd name="connsiteX67" fmla="*/ 4067175 w 4351972"/>
                <a:gd name="connsiteY67" fmla="*/ 22860 h 310515"/>
                <a:gd name="connsiteX68" fmla="*/ 3791903 w 4351972"/>
                <a:gd name="connsiteY68" fmla="*/ 7620 h 310515"/>
                <a:gd name="connsiteX69" fmla="*/ 4050031 w 4351972"/>
                <a:gd name="connsiteY69" fmla="*/ 7620 h 310515"/>
                <a:gd name="connsiteX70" fmla="*/ 4050031 w 4351972"/>
                <a:gd name="connsiteY70" fmla="*/ 87630 h 310515"/>
                <a:gd name="connsiteX71" fmla="*/ 4035743 w 4351972"/>
                <a:gd name="connsiteY71" fmla="*/ 87630 h 310515"/>
                <a:gd name="connsiteX72" fmla="*/ 4029075 w 4351972"/>
                <a:gd name="connsiteY72" fmla="*/ 69532 h 310515"/>
                <a:gd name="connsiteX73" fmla="*/ 4017645 w 4351972"/>
                <a:gd name="connsiteY73" fmla="*/ 50482 h 310515"/>
                <a:gd name="connsiteX74" fmla="*/ 4004311 w 4351972"/>
                <a:gd name="connsiteY74" fmla="*/ 33337 h 310515"/>
                <a:gd name="connsiteX75" fmla="*/ 3990023 w 4351972"/>
                <a:gd name="connsiteY75" fmla="*/ 24765 h 310515"/>
                <a:gd name="connsiteX76" fmla="*/ 3973831 w 4351972"/>
                <a:gd name="connsiteY76" fmla="*/ 23812 h 310515"/>
                <a:gd name="connsiteX77" fmla="*/ 3955733 w 4351972"/>
                <a:gd name="connsiteY77" fmla="*/ 23812 h 310515"/>
                <a:gd name="connsiteX78" fmla="*/ 3943350 w 4351972"/>
                <a:gd name="connsiteY78" fmla="*/ 23812 h 310515"/>
                <a:gd name="connsiteX79" fmla="*/ 3943350 w 4351972"/>
                <a:gd name="connsiteY79" fmla="*/ 260032 h 310515"/>
                <a:gd name="connsiteX80" fmla="*/ 3946208 w 4351972"/>
                <a:gd name="connsiteY80" fmla="*/ 272415 h 310515"/>
                <a:gd name="connsiteX81" fmla="*/ 3956686 w 4351972"/>
                <a:gd name="connsiteY81" fmla="*/ 280987 h 310515"/>
                <a:gd name="connsiteX82" fmla="*/ 3971925 w 4351972"/>
                <a:gd name="connsiteY82" fmla="*/ 284797 h 310515"/>
                <a:gd name="connsiteX83" fmla="*/ 3990975 w 4351972"/>
                <a:gd name="connsiteY83" fmla="*/ 287655 h 310515"/>
                <a:gd name="connsiteX84" fmla="*/ 3990975 w 4351972"/>
                <a:gd name="connsiteY84" fmla="*/ 302895 h 310515"/>
                <a:gd name="connsiteX85" fmla="*/ 3851911 w 4351972"/>
                <a:gd name="connsiteY85" fmla="*/ 302895 h 310515"/>
                <a:gd name="connsiteX86" fmla="*/ 3851911 w 4351972"/>
                <a:gd name="connsiteY86" fmla="*/ 287655 h 310515"/>
                <a:gd name="connsiteX87" fmla="*/ 3870008 w 4351972"/>
                <a:gd name="connsiteY87" fmla="*/ 285750 h 310515"/>
                <a:gd name="connsiteX88" fmla="*/ 3886200 w 4351972"/>
                <a:gd name="connsiteY88" fmla="*/ 282892 h 310515"/>
                <a:gd name="connsiteX89" fmla="*/ 3896678 w 4351972"/>
                <a:gd name="connsiteY89" fmla="*/ 275272 h 310515"/>
                <a:gd name="connsiteX90" fmla="*/ 3899536 w 4351972"/>
                <a:gd name="connsiteY90" fmla="*/ 261937 h 310515"/>
                <a:gd name="connsiteX91" fmla="*/ 3899536 w 4351972"/>
                <a:gd name="connsiteY91" fmla="*/ 23812 h 310515"/>
                <a:gd name="connsiteX92" fmla="*/ 3887153 w 4351972"/>
                <a:gd name="connsiteY92" fmla="*/ 23812 h 310515"/>
                <a:gd name="connsiteX93" fmla="*/ 3870961 w 4351972"/>
                <a:gd name="connsiteY93" fmla="*/ 23812 h 310515"/>
                <a:gd name="connsiteX94" fmla="*/ 3852863 w 4351972"/>
                <a:gd name="connsiteY94" fmla="*/ 24765 h 310515"/>
                <a:gd name="connsiteX95" fmla="*/ 3838575 w 4351972"/>
                <a:gd name="connsiteY95" fmla="*/ 33337 h 310515"/>
                <a:gd name="connsiteX96" fmla="*/ 3825240 w 4351972"/>
                <a:gd name="connsiteY96" fmla="*/ 50482 h 310515"/>
                <a:gd name="connsiteX97" fmla="*/ 3813811 w 4351972"/>
                <a:gd name="connsiteY97" fmla="*/ 70485 h 310515"/>
                <a:gd name="connsiteX98" fmla="*/ 3807143 w 4351972"/>
                <a:gd name="connsiteY98" fmla="*/ 87630 h 310515"/>
                <a:gd name="connsiteX99" fmla="*/ 3791903 w 4351972"/>
                <a:gd name="connsiteY99" fmla="*/ 87630 h 310515"/>
                <a:gd name="connsiteX100" fmla="*/ 3107055 w 4351972"/>
                <a:gd name="connsiteY100" fmla="*/ 6668 h 310515"/>
                <a:gd name="connsiteX101" fmla="*/ 3243262 w 4351972"/>
                <a:gd name="connsiteY101" fmla="*/ 6668 h 310515"/>
                <a:gd name="connsiteX102" fmla="*/ 3278505 w 4351972"/>
                <a:gd name="connsiteY102" fmla="*/ 10478 h 310515"/>
                <a:gd name="connsiteX103" fmla="*/ 3308032 w 4351972"/>
                <a:gd name="connsiteY103" fmla="*/ 22860 h 310515"/>
                <a:gd name="connsiteX104" fmla="*/ 3328987 w 4351972"/>
                <a:gd name="connsiteY104" fmla="*/ 44768 h 310515"/>
                <a:gd name="connsiteX105" fmla="*/ 3336607 w 4351972"/>
                <a:gd name="connsiteY105" fmla="*/ 77153 h 310515"/>
                <a:gd name="connsiteX106" fmla="*/ 3330892 w 4351972"/>
                <a:gd name="connsiteY106" fmla="*/ 107633 h 310515"/>
                <a:gd name="connsiteX107" fmla="*/ 3315652 w 4351972"/>
                <a:gd name="connsiteY107" fmla="*/ 130493 h 310515"/>
                <a:gd name="connsiteX108" fmla="*/ 3292792 w 4351972"/>
                <a:gd name="connsiteY108" fmla="*/ 145733 h 310515"/>
                <a:gd name="connsiteX109" fmla="*/ 3263264 w 4351972"/>
                <a:gd name="connsiteY109" fmla="*/ 157163 h 310515"/>
                <a:gd name="connsiteX110" fmla="*/ 3299460 w 4351972"/>
                <a:gd name="connsiteY110" fmla="*/ 205740 h 310515"/>
                <a:gd name="connsiteX111" fmla="*/ 3334702 w 4351972"/>
                <a:gd name="connsiteY111" fmla="*/ 253365 h 310515"/>
                <a:gd name="connsiteX112" fmla="*/ 3350895 w 4351972"/>
                <a:gd name="connsiteY112" fmla="*/ 271463 h 310515"/>
                <a:gd name="connsiteX113" fmla="*/ 3365182 w 4351972"/>
                <a:gd name="connsiteY113" fmla="*/ 280988 h 310515"/>
                <a:gd name="connsiteX114" fmla="*/ 3378517 w 4351972"/>
                <a:gd name="connsiteY114" fmla="*/ 284798 h 310515"/>
                <a:gd name="connsiteX115" fmla="*/ 3391852 w 4351972"/>
                <a:gd name="connsiteY115" fmla="*/ 286703 h 310515"/>
                <a:gd name="connsiteX116" fmla="*/ 3391852 w 4351972"/>
                <a:gd name="connsiteY116" fmla="*/ 302895 h 310515"/>
                <a:gd name="connsiteX117" fmla="*/ 3313747 w 4351972"/>
                <a:gd name="connsiteY117" fmla="*/ 302895 h 310515"/>
                <a:gd name="connsiteX118" fmla="*/ 3266122 w 4351972"/>
                <a:gd name="connsiteY118" fmla="*/ 231458 h 310515"/>
                <a:gd name="connsiteX119" fmla="*/ 3220402 w 4351972"/>
                <a:gd name="connsiteY119" fmla="*/ 169545 h 310515"/>
                <a:gd name="connsiteX120" fmla="*/ 3189922 w 4351972"/>
                <a:gd name="connsiteY120" fmla="*/ 169545 h 310515"/>
                <a:gd name="connsiteX121" fmla="*/ 3189922 w 4351972"/>
                <a:gd name="connsiteY121" fmla="*/ 262890 h 310515"/>
                <a:gd name="connsiteX122" fmla="*/ 3191827 w 4351972"/>
                <a:gd name="connsiteY122" fmla="*/ 275273 h 310515"/>
                <a:gd name="connsiteX123" fmla="*/ 3201352 w 4351972"/>
                <a:gd name="connsiteY123" fmla="*/ 283845 h 310515"/>
                <a:gd name="connsiteX124" fmla="*/ 3214687 w 4351972"/>
                <a:gd name="connsiteY124" fmla="*/ 286703 h 310515"/>
                <a:gd name="connsiteX125" fmla="*/ 3230880 w 4351972"/>
                <a:gd name="connsiteY125" fmla="*/ 287655 h 310515"/>
                <a:gd name="connsiteX126" fmla="*/ 3230880 w 4351972"/>
                <a:gd name="connsiteY126" fmla="*/ 302895 h 310515"/>
                <a:gd name="connsiteX127" fmla="*/ 3107055 w 4351972"/>
                <a:gd name="connsiteY127" fmla="*/ 302895 h 310515"/>
                <a:gd name="connsiteX128" fmla="*/ 3107055 w 4351972"/>
                <a:gd name="connsiteY128" fmla="*/ 287655 h 310515"/>
                <a:gd name="connsiteX129" fmla="*/ 3121342 w 4351972"/>
                <a:gd name="connsiteY129" fmla="*/ 285750 h 310515"/>
                <a:gd name="connsiteX130" fmla="*/ 3134677 w 4351972"/>
                <a:gd name="connsiteY130" fmla="*/ 282893 h 310515"/>
                <a:gd name="connsiteX131" fmla="*/ 3143250 w 4351972"/>
                <a:gd name="connsiteY131" fmla="*/ 275273 h 310515"/>
                <a:gd name="connsiteX132" fmla="*/ 3146107 w 4351972"/>
                <a:gd name="connsiteY132" fmla="*/ 261938 h 310515"/>
                <a:gd name="connsiteX133" fmla="*/ 3146107 w 4351972"/>
                <a:gd name="connsiteY133" fmla="*/ 49530 h 310515"/>
                <a:gd name="connsiteX134" fmla="*/ 3144202 w 4351972"/>
                <a:gd name="connsiteY134" fmla="*/ 36195 h 310515"/>
                <a:gd name="connsiteX135" fmla="*/ 3134677 w 4351972"/>
                <a:gd name="connsiteY135" fmla="*/ 27623 h 310515"/>
                <a:gd name="connsiteX136" fmla="*/ 3121342 w 4351972"/>
                <a:gd name="connsiteY136" fmla="*/ 23813 h 310515"/>
                <a:gd name="connsiteX137" fmla="*/ 3107055 w 4351972"/>
                <a:gd name="connsiteY137" fmla="*/ 21908 h 310515"/>
                <a:gd name="connsiteX138" fmla="*/ 2514600 w 4351972"/>
                <a:gd name="connsiteY138" fmla="*/ 6668 h 310515"/>
                <a:gd name="connsiteX139" fmla="*/ 2636520 w 4351972"/>
                <a:gd name="connsiteY139" fmla="*/ 6668 h 310515"/>
                <a:gd name="connsiteX140" fmla="*/ 2636520 w 4351972"/>
                <a:gd name="connsiteY140" fmla="*/ 21908 h 310515"/>
                <a:gd name="connsiteX141" fmla="*/ 2609850 w 4351972"/>
                <a:gd name="connsiteY141" fmla="*/ 24765 h 310515"/>
                <a:gd name="connsiteX142" fmla="*/ 2599372 w 4351972"/>
                <a:gd name="connsiteY142" fmla="*/ 33338 h 310515"/>
                <a:gd name="connsiteX143" fmla="*/ 2600325 w 4351972"/>
                <a:gd name="connsiteY143" fmla="*/ 39053 h 310515"/>
                <a:gd name="connsiteX144" fmla="*/ 2601277 w 4351972"/>
                <a:gd name="connsiteY144" fmla="*/ 43815 h 310515"/>
                <a:gd name="connsiteX145" fmla="*/ 2626042 w 4351972"/>
                <a:gd name="connsiteY145" fmla="*/ 110490 h 310515"/>
                <a:gd name="connsiteX146" fmla="*/ 2675572 w 4351972"/>
                <a:gd name="connsiteY146" fmla="*/ 241935 h 310515"/>
                <a:gd name="connsiteX147" fmla="*/ 2711767 w 4351972"/>
                <a:gd name="connsiteY147" fmla="*/ 150495 h 310515"/>
                <a:gd name="connsiteX148" fmla="*/ 2739390 w 4351972"/>
                <a:gd name="connsiteY148" fmla="*/ 78105 h 310515"/>
                <a:gd name="connsiteX149" fmla="*/ 2747010 w 4351972"/>
                <a:gd name="connsiteY149" fmla="*/ 51435 h 310515"/>
                <a:gd name="connsiteX150" fmla="*/ 2747962 w 4351972"/>
                <a:gd name="connsiteY150" fmla="*/ 40005 h 310515"/>
                <a:gd name="connsiteX151" fmla="*/ 2744152 w 4351972"/>
                <a:gd name="connsiteY151" fmla="*/ 32385 h 310515"/>
                <a:gd name="connsiteX152" fmla="*/ 2732722 w 4351972"/>
                <a:gd name="connsiteY152" fmla="*/ 26670 h 310515"/>
                <a:gd name="connsiteX153" fmla="*/ 2718435 w 4351972"/>
                <a:gd name="connsiteY153" fmla="*/ 23813 h 310515"/>
                <a:gd name="connsiteX154" fmla="*/ 2704147 w 4351972"/>
                <a:gd name="connsiteY154" fmla="*/ 21908 h 310515"/>
                <a:gd name="connsiteX155" fmla="*/ 2704147 w 4351972"/>
                <a:gd name="connsiteY155" fmla="*/ 6668 h 310515"/>
                <a:gd name="connsiteX156" fmla="*/ 2814637 w 4351972"/>
                <a:gd name="connsiteY156" fmla="*/ 6668 h 310515"/>
                <a:gd name="connsiteX157" fmla="*/ 2814637 w 4351972"/>
                <a:gd name="connsiteY157" fmla="*/ 22860 h 310515"/>
                <a:gd name="connsiteX158" fmla="*/ 2815590 w 4351972"/>
                <a:gd name="connsiteY158" fmla="*/ 22860 h 310515"/>
                <a:gd name="connsiteX159" fmla="*/ 2802255 w 4351972"/>
                <a:gd name="connsiteY159" fmla="*/ 24765 h 310515"/>
                <a:gd name="connsiteX160" fmla="*/ 2789872 w 4351972"/>
                <a:gd name="connsiteY160" fmla="*/ 30480 h 310515"/>
                <a:gd name="connsiteX161" fmla="*/ 2778442 w 4351972"/>
                <a:gd name="connsiteY161" fmla="*/ 41910 h 310515"/>
                <a:gd name="connsiteX162" fmla="*/ 2769870 w 4351972"/>
                <a:gd name="connsiteY162" fmla="*/ 58103 h 310515"/>
                <a:gd name="connsiteX163" fmla="*/ 2727960 w 4351972"/>
                <a:gd name="connsiteY163" fmla="*/ 160973 h 310515"/>
                <a:gd name="connsiteX164" fmla="*/ 2670810 w 4351972"/>
                <a:gd name="connsiteY164" fmla="*/ 306705 h 310515"/>
                <a:gd name="connsiteX165" fmla="*/ 2653665 w 4351972"/>
                <a:gd name="connsiteY165" fmla="*/ 306705 h 310515"/>
                <a:gd name="connsiteX166" fmla="*/ 2595562 w 4351972"/>
                <a:gd name="connsiteY166" fmla="*/ 151448 h 310515"/>
                <a:gd name="connsiteX167" fmla="*/ 2557462 w 4351972"/>
                <a:gd name="connsiteY167" fmla="*/ 50483 h 310515"/>
                <a:gd name="connsiteX168" fmla="*/ 2550795 w 4351972"/>
                <a:gd name="connsiteY168" fmla="*/ 39053 h 310515"/>
                <a:gd name="connsiteX169" fmla="*/ 2539365 w 4351972"/>
                <a:gd name="connsiteY169" fmla="*/ 29528 h 310515"/>
                <a:gd name="connsiteX170" fmla="*/ 2526982 w 4351972"/>
                <a:gd name="connsiteY170" fmla="*/ 23813 h 310515"/>
                <a:gd name="connsiteX171" fmla="*/ 2514600 w 4351972"/>
                <a:gd name="connsiteY171" fmla="*/ 21908 h 310515"/>
                <a:gd name="connsiteX172" fmla="*/ 2038350 w 4351972"/>
                <a:gd name="connsiteY172" fmla="*/ 6668 h 310515"/>
                <a:gd name="connsiteX173" fmla="*/ 2122170 w 4351972"/>
                <a:gd name="connsiteY173" fmla="*/ 6668 h 310515"/>
                <a:gd name="connsiteX174" fmla="*/ 2287905 w 4351972"/>
                <a:gd name="connsiteY174" fmla="*/ 232410 h 310515"/>
                <a:gd name="connsiteX175" fmla="*/ 2287905 w 4351972"/>
                <a:gd name="connsiteY175" fmla="*/ 91440 h 310515"/>
                <a:gd name="connsiteX176" fmla="*/ 2285047 w 4351972"/>
                <a:gd name="connsiteY176" fmla="*/ 51435 h 310515"/>
                <a:gd name="connsiteX177" fmla="*/ 2275522 w 4351972"/>
                <a:gd name="connsiteY177" fmla="*/ 33338 h 310515"/>
                <a:gd name="connsiteX178" fmla="*/ 2256472 w 4351972"/>
                <a:gd name="connsiteY178" fmla="*/ 25718 h 310515"/>
                <a:gd name="connsiteX179" fmla="*/ 2236470 w 4351972"/>
                <a:gd name="connsiteY179" fmla="*/ 21908 h 310515"/>
                <a:gd name="connsiteX180" fmla="*/ 2236470 w 4351972"/>
                <a:gd name="connsiteY180" fmla="*/ 6668 h 310515"/>
                <a:gd name="connsiteX181" fmla="*/ 2356485 w 4351972"/>
                <a:gd name="connsiteY181" fmla="*/ 6668 h 310515"/>
                <a:gd name="connsiteX182" fmla="*/ 2356485 w 4351972"/>
                <a:gd name="connsiteY182" fmla="*/ 22860 h 310515"/>
                <a:gd name="connsiteX183" fmla="*/ 2358390 w 4351972"/>
                <a:gd name="connsiteY183" fmla="*/ 22860 h 310515"/>
                <a:gd name="connsiteX184" fmla="*/ 2340292 w 4351972"/>
                <a:gd name="connsiteY184" fmla="*/ 25718 h 310515"/>
                <a:gd name="connsiteX185" fmla="*/ 2323147 w 4351972"/>
                <a:gd name="connsiteY185" fmla="*/ 32385 h 310515"/>
                <a:gd name="connsiteX186" fmla="*/ 2312670 w 4351972"/>
                <a:gd name="connsiteY186" fmla="*/ 52388 h 310515"/>
                <a:gd name="connsiteX187" fmla="*/ 2309812 w 4351972"/>
                <a:gd name="connsiteY187" fmla="*/ 89535 h 310515"/>
                <a:gd name="connsiteX188" fmla="*/ 2309812 w 4351972"/>
                <a:gd name="connsiteY188" fmla="*/ 306705 h 310515"/>
                <a:gd name="connsiteX189" fmla="*/ 2291715 w 4351972"/>
                <a:gd name="connsiteY189" fmla="*/ 306705 h 310515"/>
                <a:gd name="connsiteX190" fmla="*/ 2112645 w 4351972"/>
                <a:gd name="connsiteY190" fmla="*/ 64770 h 310515"/>
                <a:gd name="connsiteX191" fmla="*/ 2112645 w 4351972"/>
                <a:gd name="connsiteY191" fmla="*/ 217170 h 310515"/>
                <a:gd name="connsiteX192" fmla="*/ 2115502 w 4351972"/>
                <a:gd name="connsiteY192" fmla="*/ 256223 h 310515"/>
                <a:gd name="connsiteX193" fmla="*/ 2125027 w 4351972"/>
                <a:gd name="connsiteY193" fmla="*/ 276225 h 310515"/>
                <a:gd name="connsiteX194" fmla="*/ 2145030 w 4351972"/>
                <a:gd name="connsiteY194" fmla="*/ 284798 h 310515"/>
                <a:gd name="connsiteX195" fmla="*/ 2165032 w 4351972"/>
                <a:gd name="connsiteY195" fmla="*/ 288608 h 310515"/>
                <a:gd name="connsiteX196" fmla="*/ 2165032 w 4351972"/>
                <a:gd name="connsiteY196" fmla="*/ 303848 h 310515"/>
                <a:gd name="connsiteX197" fmla="*/ 2044065 w 4351972"/>
                <a:gd name="connsiteY197" fmla="*/ 303848 h 310515"/>
                <a:gd name="connsiteX198" fmla="*/ 2044065 w 4351972"/>
                <a:gd name="connsiteY198" fmla="*/ 288608 h 310515"/>
                <a:gd name="connsiteX199" fmla="*/ 2063115 w 4351972"/>
                <a:gd name="connsiteY199" fmla="*/ 284798 h 310515"/>
                <a:gd name="connsiteX200" fmla="*/ 2079307 w 4351972"/>
                <a:gd name="connsiteY200" fmla="*/ 278130 h 310515"/>
                <a:gd name="connsiteX201" fmla="*/ 2088832 w 4351972"/>
                <a:gd name="connsiteY201" fmla="*/ 260033 h 310515"/>
                <a:gd name="connsiteX202" fmla="*/ 2091690 w 4351972"/>
                <a:gd name="connsiteY202" fmla="*/ 219075 h 310515"/>
                <a:gd name="connsiteX203" fmla="*/ 2091690 w 4351972"/>
                <a:gd name="connsiteY203" fmla="*/ 73343 h 310515"/>
                <a:gd name="connsiteX204" fmla="*/ 2087880 w 4351972"/>
                <a:gd name="connsiteY204" fmla="*/ 54293 h 310515"/>
                <a:gd name="connsiteX205" fmla="*/ 2079307 w 4351972"/>
                <a:gd name="connsiteY205" fmla="*/ 39053 h 310515"/>
                <a:gd name="connsiteX206" fmla="*/ 2059305 w 4351972"/>
                <a:gd name="connsiteY206" fmla="*/ 27623 h 310515"/>
                <a:gd name="connsiteX207" fmla="*/ 2038350 w 4351972"/>
                <a:gd name="connsiteY207" fmla="*/ 21908 h 310515"/>
                <a:gd name="connsiteX208" fmla="*/ 1906905 w 4351972"/>
                <a:gd name="connsiteY208" fmla="*/ 6668 h 310515"/>
                <a:gd name="connsiteX209" fmla="*/ 2027872 w 4351972"/>
                <a:gd name="connsiteY209" fmla="*/ 6668 h 310515"/>
                <a:gd name="connsiteX210" fmla="*/ 2027872 w 4351972"/>
                <a:gd name="connsiteY210" fmla="*/ 22860 h 310515"/>
                <a:gd name="connsiteX211" fmla="*/ 2025967 w 4351972"/>
                <a:gd name="connsiteY211" fmla="*/ 22860 h 310515"/>
                <a:gd name="connsiteX212" fmla="*/ 2008822 w 4351972"/>
                <a:gd name="connsiteY212" fmla="*/ 25718 h 310515"/>
                <a:gd name="connsiteX213" fmla="*/ 1990725 w 4351972"/>
                <a:gd name="connsiteY213" fmla="*/ 32385 h 310515"/>
                <a:gd name="connsiteX214" fmla="*/ 1981200 w 4351972"/>
                <a:gd name="connsiteY214" fmla="*/ 52388 h 310515"/>
                <a:gd name="connsiteX215" fmla="*/ 1978342 w 4351972"/>
                <a:gd name="connsiteY215" fmla="*/ 88583 h 310515"/>
                <a:gd name="connsiteX216" fmla="*/ 1978342 w 4351972"/>
                <a:gd name="connsiteY216" fmla="*/ 217170 h 310515"/>
                <a:gd name="connsiteX217" fmla="*/ 1967865 w 4351972"/>
                <a:gd name="connsiteY217" fmla="*/ 260033 h 310515"/>
                <a:gd name="connsiteX218" fmla="*/ 1941195 w 4351972"/>
                <a:gd name="connsiteY218" fmla="*/ 289560 h 310515"/>
                <a:gd name="connsiteX219" fmla="*/ 1906905 w 4351972"/>
                <a:gd name="connsiteY219" fmla="*/ 305753 h 310515"/>
                <a:gd name="connsiteX220" fmla="*/ 1871662 w 4351972"/>
                <a:gd name="connsiteY220" fmla="*/ 310515 h 310515"/>
                <a:gd name="connsiteX221" fmla="*/ 1824037 w 4351972"/>
                <a:gd name="connsiteY221" fmla="*/ 303848 h 310515"/>
                <a:gd name="connsiteX222" fmla="*/ 1788795 w 4351972"/>
                <a:gd name="connsiteY222" fmla="*/ 284798 h 310515"/>
                <a:gd name="connsiteX223" fmla="*/ 1767840 w 4351972"/>
                <a:gd name="connsiteY223" fmla="*/ 258128 h 310515"/>
                <a:gd name="connsiteX224" fmla="*/ 1761172 w 4351972"/>
                <a:gd name="connsiteY224" fmla="*/ 225743 h 310515"/>
                <a:gd name="connsiteX225" fmla="*/ 1761172 w 4351972"/>
                <a:gd name="connsiteY225" fmla="*/ 51435 h 310515"/>
                <a:gd name="connsiteX226" fmla="*/ 1758315 w 4351972"/>
                <a:gd name="connsiteY226" fmla="*/ 39053 h 310515"/>
                <a:gd name="connsiteX227" fmla="*/ 1748790 w 4351972"/>
                <a:gd name="connsiteY227" fmla="*/ 29528 h 310515"/>
                <a:gd name="connsiteX228" fmla="*/ 1735455 w 4351972"/>
                <a:gd name="connsiteY228" fmla="*/ 24765 h 310515"/>
                <a:gd name="connsiteX229" fmla="*/ 1722120 w 4351972"/>
                <a:gd name="connsiteY229" fmla="*/ 22860 h 310515"/>
                <a:gd name="connsiteX230" fmla="*/ 1722120 w 4351972"/>
                <a:gd name="connsiteY230" fmla="*/ 7620 h 310515"/>
                <a:gd name="connsiteX231" fmla="*/ 1844040 w 4351972"/>
                <a:gd name="connsiteY231" fmla="*/ 7620 h 310515"/>
                <a:gd name="connsiteX232" fmla="*/ 1844040 w 4351972"/>
                <a:gd name="connsiteY232" fmla="*/ 22860 h 310515"/>
                <a:gd name="connsiteX233" fmla="*/ 1829752 w 4351972"/>
                <a:gd name="connsiteY233" fmla="*/ 24765 h 310515"/>
                <a:gd name="connsiteX234" fmla="*/ 1817370 w 4351972"/>
                <a:gd name="connsiteY234" fmla="*/ 27623 h 310515"/>
                <a:gd name="connsiteX235" fmla="*/ 1807845 w 4351972"/>
                <a:gd name="connsiteY235" fmla="*/ 36195 h 310515"/>
                <a:gd name="connsiteX236" fmla="*/ 1805940 w 4351972"/>
                <a:gd name="connsiteY236" fmla="*/ 48578 h 310515"/>
                <a:gd name="connsiteX237" fmla="*/ 1805940 w 4351972"/>
                <a:gd name="connsiteY237" fmla="*/ 211455 h 310515"/>
                <a:gd name="connsiteX238" fmla="*/ 1808797 w 4351972"/>
                <a:gd name="connsiteY238" fmla="*/ 236220 h 310515"/>
                <a:gd name="connsiteX239" fmla="*/ 1819275 w 4351972"/>
                <a:gd name="connsiteY239" fmla="*/ 260033 h 310515"/>
                <a:gd name="connsiteX240" fmla="*/ 1841182 w 4351972"/>
                <a:gd name="connsiteY240" fmla="*/ 279083 h 310515"/>
                <a:gd name="connsiteX241" fmla="*/ 1879282 w 4351972"/>
                <a:gd name="connsiteY241" fmla="*/ 286703 h 310515"/>
                <a:gd name="connsiteX242" fmla="*/ 1917382 w 4351972"/>
                <a:gd name="connsiteY242" fmla="*/ 279083 h 310515"/>
                <a:gd name="connsiteX243" fmla="*/ 1942147 w 4351972"/>
                <a:gd name="connsiteY243" fmla="*/ 260033 h 310515"/>
                <a:gd name="connsiteX244" fmla="*/ 1954530 w 4351972"/>
                <a:gd name="connsiteY244" fmla="*/ 236220 h 310515"/>
                <a:gd name="connsiteX245" fmla="*/ 1958340 w 4351972"/>
                <a:gd name="connsiteY245" fmla="*/ 211455 h 310515"/>
                <a:gd name="connsiteX246" fmla="*/ 1958340 w 4351972"/>
                <a:gd name="connsiteY246" fmla="*/ 90488 h 310515"/>
                <a:gd name="connsiteX247" fmla="*/ 1955482 w 4351972"/>
                <a:gd name="connsiteY247" fmla="*/ 52388 h 310515"/>
                <a:gd name="connsiteX248" fmla="*/ 1945957 w 4351972"/>
                <a:gd name="connsiteY248" fmla="*/ 33338 h 310515"/>
                <a:gd name="connsiteX249" fmla="*/ 1925955 w 4351972"/>
                <a:gd name="connsiteY249" fmla="*/ 24765 h 310515"/>
                <a:gd name="connsiteX250" fmla="*/ 1906905 w 4351972"/>
                <a:gd name="connsiteY250" fmla="*/ 21908 h 310515"/>
                <a:gd name="connsiteX251" fmla="*/ 972503 w 4351972"/>
                <a:gd name="connsiteY251" fmla="*/ 6668 h 310515"/>
                <a:gd name="connsiteX252" fmla="*/ 1056323 w 4351972"/>
                <a:gd name="connsiteY252" fmla="*/ 6668 h 310515"/>
                <a:gd name="connsiteX253" fmla="*/ 1222058 w 4351972"/>
                <a:gd name="connsiteY253" fmla="*/ 232410 h 310515"/>
                <a:gd name="connsiteX254" fmla="*/ 1222058 w 4351972"/>
                <a:gd name="connsiteY254" fmla="*/ 91440 h 310515"/>
                <a:gd name="connsiteX255" fmla="*/ 1219200 w 4351972"/>
                <a:gd name="connsiteY255" fmla="*/ 51435 h 310515"/>
                <a:gd name="connsiteX256" fmla="*/ 1209675 w 4351972"/>
                <a:gd name="connsiteY256" fmla="*/ 33338 h 310515"/>
                <a:gd name="connsiteX257" fmla="*/ 1190625 w 4351972"/>
                <a:gd name="connsiteY257" fmla="*/ 25718 h 310515"/>
                <a:gd name="connsiteX258" fmla="*/ 1170623 w 4351972"/>
                <a:gd name="connsiteY258" fmla="*/ 21908 h 310515"/>
                <a:gd name="connsiteX259" fmla="*/ 1170623 w 4351972"/>
                <a:gd name="connsiteY259" fmla="*/ 6668 h 310515"/>
                <a:gd name="connsiteX260" fmla="*/ 1290638 w 4351972"/>
                <a:gd name="connsiteY260" fmla="*/ 6668 h 310515"/>
                <a:gd name="connsiteX261" fmla="*/ 1290638 w 4351972"/>
                <a:gd name="connsiteY261" fmla="*/ 22860 h 310515"/>
                <a:gd name="connsiteX262" fmla="*/ 1291590 w 4351972"/>
                <a:gd name="connsiteY262" fmla="*/ 22860 h 310515"/>
                <a:gd name="connsiteX263" fmla="*/ 1273493 w 4351972"/>
                <a:gd name="connsiteY263" fmla="*/ 25718 h 310515"/>
                <a:gd name="connsiteX264" fmla="*/ 1256348 w 4351972"/>
                <a:gd name="connsiteY264" fmla="*/ 32385 h 310515"/>
                <a:gd name="connsiteX265" fmla="*/ 1245870 w 4351972"/>
                <a:gd name="connsiteY265" fmla="*/ 52388 h 310515"/>
                <a:gd name="connsiteX266" fmla="*/ 1243013 w 4351972"/>
                <a:gd name="connsiteY266" fmla="*/ 89535 h 310515"/>
                <a:gd name="connsiteX267" fmla="*/ 1243013 w 4351972"/>
                <a:gd name="connsiteY267" fmla="*/ 306705 h 310515"/>
                <a:gd name="connsiteX268" fmla="*/ 1224915 w 4351972"/>
                <a:gd name="connsiteY268" fmla="*/ 306705 h 310515"/>
                <a:gd name="connsiteX269" fmla="*/ 1045845 w 4351972"/>
                <a:gd name="connsiteY269" fmla="*/ 64770 h 310515"/>
                <a:gd name="connsiteX270" fmla="*/ 1045845 w 4351972"/>
                <a:gd name="connsiteY270" fmla="*/ 217170 h 310515"/>
                <a:gd name="connsiteX271" fmla="*/ 1048703 w 4351972"/>
                <a:gd name="connsiteY271" fmla="*/ 256223 h 310515"/>
                <a:gd name="connsiteX272" fmla="*/ 1058228 w 4351972"/>
                <a:gd name="connsiteY272" fmla="*/ 276225 h 310515"/>
                <a:gd name="connsiteX273" fmla="*/ 1078230 w 4351972"/>
                <a:gd name="connsiteY273" fmla="*/ 284798 h 310515"/>
                <a:gd name="connsiteX274" fmla="*/ 1098233 w 4351972"/>
                <a:gd name="connsiteY274" fmla="*/ 288608 h 310515"/>
                <a:gd name="connsiteX275" fmla="*/ 1098233 w 4351972"/>
                <a:gd name="connsiteY275" fmla="*/ 303848 h 310515"/>
                <a:gd name="connsiteX276" fmla="*/ 977265 w 4351972"/>
                <a:gd name="connsiteY276" fmla="*/ 303848 h 310515"/>
                <a:gd name="connsiteX277" fmla="*/ 977265 w 4351972"/>
                <a:gd name="connsiteY277" fmla="*/ 288608 h 310515"/>
                <a:gd name="connsiteX278" fmla="*/ 996315 w 4351972"/>
                <a:gd name="connsiteY278" fmla="*/ 284798 h 310515"/>
                <a:gd name="connsiteX279" fmla="*/ 1012508 w 4351972"/>
                <a:gd name="connsiteY279" fmla="*/ 278130 h 310515"/>
                <a:gd name="connsiteX280" fmla="*/ 1022033 w 4351972"/>
                <a:gd name="connsiteY280" fmla="*/ 260033 h 310515"/>
                <a:gd name="connsiteX281" fmla="*/ 1024890 w 4351972"/>
                <a:gd name="connsiteY281" fmla="*/ 219075 h 310515"/>
                <a:gd name="connsiteX282" fmla="*/ 1024890 w 4351972"/>
                <a:gd name="connsiteY282" fmla="*/ 73343 h 310515"/>
                <a:gd name="connsiteX283" fmla="*/ 1022033 w 4351972"/>
                <a:gd name="connsiteY283" fmla="*/ 54293 h 310515"/>
                <a:gd name="connsiteX284" fmla="*/ 1013460 w 4351972"/>
                <a:gd name="connsiteY284" fmla="*/ 39053 h 310515"/>
                <a:gd name="connsiteX285" fmla="*/ 993458 w 4351972"/>
                <a:gd name="connsiteY285" fmla="*/ 27623 h 310515"/>
                <a:gd name="connsiteX286" fmla="*/ 972503 w 4351972"/>
                <a:gd name="connsiteY286" fmla="*/ 21908 h 310515"/>
                <a:gd name="connsiteX287" fmla="*/ 687705 w 4351972"/>
                <a:gd name="connsiteY287" fmla="*/ 6668 h 310515"/>
                <a:gd name="connsiteX288" fmla="*/ 798195 w 4351972"/>
                <a:gd name="connsiteY288" fmla="*/ 6668 h 310515"/>
                <a:gd name="connsiteX289" fmla="*/ 798195 w 4351972"/>
                <a:gd name="connsiteY289" fmla="*/ 21908 h 310515"/>
                <a:gd name="connsiteX290" fmla="*/ 795338 w 4351972"/>
                <a:gd name="connsiteY290" fmla="*/ 21908 h 310515"/>
                <a:gd name="connsiteX291" fmla="*/ 790575 w 4351972"/>
                <a:gd name="connsiteY291" fmla="*/ 21908 h 310515"/>
                <a:gd name="connsiteX292" fmla="*/ 784860 w 4351972"/>
                <a:gd name="connsiteY292" fmla="*/ 22860 h 310515"/>
                <a:gd name="connsiteX293" fmla="*/ 777240 w 4351972"/>
                <a:gd name="connsiteY293" fmla="*/ 23813 h 310515"/>
                <a:gd name="connsiteX294" fmla="*/ 762000 w 4351972"/>
                <a:gd name="connsiteY294" fmla="*/ 29528 h 310515"/>
                <a:gd name="connsiteX295" fmla="*/ 749618 w 4351972"/>
                <a:gd name="connsiteY295" fmla="*/ 39053 h 310515"/>
                <a:gd name="connsiteX296" fmla="*/ 704850 w 4351972"/>
                <a:gd name="connsiteY296" fmla="*/ 89535 h 310515"/>
                <a:gd name="connsiteX297" fmla="*/ 658178 w 4351972"/>
                <a:gd name="connsiteY297" fmla="*/ 137160 h 310515"/>
                <a:gd name="connsiteX298" fmla="*/ 710565 w 4351972"/>
                <a:gd name="connsiteY298" fmla="*/ 199073 h 310515"/>
                <a:gd name="connsiteX299" fmla="*/ 754380 w 4351972"/>
                <a:gd name="connsiteY299" fmla="*/ 254318 h 310515"/>
                <a:gd name="connsiteX300" fmla="*/ 772478 w 4351972"/>
                <a:gd name="connsiteY300" fmla="*/ 272415 h 310515"/>
                <a:gd name="connsiteX301" fmla="*/ 787718 w 4351972"/>
                <a:gd name="connsiteY301" fmla="*/ 282893 h 310515"/>
                <a:gd name="connsiteX302" fmla="*/ 801053 w 4351972"/>
                <a:gd name="connsiteY302" fmla="*/ 286703 h 310515"/>
                <a:gd name="connsiteX303" fmla="*/ 814388 w 4351972"/>
                <a:gd name="connsiteY303" fmla="*/ 288608 h 310515"/>
                <a:gd name="connsiteX304" fmla="*/ 814388 w 4351972"/>
                <a:gd name="connsiteY304" fmla="*/ 302895 h 310515"/>
                <a:gd name="connsiteX305" fmla="*/ 813435 w 4351972"/>
                <a:gd name="connsiteY305" fmla="*/ 302895 h 310515"/>
                <a:gd name="connsiteX306" fmla="*/ 730568 w 4351972"/>
                <a:gd name="connsiteY306" fmla="*/ 302895 h 310515"/>
                <a:gd name="connsiteX307" fmla="*/ 677228 w 4351972"/>
                <a:gd name="connsiteY307" fmla="*/ 229553 h 310515"/>
                <a:gd name="connsiteX308" fmla="*/ 616268 w 4351972"/>
                <a:gd name="connsiteY308" fmla="*/ 159068 h 310515"/>
                <a:gd name="connsiteX309" fmla="*/ 610553 w 4351972"/>
                <a:gd name="connsiteY309" fmla="*/ 159068 h 310515"/>
                <a:gd name="connsiteX310" fmla="*/ 610553 w 4351972"/>
                <a:gd name="connsiteY310" fmla="*/ 261938 h 310515"/>
                <a:gd name="connsiteX311" fmla="*/ 613410 w 4351972"/>
                <a:gd name="connsiteY311" fmla="*/ 274320 h 310515"/>
                <a:gd name="connsiteX312" fmla="*/ 622935 w 4351972"/>
                <a:gd name="connsiteY312" fmla="*/ 282893 h 310515"/>
                <a:gd name="connsiteX313" fmla="*/ 635318 w 4351972"/>
                <a:gd name="connsiteY313" fmla="*/ 286703 h 310515"/>
                <a:gd name="connsiteX314" fmla="*/ 650558 w 4351972"/>
                <a:gd name="connsiteY314" fmla="*/ 288608 h 310515"/>
                <a:gd name="connsiteX315" fmla="*/ 650558 w 4351972"/>
                <a:gd name="connsiteY315" fmla="*/ 303848 h 310515"/>
                <a:gd name="connsiteX316" fmla="*/ 528638 w 4351972"/>
                <a:gd name="connsiteY316" fmla="*/ 303848 h 310515"/>
                <a:gd name="connsiteX317" fmla="*/ 528638 w 4351972"/>
                <a:gd name="connsiteY317" fmla="*/ 288608 h 310515"/>
                <a:gd name="connsiteX318" fmla="*/ 542925 w 4351972"/>
                <a:gd name="connsiteY318" fmla="*/ 287655 h 310515"/>
                <a:gd name="connsiteX319" fmla="*/ 556260 w 4351972"/>
                <a:gd name="connsiteY319" fmla="*/ 284798 h 310515"/>
                <a:gd name="connsiteX320" fmla="*/ 565785 w 4351972"/>
                <a:gd name="connsiteY320" fmla="*/ 277178 h 310515"/>
                <a:gd name="connsiteX321" fmla="*/ 568643 w 4351972"/>
                <a:gd name="connsiteY321" fmla="*/ 264795 h 310515"/>
                <a:gd name="connsiteX322" fmla="*/ 568643 w 4351972"/>
                <a:gd name="connsiteY322" fmla="*/ 51435 h 310515"/>
                <a:gd name="connsiteX323" fmla="*/ 565785 w 4351972"/>
                <a:gd name="connsiteY323" fmla="*/ 39053 h 310515"/>
                <a:gd name="connsiteX324" fmla="*/ 556260 w 4351972"/>
                <a:gd name="connsiteY324" fmla="*/ 30480 h 310515"/>
                <a:gd name="connsiteX325" fmla="*/ 542925 w 4351972"/>
                <a:gd name="connsiteY325" fmla="*/ 25718 h 310515"/>
                <a:gd name="connsiteX326" fmla="*/ 529590 w 4351972"/>
                <a:gd name="connsiteY326" fmla="*/ 22860 h 310515"/>
                <a:gd name="connsiteX327" fmla="*/ 529590 w 4351972"/>
                <a:gd name="connsiteY327" fmla="*/ 7620 h 310515"/>
                <a:gd name="connsiteX328" fmla="*/ 651510 w 4351972"/>
                <a:gd name="connsiteY328" fmla="*/ 7620 h 310515"/>
                <a:gd name="connsiteX329" fmla="*/ 651510 w 4351972"/>
                <a:gd name="connsiteY329" fmla="*/ 22860 h 310515"/>
                <a:gd name="connsiteX330" fmla="*/ 637223 w 4351972"/>
                <a:gd name="connsiteY330" fmla="*/ 24765 h 310515"/>
                <a:gd name="connsiteX331" fmla="*/ 624840 w 4351972"/>
                <a:gd name="connsiteY331" fmla="*/ 27623 h 310515"/>
                <a:gd name="connsiteX332" fmla="*/ 615315 w 4351972"/>
                <a:gd name="connsiteY332" fmla="*/ 36195 h 310515"/>
                <a:gd name="connsiteX333" fmla="*/ 612458 w 4351972"/>
                <a:gd name="connsiteY333" fmla="*/ 48578 h 310515"/>
                <a:gd name="connsiteX334" fmla="*/ 612458 w 4351972"/>
                <a:gd name="connsiteY334" fmla="*/ 150495 h 310515"/>
                <a:gd name="connsiteX335" fmla="*/ 616268 w 4351972"/>
                <a:gd name="connsiteY335" fmla="*/ 150495 h 310515"/>
                <a:gd name="connsiteX336" fmla="*/ 653415 w 4351972"/>
                <a:gd name="connsiteY336" fmla="*/ 117158 h 310515"/>
                <a:gd name="connsiteX337" fmla="*/ 686753 w 4351972"/>
                <a:gd name="connsiteY337" fmla="*/ 82868 h 310515"/>
                <a:gd name="connsiteX338" fmla="*/ 710565 w 4351972"/>
                <a:gd name="connsiteY338" fmla="*/ 52388 h 310515"/>
                <a:gd name="connsiteX339" fmla="*/ 718185 w 4351972"/>
                <a:gd name="connsiteY339" fmla="*/ 32385 h 310515"/>
                <a:gd name="connsiteX340" fmla="*/ 714375 w 4351972"/>
                <a:gd name="connsiteY340" fmla="*/ 27623 h 310515"/>
                <a:gd name="connsiteX341" fmla="*/ 705803 w 4351972"/>
                <a:gd name="connsiteY341" fmla="*/ 24765 h 310515"/>
                <a:gd name="connsiteX342" fmla="*/ 695325 w 4351972"/>
                <a:gd name="connsiteY342" fmla="*/ 22860 h 310515"/>
                <a:gd name="connsiteX343" fmla="*/ 687705 w 4351972"/>
                <a:gd name="connsiteY343" fmla="*/ 21908 h 310515"/>
                <a:gd name="connsiteX344" fmla="*/ 0 w 4351972"/>
                <a:gd name="connsiteY344" fmla="*/ 6668 h 310515"/>
                <a:gd name="connsiteX345" fmla="*/ 134302 w 4351972"/>
                <a:gd name="connsiteY345" fmla="*/ 6668 h 310515"/>
                <a:gd name="connsiteX346" fmla="*/ 200977 w 4351972"/>
                <a:gd name="connsiteY346" fmla="*/ 26670 h 310515"/>
                <a:gd name="connsiteX347" fmla="*/ 226695 w 4351972"/>
                <a:gd name="connsiteY347" fmla="*/ 80963 h 310515"/>
                <a:gd name="connsiteX348" fmla="*/ 217170 w 4351972"/>
                <a:gd name="connsiteY348" fmla="*/ 121920 h 310515"/>
                <a:gd name="connsiteX349" fmla="*/ 192405 w 4351972"/>
                <a:gd name="connsiteY349" fmla="*/ 151448 h 310515"/>
                <a:gd name="connsiteX350" fmla="*/ 158115 w 4351972"/>
                <a:gd name="connsiteY350" fmla="*/ 168593 h 310515"/>
                <a:gd name="connsiteX351" fmla="*/ 118110 w 4351972"/>
                <a:gd name="connsiteY351" fmla="*/ 174308 h 310515"/>
                <a:gd name="connsiteX352" fmla="*/ 84772 w 4351972"/>
                <a:gd name="connsiteY352" fmla="*/ 174308 h 310515"/>
                <a:gd name="connsiteX353" fmla="*/ 84772 w 4351972"/>
                <a:gd name="connsiteY353" fmla="*/ 263843 h 310515"/>
                <a:gd name="connsiteX354" fmla="*/ 87630 w 4351972"/>
                <a:gd name="connsiteY354" fmla="*/ 276225 h 310515"/>
                <a:gd name="connsiteX355" fmla="*/ 97155 w 4351972"/>
                <a:gd name="connsiteY355" fmla="*/ 284798 h 310515"/>
                <a:gd name="connsiteX356" fmla="*/ 110490 w 4351972"/>
                <a:gd name="connsiteY356" fmla="*/ 287655 h 310515"/>
                <a:gd name="connsiteX357" fmla="*/ 127635 w 4351972"/>
                <a:gd name="connsiteY357" fmla="*/ 289560 h 310515"/>
                <a:gd name="connsiteX358" fmla="*/ 127635 w 4351972"/>
                <a:gd name="connsiteY358" fmla="*/ 304800 h 310515"/>
                <a:gd name="connsiteX359" fmla="*/ 952 w 4351972"/>
                <a:gd name="connsiteY359" fmla="*/ 304800 h 310515"/>
                <a:gd name="connsiteX360" fmla="*/ 952 w 4351972"/>
                <a:gd name="connsiteY360" fmla="*/ 289560 h 310515"/>
                <a:gd name="connsiteX361" fmla="*/ 15240 w 4351972"/>
                <a:gd name="connsiteY361" fmla="*/ 287655 h 310515"/>
                <a:gd name="connsiteX362" fmla="*/ 28575 w 4351972"/>
                <a:gd name="connsiteY362" fmla="*/ 284798 h 310515"/>
                <a:gd name="connsiteX363" fmla="*/ 37147 w 4351972"/>
                <a:gd name="connsiteY363" fmla="*/ 277178 h 310515"/>
                <a:gd name="connsiteX364" fmla="*/ 40005 w 4351972"/>
                <a:gd name="connsiteY364" fmla="*/ 263843 h 310515"/>
                <a:gd name="connsiteX365" fmla="*/ 40005 w 4351972"/>
                <a:gd name="connsiteY365" fmla="*/ 49530 h 310515"/>
                <a:gd name="connsiteX366" fmla="*/ 38100 w 4351972"/>
                <a:gd name="connsiteY366" fmla="*/ 36195 h 310515"/>
                <a:gd name="connsiteX367" fmla="*/ 28575 w 4351972"/>
                <a:gd name="connsiteY367" fmla="*/ 27623 h 310515"/>
                <a:gd name="connsiteX368" fmla="*/ 13335 w 4351972"/>
                <a:gd name="connsiteY368" fmla="*/ 23813 h 310515"/>
                <a:gd name="connsiteX369" fmla="*/ 0 w 4351972"/>
                <a:gd name="connsiteY369" fmla="*/ 21908 h 310515"/>
                <a:gd name="connsiteX370" fmla="*/ 2824163 w 4351972"/>
                <a:gd name="connsiteY370" fmla="*/ 5715 h 310515"/>
                <a:gd name="connsiteX371" fmla="*/ 3052763 w 4351972"/>
                <a:gd name="connsiteY371" fmla="*/ 5715 h 310515"/>
                <a:gd name="connsiteX372" fmla="*/ 3052763 w 4351972"/>
                <a:gd name="connsiteY372" fmla="*/ 76200 h 310515"/>
                <a:gd name="connsiteX373" fmla="*/ 3037523 w 4351972"/>
                <a:gd name="connsiteY373" fmla="*/ 76200 h 310515"/>
                <a:gd name="connsiteX374" fmla="*/ 3019425 w 4351972"/>
                <a:gd name="connsiteY374" fmla="*/ 42862 h 310515"/>
                <a:gd name="connsiteX375" fmla="*/ 2992755 w 4351972"/>
                <a:gd name="connsiteY375" fmla="*/ 23812 h 310515"/>
                <a:gd name="connsiteX376" fmla="*/ 2977515 w 4351972"/>
                <a:gd name="connsiteY376" fmla="*/ 22860 h 310515"/>
                <a:gd name="connsiteX377" fmla="*/ 2957513 w 4351972"/>
                <a:gd name="connsiteY377" fmla="*/ 22860 h 310515"/>
                <a:gd name="connsiteX378" fmla="*/ 2910840 w 4351972"/>
                <a:gd name="connsiteY378" fmla="*/ 22860 h 310515"/>
                <a:gd name="connsiteX379" fmla="*/ 2910840 w 4351972"/>
                <a:gd name="connsiteY379" fmla="*/ 139065 h 310515"/>
                <a:gd name="connsiteX380" fmla="*/ 2944178 w 4351972"/>
                <a:gd name="connsiteY380" fmla="*/ 139065 h 310515"/>
                <a:gd name="connsiteX381" fmla="*/ 2967038 w 4351972"/>
                <a:gd name="connsiteY381" fmla="*/ 136207 h 310515"/>
                <a:gd name="connsiteX382" fmla="*/ 2980373 w 4351972"/>
                <a:gd name="connsiteY382" fmla="*/ 125730 h 310515"/>
                <a:gd name="connsiteX383" fmla="*/ 2987993 w 4351972"/>
                <a:gd name="connsiteY383" fmla="*/ 109537 h 310515"/>
                <a:gd name="connsiteX384" fmla="*/ 2992755 w 4351972"/>
                <a:gd name="connsiteY384" fmla="*/ 90487 h 310515"/>
                <a:gd name="connsiteX385" fmla="*/ 3007995 w 4351972"/>
                <a:gd name="connsiteY385" fmla="*/ 90487 h 310515"/>
                <a:gd name="connsiteX386" fmla="*/ 3007995 w 4351972"/>
                <a:gd name="connsiteY386" fmla="*/ 206692 h 310515"/>
                <a:gd name="connsiteX387" fmla="*/ 2992755 w 4351972"/>
                <a:gd name="connsiteY387" fmla="*/ 206692 h 310515"/>
                <a:gd name="connsiteX388" fmla="*/ 2987993 w 4351972"/>
                <a:gd name="connsiteY388" fmla="*/ 185737 h 310515"/>
                <a:gd name="connsiteX389" fmla="*/ 2980373 w 4351972"/>
                <a:gd name="connsiteY389" fmla="*/ 169545 h 310515"/>
                <a:gd name="connsiteX390" fmla="*/ 2966085 w 4351972"/>
                <a:gd name="connsiteY390" fmla="*/ 159067 h 310515"/>
                <a:gd name="connsiteX391" fmla="*/ 2944178 w 4351972"/>
                <a:gd name="connsiteY391" fmla="*/ 156210 h 310515"/>
                <a:gd name="connsiteX392" fmla="*/ 2910840 w 4351972"/>
                <a:gd name="connsiteY392" fmla="*/ 156210 h 310515"/>
                <a:gd name="connsiteX393" fmla="*/ 2910840 w 4351972"/>
                <a:gd name="connsiteY393" fmla="*/ 244792 h 310515"/>
                <a:gd name="connsiteX394" fmla="*/ 2912745 w 4351972"/>
                <a:gd name="connsiteY394" fmla="*/ 265747 h 310515"/>
                <a:gd name="connsiteX395" fmla="*/ 2920365 w 4351972"/>
                <a:gd name="connsiteY395" fmla="*/ 277177 h 310515"/>
                <a:gd name="connsiteX396" fmla="*/ 2934653 w 4351972"/>
                <a:gd name="connsiteY396" fmla="*/ 281940 h 310515"/>
                <a:gd name="connsiteX397" fmla="*/ 2961323 w 4351972"/>
                <a:gd name="connsiteY397" fmla="*/ 282892 h 310515"/>
                <a:gd name="connsiteX398" fmla="*/ 2979420 w 4351972"/>
                <a:gd name="connsiteY398" fmla="*/ 282892 h 310515"/>
                <a:gd name="connsiteX399" fmla="*/ 2998470 w 4351972"/>
                <a:gd name="connsiteY399" fmla="*/ 281940 h 310515"/>
                <a:gd name="connsiteX400" fmla="*/ 3014663 w 4351972"/>
                <a:gd name="connsiteY400" fmla="*/ 279082 h 310515"/>
                <a:gd name="connsiteX401" fmla="*/ 3026093 w 4351972"/>
                <a:gd name="connsiteY401" fmla="*/ 273367 h 310515"/>
                <a:gd name="connsiteX402" fmla="*/ 3046095 w 4351972"/>
                <a:gd name="connsiteY402" fmla="*/ 242887 h 310515"/>
                <a:gd name="connsiteX403" fmla="*/ 3059430 w 4351972"/>
                <a:gd name="connsiteY403" fmla="*/ 213360 h 310515"/>
                <a:gd name="connsiteX404" fmla="*/ 3074670 w 4351972"/>
                <a:gd name="connsiteY404" fmla="*/ 213360 h 310515"/>
                <a:gd name="connsiteX405" fmla="*/ 3074670 w 4351972"/>
                <a:gd name="connsiteY405" fmla="*/ 216217 h 310515"/>
                <a:gd name="connsiteX406" fmla="*/ 3068955 w 4351972"/>
                <a:gd name="connsiteY406" fmla="*/ 302895 h 310515"/>
                <a:gd name="connsiteX407" fmla="*/ 2824163 w 4351972"/>
                <a:gd name="connsiteY407" fmla="*/ 302895 h 310515"/>
                <a:gd name="connsiteX408" fmla="*/ 2824163 w 4351972"/>
                <a:gd name="connsiteY408" fmla="*/ 287655 h 310515"/>
                <a:gd name="connsiteX409" fmla="*/ 2840355 w 4351972"/>
                <a:gd name="connsiteY409" fmla="*/ 285750 h 310515"/>
                <a:gd name="connsiteX410" fmla="*/ 2853690 w 4351972"/>
                <a:gd name="connsiteY410" fmla="*/ 282892 h 310515"/>
                <a:gd name="connsiteX411" fmla="*/ 2863215 w 4351972"/>
                <a:gd name="connsiteY411" fmla="*/ 274320 h 310515"/>
                <a:gd name="connsiteX412" fmla="*/ 2866073 w 4351972"/>
                <a:gd name="connsiteY412" fmla="*/ 261937 h 310515"/>
                <a:gd name="connsiteX413" fmla="*/ 2866073 w 4351972"/>
                <a:gd name="connsiteY413" fmla="*/ 49530 h 310515"/>
                <a:gd name="connsiteX414" fmla="*/ 2864168 w 4351972"/>
                <a:gd name="connsiteY414" fmla="*/ 37147 h 310515"/>
                <a:gd name="connsiteX415" fmla="*/ 2854643 w 4351972"/>
                <a:gd name="connsiteY415" fmla="*/ 28575 h 310515"/>
                <a:gd name="connsiteX416" fmla="*/ 2839403 w 4351972"/>
                <a:gd name="connsiteY416" fmla="*/ 23812 h 310515"/>
                <a:gd name="connsiteX417" fmla="*/ 2824163 w 4351972"/>
                <a:gd name="connsiteY417" fmla="*/ 20955 h 310515"/>
                <a:gd name="connsiteX418" fmla="*/ 258128 w 4351972"/>
                <a:gd name="connsiteY418" fmla="*/ 5715 h 310515"/>
                <a:gd name="connsiteX419" fmla="*/ 486728 w 4351972"/>
                <a:gd name="connsiteY419" fmla="*/ 5715 h 310515"/>
                <a:gd name="connsiteX420" fmla="*/ 486728 w 4351972"/>
                <a:gd name="connsiteY420" fmla="*/ 76200 h 310515"/>
                <a:gd name="connsiteX421" fmla="*/ 471488 w 4351972"/>
                <a:gd name="connsiteY421" fmla="*/ 76200 h 310515"/>
                <a:gd name="connsiteX422" fmla="*/ 453390 w 4351972"/>
                <a:gd name="connsiteY422" fmla="*/ 42862 h 310515"/>
                <a:gd name="connsiteX423" fmla="*/ 426720 w 4351972"/>
                <a:gd name="connsiteY423" fmla="*/ 23812 h 310515"/>
                <a:gd name="connsiteX424" fmla="*/ 411480 w 4351972"/>
                <a:gd name="connsiteY424" fmla="*/ 22860 h 310515"/>
                <a:gd name="connsiteX425" fmla="*/ 391478 w 4351972"/>
                <a:gd name="connsiteY425" fmla="*/ 22860 h 310515"/>
                <a:gd name="connsiteX426" fmla="*/ 344805 w 4351972"/>
                <a:gd name="connsiteY426" fmla="*/ 22860 h 310515"/>
                <a:gd name="connsiteX427" fmla="*/ 344805 w 4351972"/>
                <a:gd name="connsiteY427" fmla="*/ 139065 h 310515"/>
                <a:gd name="connsiteX428" fmla="*/ 378143 w 4351972"/>
                <a:gd name="connsiteY428" fmla="*/ 139065 h 310515"/>
                <a:gd name="connsiteX429" fmla="*/ 401003 w 4351972"/>
                <a:gd name="connsiteY429" fmla="*/ 136207 h 310515"/>
                <a:gd name="connsiteX430" fmla="*/ 414338 w 4351972"/>
                <a:gd name="connsiteY430" fmla="*/ 125730 h 310515"/>
                <a:gd name="connsiteX431" fmla="*/ 421958 w 4351972"/>
                <a:gd name="connsiteY431" fmla="*/ 109537 h 310515"/>
                <a:gd name="connsiteX432" fmla="*/ 425768 w 4351972"/>
                <a:gd name="connsiteY432" fmla="*/ 90487 h 310515"/>
                <a:gd name="connsiteX433" fmla="*/ 441008 w 4351972"/>
                <a:gd name="connsiteY433" fmla="*/ 90487 h 310515"/>
                <a:gd name="connsiteX434" fmla="*/ 441008 w 4351972"/>
                <a:gd name="connsiteY434" fmla="*/ 206692 h 310515"/>
                <a:gd name="connsiteX435" fmla="*/ 425768 w 4351972"/>
                <a:gd name="connsiteY435" fmla="*/ 206692 h 310515"/>
                <a:gd name="connsiteX436" fmla="*/ 421005 w 4351972"/>
                <a:gd name="connsiteY436" fmla="*/ 185737 h 310515"/>
                <a:gd name="connsiteX437" fmla="*/ 413385 w 4351972"/>
                <a:gd name="connsiteY437" fmla="*/ 169545 h 310515"/>
                <a:gd name="connsiteX438" fmla="*/ 399098 w 4351972"/>
                <a:gd name="connsiteY438" fmla="*/ 159067 h 310515"/>
                <a:gd name="connsiteX439" fmla="*/ 377190 w 4351972"/>
                <a:gd name="connsiteY439" fmla="*/ 156210 h 310515"/>
                <a:gd name="connsiteX440" fmla="*/ 343853 w 4351972"/>
                <a:gd name="connsiteY440" fmla="*/ 156210 h 310515"/>
                <a:gd name="connsiteX441" fmla="*/ 343853 w 4351972"/>
                <a:gd name="connsiteY441" fmla="*/ 244792 h 310515"/>
                <a:gd name="connsiteX442" fmla="*/ 345758 w 4351972"/>
                <a:gd name="connsiteY442" fmla="*/ 265747 h 310515"/>
                <a:gd name="connsiteX443" fmla="*/ 353378 w 4351972"/>
                <a:gd name="connsiteY443" fmla="*/ 277177 h 310515"/>
                <a:gd name="connsiteX444" fmla="*/ 367665 w 4351972"/>
                <a:gd name="connsiteY444" fmla="*/ 281940 h 310515"/>
                <a:gd name="connsiteX445" fmla="*/ 394335 w 4351972"/>
                <a:gd name="connsiteY445" fmla="*/ 282892 h 310515"/>
                <a:gd name="connsiteX446" fmla="*/ 412433 w 4351972"/>
                <a:gd name="connsiteY446" fmla="*/ 282892 h 310515"/>
                <a:gd name="connsiteX447" fmla="*/ 431483 w 4351972"/>
                <a:gd name="connsiteY447" fmla="*/ 281940 h 310515"/>
                <a:gd name="connsiteX448" fmla="*/ 447675 w 4351972"/>
                <a:gd name="connsiteY448" fmla="*/ 279082 h 310515"/>
                <a:gd name="connsiteX449" fmla="*/ 460058 w 4351972"/>
                <a:gd name="connsiteY449" fmla="*/ 273367 h 310515"/>
                <a:gd name="connsiteX450" fmla="*/ 480060 w 4351972"/>
                <a:gd name="connsiteY450" fmla="*/ 242887 h 310515"/>
                <a:gd name="connsiteX451" fmla="*/ 493395 w 4351972"/>
                <a:gd name="connsiteY451" fmla="*/ 213360 h 310515"/>
                <a:gd name="connsiteX452" fmla="*/ 508635 w 4351972"/>
                <a:gd name="connsiteY452" fmla="*/ 213360 h 310515"/>
                <a:gd name="connsiteX453" fmla="*/ 508635 w 4351972"/>
                <a:gd name="connsiteY453" fmla="*/ 216217 h 310515"/>
                <a:gd name="connsiteX454" fmla="*/ 502920 w 4351972"/>
                <a:gd name="connsiteY454" fmla="*/ 302895 h 310515"/>
                <a:gd name="connsiteX455" fmla="*/ 258128 w 4351972"/>
                <a:gd name="connsiteY455" fmla="*/ 302895 h 310515"/>
                <a:gd name="connsiteX456" fmla="*/ 258128 w 4351972"/>
                <a:gd name="connsiteY456" fmla="*/ 287655 h 310515"/>
                <a:gd name="connsiteX457" fmla="*/ 274320 w 4351972"/>
                <a:gd name="connsiteY457" fmla="*/ 285750 h 310515"/>
                <a:gd name="connsiteX458" fmla="*/ 287655 w 4351972"/>
                <a:gd name="connsiteY458" fmla="*/ 282892 h 310515"/>
                <a:gd name="connsiteX459" fmla="*/ 297180 w 4351972"/>
                <a:gd name="connsiteY459" fmla="*/ 274320 h 310515"/>
                <a:gd name="connsiteX460" fmla="*/ 300038 w 4351972"/>
                <a:gd name="connsiteY460" fmla="*/ 261937 h 310515"/>
                <a:gd name="connsiteX461" fmla="*/ 300038 w 4351972"/>
                <a:gd name="connsiteY461" fmla="*/ 49530 h 310515"/>
                <a:gd name="connsiteX462" fmla="*/ 298133 w 4351972"/>
                <a:gd name="connsiteY462" fmla="*/ 37147 h 310515"/>
                <a:gd name="connsiteX463" fmla="*/ 288608 w 4351972"/>
                <a:gd name="connsiteY463" fmla="*/ 28575 h 310515"/>
                <a:gd name="connsiteX464" fmla="*/ 273368 w 4351972"/>
                <a:gd name="connsiteY464" fmla="*/ 23812 h 310515"/>
                <a:gd name="connsiteX465" fmla="*/ 258128 w 4351972"/>
                <a:gd name="connsiteY465" fmla="*/ 20955 h 310515"/>
                <a:gd name="connsiteX466" fmla="*/ 3640456 w 4351972"/>
                <a:gd name="connsiteY466" fmla="*/ 4763 h 310515"/>
                <a:gd name="connsiteX467" fmla="*/ 3773806 w 4351972"/>
                <a:gd name="connsiteY467" fmla="*/ 4763 h 310515"/>
                <a:gd name="connsiteX468" fmla="*/ 3773806 w 4351972"/>
                <a:gd name="connsiteY468" fmla="*/ 20003 h 310515"/>
                <a:gd name="connsiteX469" fmla="*/ 3758565 w 4351972"/>
                <a:gd name="connsiteY469" fmla="*/ 21908 h 310515"/>
                <a:gd name="connsiteX470" fmla="*/ 3743325 w 4351972"/>
                <a:gd name="connsiteY470" fmla="*/ 25718 h 310515"/>
                <a:gd name="connsiteX471" fmla="*/ 3732848 w 4351972"/>
                <a:gd name="connsiteY471" fmla="*/ 33338 h 310515"/>
                <a:gd name="connsiteX472" fmla="*/ 3729990 w 4351972"/>
                <a:gd name="connsiteY472" fmla="*/ 45720 h 310515"/>
                <a:gd name="connsiteX473" fmla="*/ 3729990 w 4351972"/>
                <a:gd name="connsiteY473" fmla="*/ 259080 h 310515"/>
                <a:gd name="connsiteX474" fmla="*/ 3732848 w 4351972"/>
                <a:gd name="connsiteY474" fmla="*/ 271463 h 310515"/>
                <a:gd name="connsiteX475" fmla="*/ 3743325 w 4351972"/>
                <a:gd name="connsiteY475" fmla="*/ 280035 h 310515"/>
                <a:gd name="connsiteX476" fmla="*/ 3757613 w 4351972"/>
                <a:gd name="connsiteY476" fmla="*/ 283845 h 310515"/>
                <a:gd name="connsiteX477" fmla="*/ 3774758 w 4351972"/>
                <a:gd name="connsiteY477" fmla="*/ 285750 h 310515"/>
                <a:gd name="connsiteX478" fmla="*/ 3774758 w 4351972"/>
                <a:gd name="connsiteY478" fmla="*/ 302895 h 310515"/>
                <a:gd name="connsiteX479" fmla="*/ 3772853 w 4351972"/>
                <a:gd name="connsiteY479" fmla="*/ 302895 h 310515"/>
                <a:gd name="connsiteX480" fmla="*/ 3639503 w 4351972"/>
                <a:gd name="connsiteY480" fmla="*/ 302895 h 310515"/>
                <a:gd name="connsiteX481" fmla="*/ 3639503 w 4351972"/>
                <a:gd name="connsiteY481" fmla="*/ 287655 h 310515"/>
                <a:gd name="connsiteX482" fmla="*/ 3655695 w 4351972"/>
                <a:gd name="connsiteY482" fmla="*/ 286703 h 310515"/>
                <a:gd name="connsiteX483" fmla="*/ 3670936 w 4351972"/>
                <a:gd name="connsiteY483" fmla="*/ 283845 h 310515"/>
                <a:gd name="connsiteX484" fmla="*/ 3681413 w 4351972"/>
                <a:gd name="connsiteY484" fmla="*/ 276225 h 310515"/>
                <a:gd name="connsiteX485" fmla="*/ 3684270 w 4351972"/>
                <a:gd name="connsiteY485" fmla="*/ 262890 h 310515"/>
                <a:gd name="connsiteX486" fmla="*/ 3684270 w 4351972"/>
                <a:gd name="connsiteY486" fmla="*/ 48578 h 310515"/>
                <a:gd name="connsiteX487" fmla="*/ 3682365 w 4351972"/>
                <a:gd name="connsiteY487" fmla="*/ 36195 h 310515"/>
                <a:gd name="connsiteX488" fmla="*/ 3671888 w 4351972"/>
                <a:gd name="connsiteY488" fmla="*/ 27623 h 310515"/>
                <a:gd name="connsiteX489" fmla="*/ 3655695 w 4351972"/>
                <a:gd name="connsiteY489" fmla="*/ 22860 h 310515"/>
                <a:gd name="connsiteX490" fmla="*/ 3640456 w 4351972"/>
                <a:gd name="connsiteY490" fmla="*/ 20003 h 310515"/>
                <a:gd name="connsiteX491" fmla="*/ 2371725 w 4351972"/>
                <a:gd name="connsiteY491" fmla="*/ 4763 h 310515"/>
                <a:gd name="connsiteX492" fmla="*/ 2505075 w 4351972"/>
                <a:gd name="connsiteY492" fmla="*/ 4763 h 310515"/>
                <a:gd name="connsiteX493" fmla="*/ 2505075 w 4351972"/>
                <a:gd name="connsiteY493" fmla="*/ 20003 h 310515"/>
                <a:gd name="connsiteX494" fmla="*/ 2489835 w 4351972"/>
                <a:gd name="connsiteY494" fmla="*/ 21908 h 310515"/>
                <a:gd name="connsiteX495" fmla="*/ 2474595 w 4351972"/>
                <a:gd name="connsiteY495" fmla="*/ 25718 h 310515"/>
                <a:gd name="connsiteX496" fmla="*/ 2464117 w 4351972"/>
                <a:gd name="connsiteY496" fmla="*/ 33338 h 310515"/>
                <a:gd name="connsiteX497" fmla="*/ 2461260 w 4351972"/>
                <a:gd name="connsiteY497" fmla="*/ 45720 h 310515"/>
                <a:gd name="connsiteX498" fmla="*/ 2461260 w 4351972"/>
                <a:gd name="connsiteY498" fmla="*/ 259080 h 310515"/>
                <a:gd name="connsiteX499" fmla="*/ 2464117 w 4351972"/>
                <a:gd name="connsiteY499" fmla="*/ 271463 h 310515"/>
                <a:gd name="connsiteX500" fmla="*/ 2474595 w 4351972"/>
                <a:gd name="connsiteY500" fmla="*/ 280035 h 310515"/>
                <a:gd name="connsiteX501" fmla="*/ 2488882 w 4351972"/>
                <a:gd name="connsiteY501" fmla="*/ 283845 h 310515"/>
                <a:gd name="connsiteX502" fmla="*/ 2506027 w 4351972"/>
                <a:gd name="connsiteY502" fmla="*/ 285750 h 310515"/>
                <a:gd name="connsiteX503" fmla="*/ 2506027 w 4351972"/>
                <a:gd name="connsiteY503" fmla="*/ 302895 h 310515"/>
                <a:gd name="connsiteX504" fmla="*/ 2503170 w 4351972"/>
                <a:gd name="connsiteY504" fmla="*/ 302895 h 310515"/>
                <a:gd name="connsiteX505" fmla="*/ 2369820 w 4351972"/>
                <a:gd name="connsiteY505" fmla="*/ 302895 h 310515"/>
                <a:gd name="connsiteX506" fmla="*/ 2369820 w 4351972"/>
                <a:gd name="connsiteY506" fmla="*/ 287655 h 310515"/>
                <a:gd name="connsiteX507" fmla="*/ 2386012 w 4351972"/>
                <a:gd name="connsiteY507" fmla="*/ 286703 h 310515"/>
                <a:gd name="connsiteX508" fmla="*/ 2401252 w 4351972"/>
                <a:gd name="connsiteY508" fmla="*/ 283845 h 310515"/>
                <a:gd name="connsiteX509" fmla="*/ 2411730 w 4351972"/>
                <a:gd name="connsiteY509" fmla="*/ 276225 h 310515"/>
                <a:gd name="connsiteX510" fmla="*/ 2414587 w 4351972"/>
                <a:gd name="connsiteY510" fmla="*/ 262890 h 310515"/>
                <a:gd name="connsiteX511" fmla="*/ 2414587 w 4351972"/>
                <a:gd name="connsiteY511" fmla="*/ 48578 h 310515"/>
                <a:gd name="connsiteX512" fmla="*/ 2412682 w 4351972"/>
                <a:gd name="connsiteY512" fmla="*/ 36195 h 310515"/>
                <a:gd name="connsiteX513" fmla="*/ 2402205 w 4351972"/>
                <a:gd name="connsiteY513" fmla="*/ 27623 h 310515"/>
                <a:gd name="connsiteX514" fmla="*/ 2386965 w 4351972"/>
                <a:gd name="connsiteY514" fmla="*/ 22860 h 310515"/>
                <a:gd name="connsiteX515" fmla="*/ 2371725 w 4351972"/>
                <a:gd name="connsiteY515" fmla="*/ 20003 h 310515"/>
                <a:gd name="connsiteX516" fmla="*/ 827723 w 4351972"/>
                <a:gd name="connsiteY516" fmla="*/ 4763 h 310515"/>
                <a:gd name="connsiteX517" fmla="*/ 961073 w 4351972"/>
                <a:gd name="connsiteY517" fmla="*/ 4763 h 310515"/>
                <a:gd name="connsiteX518" fmla="*/ 961073 w 4351972"/>
                <a:gd name="connsiteY518" fmla="*/ 20003 h 310515"/>
                <a:gd name="connsiteX519" fmla="*/ 945833 w 4351972"/>
                <a:gd name="connsiteY519" fmla="*/ 21908 h 310515"/>
                <a:gd name="connsiteX520" fmla="*/ 930593 w 4351972"/>
                <a:gd name="connsiteY520" fmla="*/ 25718 h 310515"/>
                <a:gd name="connsiteX521" fmla="*/ 920115 w 4351972"/>
                <a:gd name="connsiteY521" fmla="*/ 33338 h 310515"/>
                <a:gd name="connsiteX522" fmla="*/ 917258 w 4351972"/>
                <a:gd name="connsiteY522" fmla="*/ 45720 h 310515"/>
                <a:gd name="connsiteX523" fmla="*/ 917258 w 4351972"/>
                <a:gd name="connsiteY523" fmla="*/ 259080 h 310515"/>
                <a:gd name="connsiteX524" fmla="*/ 920115 w 4351972"/>
                <a:gd name="connsiteY524" fmla="*/ 271463 h 310515"/>
                <a:gd name="connsiteX525" fmla="*/ 930593 w 4351972"/>
                <a:gd name="connsiteY525" fmla="*/ 280035 h 310515"/>
                <a:gd name="connsiteX526" fmla="*/ 944880 w 4351972"/>
                <a:gd name="connsiteY526" fmla="*/ 283845 h 310515"/>
                <a:gd name="connsiteX527" fmla="*/ 962025 w 4351972"/>
                <a:gd name="connsiteY527" fmla="*/ 285750 h 310515"/>
                <a:gd name="connsiteX528" fmla="*/ 962025 w 4351972"/>
                <a:gd name="connsiteY528" fmla="*/ 302895 h 310515"/>
                <a:gd name="connsiteX529" fmla="*/ 961073 w 4351972"/>
                <a:gd name="connsiteY529" fmla="*/ 302895 h 310515"/>
                <a:gd name="connsiteX530" fmla="*/ 827723 w 4351972"/>
                <a:gd name="connsiteY530" fmla="*/ 302895 h 310515"/>
                <a:gd name="connsiteX531" fmla="*/ 827723 w 4351972"/>
                <a:gd name="connsiteY531" fmla="*/ 287655 h 310515"/>
                <a:gd name="connsiteX532" fmla="*/ 843915 w 4351972"/>
                <a:gd name="connsiteY532" fmla="*/ 286703 h 310515"/>
                <a:gd name="connsiteX533" fmla="*/ 859155 w 4351972"/>
                <a:gd name="connsiteY533" fmla="*/ 283845 h 310515"/>
                <a:gd name="connsiteX534" fmla="*/ 868680 w 4351972"/>
                <a:gd name="connsiteY534" fmla="*/ 276225 h 310515"/>
                <a:gd name="connsiteX535" fmla="*/ 871538 w 4351972"/>
                <a:gd name="connsiteY535" fmla="*/ 262890 h 310515"/>
                <a:gd name="connsiteX536" fmla="*/ 871538 w 4351972"/>
                <a:gd name="connsiteY536" fmla="*/ 48578 h 310515"/>
                <a:gd name="connsiteX537" fmla="*/ 869633 w 4351972"/>
                <a:gd name="connsiteY537" fmla="*/ 36195 h 310515"/>
                <a:gd name="connsiteX538" fmla="*/ 859155 w 4351972"/>
                <a:gd name="connsiteY538" fmla="*/ 27623 h 310515"/>
                <a:gd name="connsiteX539" fmla="*/ 842963 w 4351972"/>
                <a:gd name="connsiteY539" fmla="*/ 22860 h 310515"/>
                <a:gd name="connsiteX540" fmla="*/ 827723 w 4351972"/>
                <a:gd name="connsiteY540" fmla="*/ 20003 h 310515"/>
                <a:gd name="connsiteX541" fmla="*/ 3500437 w 4351972"/>
                <a:gd name="connsiteY541" fmla="*/ 1905 h 310515"/>
                <a:gd name="connsiteX542" fmla="*/ 3536632 w 4351972"/>
                <a:gd name="connsiteY542" fmla="*/ 8572 h 310515"/>
                <a:gd name="connsiteX543" fmla="*/ 3566160 w 4351972"/>
                <a:gd name="connsiteY543" fmla="*/ 22860 h 310515"/>
                <a:gd name="connsiteX544" fmla="*/ 3574732 w 4351972"/>
                <a:gd name="connsiteY544" fmla="*/ 8572 h 310515"/>
                <a:gd name="connsiteX545" fmla="*/ 3590925 w 4351972"/>
                <a:gd name="connsiteY545" fmla="*/ 8572 h 310515"/>
                <a:gd name="connsiteX546" fmla="*/ 3592830 w 4351972"/>
                <a:gd name="connsiteY546" fmla="*/ 106680 h 310515"/>
                <a:gd name="connsiteX547" fmla="*/ 3575685 w 4351972"/>
                <a:gd name="connsiteY547" fmla="*/ 106680 h 310515"/>
                <a:gd name="connsiteX548" fmla="*/ 3565207 w 4351972"/>
                <a:gd name="connsiteY548" fmla="*/ 74295 h 310515"/>
                <a:gd name="connsiteX549" fmla="*/ 3549968 w 4351972"/>
                <a:gd name="connsiteY549" fmla="*/ 46672 h 310515"/>
                <a:gd name="connsiteX550" fmla="*/ 3528060 w 4351972"/>
                <a:gd name="connsiteY550" fmla="*/ 27622 h 310515"/>
                <a:gd name="connsiteX551" fmla="*/ 3496627 w 4351972"/>
                <a:gd name="connsiteY551" fmla="*/ 20002 h 310515"/>
                <a:gd name="connsiteX552" fmla="*/ 3463290 w 4351972"/>
                <a:gd name="connsiteY552" fmla="*/ 32385 h 310515"/>
                <a:gd name="connsiteX553" fmla="*/ 3449002 w 4351972"/>
                <a:gd name="connsiteY553" fmla="*/ 63817 h 310515"/>
                <a:gd name="connsiteX554" fmla="*/ 3457575 w 4351972"/>
                <a:gd name="connsiteY554" fmla="*/ 95250 h 310515"/>
                <a:gd name="connsiteX555" fmla="*/ 3483293 w 4351972"/>
                <a:gd name="connsiteY555" fmla="*/ 116205 h 310515"/>
                <a:gd name="connsiteX556" fmla="*/ 3512820 w 4351972"/>
                <a:gd name="connsiteY556" fmla="*/ 128587 h 310515"/>
                <a:gd name="connsiteX557" fmla="*/ 3541395 w 4351972"/>
                <a:gd name="connsiteY557" fmla="*/ 140017 h 310515"/>
                <a:gd name="connsiteX558" fmla="*/ 3565207 w 4351972"/>
                <a:gd name="connsiteY558" fmla="*/ 152400 h 310515"/>
                <a:gd name="connsiteX559" fmla="*/ 3588068 w 4351972"/>
                <a:gd name="connsiteY559" fmla="*/ 167640 h 310515"/>
                <a:gd name="connsiteX560" fmla="*/ 3602355 w 4351972"/>
                <a:gd name="connsiteY560" fmla="*/ 190500 h 310515"/>
                <a:gd name="connsiteX561" fmla="*/ 3607118 w 4351972"/>
                <a:gd name="connsiteY561" fmla="*/ 219075 h 310515"/>
                <a:gd name="connsiteX562" fmla="*/ 3578543 w 4351972"/>
                <a:gd name="connsiteY562" fmla="*/ 283845 h 310515"/>
                <a:gd name="connsiteX563" fmla="*/ 3507105 w 4351972"/>
                <a:gd name="connsiteY563" fmla="*/ 309562 h 310515"/>
                <a:gd name="connsiteX564" fmla="*/ 3468052 w 4351972"/>
                <a:gd name="connsiteY564" fmla="*/ 302895 h 310515"/>
                <a:gd name="connsiteX565" fmla="*/ 3433762 w 4351972"/>
                <a:gd name="connsiteY565" fmla="*/ 287655 h 310515"/>
                <a:gd name="connsiteX566" fmla="*/ 3425190 w 4351972"/>
                <a:gd name="connsiteY566" fmla="*/ 302895 h 310515"/>
                <a:gd name="connsiteX567" fmla="*/ 3408998 w 4351972"/>
                <a:gd name="connsiteY567" fmla="*/ 302895 h 310515"/>
                <a:gd name="connsiteX568" fmla="*/ 3406140 w 4351972"/>
                <a:gd name="connsiteY568" fmla="*/ 201930 h 310515"/>
                <a:gd name="connsiteX569" fmla="*/ 3422332 w 4351972"/>
                <a:gd name="connsiteY569" fmla="*/ 201930 h 310515"/>
                <a:gd name="connsiteX570" fmla="*/ 3434715 w 4351972"/>
                <a:gd name="connsiteY570" fmla="*/ 236220 h 310515"/>
                <a:gd name="connsiteX571" fmla="*/ 3452812 w 4351972"/>
                <a:gd name="connsiteY571" fmla="*/ 264795 h 310515"/>
                <a:gd name="connsiteX572" fmla="*/ 3478530 w 4351972"/>
                <a:gd name="connsiteY572" fmla="*/ 284797 h 310515"/>
                <a:gd name="connsiteX573" fmla="*/ 3511868 w 4351972"/>
                <a:gd name="connsiteY573" fmla="*/ 292417 h 310515"/>
                <a:gd name="connsiteX574" fmla="*/ 3536632 w 4351972"/>
                <a:gd name="connsiteY574" fmla="*/ 288607 h 310515"/>
                <a:gd name="connsiteX575" fmla="*/ 3553777 w 4351972"/>
                <a:gd name="connsiteY575" fmla="*/ 278130 h 310515"/>
                <a:gd name="connsiteX576" fmla="*/ 3563302 w 4351972"/>
                <a:gd name="connsiteY576" fmla="*/ 261937 h 310515"/>
                <a:gd name="connsiteX577" fmla="*/ 3566160 w 4351972"/>
                <a:gd name="connsiteY577" fmla="*/ 240982 h 310515"/>
                <a:gd name="connsiteX578" fmla="*/ 3556635 w 4351972"/>
                <a:gd name="connsiteY578" fmla="*/ 207645 h 310515"/>
                <a:gd name="connsiteX579" fmla="*/ 3527107 w 4351972"/>
                <a:gd name="connsiteY579" fmla="*/ 184785 h 310515"/>
                <a:gd name="connsiteX580" fmla="*/ 3495675 w 4351972"/>
                <a:gd name="connsiteY580" fmla="*/ 172402 h 310515"/>
                <a:gd name="connsiteX581" fmla="*/ 3465195 w 4351972"/>
                <a:gd name="connsiteY581" fmla="*/ 160020 h 310515"/>
                <a:gd name="connsiteX582" fmla="*/ 3426143 w 4351972"/>
                <a:gd name="connsiteY582" fmla="*/ 130492 h 310515"/>
                <a:gd name="connsiteX583" fmla="*/ 3411855 w 4351972"/>
                <a:gd name="connsiteY583" fmla="*/ 82867 h 310515"/>
                <a:gd name="connsiteX584" fmla="*/ 3418523 w 4351972"/>
                <a:gd name="connsiteY584" fmla="*/ 51435 h 310515"/>
                <a:gd name="connsiteX585" fmla="*/ 3437573 w 4351972"/>
                <a:gd name="connsiteY585" fmla="*/ 25717 h 310515"/>
                <a:gd name="connsiteX586" fmla="*/ 3466148 w 4351972"/>
                <a:gd name="connsiteY586" fmla="*/ 8572 h 310515"/>
                <a:gd name="connsiteX587" fmla="*/ 3500437 w 4351972"/>
                <a:gd name="connsiteY587" fmla="*/ 1905 h 310515"/>
                <a:gd name="connsiteX588" fmla="*/ 1459230 w 4351972"/>
                <a:gd name="connsiteY588" fmla="*/ 0 h 310515"/>
                <a:gd name="connsiteX589" fmla="*/ 1503045 w 4351972"/>
                <a:gd name="connsiteY589" fmla="*/ 6667 h 310515"/>
                <a:gd name="connsiteX590" fmla="*/ 1535430 w 4351972"/>
                <a:gd name="connsiteY590" fmla="*/ 20955 h 310515"/>
                <a:gd name="connsiteX591" fmla="*/ 1544003 w 4351972"/>
                <a:gd name="connsiteY591" fmla="*/ 6667 h 310515"/>
                <a:gd name="connsiteX592" fmla="*/ 1560195 w 4351972"/>
                <a:gd name="connsiteY592" fmla="*/ 6667 h 310515"/>
                <a:gd name="connsiteX593" fmla="*/ 1562100 w 4351972"/>
                <a:gd name="connsiteY593" fmla="*/ 109537 h 310515"/>
                <a:gd name="connsiteX594" fmla="*/ 1544955 w 4351972"/>
                <a:gd name="connsiteY594" fmla="*/ 109537 h 310515"/>
                <a:gd name="connsiteX595" fmla="*/ 1534478 w 4351972"/>
                <a:gd name="connsiteY595" fmla="*/ 76200 h 310515"/>
                <a:gd name="connsiteX596" fmla="*/ 1518285 w 4351972"/>
                <a:gd name="connsiteY596" fmla="*/ 46672 h 310515"/>
                <a:gd name="connsiteX597" fmla="*/ 1493520 w 4351972"/>
                <a:gd name="connsiteY597" fmla="*/ 25717 h 310515"/>
                <a:gd name="connsiteX598" fmla="*/ 1458278 w 4351972"/>
                <a:gd name="connsiteY598" fmla="*/ 18097 h 310515"/>
                <a:gd name="connsiteX599" fmla="*/ 1418273 w 4351972"/>
                <a:gd name="connsiteY599" fmla="*/ 27622 h 310515"/>
                <a:gd name="connsiteX600" fmla="*/ 1387793 w 4351972"/>
                <a:gd name="connsiteY600" fmla="*/ 54292 h 310515"/>
                <a:gd name="connsiteX601" fmla="*/ 1368743 w 4351972"/>
                <a:gd name="connsiteY601" fmla="*/ 97155 h 310515"/>
                <a:gd name="connsiteX602" fmla="*/ 1362075 w 4351972"/>
                <a:gd name="connsiteY602" fmla="*/ 155257 h 310515"/>
                <a:gd name="connsiteX603" fmla="*/ 1368743 w 4351972"/>
                <a:gd name="connsiteY603" fmla="*/ 208597 h 310515"/>
                <a:gd name="connsiteX604" fmla="*/ 1388745 w 4351972"/>
                <a:gd name="connsiteY604" fmla="*/ 251460 h 310515"/>
                <a:gd name="connsiteX605" fmla="*/ 1421130 w 4351972"/>
                <a:gd name="connsiteY605" fmla="*/ 280987 h 310515"/>
                <a:gd name="connsiteX606" fmla="*/ 1464945 w 4351972"/>
                <a:gd name="connsiteY606" fmla="*/ 291465 h 310515"/>
                <a:gd name="connsiteX607" fmla="*/ 1498283 w 4351972"/>
                <a:gd name="connsiteY607" fmla="*/ 285750 h 310515"/>
                <a:gd name="connsiteX608" fmla="*/ 1519238 w 4351972"/>
                <a:gd name="connsiteY608" fmla="*/ 274320 h 310515"/>
                <a:gd name="connsiteX609" fmla="*/ 1521143 w 4351972"/>
                <a:gd name="connsiteY609" fmla="*/ 252412 h 310515"/>
                <a:gd name="connsiteX610" fmla="*/ 1521143 w 4351972"/>
                <a:gd name="connsiteY610" fmla="*/ 233362 h 310515"/>
                <a:gd name="connsiteX611" fmla="*/ 1521143 w 4351972"/>
                <a:gd name="connsiteY611" fmla="*/ 217170 h 310515"/>
                <a:gd name="connsiteX612" fmla="*/ 1518285 w 4351972"/>
                <a:gd name="connsiteY612" fmla="*/ 201930 h 310515"/>
                <a:gd name="connsiteX613" fmla="*/ 1508760 w 4351972"/>
                <a:gd name="connsiteY613" fmla="*/ 192405 h 310515"/>
                <a:gd name="connsiteX614" fmla="*/ 1489710 w 4351972"/>
                <a:gd name="connsiteY614" fmla="*/ 187642 h 310515"/>
                <a:gd name="connsiteX615" fmla="*/ 1471613 w 4351972"/>
                <a:gd name="connsiteY615" fmla="*/ 185737 h 310515"/>
                <a:gd name="connsiteX616" fmla="*/ 1471613 w 4351972"/>
                <a:gd name="connsiteY616" fmla="*/ 170497 h 310515"/>
                <a:gd name="connsiteX617" fmla="*/ 1601153 w 4351972"/>
                <a:gd name="connsiteY617" fmla="*/ 170497 h 310515"/>
                <a:gd name="connsiteX618" fmla="*/ 1601153 w 4351972"/>
                <a:gd name="connsiteY618" fmla="*/ 184785 h 310515"/>
                <a:gd name="connsiteX619" fmla="*/ 1587818 w 4351972"/>
                <a:gd name="connsiteY619" fmla="*/ 186690 h 310515"/>
                <a:gd name="connsiteX620" fmla="*/ 1574483 w 4351972"/>
                <a:gd name="connsiteY620" fmla="*/ 190500 h 310515"/>
                <a:gd name="connsiteX621" fmla="*/ 1565910 w 4351972"/>
                <a:gd name="connsiteY621" fmla="*/ 199072 h 310515"/>
                <a:gd name="connsiteX622" fmla="*/ 1563053 w 4351972"/>
                <a:gd name="connsiteY622" fmla="*/ 212407 h 310515"/>
                <a:gd name="connsiteX623" fmla="*/ 1563053 w 4351972"/>
                <a:gd name="connsiteY623" fmla="*/ 235267 h 310515"/>
                <a:gd name="connsiteX624" fmla="*/ 1563053 w 4351972"/>
                <a:gd name="connsiteY624" fmla="*/ 268605 h 310515"/>
                <a:gd name="connsiteX625" fmla="*/ 1564005 w 4351972"/>
                <a:gd name="connsiteY625" fmla="*/ 282892 h 310515"/>
                <a:gd name="connsiteX626" fmla="*/ 1508760 w 4351972"/>
                <a:gd name="connsiteY626" fmla="*/ 301942 h 310515"/>
                <a:gd name="connsiteX627" fmla="*/ 1454468 w 4351972"/>
                <a:gd name="connsiteY627" fmla="*/ 308610 h 310515"/>
                <a:gd name="connsiteX628" fmla="*/ 1400175 w 4351972"/>
                <a:gd name="connsiteY628" fmla="*/ 298132 h 310515"/>
                <a:gd name="connsiteX629" fmla="*/ 1354455 w 4351972"/>
                <a:gd name="connsiteY629" fmla="*/ 267652 h 310515"/>
                <a:gd name="connsiteX630" fmla="*/ 1323023 w 4351972"/>
                <a:gd name="connsiteY630" fmla="*/ 220027 h 310515"/>
                <a:gd name="connsiteX631" fmla="*/ 1311593 w 4351972"/>
                <a:gd name="connsiteY631" fmla="*/ 157162 h 310515"/>
                <a:gd name="connsiteX632" fmla="*/ 1323023 w 4351972"/>
                <a:gd name="connsiteY632" fmla="*/ 94297 h 310515"/>
                <a:gd name="connsiteX633" fmla="*/ 1354455 w 4351972"/>
                <a:gd name="connsiteY633" fmla="*/ 43815 h 310515"/>
                <a:gd name="connsiteX634" fmla="*/ 1401128 w 4351972"/>
                <a:gd name="connsiteY634" fmla="*/ 11430 h 310515"/>
                <a:gd name="connsiteX635" fmla="*/ 1459230 w 4351972"/>
                <a:gd name="connsiteY635" fmla="*/ 0 h 310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</a:cxnLst>
              <a:rect l="l" t="t" r="r" b="b"/>
              <a:pathLst>
                <a:path w="4351972" h="310515">
                  <a:moveTo>
                    <a:pt x="3189922" y="24765"/>
                  </a:moveTo>
                  <a:lnTo>
                    <a:pt x="3189922" y="151448"/>
                  </a:lnTo>
                  <a:lnTo>
                    <a:pt x="3217545" y="151448"/>
                  </a:lnTo>
                  <a:cubicBezTo>
                    <a:pt x="3236595" y="151448"/>
                    <a:pt x="3252787" y="145733"/>
                    <a:pt x="3266122" y="133350"/>
                  </a:cubicBezTo>
                  <a:cubicBezTo>
                    <a:pt x="3277552" y="120968"/>
                    <a:pt x="3284220" y="103823"/>
                    <a:pt x="3284220" y="82868"/>
                  </a:cubicBezTo>
                  <a:cubicBezTo>
                    <a:pt x="3284220" y="64770"/>
                    <a:pt x="3279457" y="50483"/>
                    <a:pt x="3268980" y="40005"/>
                  </a:cubicBezTo>
                  <a:cubicBezTo>
                    <a:pt x="3258502" y="29528"/>
                    <a:pt x="3244214" y="24765"/>
                    <a:pt x="3225164" y="24765"/>
                  </a:cubicBezTo>
                  <a:close/>
                  <a:moveTo>
                    <a:pt x="83820" y="24765"/>
                  </a:moveTo>
                  <a:lnTo>
                    <a:pt x="83820" y="155258"/>
                  </a:lnTo>
                  <a:lnTo>
                    <a:pt x="104775" y="155258"/>
                  </a:lnTo>
                  <a:cubicBezTo>
                    <a:pt x="120015" y="155258"/>
                    <a:pt x="131445" y="153353"/>
                    <a:pt x="140970" y="148590"/>
                  </a:cubicBezTo>
                  <a:cubicBezTo>
                    <a:pt x="151447" y="143828"/>
                    <a:pt x="158115" y="138113"/>
                    <a:pt x="162877" y="130493"/>
                  </a:cubicBezTo>
                  <a:cubicBezTo>
                    <a:pt x="167640" y="123825"/>
                    <a:pt x="170497" y="117158"/>
                    <a:pt x="172402" y="109538"/>
                  </a:cubicBezTo>
                  <a:cubicBezTo>
                    <a:pt x="174307" y="102870"/>
                    <a:pt x="174307" y="96203"/>
                    <a:pt x="174307" y="90488"/>
                  </a:cubicBezTo>
                  <a:cubicBezTo>
                    <a:pt x="174307" y="82868"/>
                    <a:pt x="173355" y="74295"/>
                    <a:pt x="171450" y="66675"/>
                  </a:cubicBezTo>
                  <a:cubicBezTo>
                    <a:pt x="169545" y="58103"/>
                    <a:pt x="166687" y="51435"/>
                    <a:pt x="161925" y="45720"/>
                  </a:cubicBezTo>
                  <a:cubicBezTo>
                    <a:pt x="157162" y="39053"/>
                    <a:pt x="150495" y="34290"/>
                    <a:pt x="142875" y="30480"/>
                  </a:cubicBezTo>
                  <a:cubicBezTo>
                    <a:pt x="135255" y="26670"/>
                    <a:pt x="124777" y="24765"/>
                    <a:pt x="113347" y="24765"/>
                  </a:cubicBezTo>
                  <a:close/>
                  <a:moveTo>
                    <a:pt x="4067175" y="7620"/>
                  </a:moveTo>
                  <a:lnTo>
                    <a:pt x="4192905" y="7620"/>
                  </a:lnTo>
                  <a:lnTo>
                    <a:pt x="4192905" y="22860"/>
                  </a:lnTo>
                  <a:cubicBezTo>
                    <a:pt x="4178617" y="22860"/>
                    <a:pt x="4169092" y="23812"/>
                    <a:pt x="4163377" y="25717"/>
                  </a:cubicBezTo>
                  <a:cubicBezTo>
                    <a:pt x="4157662" y="27622"/>
                    <a:pt x="4154805" y="29527"/>
                    <a:pt x="4154805" y="32385"/>
                  </a:cubicBezTo>
                  <a:cubicBezTo>
                    <a:pt x="4154805" y="33337"/>
                    <a:pt x="4154805" y="34290"/>
                    <a:pt x="4155757" y="37147"/>
                  </a:cubicBezTo>
                  <a:cubicBezTo>
                    <a:pt x="4156710" y="39052"/>
                    <a:pt x="4157662" y="41910"/>
                    <a:pt x="4159567" y="44767"/>
                  </a:cubicBezTo>
                  <a:cubicBezTo>
                    <a:pt x="4161472" y="48577"/>
                    <a:pt x="4163377" y="52387"/>
                    <a:pt x="4166235" y="57150"/>
                  </a:cubicBezTo>
                  <a:cubicBezTo>
                    <a:pt x="4169092" y="61912"/>
                    <a:pt x="4170997" y="66675"/>
                    <a:pt x="4172902" y="70485"/>
                  </a:cubicBezTo>
                  <a:cubicBezTo>
                    <a:pt x="4179570" y="82867"/>
                    <a:pt x="4186237" y="95250"/>
                    <a:pt x="4192905" y="107632"/>
                  </a:cubicBezTo>
                  <a:cubicBezTo>
                    <a:pt x="4199572" y="120015"/>
                    <a:pt x="4208145" y="136207"/>
                    <a:pt x="4219575" y="155257"/>
                  </a:cubicBezTo>
                  <a:cubicBezTo>
                    <a:pt x="4241482" y="120015"/>
                    <a:pt x="4257675" y="92392"/>
                    <a:pt x="4270057" y="73342"/>
                  </a:cubicBezTo>
                  <a:cubicBezTo>
                    <a:pt x="4281487" y="53340"/>
                    <a:pt x="4287202" y="41910"/>
                    <a:pt x="4287202" y="38100"/>
                  </a:cubicBezTo>
                  <a:cubicBezTo>
                    <a:pt x="4287202" y="35242"/>
                    <a:pt x="4286250" y="32385"/>
                    <a:pt x="4283392" y="30480"/>
                  </a:cubicBezTo>
                  <a:cubicBezTo>
                    <a:pt x="4281487" y="28575"/>
                    <a:pt x="4277677" y="26670"/>
                    <a:pt x="4273867" y="25717"/>
                  </a:cubicBezTo>
                  <a:cubicBezTo>
                    <a:pt x="4270057" y="24765"/>
                    <a:pt x="4265295" y="23812"/>
                    <a:pt x="4260532" y="23812"/>
                  </a:cubicBezTo>
                  <a:cubicBezTo>
                    <a:pt x="4255770" y="23812"/>
                    <a:pt x="4251007" y="22860"/>
                    <a:pt x="4247197" y="22860"/>
                  </a:cubicBezTo>
                  <a:lnTo>
                    <a:pt x="4247197" y="7620"/>
                  </a:lnTo>
                  <a:lnTo>
                    <a:pt x="4350067" y="7620"/>
                  </a:lnTo>
                  <a:lnTo>
                    <a:pt x="4350067" y="22860"/>
                  </a:lnTo>
                  <a:lnTo>
                    <a:pt x="4351972" y="22860"/>
                  </a:lnTo>
                  <a:cubicBezTo>
                    <a:pt x="4350067" y="22860"/>
                    <a:pt x="4346257" y="23812"/>
                    <a:pt x="4340542" y="25717"/>
                  </a:cubicBezTo>
                  <a:cubicBezTo>
                    <a:pt x="4335780" y="27622"/>
                    <a:pt x="4331970" y="29527"/>
                    <a:pt x="4329112" y="30480"/>
                  </a:cubicBezTo>
                  <a:cubicBezTo>
                    <a:pt x="4323397" y="33337"/>
                    <a:pt x="4319587" y="36195"/>
                    <a:pt x="4317682" y="38100"/>
                  </a:cubicBezTo>
                  <a:cubicBezTo>
                    <a:pt x="4315777" y="40005"/>
                    <a:pt x="4311967" y="44767"/>
                    <a:pt x="4306252" y="52387"/>
                  </a:cubicBezTo>
                  <a:cubicBezTo>
                    <a:pt x="4295775" y="67627"/>
                    <a:pt x="4285297" y="82867"/>
                    <a:pt x="4276725" y="99060"/>
                  </a:cubicBezTo>
                  <a:cubicBezTo>
                    <a:pt x="4267200" y="114300"/>
                    <a:pt x="4255770" y="134302"/>
                    <a:pt x="4242435" y="159067"/>
                  </a:cubicBezTo>
                  <a:cubicBezTo>
                    <a:pt x="4237672" y="167640"/>
                    <a:pt x="4233862" y="175260"/>
                    <a:pt x="4231957" y="180022"/>
                  </a:cubicBezTo>
                  <a:cubicBezTo>
                    <a:pt x="4230052" y="185737"/>
                    <a:pt x="4229100" y="193357"/>
                    <a:pt x="4229100" y="203835"/>
                  </a:cubicBezTo>
                  <a:lnTo>
                    <a:pt x="4229100" y="260032"/>
                  </a:lnTo>
                  <a:cubicBezTo>
                    <a:pt x="4229100" y="264795"/>
                    <a:pt x="4230052" y="269557"/>
                    <a:pt x="4231957" y="273367"/>
                  </a:cubicBezTo>
                  <a:cubicBezTo>
                    <a:pt x="4233862" y="277177"/>
                    <a:pt x="4237672" y="280035"/>
                    <a:pt x="4242435" y="281940"/>
                  </a:cubicBezTo>
                  <a:cubicBezTo>
                    <a:pt x="4245292" y="282892"/>
                    <a:pt x="4250055" y="284797"/>
                    <a:pt x="4257675" y="285750"/>
                  </a:cubicBezTo>
                  <a:cubicBezTo>
                    <a:pt x="4265295" y="287655"/>
                    <a:pt x="4271010" y="288607"/>
                    <a:pt x="4275772" y="288607"/>
                  </a:cubicBezTo>
                  <a:lnTo>
                    <a:pt x="4275772" y="303847"/>
                  </a:lnTo>
                  <a:lnTo>
                    <a:pt x="4137660" y="303847"/>
                  </a:lnTo>
                  <a:lnTo>
                    <a:pt x="4137660" y="288607"/>
                  </a:lnTo>
                  <a:cubicBezTo>
                    <a:pt x="4141470" y="288607"/>
                    <a:pt x="4147185" y="287655"/>
                    <a:pt x="4154805" y="286702"/>
                  </a:cubicBezTo>
                  <a:cubicBezTo>
                    <a:pt x="4162425" y="285750"/>
                    <a:pt x="4168140" y="284797"/>
                    <a:pt x="4170997" y="283845"/>
                  </a:cubicBezTo>
                  <a:cubicBezTo>
                    <a:pt x="4175760" y="281940"/>
                    <a:pt x="4179570" y="279082"/>
                    <a:pt x="4181475" y="275272"/>
                  </a:cubicBezTo>
                  <a:cubicBezTo>
                    <a:pt x="4183380" y="271462"/>
                    <a:pt x="4184332" y="267652"/>
                    <a:pt x="4184332" y="261937"/>
                  </a:cubicBezTo>
                  <a:lnTo>
                    <a:pt x="4184332" y="190500"/>
                  </a:lnTo>
                  <a:cubicBezTo>
                    <a:pt x="4184332" y="188595"/>
                    <a:pt x="4183380" y="183832"/>
                    <a:pt x="4180522" y="178117"/>
                  </a:cubicBezTo>
                  <a:cubicBezTo>
                    <a:pt x="4177665" y="172402"/>
                    <a:pt x="4174807" y="165735"/>
                    <a:pt x="4170997" y="158115"/>
                  </a:cubicBezTo>
                  <a:cubicBezTo>
                    <a:pt x="4162425" y="141922"/>
                    <a:pt x="4153852" y="124777"/>
                    <a:pt x="4143375" y="105727"/>
                  </a:cubicBezTo>
                  <a:cubicBezTo>
                    <a:pt x="4132897" y="86677"/>
                    <a:pt x="4124325" y="71437"/>
                    <a:pt x="4116705" y="58102"/>
                  </a:cubicBezTo>
                  <a:cubicBezTo>
                    <a:pt x="4111942" y="50482"/>
                    <a:pt x="4108132" y="43815"/>
                    <a:pt x="4104322" y="40005"/>
                  </a:cubicBezTo>
                  <a:cubicBezTo>
                    <a:pt x="4100512" y="36195"/>
                    <a:pt x="4096702" y="32385"/>
                    <a:pt x="4091940" y="29527"/>
                  </a:cubicBezTo>
                  <a:cubicBezTo>
                    <a:pt x="4089082" y="27622"/>
                    <a:pt x="4084320" y="25717"/>
                    <a:pt x="4079557" y="24765"/>
                  </a:cubicBezTo>
                  <a:cubicBezTo>
                    <a:pt x="4074795" y="23812"/>
                    <a:pt x="4070985" y="22860"/>
                    <a:pt x="4067175" y="22860"/>
                  </a:cubicBezTo>
                  <a:close/>
                  <a:moveTo>
                    <a:pt x="3791903" y="7620"/>
                  </a:moveTo>
                  <a:lnTo>
                    <a:pt x="4050031" y="7620"/>
                  </a:lnTo>
                  <a:lnTo>
                    <a:pt x="4050031" y="87630"/>
                  </a:lnTo>
                  <a:lnTo>
                    <a:pt x="4035743" y="87630"/>
                  </a:lnTo>
                  <a:cubicBezTo>
                    <a:pt x="4034790" y="82867"/>
                    <a:pt x="4031933" y="76200"/>
                    <a:pt x="4029075" y="69532"/>
                  </a:cubicBezTo>
                  <a:cubicBezTo>
                    <a:pt x="4026218" y="62865"/>
                    <a:pt x="4022408" y="56197"/>
                    <a:pt x="4017645" y="50482"/>
                  </a:cubicBezTo>
                  <a:cubicBezTo>
                    <a:pt x="4013836" y="43815"/>
                    <a:pt x="4009073" y="38100"/>
                    <a:pt x="4004311" y="33337"/>
                  </a:cubicBezTo>
                  <a:cubicBezTo>
                    <a:pt x="3999548" y="28575"/>
                    <a:pt x="3994786" y="25717"/>
                    <a:pt x="3990023" y="24765"/>
                  </a:cubicBezTo>
                  <a:cubicBezTo>
                    <a:pt x="3986213" y="23812"/>
                    <a:pt x="3980498" y="23812"/>
                    <a:pt x="3973831" y="23812"/>
                  </a:cubicBezTo>
                  <a:cubicBezTo>
                    <a:pt x="3967163" y="23812"/>
                    <a:pt x="3961448" y="23812"/>
                    <a:pt x="3955733" y="23812"/>
                  </a:cubicBezTo>
                  <a:lnTo>
                    <a:pt x="3943350" y="23812"/>
                  </a:lnTo>
                  <a:lnTo>
                    <a:pt x="3943350" y="260032"/>
                  </a:lnTo>
                  <a:cubicBezTo>
                    <a:pt x="3943350" y="264795"/>
                    <a:pt x="3944303" y="268605"/>
                    <a:pt x="3946208" y="272415"/>
                  </a:cubicBezTo>
                  <a:cubicBezTo>
                    <a:pt x="3948113" y="276225"/>
                    <a:pt x="3951923" y="279082"/>
                    <a:pt x="3956686" y="280987"/>
                  </a:cubicBezTo>
                  <a:cubicBezTo>
                    <a:pt x="3959543" y="281940"/>
                    <a:pt x="3964306" y="282892"/>
                    <a:pt x="3971925" y="284797"/>
                  </a:cubicBezTo>
                  <a:cubicBezTo>
                    <a:pt x="3979545" y="286702"/>
                    <a:pt x="3986213" y="287655"/>
                    <a:pt x="3990975" y="287655"/>
                  </a:cubicBezTo>
                  <a:lnTo>
                    <a:pt x="3990975" y="302895"/>
                  </a:lnTo>
                  <a:lnTo>
                    <a:pt x="3851911" y="302895"/>
                  </a:lnTo>
                  <a:lnTo>
                    <a:pt x="3851911" y="287655"/>
                  </a:lnTo>
                  <a:cubicBezTo>
                    <a:pt x="3855720" y="287655"/>
                    <a:pt x="3861436" y="286702"/>
                    <a:pt x="3870008" y="285750"/>
                  </a:cubicBezTo>
                  <a:cubicBezTo>
                    <a:pt x="3877628" y="284797"/>
                    <a:pt x="3883343" y="283845"/>
                    <a:pt x="3886200" y="282892"/>
                  </a:cubicBezTo>
                  <a:cubicBezTo>
                    <a:pt x="3890963" y="280987"/>
                    <a:pt x="3893820" y="278130"/>
                    <a:pt x="3896678" y="275272"/>
                  </a:cubicBezTo>
                  <a:cubicBezTo>
                    <a:pt x="3898583" y="271462"/>
                    <a:pt x="3899536" y="267652"/>
                    <a:pt x="3899536" y="261937"/>
                  </a:cubicBezTo>
                  <a:lnTo>
                    <a:pt x="3899536" y="23812"/>
                  </a:lnTo>
                  <a:lnTo>
                    <a:pt x="3887153" y="23812"/>
                  </a:lnTo>
                  <a:cubicBezTo>
                    <a:pt x="3882390" y="23812"/>
                    <a:pt x="3877628" y="23812"/>
                    <a:pt x="3870961" y="23812"/>
                  </a:cubicBezTo>
                  <a:cubicBezTo>
                    <a:pt x="3864293" y="23812"/>
                    <a:pt x="3858578" y="24765"/>
                    <a:pt x="3852863" y="24765"/>
                  </a:cubicBezTo>
                  <a:cubicBezTo>
                    <a:pt x="3848100" y="25717"/>
                    <a:pt x="3843338" y="27622"/>
                    <a:pt x="3838575" y="33337"/>
                  </a:cubicBezTo>
                  <a:cubicBezTo>
                    <a:pt x="3833813" y="38100"/>
                    <a:pt x="3829050" y="43815"/>
                    <a:pt x="3825240" y="50482"/>
                  </a:cubicBezTo>
                  <a:cubicBezTo>
                    <a:pt x="3821431" y="57150"/>
                    <a:pt x="3817620" y="63817"/>
                    <a:pt x="3813811" y="70485"/>
                  </a:cubicBezTo>
                  <a:cubicBezTo>
                    <a:pt x="3810953" y="77152"/>
                    <a:pt x="3808095" y="83820"/>
                    <a:pt x="3807143" y="87630"/>
                  </a:cubicBezTo>
                  <a:lnTo>
                    <a:pt x="3791903" y="87630"/>
                  </a:lnTo>
                  <a:close/>
                  <a:moveTo>
                    <a:pt x="3107055" y="6668"/>
                  </a:moveTo>
                  <a:lnTo>
                    <a:pt x="3243262" y="6668"/>
                  </a:lnTo>
                  <a:cubicBezTo>
                    <a:pt x="3255645" y="6668"/>
                    <a:pt x="3267075" y="7620"/>
                    <a:pt x="3278505" y="10478"/>
                  </a:cubicBezTo>
                  <a:cubicBezTo>
                    <a:pt x="3289935" y="13335"/>
                    <a:pt x="3299460" y="17145"/>
                    <a:pt x="3308032" y="22860"/>
                  </a:cubicBezTo>
                  <a:cubicBezTo>
                    <a:pt x="3316605" y="28575"/>
                    <a:pt x="3323272" y="35243"/>
                    <a:pt x="3328987" y="44768"/>
                  </a:cubicBezTo>
                  <a:cubicBezTo>
                    <a:pt x="3333750" y="53340"/>
                    <a:pt x="3336607" y="64770"/>
                    <a:pt x="3336607" y="77153"/>
                  </a:cubicBezTo>
                  <a:cubicBezTo>
                    <a:pt x="3336607" y="88583"/>
                    <a:pt x="3334702" y="98108"/>
                    <a:pt x="3330892" y="107633"/>
                  </a:cubicBezTo>
                  <a:cubicBezTo>
                    <a:pt x="3327082" y="116205"/>
                    <a:pt x="3322320" y="123825"/>
                    <a:pt x="3315652" y="130493"/>
                  </a:cubicBezTo>
                  <a:cubicBezTo>
                    <a:pt x="3308985" y="136208"/>
                    <a:pt x="3302317" y="141923"/>
                    <a:pt x="3292792" y="145733"/>
                  </a:cubicBezTo>
                  <a:cubicBezTo>
                    <a:pt x="3284220" y="150495"/>
                    <a:pt x="3274695" y="153353"/>
                    <a:pt x="3263264" y="157163"/>
                  </a:cubicBezTo>
                  <a:cubicBezTo>
                    <a:pt x="3277552" y="176213"/>
                    <a:pt x="3289935" y="192405"/>
                    <a:pt x="3299460" y="205740"/>
                  </a:cubicBezTo>
                  <a:cubicBezTo>
                    <a:pt x="3308985" y="219075"/>
                    <a:pt x="3321367" y="235268"/>
                    <a:pt x="3334702" y="253365"/>
                  </a:cubicBezTo>
                  <a:cubicBezTo>
                    <a:pt x="3340417" y="261938"/>
                    <a:pt x="3346132" y="267653"/>
                    <a:pt x="3350895" y="271463"/>
                  </a:cubicBezTo>
                  <a:cubicBezTo>
                    <a:pt x="3355657" y="275273"/>
                    <a:pt x="3360420" y="278130"/>
                    <a:pt x="3365182" y="280988"/>
                  </a:cubicBezTo>
                  <a:cubicBezTo>
                    <a:pt x="3368992" y="282893"/>
                    <a:pt x="3373755" y="283845"/>
                    <a:pt x="3378517" y="284798"/>
                  </a:cubicBezTo>
                  <a:cubicBezTo>
                    <a:pt x="3384232" y="285750"/>
                    <a:pt x="3388042" y="286703"/>
                    <a:pt x="3391852" y="286703"/>
                  </a:cubicBezTo>
                  <a:lnTo>
                    <a:pt x="3391852" y="302895"/>
                  </a:lnTo>
                  <a:lnTo>
                    <a:pt x="3313747" y="302895"/>
                  </a:lnTo>
                  <a:cubicBezTo>
                    <a:pt x="3296602" y="275273"/>
                    <a:pt x="3280410" y="251460"/>
                    <a:pt x="3266122" y="231458"/>
                  </a:cubicBezTo>
                  <a:cubicBezTo>
                    <a:pt x="3251835" y="211455"/>
                    <a:pt x="3236595" y="190500"/>
                    <a:pt x="3220402" y="169545"/>
                  </a:cubicBezTo>
                  <a:lnTo>
                    <a:pt x="3189922" y="169545"/>
                  </a:lnTo>
                  <a:lnTo>
                    <a:pt x="3189922" y="262890"/>
                  </a:lnTo>
                  <a:cubicBezTo>
                    <a:pt x="3189922" y="267653"/>
                    <a:pt x="3190875" y="271463"/>
                    <a:pt x="3191827" y="275273"/>
                  </a:cubicBezTo>
                  <a:cubicBezTo>
                    <a:pt x="3193732" y="279083"/>
                    <a:pt x="3196589" y="281940"/>
                    <a:pt x="3201352" y="283845"/>
                  </a:cubicBezTo>
                  <a:cubicBezTo>
                    <a:pt x="3204210" y="284798"/>
                    <a:pt x="3208020" y="285750"/>
                    <a:pt x="3214687" y="286703"/>
                  </a:cubicBezTo>
                  <a:cubicBezTo>
                    <a:pt x="3220402" y="287655"/>
                    <a:pt x="3226117" y="287655"/>
                    <a:pt x="3230880" y="287655"/>
                  </a:cubicBezTo>
                  <a:lnTo>
                    <a:pt x="3230880" y="302895"/>
                  </a:lnTo>
                  <a:lnTo>
                    <a:pt x="3107055" y="302895"/>
                  </a:lnTo>
                  <a:lnTo>
                    <a:pt x="3107055" y="287655"/>
                  </a:lnTo>
                  <a:cubicBezTo>
                    <a:pt x="3109912" y="287655"/>
                    <a:pt x="3114675" y="286703"/>
                    <a:pt x="3121342" y="285750"/>
                  </a:cubicBezTo>
                  <a:cubicBezTo>
                    <a:pt x="3128010" y="284798"/>
                    <a:pt x="3131820" y="283845"/>
                    <a:pt x="3134677" y="282893"/>
                  </a:cubicBezTo>
                  <a:cubicBezTo>
                    <a:pt x="3138487" y="280988"/>
                    <a:pt x="3141345" y="278130"/>
                    <a:pt x="3143250" y="275273"/>
                  </a:cubicBezTo>
                  <a:cubicBezTo>
                    <a:pt x="3145155" y="271463"/>
                    <a:pt x="3146107" y="267653"/>
                    <a:pt x="3146107" y="261938"/>
                  </a:cubicBezTo>
                  <a:lnTo>
                    <a:pt x="3146107" y="49530"/>
                  </a:lnTo>
                  <a:cubicBezTo>
                    <a:pt x="3146107" y="44768"/>
                    <a:pt x="3145155" y="40005"/>
                    <a:pt x="3144202" y="36195"/>
                  </a:cubicBezTo>
                  <a:cubicBezTo>
                    <a:pt x="3143250" y="32385"/>
                    <a:pt x="3139439" y="29528"/>
                    <a:pt x="3134677" y="27623"/>
                  </a:cubicBezTo>
                  <a:cubicBezTo>
                    <a:pt x="3130867" y="26670"/>
                    <a:pt x="3127057" y="25718"/>
                    <a:pt x="3121342" y="23813"/>
                  </a:cubicBezTo>
                  <a:cubicBezTo>
                    <a:pt x="3115627" y="22860"/>
                    <a:pt x="3110864" y="21908"/>
                    <a:pt x="3107055" y="21908"/>
                  </a:cubicBezTo>
                  <a:close/>
                  <a:moveTo>
                    <a:pt x="2514600" y="6668"/>
                  </a:moveTo>
                  <a:lnTo>
                    <a:pt x="2636520" y="6668"/>
                  </a:lnTo>
                  <a:lnTo>
                    <a:pt x="2636520" y="21908"/>
                  </a:lnTo>
                  <a:cubicBezTo>
                    <a:pt x="2626042" y="22860"/>
                    <a:pt x="2617470" y="23813"/>
                    <a:pt x="2609850" y="24765"/>
                  </a:cubicBezTo>
                  <a:cubicBezTo>
                    <a:pt x="2603182" y="26670"/>
                    <a:pt x="2599372" y="28575"/>
                    <a:pt x="2599372" y="33338"/>
                  </a:cubicBezTo>
                  <a:cubicBezTo>
                    <a:pt x="2599372" y="35243"/>
                    <a:pt x="2599372" y="37148"/>
                    <a:pt x="2600325" y="39053"/>
                  </a:cubicBezTo>
                  <a:cubicBezTo>
                    <a:pt x="2601277" y="40958"/>
                    <a:pt x="2601277" y="42863"/>
                    <a:pt x="2601277" y="43815"/>
                  </a:cubicBezTo>
                  <a:cubicBezTo>
                    <a:pt x="2606040" y="57150"/>
                    <a:pt x="2614612" y="80010"/>
                    <a:pt x="2626042" y="110490"/>
                  </a:cubicBezTo>
                  <a:cubicBezTo>
                    <a:pt x="2637472" y="140970"/>
                    <a:pt x="2653665" y="184785"/>
                    <a:pt x="2675572" y="241935"/>
                  </a:cubicBezTo>
                  <a:cubicBezTo>
                    <a:pt x="2686050" y="216218"/>
                    <a:pt x="2698432" y="185738"/>
                    <a:pt x="2711767" y="150495"/>
                  </a:cubicBezTo>
                  <a:cubicBezTo>
                    <a:pt x="2725102" y="115253"/>
                    <a:pt x="2734627" y="91440"/>
                    <a:pt x="2739390" y="78105"/>
                  </a:cubicBezTo>
                  <a:cubicBezTo>
                    <a:pt x="2744152" y="65723"/>
                    <a:pt x="2747010" y="57150"/>
                    <a:pt x="2747010" y="51435"/>
                  </a:cubicBezTo>
                  <a:cubicBezTo>
                    <a:pt x="2747962" y="46673"/>
                    <a:pt x="2747962" y="42863"/>
                    <a:pt x="2747962" y="40005"/>
                  </a:cubicBezTo>
                  <a:cubicBezTo>
                    <a:pt x="2747962" y="37148"/>
                    <a:pt x="2747010" y="34290"/>
                    <a:pt x="2744152" y="32385"/>
                  </a:cubicBezTo>
                  <a:cubicBezTo>
                    <a:pt x="2741295" y="30480"/>
                    <a:pt x="2737485" y="28575"/>
                    <a:pt x="2732722" y="26670"/>
                  </a:cubicBezTo>
                  <a:cubicBezTo>
                    <a:pt x="2727960" y="24765"/>
                    <a:pt x="2723197" y="23813"/>
                    <a:pt x="2718435" y="23813"/>
                  </a:cubicBezTo>
                  <a:cubicBezTo>
                    <a:pt x="2713672" y="22860"/>
                    <a:pt x="2708910" y="22860"/>
                    <a:pt x="2704147" y="21908"/>
                  </a:cubicBezTo>
                  <a:lnTo>
                    <a:pt x="2704147" y="6668"/>
                  </a:lnTo>
                  <a:lnTo>
                    <a:pt x="2814637" y="6668"/>
                  </a:lnTo>
                  <a:lnTo>
                    <a:pt x="2814637" y="22860"/>
                  </a:lnTo>
                  <a:lnTo>
                    <a:pt x="2815590" y="22860"/>
                  </a:lnTo>
                  <a:cubicBezTo>
                    <a:pt x="2811780" y="22860"/>
                    <a:pt x="2807970" y="23813"/>
                    <a:pt x="2802255" y="24765"/>
                  </a:cubicBezTo>
                  <a:cubicBezTo>
                    <a:pt x="2797492" y="26670"/>
                    <a:pt x="2792730" y="27623"/>
                    <a:pt x="2789872" y="30480"/>
                  </a:cubicBezTo>
                  <a:cubicBezTo>
                    <a:pt x="2785110" y="33338"/>
                    <a:pt x="2781300" y="37148"/>
                    <a:pt x="2778442" y="41910"/>
                  </a:cubicBezTo>
                  <a:cubicBezTo>
                    <a:pt x="2775585" y="46673"/>
                    <a:pt x="2772727" y="52388"/>
                    <a:pt x="2769870" y="58103"/>
                  </a:cubicBezTo>
                  <a:cubicBezTo>
                    <a:pt x="2760345" y="80010"/>
                    <a:pt x="2747010" y="114300"/>
                    <a:pt x="2727960" y="160973"/>
                  </a:cubicBezTo>
                  <a:cubicBezTo>
                    <a:pt x="2708910" y="207645"/>
                    <a:pt x="2689860" y="256223"/>
                    <a:pt x="2670810" y="306705"/>
                  </a:cubicBezTo>
                  <a:lnTo>
                    <a:pt x="2653665" y="306705"/>
                  </a:lnTo>
                  <a:cubicBezTo>
                    <a:pt x="2633662" y="253365"/>
                    <a:pt x="2614612" y="200978"/>
                    <a:pt x="2595562" y="151448"/>
                  </a:cubicBezTo>
                  <a:cubicBezTo>
                    <a:pt x="2576512" y="101918"/>
                    <a:pt x="2564130" y="67628"/>
                    <a:pt x="2557462" y="50483"/>
                  </a:cubicBezTo>
                  <a:cubicBezTo>
                    <a:pt x="2555557" y="45720"/>
                    <a:pt x="2553652" y="42863"/>
                    <a:pt x="2550795" y="39053"/>
                  </a:cubicBezTo>
                  <a:cubicBezTo>
                    <a:pt x="2547937" y="36195"/>
                    <a:pt x="2544127" y="32385"/>
                    <a:pt x="2539365" y="29528"/>
                  </a:cubicBezTo>
                  <a:cubicBezTo>
                    <a:pt x="2535555" y="27623"/>
                    <a:pt x="2531745" y="25718"/>
                    <a:pt x="2526982" y="23813"/>
                  </a:cubicBezTo>
                  <a:cubicBezTo>
                    <a:pt x="2522220" y="22860"/>
                    <a:pt x="2518410" y="21908"/>
                    <a:pt x="2514600" y="21908"/>
                  </a:cubicBezTo>
                  <a:close/>
                  <a:moveTo>
                    <a:pt x="2038350" y="6668"/>
                  </a:moveTo>
                  <a:lnTo>
                    <a:pt x="2122170" y="6668"/>
                  </a:lnTo>
                  <a:lnTo>
                    <a:pt x="2287905" y="232410"/>
                  </a:lnTo>
                  <a:lnTo>
                    <a:pt x="2287905" y="91440"/>
                  </a:lnTo>
                  <a:cubicBezTo>
                    <a:pt x="2287905" y="74295"/>
                    <a:pt x="2286952" y="60960"/>
                    <a:pt x="2285047" y="51435"/>
                  </a:cubicBezTo>
                  <a:cubicBezTo>
                    <a:pt x="2283142" y="41910"/>
                    <a:pt x="2279332" y="36195"/>
                    <a:pt x="2275522" y="33338"/>
                  </a:cubicBezTo>
                  <a:cubicBezTo>
                    <a:pt x="2271712" y="30480"/>
                    <a:pt x="2265045" y="27623"/>
                    <a:pt x="2256472" y="25718"/>
                  </a:cubicBezTo>
                  <a:cubicBezTo>
                    <a:pt x="2247900" y="22860"/>
                    <a:pt x="2241232" y="21908"/>
                    <a:pt x="2236470" y="21908"/>
                  </a:cubicBezTo>
                  <a:lnTo>
                    <a:pt x="2236470" y="6668"/>
                  </a:lnTo>
                  <a:lnTo>
                    <a:pt x="2356485" y="6668"/>
                  </a:lnTo>
                  <a:lnTo>
                    <a:pt x="2356485" y="22860"/>
                  </a:lnTo>
                  <a:lnTo>
                    <a:pt x="2358390" y="22860"/>
                  </a:lnTo>
                  <a:cubicBezTo>
                    <a:pt x="2354580" y="22860"/>
                    <a:pt x="2348865" y="23813"/>
                    <a:pt x="2340292" y="25718"/>
                  </a:cubicBezTo>
                  <a:cubicBezTo>
                    <a:pt x="2332672" y="27623"/>
                    <a:pt x="2326005" y="30480"/>
                    <a:pt x="2323147" y="32385"/>
                  </a:cubicBezTo>
                  <a:cubicBezTo>
                    <a:pt x="2318385" y="36195"/>
                    <a:pt x="2314575" y="42863"/>
                    <a:pt x="2312670" y="52388"/>
                  </a:cubicBezTo>
                  <a:cubicBezTo>
                    <a:pt x="2310765" y="61913"/>
                    <a:pt x="2309812" y="75248"/>
                    <a:pt x="2309812" y="89535"/>
                  </a:cubicBezTo>
                  <a:lnTo>
                    <a:pt x="2309812" y="306705"/>
                  </a:lnTo>
                  <a:lnTo>
                    <a:pt x="2291715" y="306705"/>
                  </a:lnTo>
                  <a:lnTo>
                    <a:pt x="2112645" y="64770"/>
                  </a:lnTo>
                  <a:lnTo>
                    <a:pt x="2112645" y="217170"/>
                  </a:lnTo>
                  <a:cubicBezTo>
                    <a:pt x="2112645" y="234315"/>
                    <a:pt x="2113597" y="247650"/>
                    <a:pt x="2115502" y="256223"/>
                  </a:cubicBezTo>
                  <a:cubicBezTo>
                    <a:pt x="2117407" y="265748"/>
                    <a:pt x="2121217" y="271463"/>
                    <a:pt x="2125027" y="276225"/>
                  </a:cubicBezTo>
                  <a:cubicBezTo>
                    <a:pt x="2127885" y="279083"/>
                    <a:pt x="2134552" y="281940"/>
                    <a:pt x="2145030" y="284798"/>
                  </a:cubicBezTo>
                  <a:cubicBezTo>
                    <a:pt x="2154555" y="287655"/>
                    <a:pt x="2161222" y="288608"/>
                    <a:pt x="2165032" y="288608"/>
                  </a:cubicBezTo>
                  <a:lnTo>
                    <a:pt x="2165032" y="303848"/>
                  </a:lnTo>
                  <a:lnTo>
                    <a:pt x="2044065" y="303848"/>
                  </a:lnTo>
                  <a:lnTo>
                    <a:pt x="2044065" y="288608"/>
                  </a:lnTo>
                  <a:cubicBezTo>
                    <a:pt x="2047875" y="288608"/>
                    <a:pt x="2053590" y="286703"/>
                    <a:pt x="2063115" y="284798"/>
                  </a:cubicBezTo>
                  <a:cubicBezTo>
                    <a:pt x="2071687" y="281940"/>
                    <a:pt x="2077402" y="280035"/>
                    <a:pt x="2079307" y="278130"/>
                  </a:cubicBezTo>
                  <a:cubicBezTo>
                    <a:pt x="2084070" y="274320"/>
                    <a:pt x="2087880" y="268605"/>
                    <a:pt x="2088832" y="260033"/>
                  </a:cubicBezTo>
                  <a:cubicBezTo>
                    <a:pt x="2090737" y="252413"/>
                    <a:pt x="2091690" y="238125"/>
                    <a:pt x="2091690" y="219075"/>
                  </a:cubicBezTo>
                  <a:lnTo>
                    <a:pt x="2091690" y="73343"/>
                  </a:lnTo>
                  <a:cubicBezTo>
                    <a:pt x="2091690" y="66675"/>
                    <a:pt x="2090737" y="60960"/>
                    <a:pt x="2087880" y="54293"/>
                  </a:cubicBezTo>
                  <a:cubicBezTo>
                    <a:pt x="2085975" y="47625"/>
                    <a:pt x="2083117" y="42863"/>
                    <a:pt x="2079307" y="39053"/>
                  </a:cubicBezTo>
                  <a:cubicBezTo>
                    <a:pt x="2074545" y="34290"/>
                    <a:pt x="2067877" y="30480"/>
                    <a:pt x="2059305" y="27623"/>
                  </a:cubicBezTo>
                  <a:cubicBezTo>
                    <a:pt x="2050732" y="24765"/>
                    <a:pt x="2044065" y="22860"/>
                    <a:pt x="2038350" y="21908"/>
                  </a:cubicBezTo>
                  <a:close/>
                  <a:moveTo>
                    <a:pt x="1906905" y="6668"/>
                  </a:moveTo>
                  <a:lnTo>
                    <a:pt x="2027872" y="6668"/>
                  </a:lnTo>
                  <a:lnTo>
                    <a:pt x="2027872" y="22860"/>
                  </a:lnTo>
                  <a:lnTo>
                    <a:pt x="2025967" y="22860"/>
                  </a:lnTo>
                  <a:cubicBezTo>
                    <a:pt x="2022157" y="22860"/>
                    <a:pt x="2016442" y="23813"/>
                    <a:pt x="2008822" y="25718"/>
                  </a:cubicBezTo>
                  <a:cubicBezTo>
                    <a:pt x="2001202" y="27623"/>
                    <a:pt x="1995487" y="29528"/>
                    <a:pt x="1990725" y="32385"/>
                  </a:cubicBezTo>
                  <a:cubicBezTo>
                    <a:pt x="1985962" y="35243"/>
                    <a:pt x="1983105" y="41910"/>
                    <a:pt x="1981200" y="52388"/>
                  </a:cubicBezTo>
                  <a:cubicBezTo>
                    <a:pt x="1979295" y="62865"/>
                    <a:pt x="1978342" y="74295"/>
                    <a:pt x="1978342" y="88583"/>
                  </a:cubicBezTo>
                  <a:lnTo>
                    <a:pt x="1978342" y="217170"/>
                  </a:lnTo>
                  <a:cubicBezTo>
                    <a:pt x="1978342" y="233363"/>
                    <a:pt x="1974532" y="247650"/>
                    <a:pt x="1967865" y="260033"/>
                  </a:cubicBezTo>
                  <a:cubicBezTo>
                    <a:pt x="1961197" y="272415"/>
                    <a:pt x="1951672" y="281940"/>
                    <a:pt x="1941195" y="289560"/>
                  </a:cubicBezTo>
                  <a:cubicBezTo>
                    <a:pt x="1929765" y="297180"/>
                    <a:pt x="1918335" y="302895"/>
                    <a:pt x="1906905" y="305753"/>
                  </a:cubicBezTo>
                  <a:cubicBezTo>
                    <a:pt x="1894522" y="308610"/>
                    <a:pt x="1883092" y="310515"/>
                    <a:pt x="1871662" y="310515"/>
                  </a:cubicBezTo>
                  <a:cubicBezTo>
                    <a:pt x="1853565" y="310515"/>
                    <a:pt x="1838325" y="308610"/>
                    <a:pt x="1824037" y="303848"/>
                  </a:cubicBezTo>
                  <a:cubicBezTo>
                    <a:pt x="1809750" y="299085"/>
                    <a:pt x="1798320" y="293370"/>
                    <a:pt x="1788795" y="284798"/>
                  </a:cubicBezTo>
                  <a:cubicBezTo>
                    <a:pt x="1779270" y="277178"/>
                    <a:pt x="1772602" y="267653"/>
                    <a:pt x="1767840" y="258128"/>
                  </a:cubicBezTo>
                  <a:cubicBezTo>
                    <a:pt x="1763077" y="247650"/>
                    <a:pt x="1761172" y="237173"/>
                    <a:pt x="1761172" y="225743"/>
                  </a:cubicBezTo>
                  <a:lnTo>
                    <a:pt x="1761172" y="51435"/>
                  </a:lnTo>
                  <a:cubicBezTo>
                    <a:pt x="1761172" y="46673"/>
                    <a:pt x="1760220" y="42863"/>
                    <a:pt x="1758315" y="39053"/>
                  </a:cubicBezTo>
                  <a:cubicBezTo>
                    <a:pt x="1756410" y="36195"/>
                    <a:pt x="1753552" y="32385"/>
                    <a:pt x="1748790" y="29528"/>
                  </a:cubicBezTo>
                  <a:cubicBezTo>
                    <a:pt x="1744980" y="27623"/>
                    <a:pt x="1741170" y="25718"/>
                    <a:pt x="1735455" y="24765"/>
                  </a:cubicBezTo>
                  <a:cubicBezTo>
                    <a:pt x="1729740" y="23813"/>
                    <a:pt x="1725930" y="22860"/>
                    <a:pt x="1722120" y="22860"/>
                  </a:cubicBezTo>
                  <a:lnTo>
                    <a:pt x="1722120" y="7620"/>
                  </a:lnTo>
                  <a:lnTo>
                    <a:pt x="1844040" y="7620"/>
                  </a:lnTo>
                  <a:lnTo>
                    <a:pt x="1844040" y="22860"/>
                  </a:lnTo>
                  <a:cubicBezTo>
                    <a:pt x="1840230" y="22860"/>
                    <a:pt x="1835467" y="23813"/>
                    <a:pt x="1829752" y="24765"/>
                  </a:cubicBezTo>
                  <a:cubicBezTo>
                    <a:pt x="1824037" y="25718"/>
                    <a:pt x="1819275" y="26670"/>
                    <a:pt x="1817370" y="27623"/>
                  </a:cubicBezTo>
                  <a:cubicBezTo>
                    <a:pt x="1812607" y="29528"/>
                    <a:pt x="1809750" y="32385"/>
                    <a:pt x="1807845" y="36195"/>
                  </a:cubicBezTo>
                  <a:cubicBezTo>
                    <a:pt x="1805940" y="40005"/>
                    <a:pt x="1805940" y="44768"/>
                    <a:pt x="1805940" y="48578"/>
                  </a:cubicBezTo>
                  <a:lnTo>
                    <a:pt x="1805940" y="211455"/>
                  </a:lnTo>
                  <a:cubicBezTo>
                    <a:pt x="1805940" y="219075"/>
                    <a:pt x="1806892" y="227648"/>
                    <a:pt x="1808797" y="236220"/>
                  </a:cubicBezTo>
                  <a:cubicBezTo>
                    <a:pt x="1810702" y="244793"/>
                    <a:pt x="1813560" y="253365"/>
                    <a:pt x="1819275" y="260033"/>
                  </a:cubicBezTo>
                  <a:cubicBezTo>
                    <a:pt x="1824990" y="267653"/>
                    <a:pt x="1832610" y="274320"/>
                    <a:pt x="1841182" y="279083"/>
                  </a:cubicBezTo>
                  <a:cubicBezTo>
                    <a:pt x="1850707" y="283845"/>
                    <a:pt x="1863090" y="286703"/>
                    <a:pt x="1879282" y="286703"/>
                  </a:cubicBezTo>
                  <a:cubicBezTo>
                    <a:pt x="1894522" y="286703"/>
                    <a:pt x="1907857" y="284798"/>
                    <a:pt x="1917382" y="279083"/>
                  </a:cubicBezTo>
                  <a:cubicBezTo>
                    <a:pt x="1927860" y="274320"/>
                    <a:pt x="1936432" y="267653"/>
                    <a:pt x="1942147" y="260033"/>
                  </a:cubicBezTo>
                  <a:cubicBezTo>
                    <a:pt x="1947862" y="252413"/>
                    <a:pt x="1951672" y="244793"/>
                    <a:pt x="1954530" y="236220"/>
                  </a:cubicBezTo>
                  <a:cubicBezTo>
                    <a:pt x="1956435" y="227648"/>
                    <a:pt x="1958340" y="220028"/>
                    <a:pt x="1958340" y="211455"/>
                  </a:cubicBezTo>
                  <a:lnTo>
                    <a:pt x="1958340" y="90488"/>
                  </a:lnTo>
                  <a:cubicBezTo>
                    <a:pt x="1958340" y="75248"/>
                    <a:pt x="1957387" y="62865"/>
                    <a:pt x="1955482" y="52388"/>
                  </a:cubicBezTo>
                  <a:cubicBezTo>
                    <a:pt x="1953577" y="42863"/>
                    <a:pt x="1949767" y="36195"/>
                    <a:pt x="1945957" y="33338"/>
                  </a:cubicBezTo>
                  <a:cubicBezTo>
                    <a:pt x="1941195" y="29528"/>
                    <a:pt x="1934527" y="27623"/>
                    <a:pt x="1925955" y="24765"/>
                  </a:cubicBezTo>
                  <a:cubicBezTo>
                    <a:pt x="1917382" y="22860"/>
                    <a:pt x="1910715" y="21908"/>
                    <a:pt x="1906905" y="21908"/>
                  </a:cubicBezTo>
                  <a:close/>
                  <a:moveTo>
                    <a:pt x="972503" y="6668"/>
                  </a:moveTo>
                  <a:lnTo>
                    <a:pt x="1056323" y="6668"/>
                  </a:lnTo>
                  <a:lnTo>
                    <a:pt x="1222058" y="232410"/>
                  </a:lnTo>
                  <a:lnTo>
                    <a:pt x="1222058" y="91440"/>
                  </a:lnTo>
                  <a:cubicBezTo>
                    <a:pt x="1222058" y="74295"/>
                    <a:pt x="1221105" y="60960"/>
                    <a:pt x="1219200" y="51435"/>
                  </a:cubicBezTo>
                  <a:cubicBezTo>
                    <a:pt x="1217295" y="41910"/>
                    <a:pt x="1213485" y="36195"/>
                    <a:pt x="1209675" y="33338"/>
                  </a:cubicBezTo>
                  <a:cubicBezTo>
                    <a:pt x="1205865" y="30480"/>
                    <a:pt x="1199198" y="27623"/>
                    <a:pt x="1190625" y="25718"/>
                  </a:cubicBezTo>
                  <a:cubicBezTo>
                    <a:pt x="1182053" y="22860"/>
                    <a:pt x="1175385" y="21908"/>
                    <a:pt x="1170623" y="21908"/>
                  </a:cubicBezTo>
                  <a:lnTo>
                    <a:pt x="1170623" y="6668"/>
                  </a:lnTo>
                  <a:lnTo>
                    <a:pt x="1290638" y="6668"/>
                  </a:lnTo>
                  <a:lnTo>
                    <a:pt x="1290638" y="22860"/>
                  </a:lnTo>
                  <a:lnTo>
                    <a:pt x="1291590" y="22860"/>
                  </a:lnTo>
                  <a:cubicBezTo>
                    <a:pt x="1287780" y="22860"/>
                    <a:pt x="1282065" y="23813"/>
                    <a:pt x="1273493" y="25718"/>
                  </a:cubicBezTo>
                  <a:cubicBezTo>
                    <a:pt x="1264920" y="27623"/>
                    <a:pt x="1259205" y="30480"/>
                    <a:pt x="1256348" y="32385"/>
                  </a:cubicBezTo>
                  <a:cubicBezTo>
                    <a:pt x="1251585" y="36195"/>
                    <a:pt x="1247775" y="42863"/>
                    <a:pt x="1245870" y="52388"/>
                  </a:cubicBezTo>
                  <a:cubicBezTo>
                    <a:pt x="1243965" y="61913"/>
                    <a:pt x="1243013" y="75248"/>
                    <a:pt x="1243013" y="89535"/>
                  </a:cubicBezTo>
                  <a:lnTo>
                    <a:pt x="1243013" y="306705"/>
                  </a:lnTo>
                  <a:lnTo>
                    <a:pt x="1224915" y="306705"/>
                  </a:lnTo>
                  <a:lnTo>
                    <a:pt x="1045845" y="64770"/>
                  </a:lnTo>
                  <a:lnTo>
                    <a:pt x="1045845" y="217170"/>
                  </a:lnTo>
                  <a:cubicBezTo>
                    <a:pt x="1045845" y="234315"/>
                    <a:pt x="1046798" y="247650"/>
                    <a:pt x="1048703" y="256223"/>
                  </a:cubicBezTo>
                  <a:cubicBezTo>
                    <a:pt x="1050608" y="265748"/>
                    <a:pt x="1054418" y="271463"/>
                    <a:pt x="1058228" y="276225"/>
                  </a:cubicBezTo>
                  <a:cubicBezTo>
                    <a:pt x="1061085" y="279083"/>
                    <a:pt x="1067753" y="281940"/>
                    <a:pt x="1078230" y="284798"/>
                  </a:cubicBezTo>
                  <a:cubicBezTo>
                    <a:pt x="1087755" y="287655"/>
                    <a:pt x="1094423" y="288608"/>
                    <a:pt x="1098233" y="288608"/>
                  </a:cubicBezTo>
                  <a:lnTo>
                    <a:pt x="1098233" y="303848"/>
                  </a:lnTo>
                  <a:lnTo>
                    <a:pt x="977265" y="303848"/>
                  </a:lnTo>
                  <a:lnTo>
                    <a:pt x="977265" y="288608"/>
                  </a:lnTo>
                  <a:cubicBezTo>
                    <a:pt x="981075" y="288608"/>
                    <a:pt x="986790" y="286703"/>
                    <a:pt x="996315" y="284798"/>
                  </a:cubicBezTo>
                  <a:cubicBezTo>
                    <a:pt x="1004888" y="281940"/>
                    <a:pt x="1010603" y="280035"/>
                    <a:pt x="1012508" y="278130"/>
                  </a:cubicBezTo>
                  <a:cubicBezTo>
                    <a:pt x="1017270" y="274320"/>
                    <a:pt x="1021080" y="268605"/>
                    <a:pt x="1022033" y="260033"/>
                  </a:cubicBezTo>
                  <a:cubicBezTo>
                    <a:pt x="1023938" y="252413"/>
                    <a:pt x="1024890" y="238125"/>
                    <a:pt x="1024890" y="219075"/>
                  </a:cubicBezTo>
                  <a:lnTo>
                    <a:pt x="1024890" y="73343"/>
                  </a:lnTo>
                  <a:cubicBezTo>
                    <a:pt x="1024890" y="66675"/>
                    <a:pt x="1023938" y="60960"/>
                    <a:pt x="1022033" y="54293"/>
                  </a:cubicBezTo>
                  <a:cubicBezTo>
                    <a:pt x="1020128" y="47625"/>
                    <a:pt x="1017270" y="42863"/>
                    <a:pt x="1013460" y="39053"/>
                  </a:cubicBezTo>
                  <a:cubicBezTo>
                    <a:pt x="1008698" y="34290"/>
                    <a:pt x="1002030" y="30480"/>
                    <a:pt x="993458" y="27623"/>
                  </a:cubicBezTo>
                  <a:cubicBezTo>
                    <a:pt x="984885" y="24765"/>
                    <a:pt x="978218" y="22860"/>
                    <a:pt x="972503" y="21908"/>
                  </a:cubicBezTo>
                  <a:close/>
                  <a:moveTo>
                    <a:pt x="687705" y="6668"/>
                  </a:moveTo>
                  <a:lnTo>
                    <a:pt x="798195" y="6668"/>
                  </a:lnTo>
                  <a:lnTo>
                    <a:pt x="798195" y="21908"/>
                  </a:lnTo>
                  <a:cubicBezTo>
                    <a:pt x="798195" y="21908"/>
                    <a:pt x="797243" y="21908"/>
                    <a:pt x="795338" y="21908"/>
                  </a:cubicBezTo>
                  <a:cubicBezTo>
                    <a:pt x="794385" y="21908"/>
                    <a:pt x="792480" y="21908"/>
                    <a:pt x="790575" y="21908"/>
                  </a:cubicBezTo>
                  <a:cubicBezTo>
                    <a:pt x="788670" y="21908"/>
                    <a:pt x="786765" y="21908"/>
                    <a:pt x="784860" y="22860"/>
                  </a:cubicBezTo>
                  <a:cubicBezTo>
                    <a:pt x="782955" y="22860"/>
                    <a:pt x="780098" y="23813"/>
                    <a:pt x="777240" y="23813"/>
                  </a:cubicBezTo>
                  <a:cubicBezTo>
                    <a:pt x="772478" y="24765"/>
                    <a:pt x="767715" y="26670"/>
                    <a:pt x="762000" y="29528"/>
                  </a:cubicBezTo>
                  <a:cubicBezTo>
                    <a:pt x="757238" y="32385"/>
                    <a:pt x="752475" y="35243"/>
                    <a:pt x="749618" y="39053"/>
                  </a:cubicBezTo>
                  <a:cubicBezTo>
                    <a:pt x="735330" y="55245"/>
                    <a:pt x="720090" y="72390"/>
                    <a:pt x="704850" y="89535"/>
                  </a:cubicBezTo>
                  <a:cubicBezTo>
                    <a:pt x="689610" y="106680"/>
                    <a:pt x="673418" y="122873"/>
                    <a:pt x="658178" y="137160"/>
                  </a:cubicBezTo>
                  <a:cubicBezTo>
                    <a:pt x="679133" y="160973"/>
                    <a:pt x="696278" y="181928"/>
                    <a:pt x="710565" y="199073"/>
                  </a:cubicBezTo>
                  <a:cubicBezTo>
                    <a:pt x="724853" y="216218"/>
                    <a:pt x="739140" y="234315"/>
                    <a:pt x="754380" y="254318"/>
                  </a:cubicBezTo>
                  <a:cubicBezTo>
                    <a:pt x="760095" y="261938"/>
                    <a:pt x="765810" y="267653"/>
                    <a:pt x="772478" y="272415"/>
                  </a:cubicBezTo>
                  <a:cubicBezTo>
                    <a:pt x="778193" y="277178"/>
                    <a:pt x="783908" y="280035"/>
                    <a:pt x="787718" y="282893"/>
                  </a:cubicBezTo>
                  <a:cubicBezTo>
                    <a:pt x="791528" y="284798"/>
                    <a:pt x="795338" y="285750"/>
                    <a:pt x="801053" y="286703"/>
                  </a:cubicBezTo>
                  <a:cubicBezTo>
                    <a:pt x="806768" y="287655"/>
                    <a:pt x="810578" y="288608"/>
                    <a:pt x="814388" y="288608"/>
                  </a:cubicBezTo>
                  <a:lnTo>
                    <a:pt x="814388" y="302895"/>
                  </a:lnTo>
                  <a:lnTo>
                    <a:pt x="813435" y="302895"/>
                  </a:lnTo>
                  <a:lnTo>
                    <a:pt x="730568" y="302895"/>
                  </a:lnTo>
                  <a:cubicBezTo>
                    <a:pt x="714375" y="278130"/>
                    <a:pt x="697230" y="253365"/>
                    <a:pt x="677228" y="229553"/>
                  </a:cubicBezTo>
                  <a:cubicBezTo>
                    <a:pt x="657225" y="204788"/>
                    <a:pt x="637223" y="181928"/>
                    <a:pt x="616268" y="159068"/>
                  </a:cubicBezTo>
                  <a:lnTo>
                    <a:pt x="610553" y="159068"/>
                  </a:lnTo>
                  <a:lnTo>
                    <a:pt x="610553" y="261938"/>
                  </a:lnTo>
                  <a:cubicBezTo>
                    <a:pt x="610553" y="266700"/>
                    <a:pt x="611505" y="270510"/>
                    <a:pt x="613410" y="274320"/>
                  </a:cubicBezTo>
                  <a:cubicBezTo>
                    <a:pt x="615315" y="278130"/>
                    <a:pt x="618173" y="280988"/>
                    <a:pt x="622935" y="282893"/>
                  </a:cubicBezTo>
                  <a:cubicBezTo>
                    <a:pt x="624840" y="283845"/>
                    <a:pt x="629603" y="284798"/>
                    <a:pt x="635318" y="286703"/>
                  </a:cubicBezTo>
                  <a:cubicBezTo>
                    <a:pt x="641033" y="287655"/>
                    <a:pt x="645795" y="288608"/>
                    <a:pt x="650558" y="288608"/>
                  </a:cubicBezTo>
                  <a:lnTo>
                    <a:pt x="650558" y="303848"/>
                  </a:lnTo>
                  <a:lnTo>
                    <a:pt x="528638" y="303848"/>
                  </a:lnTo>
                  <a:lnTo>
                    <a:pt x="528638" y="288608"/>
                  </a:lnTo>
                  <a:cubicBezTo>
                    <a:pt x="531495" y="288608"/>
                    <a:pt x="536258" y="287655"/>
                    <a:pt x="542925" y="287655"/>
                  </a:cubicBezTo>
                  <a:cubicBezTo>
                    <a:pt x="548640" y="286703"/>
                    <a:pt x="553403" y="286703"/>
                    <a:pt x="556260" y="284798"/>
                  </a:cubicBezTo>
                  <a:cubicBezTo>
                    <a:pt x="560070" y="282893"/>
                    <a:pt x="563880" y="280035"/>
                    <a:pt x="565785" y="277178"/>
                  </a:cubicBezTo>
                  <a:cubicBezTo>
                    <a:pt x="567690" y="273368"/>
                    <a:pt x="568643" y="269558"/>
                    <a:pt x="568643" y="264795"/>
                  </a:cubicBezTo>
                  <a:lnTo>
                    <a:pt x="568643" y="51435"/>
                  </a:lnTo>
                  <a:cubicBezTo>
                    <a:pt x="568643" y="46673"/>
                    <a:pt x="567690" y="42863"/>
                    <a:pt x="565785" y="39053"/>
                  </a:cubicBezTo>
                  <a:cubicBezTo>
                    <a:pt x="563880" y="35243"/>
                    <a:pt x="561023" y="32385"/>
                    <a:pt x="556260" y="30480"/>
                  </a:cubicBezTo>
                  <a:cubicBezTo>
                    <a:pt x="552450" y="28575"/>
                    <a:pt x="547688" y="26670"/>
                    <a:pt x="542925" y="25718"/>
                  </a:cubicBezTo>
                  <a:cubicBezTo>
                    <a:pt x="538163" y="24765"/>
                    <a:pt x="533400" y="23813"/>
                    <a:pt x="529590" y="22860"/>
                  </a:cubicBezTo>
                  <a:lnTo>
                    <a:pt x="529590" y="7620"/>
                  </a:lnTo>
                  <a:lnTo>
                    <a:pt x="651510" y="7620"/>
                  </a:lnTo>
                  <a:lnTo>
                    <a:pt x="651510" y="22860"/>
                  </a:lnTo>
                  <a:cubicBezTo>
                    <a:pt x="647700" y="22860"/>
                    <a:pt x="642938" y="23813"/>
                    <a:pt x="637223" y="24765"/>
                  </a:cubicBezTo>
                  <a:cubicBezTo>
                    <a:pt x="631508" y="25718"/>
                    <a:pt x="627698" y="26670"/>
                    <a:pt x="624840" y="27623"/>
                  </a:cubicBezTo>
                  <a:cubicBezTo>
                    <a:pt x="620078" y="29528"/>
                    <a:pt x="617220" y="32385"/>
                    <a:pt x="615315" y="36195"/>
                  </a:cubicBezTo>
                  <a:cubicBezTo>
                    <a:pt x="613410" y="40005"/>
                    <a:pt x="612458" y="44768"/>
                    <a:pt x="612458" y="48578"/>
                  </a:cubicBezTo>
                  <a:lnTo>
                    <a:pt x="612458" y="150495"/>
                  </a:lnTo>
                  <a:lnTo>
                    <a:pt x="616268" y="150495"/>
                  </a:lnTo>
                  <a:cubicBezTo>
                    <a:pt x="628650" y="140018"/>
                    <a:pt x="641033" y="128588"/>
                    <a:pt x="653415" y="117158"/>
                  </a:cubicBezTo>
                  <a:cubicBezTo>
                    <a:pt x="665798" y="105728"/>
                    <a:pt x="676275" y="94298"/>
                    <a:pt x="686753" y="82868"/>
                  </a:cubicBezTo>
                  <a:cubicBezTo>
                    <a:pt x="697230" y="70485"/>
                    <a:pt x="705803" y="60008"/>
                    <a:pt x="710565" y="52388"/>
                  </a:cubicBezTo>
                  <a:cubicBezTo>
                    <a:pt x="715328" y="44768"/>
                    <a:pt x="718185" y="38100"/>
                    <a:pt x="718185" y="32385"/>
                  </a:cubicBezTo>
                  <a:cubicBezTo>
                    <a:pt x="718185" y="30480"/>
                    <a:pt x="717233" y="28575"/>
                    <a:pt x="714375" y="27623"/>
                  </a:cubicBezTo>
                  <a:cubicBezTo>
                    <a:pt x="711518" y="26670"/>
                    <a:pt x="708660" y="24765"/>
                    <a:pt x="705803" y="24765"/>
                  </a:cubicBezTo>
                  <a:cubicBezTo>
                    <a:pt x="701993" y="23813"/>
                    <a:pt x="698183" y="23813"/>
                    <a:pt x="695325" y="22860"/>
                  </a:cubicBezTo>
                  <a:cubicBezTo>
                    <a:pt x="692468" y="22860"/>
                    <a:pt x="689610" y="22860"/>
                    <a:pt x="687705" y="21908"/>
                  </a:cubicBezTo>
                  <a:close/>
                  <a:moveTo>
                    <a:pt x="0" y="6668"/>
                  </a:moveTo>
                  <a:lnTo>
                    <a:pt x="134302" y="6668"/>
                  </a:lnTo>
                  <a:cubicBezTo>
                    <a:pt x="161925" y="6668"/>
                    <a:pt x="183832" y="13335"/>
                    <a:pt x="200977" y="26670"/>
                  </a:cubicBezTo>
                  <a:cubicBezTo>
                    <a:pt x="218122" y="40958"/>
                    <a:pt x="226695" y="59055"/>
                    <a:pt x="226695" y="80963"/>
                  </a:cubicBezTo>
                  <a:cubicBezTo>
                    <a:pt x="226695" y="96203"/>
                    <a:pt x="223837" y="110490"/>
                    <a:pt x="217170" y="121920"/>
                  </a:cubicBezTo>
                  <a:cubicBezTo>
                    <a:pt x="211455" y="134303"/>
                    <a:pt x="202882" y="143828"/>
                    <a:pt x="192405" y="151448"/>
                  </a:cubicBezTo>
                  <a:cubicBezTo>
                    <a:pt x="181927" y="159068"/>
                    <a:pt x="170497" y="164783"/>
                    <a:pt x="158115" y="168593"/>
                  </a:cubicBezTo>
                  <a:cubicBezTo>
                    <a:pt x="145732" y="172403"/>
                    <a:pt x="132397" y="174308"/>
                    <a:pt x="118110" y="174308"/>
                  </a:cubicBezTo>
                  <a:lnTo>
                    <a:pt x="84772" y="174308"/>
                  </a:lnTo>
                  <a:lnTo>
                    <a:pt x="84772" y="263843"/>
                  </a:lnTo>
                  <a:cubicBezTo>
                    <a:pt x="84772" y="268605"/>
                    <a:pt x="85725" y="273368"/>
                    <a:pt x="87630" y="276225"/>
                  </a:cubicBezTo>
                  <a:cubicBezTo>
                    <a:pt x="89535" y="280035"/>
                    <a:pt x="92392" y="282893"/>
                    <a:pt x="97155" y="284798"/>
                  </a:cubicBezTo>
                  <a:cubicBezTo>
                    <a:pt x="100012" y="285750"/>
                    <a:pt x="103822" y="286703"/>
                    <a:pt x="110490" y="287655"/>
                  </a:cubicBezTo>
                  <a:cubicBezTo>
                    <a:pt x="117157" y="288608"/>
                    <a:pt x="122872" y="288608"/>
                    <a:pt x="127635" y="289560"/>
                  </a:cubicBezTo>
                  <a:lnTo>
                    <a:pt x="127635" y="304800"/>
                  </a:lnTo>
                  <a:lnTo>
                    <a:pt x="952" y="304800"/>
                  </a:lnTo>
                  <a:lnTo>
                    <a:pt x="952" y="289560"/>
                  </a:lnTo>
                  <a:cubicBezTo>
                    <a:pt x="3810" y="289560"/>
                    <a:pt x="8572" y="288608"/>
                    <a:pt x="15240" y="287655"/>
                  </a:cubicBezTo>
                  <a:cubicBezTo>
                    <a:pt x="21907" y="286703"/>
                    <a:pt x="25717" y="285750"/>
                    <a:pt x="28575" y="284798"/>
                  </a:cubicBezTo>
                  <a:cubicBezTo>
                    <a:pt x="32385" y="282893"/>
                    <a:pt x="35242" y="280035"/>
                    <a:pt x="37147" y="277178"/>
                  </a:cubicBezTo>
                  <a:cubicBezTo>
                    <a:pt x="39052" y="273368"/>
                    <a:pt x="40005" y="269558"/>
                    <a:pt x="40005" y="263843"/>
                  </a:cubicBezTo>
                  <a:lnTo>
                    <a:pt x="40005" y="49530"/>
                  </a:lnTo>
                  <a:cubicBezTo>
                    <a:pt x="40005" y="44768"/>
                    <a:pt x="39052" y="40005"/>
                    <a:pt x="38100" y="36195"/>
                  </a:cubicBezTo>
                  <a:cubicBezTo>
                    <a:pt x="37147" y="32385"/>
                    <a:pt x="33337" y="29528"/>
                    <a:pt x="28575" y="27623"/>
                  </a:cubicBezTo>
                  <a:cubicBezTo>
                    <a:pt x="23812" y="25718"/>
                    <a:pt x="18097" y="24765"/>
                    <a:pt x="13335" y="23813"/>
                  </a:cubicBezTo>
                  <a:cubicBezTo>
                    <a:pt x="8572" y="22860"/>
                    <a:pt x="3810" y="22860"/>
                    <a:pt x="0" y="21908"/>
                  </a:cubicBezTo>
                  <a:close/>
                  <a:moveTo>
                    <a:pt x="2824163" y="5715"/>
                  </a:moveTo>
                  <a:lnTo>
                    <a:pt x="3052763" y="5715"/>
                  </a:lnTo>
                  <a:lnTo>
                    <a:pt x="3052763" y="76200"/>
                  </a:lnTo>
                  <a:lnTo>
                    <a:pt x="3037523" y="76200"/>
                  </a:lnTo>
                  <a:cubicBezTo>
                    <a:pt x="3034665" y="65722"/>
                    <a:pt x="3028950" y="55245"/>
                    <a:pt x="3019425" y="42862"/>
                  </a:cubicBezTo>
                  <a:cubicBezTo>
                    <a:pt x="3009900" y="31432"/>
                    <a:pt x="3001328" y="24765"/>
                    <a:pt x="2992755" y="23812"/>
                  </a:cubicBezTo>
                  <a:cubicBezTo>
                    <a:pt x="2988945" y="22860"/>
                    <a:pt x="2983230" y="22860"/>
                    <a:pt x="2977515" y="22860"/>
                  </a:cubicBezTo>
                  <a:cubicBezTo>
                    <a:pt x="2971800" y="22860"/>
                    <a:pt x="2965133" y="22860"/>
                    <a:pt x="2957513" y="22860"/>
                  </a:cubicBezTo>
                  <a:lnTo>
                    <a:pt x="2910840" y="22860"/>
                  </a:lnTo>
                  <a:lnTo>
                    <a:pt x="2910840" y="139065"/>
                  </a:lnTo>
                  <a:lnTo>
                    <a:pt x="2944178" y="139065"/>
                  </a:lnTo>
                  <a:cubicBezTo>
                    <a:pt x="2954655" y="139065"/>
                    <a:pt x="2962275" y="138112"/>
                    <a:pt x="2967038" y="136207"/>
                  </a:cubicBezTo>
                  <a:cubicBezTo>
                    <a:pt x="2971800" y="134302"/>
                    <a:pt x="2976563" y="130492"/>
                    <a:pt x="2980373" y="125730"/>
                  </a:cubicBezTo>
                  <a:cubicBezTo>
                    <a:pt x="2983230" y="121920"/>
                    <a:pt x="2986088" y="116205"/>
                    <a:pt x="2987993" y="109537"/>
                  </a:cubicBezTo>
                  <a:cubicBezTo>
                    <a:pt x="2989898" y="102870"/>
                    <a:pt x="2991803" y="96202"/>
                    <a:pt x="2992755" y="90487"/>
                  </a:cubicBezTo>
                  <a:lnTo>
                    <a:pt x="3007995" y="90487"/>
                  </a:lnTo>
                  <a:lnTo>
                    <a:pt x="3007995" y="206692"/>
                  </a:lnTo>
                  <a:lnTo>
                    <a:pt x="2992755" y="206692"/>
                  </a:lnTo>
                  <a:cubicBezTo>
                    <a:pt x="2991803" y="200025"/>
                    <a:pt x="2990850" y="193357"/>
                    <a:pt x="2987993" y="185737"/>
                  </a:cubicBezTo>
                  <a:cubicBezTo>
                    <a:pt x="2985135" y="178117"/>
                    <a:pt x="2983230" y="173355"/>
                    <a:pt x="2980373" y="169545"/>
                  </a:cubicBezTo>
                  <a:cubicBezTo>
                    <a:pt x="2975610" y="163830"/>
                    <a:pt x="2970848" y="160972"/>
                    <a:pt x="2966085" y="159067"/>
                  </a:cubicBezTo>
                  <a:cubicBezTo>
                    <a:pt x="2960370" y="157162"/>
                    <a:pt x="2953703" y="156210"/>
                    <a:pt x="2944178" y="156210"/>
                  </a:cubicBezTo>
                  <a:lnTo>
                    <a:pt x="2910840" y="156210"/>
                  </a:lnTo>
                  <a:lnTo>
                    <a:pt x="2910840" y="244792"/>
                  </a:lnTo>
                  <a:cubicBezTo>
                    <a:pt x="2910840" y="253365"/>
                    <a:pt x="2911793" y="260985"/>
                    <a:pt x="2912745" y="265747"/>
                  </a:cubicBezTo>
                  <a:cubicBezTo>
                    <a:pt x="2913698" y="270510"/>
                    <a:pt x="2916555" y="274320"/>
                    <a:pt x="2920365" y="277177"/>
                  </a:cubicBezTo>
                  <a:cubicBezTo>
                    <a:pt x="2924175" y="280035"/>
                    <a:pt x="2928938" y="281940"/>
                    <a:pt x="2934653" y="281940"/>
                  </a:cubicBezTo>
                  <a:cubicBezTo>
                    <a:pt x="2941320" y="282892"/>
                    <a:pt x="2949893" y="282892"/>
                    <a:pt x="2961323" y="282892"/>
                  </a:cubicBezTo>
                  <a:cubicBezTo>
                    <a:pt x="2966085" y="282892"/>
                    <a:pt x="2971800" y="282892"/>
                    <a:pt x="2979420" y="282892"/>
                  </a:cubicBezTo>
                  <a:cubicBezTo>
                    <a:pt x="2987040" y="282892"/>
                    <a:pt x="2992755" y="282892"/>
                    <a:pt x="2998470" y="281940"/>
                  </a:cubicBezTo>
                  <a:cubicBezTo>
                    <a:pt x="3003233" y="280987"/>
                    <a:pt x="3008948" y="280035"/>
                    <a:pt x="3014663" y="279082"/>
                  </a:cubicBezTo>
                  <a:cubicBezTo>
                    <a:pt x="3020378" y="278130"/>
                    <a:pt x="3024188" y="275272"/>
                    <a:pt x="3026093" y="273367"/>
                  </a:cubicBezTo>
                  <a:cubicBezTo>
                    <a:pt x="3032760" y="266700"/>
                    <a:pt x="3039428" y="256222"/>
                    <a:pt x="3046095" y="242887"/>
                  </a:cubicBezTo>
                  <a:cubicBezTo>
                    <a:pt x="3052763" y="229552"/>
                    <a:pt x="3057525" y="219075"/>
                    <a:pt x="3059430" y="213360"/>
                  </a:cubicBezTo>
                  <a:lnTo>
                    <a:pt x="3074670" y="213360"/>
                  </a:lnTo>
                  <a:lnTo>
                    <a:pt x="3074670" y="216217"/>
                  </a:lnTo>
                  <a:lnTo>
                    <a:pt x="3068955" y="302895"/>
                  </a:lnTo>
                  <a:lnTo>
                    <a:pt x="2824163" y="302895"/>
                  </a:lnTo>
                  <a:lnTo>
                    <a:pt x="2824163" y="287655"/>
                  </a:lnTo>
                  <a:cubicBezTo>
                    <a:pt x="2827973" y="287655"/>
                    <a:pt x="2833688" y="286702"/>
                    <a:pt x="2840355" y="285750"/>
                  </a:cubicBezTo>
                  <a:cubicBezTo>
                    <a:pt x="2847023" y="284797"/>
                    <a:pt x="2851785" y="283845"/>
                    <a:pt x="2853690" y="282892"/>
                  </a:cubicBezTo>
                  <a:cubicBezTo>
                    <a:pt x="2858453" y="280987"/>
                    <a:pt x="2861310" y="278130"/>
                    <a:pt x="2863215" y="274320"/>
                  </a:cubicBezTo>
                  <a:cubicBezTo>
                    <a:pt x="2865120" y="271462"/>
                    <a:pt x="2866073" y="266700"/>
                    <a:pt x="2866073" y="261937"/>
                  </a:cubicBezTo>
                  <a:lnTo>
                    <a:pt x="2866073" y="49530"/>
                  </a:lnTo>
                  <a:cubicBezTo>
                    <a:pt x="2866073" y="44767"/>
                    <a:pt x="2865120" y="40957"/>
                    <a:pt x="2864168" y="37147"/>
                  </a:cubicBezTo>
                  <a:cubicBezTo>
                    <a:pt x="2862263" y="33337"/>
                    <a:pt x="2859405" y="30480"/>
                    <a:pt x="2854643" y="28575"/>
                  </a:cubicBezTo>
                  <a:cubicBezTo>
                    <a:pt x="2850833" y="26670"/>
                    <a:pt x="2846070" y="24765"/>
                    <a:pt x="2839403" y="23812"/>
                  </a:cubicBezTo>
                  <a:cubicBezTo>
                    <a:pt x="2832735" y="22860"/>
                    <a:pt x="2827973" y="21907"/>
                    <a:pt x="2824163" y="20955"/>
                  </a:cubicBezTo>
                  <a:close/>
                  <a:moveTo>
                    <a:pt x="258128" y="5715"/>
                  </a:moveTo>
                  <a:lnTo>
                    <a:pt x="486728" y="5715"/>
                  </a:lnTo>
                  <a:lnTo>
                    <a:pt x="486728" y="76200"/>
                  </a:lnTo>
                  <a:lnTo>
                    <a:pt x="471488" y="76200"/>
                  </a:lnTo>
                  <a:cubicBezTo>
                    <a:pt x="468630" y="65722"/>
                    <a:pt x="462915" y="55245"/>
                    <a:pt x="453390" y="42862"/>
                  </a:cubicBezTo>
                  <a:cubicBezTo>
                    <a:pt x="443865" y="31432"/>
                    <a:pt x="435293" y="24765"/>
                    <a:pt x="426720" y="23812"/>
                  </a:cubicBezTo>
                  <a:cubicBezTo>
                    <a:pt x="421958" y="22860"/>
                    <a:pt x="417195" y="22860"/>
                    <a:pt x="411480" y="22860"/>
                  </a:cubicBezTo>
                  <a:cubicBezTo>
                    <a:pt x="405765" y="22860"/>
                    <a:pt x="399098" y="22860"/>
                    <a:pt x="391478" y="22860"/>
                  </a:cubicBezTo>
                  <a:lnTo>
                    <a:pt x="344805" y="22860"/>
                  </a:lnTo>
                  <a:lnTo>
                    <a:pt x="344805" y="139065"/>
                  </a:lnTo>
                  <a:lnTo>
                    <a:pt x="378143" y="139065"/>
                  </a:lnTo>
                  <a:cubicBezTo>
                    <a:pt x="388620" y="139065"/>
                    <a:pt x="396240" y="138112"/>
                    <a:pt x="401003" y="136207"/>
                  </a:cubicBezTo>
                  <a:cubicBezTo>
                    <a:pt x="405765" y="134302"/>
                    <a:pt x="410528" y="130492"/>
                    <a:pt x="414338" y="125730"/>
                  </a:cubicBezTo>
                  <a:cubicBezTo>
                    <a:pt x="417195" y="121920"/>
                    <a:pt x="420053" y="116205"/>
                    <a:pt x="421958" y="109537"/>
                  </a:cubicBezTo>
                  <a:cubicBezTo>
                    <a:pt x="423863" y="102870"/>
                    <a:pt x="425768" y="96202"/>
                    <a:pt x="425768" y="90487"/>
                  </a:cubicBezTo>
                  <a:lnTo>
                    <a:pt x="441008" y="90487"/>
                  </a:lnTo>
                  <a:lnTo>
                    <a:pt x="441008" y="206692"/>
                  </a:lnTo>
                  <a:lnTo>
                    <a:pt x="425768" y="206692"/>
                  </a:lnTo>
                  <a:cubicBezTo>
                    <a:pt x="424815" y="200025"/>
                    <a:pt x="423863" y="193357"/>
                    <a:pt x="421005" y="185737"/>
                  </a:cubicBezTo>
                  <a:cubicBezTo>
                    <a:pt x="419100" y="178117"/>
                    <a:pt x="416243" y="173355"/>
                    <a:pt x="413385" y="169545"/>
                  </a:cubicBezTo>
                  <a:cubicBezTo>
                    <a:pt x="409575" y="163830"/>
                    <a:pt x="403860" y="160972"/>
                    <a:pt x="399098" y="159067"/>
                  </a:cubicBezTo>
                  <a:cubicBezTo>
                    <a:pt x="393383" y="157162"/>
                    <a:pt x="386715" y="156210"/>
                    <a:pt x="377190" y="156210"/>
                  </a:cubicBezTo>
                  <a:lnTo>
                    <a:pt x="343853" y="156210"/>
                  </a:lnTo>
                  <a:lnTo>
                    <a:pt x="343853" y="244792"/>
                  </a:lnTo>
                  <a:cubicBezTo>
                    <a:pt x="343853" y="253365"/>
                    <a:pt x="344805" y="260985"/>
                    <a:pt x="345758" y="265747"/>
                  </a:cubicBezTo>
                  <a:cubicBezTo>
                    <a:pt x="346710" y="270510"/>
                    <a:pt x="349568" y="274320"/>
                    <a:pt x="353378" y="277177"/>
                  </a:cubicBezTo>
                  <a:cubicBezTo>
                    <a:pt x="357188" y="280035"/>
                    <a:pt x="361950" y="281940"/>
                    <a:pt x="367665" y="281940"/>
                  </a:cubicBezTo>
                  <a:cubicBezTo>
                    <a:pt x="373380" y="282892"/>
                    <a:pt x="382905" y="282892"/>
                    <a:pt x="394335" y="282892"/>
                  </a:cubicBezTo>
                  <a:cubicBezTo>
                    <a:pt x="399098" y="282892"/>
                    <a:pt x="404813" y="282892"/>
                    <a:pt x="412433" y="282892"/>
                  </a:cubicBezTo>
                  <a:cubicBezTo>
                    <a:pt x="420053" y="282892"/>
                    <a:pt x="425768" y="282892"/>
                    <a:pt x="431483" y="281940"/>
                  </a:cubicBezTo>
                  <a:cubicBezTo>
                    <a:pt x="436245" y="280987"/>
                    <a:pt x="441960" y="280035"/>
                    <a:pt x="447675" y="279082"/>
                  </a:cubicBezTo>
                  <a:cubicBezTo>
                    <a:pt x="453390" y="278130"/>
                    <a:pt x="457200" y="275272"/>
                    <a:pt x="460058" y="273367"/>
                  </a:cubicBezTo>
                  <a:cubicBezTo>
                    <a:pt x="466725" y="266700"/>
                    <a:pt x="473393" y="256222"/>
                    <a:pt x="480060" y="242887"/>
                  </a:cubicBezTo>
                  <a:cubicBezTo>
                    <a:pt x="486728" y="229552"/>
                    <a:pt x="491490" y="219075"/>
                    <a:pt x="493395" y="213360"/>
                  </a:cubicBezTo>
                  <a:lnTo>
                    <a:pt x="508635" y="213360"/>
                  </a:lnTo>
                  <a:lnTo>
                    <a:pt x="508635" y="216217"/>
                  </a:lnTo>
                  <a:lnTo>
                    <a:pt x="502920" y="302895"/>
                  </a:lnTo>
                  <a:lnTo>
                    <a:pt x="258128" y="302895"/>
                  </a:lnTo>
                  <a:lnTo>
                    <a:pt x="258128" y="287655"/>
                  </a:lnTo>
                  <a:cubicBezTo>
                    <a:pt x="261938" y="287655"/>
                    <a:pt x="267653" y="286702"/>
                    <a:pt x="274320" y="285750"/>
                  </a:cubicBezTo>
                  <a:cubicBezTo>
                    <a:pt x="280988" y="284797"/>
                    <a:pt x="285750" y="283845"/>
                    <a:pt x="287655" y="282892"/>
                  </a:cubicBezTo>
                  <a:cubicBezTo>
                    <a:pt x="292418" y="280987"/>
                    <a:pt x="295275" y="278130"/>
                    <a:pt x="297180" y="274320"/>
                  </a:cubicBezTo>
                  <a:cubicBezTo>
                    <a:pt x="299085" y="271462"/>
                    <a:pt x="300038" y="266700"/>
                    <a:pt x="300038" y="261937"/>
                  </a:cubicBezTo>
                  <a:lnTo>
                    <a:pt x="300038" y="49530"/>
                  </a:lnTo>
                  <a:cubicBezTo>
                    <a:pt x="300038" y="44767"/>
                    <a:pt x="299085" y="40957"/>
                    <a:pt x="298133" y="37147"/>
                  </a:cubicBezTo>
                  <a:cubicBezTo>
                    <a:pt x="296228" y="33337"/>
                    <a:pt x="293370" y="30480"/>
                    <a:pt x="288608" y="28575"/>
                  </a:cubicBezTo>
                  <a:cubicBezTo>
                    <a:pt x="284798" y="26670"/>
                    <a:pt x="280035" y="24765"/>
                    <a:pt x="273368" y="23812"/>
                  </a:cubicBezTo>
                  <a:cubicBezTo>
                    <a:pt x="266700" y="22860"/>
                    <a:pt x="261938" y="21907"/>
                    <a:pt x="258128" y="20955"/>
                  </a:cubicBezTo>
                  <a:close/>
                  <a:moveTo>
                    <a:pt x="3640456" y="4763"/>
                  </a:moveTo>
                  <a:lnTo>
                    <a:pt x="3773806" y="4763"/>
                  </a:lnTo>
                  <a:lnTo>
                    <a:pt x="3773806" y="20003"/>
                  </a:lnTo>
                  <a:cubicBezTo>
                    <a:pt x="3769043" y="20003"/>
                    <a:pt x="3764281" y="20955"/>
                    <a:pt x="3758565" y="21908"/>
                  </a:cubicBezTo>
                  <a:cubicBezTo>
                    <a:pt x="3752850" y="22860"/>
                    <a:pt x="3747136" y="23813"/>
                    <a:pt x="3743325" y="25718"/>
                  </a:cubicBezTo>
                  <a:cubicBezTo>
                    <a:pt x="3737611" y="27623"/>
                    <a:pt x="3734753" y="30480"/>
                    <a:pt x="3732848" y="33338"/>
                  </a:cubicBezTo>
                  <a:cubicBezTo>
                    <a:pt x="3730943" y="37148"/>
                    <a:pt x="3729990" y="40958"/>
                    <a:pt x="3729990" y="45720"/>
                  </a:cubicBezTo>
                  <a:lnTo>
                    <a:pt x="3729990" y="259080"/>
                  </a:lnTo>
                  <a:cubicBezTo>
                    <a:pt x="3729990" y="263843"/>
                    <a:pt x="3730943" y="267653"/>
                    <a:pt x="3732848" y="271463"/>
                  </a:cubicBezTo>
                  <a:cubicBezTo>
                    <a:pt x="3734753" y="275273"/>
                    <a:pt x="3738563" y="278130"/>
                    <a:pt x="3743325" y="280035"/>
                  </a:cubicBezTo>
                  <a:cubicBezTo>
                    <a:pt x="3746183" y="280988"/>
                    <a:pt x="3750945" y="281940"/>
                    <a:pt x="3757613" y="283845"/>
                  </a:cubicBezTo>
                  <a:cubicBezTo>
                    <a:pt x="3764281" y="284798"/>
                    <a:pt x="3769995" y="285750"/>
                    <a:pt x="3774758" y="285750"/>
                  </a:cubicBezTo>
                  <a:lnTo>
                    <a:pt x="3774758" y="302895"/>
                  </a:lnTo>
                  <a:lnTo>
                    <a:pt x="3772853" y="302895"/>
                  </a:lnTo>
                  <a:lnTo>
                    <a:pt x="3639503" y="302895"/>
                  </a:lnTo>
                  <a:lnTo>
                    <a:pt x="3639503" y="287655"/>
                  </a:lnTo>
                  <a:cubicBezTo>
                    <a:pt x="3643313" y="287655"/>
                    <a:pt x="3649028" y="286703"/>
                    <a:pt x="3655695" y="286703"/>
                  </a:cubicBezTo>
                  <a:cubicBezTo>
                    <a:pt x="3662363" y="285750"/>
                    <a:pt x="3668078" y="285750"/>
                    <a:pt x="3670936" y="283845"/>
                  </a:cubicBezTo>
                  <a:cubicBezTo>
                    <a:pt x="3675698" y="281940"/>
                    <a:pt x="3678556" y="280035"/>
                    <a:pt x="3681413" y="276225"/>
                  </a:cubicBezTo>
                  <a:cubicBezTo>
                    <a:pt x="3683318" y="273368"/>
                    <a:pt x="3684270" y="268605"/>
                    <a:pt x="3684270" y="262890"/>
                  </a:cubicBezTo>
                  <a:lnTo>
                    <a:pt x="3684270" y="48578"/>
                  </a:lnTo>
                  <a:cubicBezTo>
                    <a:pt x="3684270" y="43815"/>
                    <a:pt x="3683318" y="40005"/>
                    <a:pt x="3682365" y="36195"/>
                  </a:cubicBezTo>
                  <a:cubicBezTo>
                    <a:pt x="3680461" y="33338"/>
                    <a:pt x="3677603" y="30480"/>
                    <a:pt x="3671888" y="27623"/>
                  </a:cubicBezTo>
                  <a:cubicBezTo>
                    <a:pt x="3668078" y="25718"/>
                    <a:pt x="3662363" y="24765"/>
                    <a:pt x="3655695" y="22860"/>
                  </a:cubicBezTo>
                  <a:cubicBezTo>
                    <a:pt x="3649028" y="20955"/>
                    <a:pt x="3644265" y="20955"/>
                    <a:pt x="3640456" y="20003"/>
                  </a:cubicBezTo>
                  <a:close/>
                  <a:moveTo>
                    <a:pt x="2371725" y="4763"/>
                  </a:moveTo>
                  <a:lnTo>
                    <a:pt x="2505075" y="4763"/>
                  </a:lnTo>
                  <a:lnTo>
                    <a:pt x="2505075" y="20003"/>
                  </a:lnTo>
                  <a:cubicBezTo>
                    <a:pt x="2500312" y="20003"/>
                    <a:pt x="2495550" y="20955"/>
                    <a:pt x="2489835" y="21908"/>
                  </a:cubicBezTo>
                  <a:cubicBezTo>
                    <a:pt x="2484120" y="22860"/>
                    <a:pt x="2478405" y="23813"/>
                    <a:pt x="2474595" y="25718"/>
                  </a:cubicBezTo>
                  <a:cubicBezTo>
                    <a:pt x="2468880" y="27623"/>
                    <a:pt x="2466022" y="30480"/>
                    <a:pt x="2464117" y="33338"/>
                  </a:cubicBezTo>
                  <a:cubicBezTo>
                    <a:pt x="2462212" y="37148"/>
                    <a:pt x="2461260" y="40958"/>
                    <a:pt x="2461260" y="45720"/>
                  </a:cubicBezTo>
                  <a:lnTo>
                    <a:pt x="2461260" y="259080"/>
                  </a:lnTo>
                  <a:cubicBezTo>
                    <a:pt x="2461260" y="263843"/>
                    <a:pt x="2462212" y="267653"/>
                    <a:pt x="2464117" y="271463"/>
                  </a:cubicBezTo>
                  <a:cubicBezTo>
                    <a:pt x="2466022" y="275273"/>
                    <a:pt x="2469832" y="278130"/>
                    <a:pt x="2474595" y="280035"/>
                  </a:cubicBezTo>
                  <a:cubicBezTo>
                    <a:pt x="2477452" y="280988"/>
                    <a:pt x="2482215" y="281940"/>
                    <a:pt x="2488882" y="283845"/>
                  </a:cubicBezTo>
                  <a:cubicBezTo>
                    <a:pt x="2495550" y="284798"/>
                    <a:pt x="2501265" y="285750"/>
                    <a:pt x="2506027" y="285750"/>
                  </a:cubicBezTo>
                  <a:lnTo>
                    <a:pt x="2506027" y="302895"/>
                  </a:lnTo>
                  <a:lnTo>
                    <a:pt x="2503170" y="302895"/>
                  </a:lnTo>
                  <a:lnTo>
                    <a:pt x="2369820" y="302895"/>
                  </a:lnTo>
                  <a:lnTo>
                    <a:pt x="2369820" y="287655"/>
                  </a:lnTo>
                  <a:cubicBezTo>
                    <a:pt x="2373630" y="287655"/>
                    <a:pt x="2379345" y="286703"/>
                    <a:pt x="2386012" y="286703"/>
                  </a:cubicBezTo>
                  <a:cubicBezTo>
                    <a:pt x="2392680" y="285750"/>
                    <a:pt x="2398395" y="285750"/>
                    <a:pt x="2401252" y="283845"/>
                  </a:cubicBezTo>
                  <a:cubicBezTo>
                    <a:pt x="2406015" y="281940"/>
                    <a:pt x="2408872" y="280035"/>
                    <a:pt x="2411730" y="276225"/>
                  </a:cubicBezTo>
                  <a:cubicBezTo>
                    <a:pt x="2413635" y="273368"/>
                    <a:pt x="2414587" y="268605"/>
                    <a:pt x="2414587" y="262890"/>
                  </a:cubicBezTo>
                  <a:lnTo>
                    <a:pt x="2414587" y="48578"/>
                  </a:lnTo>
                  <a:cubicBezTo>
                    <a:pt x="2414587" y="43815"/>
                    <a:pt x="2413635" y="40005"/>
                    <a:pt x="2412682" y="36195"/>
                  </a:cubicBezTo>
                  <a:cubicBezTo>
                    <a:pt x="2410777" y="33338"/>
                    <a:pt x="2407920" y="30480"/>
                    <a:pt x="2402205" y="27623"/>
                  </a:cubicBezTo>
                  <a:cubicBezTo>
                    <a:pt x="2398395" y="25718"/>
                    <a:pt x="2392680" y="24765"/>
                    <a:pt x="2386965" y="22860"/>
                  </a:cubicBezTo>
                  <a:cubicBezTo>
                    <a:pt x="2380297" y="20955"/>
                    <a:pt x="2375535" y="20955"/>
                    <a:pt x="2371725" y="20003"/>
                  </a:cubicBezTo>
                  <a:close/>
                  <a:moveTo>
                    <a:pt x="827723" y="4763"/>
                  </a:moveTo>
                  <a:lnTo>
                    <a:pt x="961073" y="4763"/>
                  </a:lnTo>
                  <a:lnTo>
                    <a:pt x="961073" y="20003"/>
                  </a:lnTo>
                  <a:cubicBezTo>
                    <a:pt x="956310" y="20003"/>
                    <a:pt x="951548" y="20955"/>
                    <a:pt x="945833" y="21908"/>
                  </a:cubicBezTo>
                  <a:cubicBezTo>
                    <a:pt x="940118" y="22860"/>
                    <a:pt x="934403" y="23813"/>
                    <a:pt x="930593" y="25718"/>
                  </a:cubicBezTo>
                  <a:cubicBezTo>
                    <a:pt x="924878" y="27623"/>
                    <a:pt x="922020" y="30480"/>
                    <a:pt x="920115" y="33338"/>
                  </a:cubicBezTo>
                  <a:cubicBezTo>
                    <a:pt x="918210" y="37148"/>
                    <a:pt x="917258" y="40958"/>
                    <a:pt x="917258" y="45720"/>
                  </a:cubicBezTo>
                  <a:lnTo>
                    <a:pt x="917258" y="259080"/>
                  </a:lnTo>
                  <a:cubicBezTo>
                    <a:pt x="917258" y="263843"/>
                    <a:pt x="918210" y="267653"/>
                    <a:pt x="920115" y="271463"/>
                  </a:cubicBezTo>
                  <a:cubicBezTo>
                    <a:pt x="922020" y="275273"/>
                    <a:pt x="925830" y="278130"/>
                    <a:pt x="930593" y="280035"/>
                  </a:cubicBezTo>
                  <a:cubicBezTo>
                    <a:pt x="933450" y="280988"/>
                    <a:pt x="938213" y="281940"/>
                    <a:pt x="944880" y="283845"/>
                  </a:cubicBezTo>
                  <a:cubicBezTo>
                    <a:pt x="951548" y="284798"/>
                    <a:pt x="957263" y="285750"/>
                    <a:pt x="962025" y="285750"/>
                  </a:cubicBezTo>
                  <a:lnTo>
                    <a:pt x="962025" y="302895"/>
                  </a:lnTo>
                  <a:lnTo>
                    <a:pt x="961073" y="302895"/>
                  </a:lnTo>
                  <a:lnTo>
                    <a:pt x="827723" y="302895"/>
                  </a:lnTo>
                  <a:lnTo>
                    <a:pt x="827723" y="287655"/>
                  </a:lnTo>
                  <a:cubicBezTo>
                    <a:pt x="831533" y="287655"/>
                    <a:pt x="837248" y="286703"/>
                    <a:pt x="843915" y="286703"/>
                  </a:cubicBezTo>
                  <a:cubicBezTo>
                    <a:pt x="850583" y="285750"/>
                    <a:pt x="856298" y="285750"/>
                    <a:pt x="859155" y="283845"/>
                  </a:cubicBezTo>
                  <a:cubicBezTo>
                    <a:pt x="863918" y="281940"/>
                    <a:pt x="866775" y="280035"/>
                    <a:pt x="868680" y="276225"/>
                  </a:cubicBezTo>
                  <a:cubicBezTo>
                    <a:pt x="870585" y="273368"/>
                    <a:pt x="871538" y="268605"/>
                    <a:pt x="871538" y="262890"/>
                  </a:cubicBezTo>
                  <a:lnTo>
                    <a:pt x="871538" y="48578"/>
                  </a:lnTo>
                  <a:cubicBezTo>
                    <a:pt x="871538" y="43815"/>
                    <a:pt x="870585" y="40005"/>
                    <a:pt x="869633" y="36195"/>
                  </a:cubicBezTo>
                  <a:cubicBezTo>
                    <a:pt x="867728" y="33338"/>
                    <a:pt x="864870" y="30480"/>
                    <a:pt x="859155" y="27623"/>
                  </a:cubicBezTo>
                  <a:cubicBezTo>
                    <a:pt x="855345" y="25718"/>
                    <a:pt x="849630" y="24765"/>
                    <a:pt x="842963" y="22860"/>
                  </a:cubicBezTo>
                  <a:cubicBezTo>
                    <a:pt x="836295" y="20955"/>
                    <a:pt x="831533" y="20955"/>
                    <a:pt x="827723" y="20003"/>
                  </a:cubicBezTo>
                  <a:close/>
                  <a:moveTo>
                    <a:pt x="3500437" y="1905"/>
                  </a:moveTo>
                  <a:cubicBezTo>
                    <a:pt x="3513773" y="1905"/>
                    <a:pt x="3526155" y="3810"/>
                    <a:pt x="3536632" y="8572"/>
                  </a:cubicBezTo>
                  <a:cubicBezTo>
                    <a:pt x="3547110" y="12382"/>
                    <a:pt x="3556635" y="18097"/>
                    <a:pt x="3566160" y="22860"/>
                  </a:cubicBezTo>
                  <a:lnTo>
                    <a:pt x="3574732" y="8572"/>
                  </a:lnTo>
                  <a:lnTo>
                    <a:pt x="3590925" y="8572"/>
                  </a:lnTo>
                  <a:lnTo>
                    <a:pt x="3592830" y="106680"/>
                  </a:lnTo>
                  <a:lnTo>
                    <a:pt x="3575685" y="106680"/>
                  </a:lnTo>
                  <a:cubicBezTo>
                    <a:pt x="3572827" y="95250"/>
                    <a:pt x="3569018" y="84772"/>
                    <a:pt x="3565207" y="74295"/>
                  </a:cubicBezTo>
                  <a:cubicBezTo>
                    <a:pt x="3561398" y="63817"/>
                    <a:pt x="3556635" y="55245"/>
                    <a:pt x="3549968" y="46672"/>
                  </a:cubicBezTo>
                  <a:cubicBezTo>
                    <a:pt x="3544252" y="39052"/>
                    <a:pt x="3536632" y="32385"/>
                    <a:pt x="3528060" y="27622"/>
                  </a:cubicBezTo>
                  <a:cubicBezTo>
                    <a:pt x="3519487" y="22860"/>
                    <a:pt x="3509010" y="20002"/>
                    <a:pt x="3496627" y="20002"/>
                  </a:cubicBezTo>
                  <a:cubicBezTo>
                    <a:pt x="3483293" y="20002"/>
                    <a:pt x="3471862" y="23812"/>
                    <a:pt x="3463290" y="32385"/>
                  </a:cubicBezTo>
                  <a:cubicBezTo>
                    <a:pt x="3453765" y="40957"/>
                    <a:pt x="3449002" y="51435"/>
                    <a:pt x="3449002" y="63817"/>
                  </a:cubicBezTo>
                  <a:cubicBezTo>
                    <a:pt x="3449002" y="76200"/>
                    <a:pt x="3451860" y="87630"/>
                    <a:pt x="3457575" y="95250"/>
                  </a:cubicBezTo>
                  <a:cubicBezTo>
                    <a:pt x="3463290" y="103822"/>
                    <a:pt x="3471862" y="110490"/>
                    <a:pt x="3483293" y="116205"/>
                  </a:cubicBezTo>
                  <a:cubicBezTo>
                    <a:pt x="3493770" y="120967"/>
                    <a:pt x="3503295" y="125730"/>
                    <a:pt x="3512820" y="128587"/>
                  </a:cubicBezTo>
                  <a:cubicBezTo>
                    <a:pt x="3522345" y="132397"/>
                    <a:pt x="3531870" y="136207"/>
                    <a:pt x="3541395" y="140017"/>
                  </a:cubicBezTo>
                  <a:cubicBezTo>
                    <a:pt x="3549968" y="143827"/>
                    <a:pt x="3557587" y="147637"/>
                    <a:pt x="3565207" y="152400"/>
                  </a:cubicBezTo>
                  <a:cubicBezTo>
                    <a:pt x="3575685" y="156210"/>
                    <a:pt x="3582352" y="161925"/>
                    <a:pt x="3588068" y="167640"/>
                  </a:cubicBezTo>
                  <a:cubicBezTo>
                    <a:pt x="3593782" y="174307"/>
                    <a:pt x="3598545" y="181927"/>
                    <a:pt x="3602355" y="190500"/>
                  </a:cubicBezTo>
                  <a:cubicBezTo>
                    <a:pt x="3605212" y="199072"/>
                    <a:pt x="3607118" y="208597"/>
                    <a:pt x="3607118" y="219075"/>
                  </a:cubicBezTo>
                  <a:cubicBezTo>
                    <a:pt x="3607118" y="244792"/>
                    <a:pt x="3597593" y="266700"/>
                    <a:pt x="3578543" y="283845"/>
                  </a:cubicBezTo>
                  <a:cubicBezTo>
                    <a:pt x="3559493" y="300990"/>
                    <a:pt x="3535680" y="309562"/>
                    <a:pt x="3507105" y="309562"/>
                  </a:cubicBezTo>
                  <a:cubicBezTo>
                    <a:pt x="3493770" y="309562"/>
                    <a:pt x="3480435" y="307657"/>
                    <a:pt x="3468052" y="302895"/>
                  </a:cubicBezTo>
                  <a:cubicBezTo>
                    <a:pt x="3454718" y="298132"/>
                    <a:pt x="3443287" y="293370"/>
                    <a:pt x="3433762" y="287655"/>
                  </a:cubicBezTo>
                  <a:lnTo>
                    <a:pt x="3425190" y="302895"/>
                  </a:lnTo>
                  <a:lnTo>
                    <a:pt x="3408998" y="302895"/>
                  </a:lnTo>
                  <a:lnTo>
                    <a:pt x="3406140" y="201930"/>
                  </a:lnTo>
                  <a:lnTo>
                    <a:pt x="3422332" y="201930"/>
                  </a:lnTo>
                  <a:cubicBezTo>
                    <a:pt x="3426143" y="214312"/>
                    <a:pt x="3429952" y="225742"/>
                    <a:pt x="3434715" y="236220"/>
                  </a:cubicBezTo>
                  <a:cubicBezTo>
                    <a:pt x="3439477" y="246697"/>
                    <a:pt x="3445193" y="256222"/>
                    <a:pt x="3452812" y="264795"/>
                  </a:cubicBezTo>
                  <a:cubicBezTo>
                    <a:pt x="3460432" y="273367"/>
                    <a:pt x="3469005" y="280035"/>
                    <a:pt x="3478530" y="284797"/>
                  </a:cubicBezTo>
                  <a:cubicBezTo>
                    <a:pt x="3488055" y="289560"/>
                    <a:pt x="3499485" y="292417"/>
                    <a:pt x="3511868" y="292417"/>
                  </a:cubicBezTo>
                  <a:cubicBezTo>
                    <a:pt x="3521393" y="292417"/>
                    <a:pt x="3529965" y="291465"/>
                    <a:pt x="3536632" y="288607"/>
                  </a:cubicBezTo>
                  <a:cubicBezTo>
                    <a:pt x="3544252" y="285750"/>
                    <a:pt x="3549968" y="282892"/>
                    <a:pt x="3553777" y="278130"/>
                  </a:cubicBezTo>
                  <a:cubicBezTo>
                    <a:pt x="3558540" y="273367"/>
                    <a:pt x="3561398" y="268605"/>
                    <a:pt x="3563302" y="261937"/>
                  </a:cubicBezTo>
                  <a:cubicBezTo>
                    <a:pt x="3565207" y="256222"/>
                    <a:pt x="3566160" y="248602"/>
                    <a:pt x="3566160" y="240982"/>
                  </a:cubicBezTo>
                  <a:cubicBezTo>
                    <a:pt x="3566160" y="229552"/>
                    <a:pt x="3563302" y="218122"/>
                    <a:pt x="3556635" y="207645"/>
                  </a:cubicBezTo>
                  <a:cubicBezTo>
                    <a:pt x="3549968" y="197167"/>
                    <a:pt x="3540443" y="189547"/>
                    <a:pt x="3527107" y="184785"/>
                  </a:cubicBezTo>
                  <a:cubicBezTo>
                    <a:pt x="3518535" y="180975"/>
                    <a:pt x="3508057" y="177165"/>
                    <a:pt x="3495675" y="172402"/>
                  </a:cubicBezTo>
                  <a:cubicBezTo>
                    <a:pt x="3484245" y="167640"/>
                    <a:pt x="3473768" y="163830"/>
                    <a:pt x="3465195" y="160020"/>
                  </a:cubicBezTo>
                  <a:cubicBezTo>
                    <a:pt x="3448050" y="152400"/>
                    <a:pt x="3435668" y="142875"/>
                    <a:pt x="3426143" y="130492"/>
                  </a:cubicBezTo>
                  <a:cubicBezTo>
                    <a:pt x="3416618" y="118110"/>
                    <a:pt x="3411855" y="102870"/>
                    <a:pt x="3411855" y="82867"/>
                  </a:cubicBezTo>
                  <a:cubicBezTo>
                    <a:pt x="3411855" y="71437"/>
                    <a:pt x="3413760" y="60960"/>
                    <a:pt x="3418523" y="51435"/>
                  </a:cubicBezTo>
                  <a:cubicBezTo>
                    <a:pt x="3423285" y="41910"/>
                    <a:pt x="3429952" y="33337"/>
                    <a:pt x="3437573" y="25717"/>
                  </a:cubicBezTo>
                  <a:cubicBezTo>
                    <a:pt x="3445193" y="18097"/>
                    <a:pt x="3454718" y="12382"/>
                    <a:pt x="3466148" y="8572"/>
                  </a:cubicBezTo>
                  <a:cubicBezTo>
                    <a:pt x="3476625" y="4762"/>
                    <a:pt x="3488055" y="1905"/>
                    <a:pt x="3500437" y="1905"/>
                  </a:cubicBezTo>
                  <a:close/>
                  <a:moveTo>
                    <a:pt x="1459230" y="0"/>
                  </a:moveTo>
                  <a:cubicBezTo>
                    <a:pt x="1475423" y="0"/>
                    <a:pt x="1490663" y="1905"/>
                    <a:pt x="1503045" y="6667"/>
                  </a:cubicBezTo>
                  <a:cubicBezTo>
                    <a:pt x="1515428" y="10477"/>
                    <a:pt x="1525905" y="15240"/>
                    <a:pt x="1535430" y="20955"/>
                  </a:cubicBezTo>
                  <a:lnTo>
                    <a:pt x="1544003" y="6667"/>
                  </a:lnTo>
                  <a:lnTo>
                    <a:pt x="1560195" y="6667"/>
                  </a:lnTo>
                  <a:lnTo>
                    <a:pt x="1562100" y="109537"/>
                  </a:lnTo>
                  <a:lnTo>
                    <a:pt x="1544955" y="109537"/>
                  </a:lnTo>
                  <a:cubicBezTo>
                    <a:pt x="1542098" y="98107"/>
                    <a:pt x="1538288" y="86677"/>
                    <a:pt x="1534478" y="76200"/>
                  </a:cubicBezTo>
                  <a:cubicBezTo>
                    <a:pt x="1530668" y="64770"/>
                    <a:pt x="1524953" y="55245"/>
                    <a:pt x="1518285" y="46672"/>
                  </a:cubicBezTo>
                  <a:cubicBezTo>
                    <a:pt x="1511618" y="38100"/>
                    <a:pt x="1503045" y="30480"/>
                    <a:pt x="1493520" y="25717"/>
                  </a:cubicBezTo>
                  <a:cubicBezTo>
                    <a:pt x="1483995" y="20002"/>
                    <a:pt x="1472565" y="18097"/>
                    <a:pt x="1458278" y="18097"/>
                  </a:cubicBezTo>
                  <a:cubicBezTo>
                    <a:pt x="1443990" y="18097"/>
                    <a:pt x="1430655" y="20955"/>
                    <a:pt x="1418273" y="27622"/>
                  </a:cubicBezTo>
                  <a:cubicBezTo>
                    <a:pt x="1406843" y="33337"/>
                    <a:pt x="1396365" y="42862"/>
                    <a:pt x="1387793" y="54292"/>
                  </a:cubicBezTo>
                  <a:cubicBezTo>
                    <a:pt x="1379220" y="65722"/>
                    <a:pt x="1372553" y="80010"/>
                    <a:pt x="1368743" y="97155"/>
                  </a:cubicBezTo>
                  <a:cubicBezTo>
                    <a:pt x="1363980" y="114300"/>
                    <a:pt x="1362075" y="133350"/>
                    <a:pt x="1362075" y="155257"/>
                  </a:cubicBezTo>
                  <a:cubicBezTo>
                    <a:pt x="1362075" y="174307"/>
                    <a:pt x="1363980" y="191452"/>
                    <a:pt x="1368743" y="208597"/>
                  </a:cubicBezTo>
                  <a:cubicBezTo>
                    <a:pt x="1373505" y="224790"/>
                    <a:pt x="1380173" y="239077"/>
                    <a:pt x="1388745" y="251460"/>
                  </a:cubicBezTo>
                  <a:cubicBezTo>
                    <a:pt x="1397318" y="263842"/>
                    <a:pt x="1407795" y="273367"/>
                    <a:pt x="1421130" y="280987"/>
                  </a:cubicBezTo>
                  <a:cubicBezTo>
                    <a:pt x="1434465" y="287655"/>
                    <a:pt x="1448753" y="291465"/>
                    <a:pt x="1464945" y="291465"/>
                  </a:cubicBezTo>
                  <a:cubicBezTo>
                    <a:pt x="1477328" y="291465"/>
                    <a:pt x="1487805" y="289560"/>
                    <a:pt x="1498283" y="285750"/>
                  </a:cubicBezTo>
                  <a:cubicBezTo>
                    <a:pt x="1508760" y="281940"/>
                    <a:pt x="1515428" y="278130"/>
                    <a:pt x="1519238" y="274320"/>
                  </a:cubicBezTo>
                  <a:cubicBezTo>
                    <a:pt x="1520190" y="266700"/>
                    <a:pt x="1521143" y="260032"/>
                    <a:pt x="1521143" y="252412"/>
                  </a:cubicBezTo>
                  <a:cubicBezTo>
                    <a:pt x="1521143" y="244792"/>
                    <a:pt x="1521143" y="239077"/>
                    <a:pt x="1521143" y="233362"/>
                  </a:cubicBezTo>
                  <a:lnTo>
                    <a:pt x="1521143" y="217170"/>
                  </a:lnTo>
                  <a:cubicBezTo>
                    <a:pt x="1521143" y="211455"/>
                    <a:pt x="1520190" y="205740"/>
                    <a:pt x="1518285" y="201930"/>
                  </a:cubicBezTo>
                  <a:cubicBezTo>
                    <a:pt x="1516380" y="197167"/>
                    <a:pt x="1513523" y="194310"/>
                    <a:pt x="1508760" y="192405"/>
                  </a:cubicBezTo>
                  <a:cubicBezTo>
                    <a:pt x="1503998" y="190500"/>
                    <a:pt x="1498283" y="188595"/>
                    <a:pt x="1489710" y="187642"/>
                  </a:cubicBezTo>
                  <a:cubicBezTo>
                    <a:pt x="1482090" y="186690"/>
                    <a:pt x="1475423" y="185737"/>
                    <a:pt x="1471613" y="185737"/>
                  </a:cubicBezTo>
                  <a:lnTo>
                    <a:pt x="1471613" y="170497"/>
                  </a:lnTo>
                  <a:lnTo>
                    <a:pt x="1601153" y="170497"/>
                  </a:lnTo>
                  <a:lnTo>
                    <a:pt x="1601153" y="184785"/>
                  </a:lnTo>
                  <a:cubicBezTo>
                    <a:pt x="1597343" y="184785"/>
                    <a:pt x="1593533" y="185737"/>
                    <a:pt x="1587818" y="186690"/>
                  </a:cubicBezTo>
                  <a:cubicBezTo>
                    <a:pt x="1582103" y="187642"/>
                    <a:pt x="1577340" y="188595"/>
                    <a:pt x="1574483" y="190500"/>
                  </a:cubicBezTo>
                  <a:cubicBezTo>
                    <a:pt x="1570673" y="192405"/>
                    <a:pt x="1567815" y="195262"/>
                    <a:pt x="1565910" y="199072"/>
                  </a:cubicBezTo>
                  <a:cubicBezTo>
                    <a:pt x="1564005" y="202882"/>
                    <a:pt x="1563053" y="207645"/>
                    <a:pt x="1563053" y="212407"/>
                  </a:cubicBezTo>
                  <a:lnTo>
                    <a:pt x="1563053" y="235267"/>
                  </a:lnTo>
                  <a:cubicBezTo>
                    <a:pt x="1563053" y="252412"/>
                    <a:pt x="1563053" y="262890"/>
                    <a:pt x="1563053" y="268605"/>
                  </a:cubicBezTo>
                  <a:cubicBezTo>
                    <a:pt x="1563053" y="274320"/>
                    <a:pt x="1563053" y="279082"/>
                    <a:pt x="1564005" y="282892"/>
                  </a:cubicBezTo>
                  <a:cubicBezTo>
                    <a:pt x="1545908" y="291465"/>
                    <a:pt x="1526858" y="297180"/>
                    <a:pt x="1508760" y="301942"/>
                  </a:cubicBezTo>
                  <a:cubicBezTo>
                    <a:pt x="1490663" y="306705"/>
                    <a:pt x="1472565" y="308610"/>
                    <a:pt x="1454468" y="308610"/>
                  </a:cubicBezTo>
                  <a:cubicBezTo>
                    <a:pt x="1435418" y="308610"/>
                    <a:pt x="1417320" y="304800"/>
                    <a:pt x="1400175" y="298132"/>
                  </a:cubicBezTo>
                  <a:cubicBezTo>
                    <a:pt x="1383030" y="291465"/>
                    <a:pt x="1367790" y="280987"/>
                    <a:pt x="1354455" y="267652"/>
                  </a:cubicBezTo>
                  <a:cubicBezTo>
                    <a:pt x="1341120" y="254317"/>
                    <a:pt x="1330643" y="238125"/>
                    <a:pt x="1323023" y="220027"/>
                  </a:cubicBezTo>
                  <a:cubicBezTo>
                    <a:pt x="1315403" y="200977"/>
                    <a:pt x="1311593" y="180022"/>
                    <a:pt x="1311593" y="157162"/>
                  </a:cubicBezTo>
                  <a:cubicBezTo>
                    <a:pt x="1311593" y="134302"/>
                    <a:pt x="1315403" y="113347"/>
                    <a:pt x="1323023" y="94297"/>
                  </a:cubicBezTo>
                  <a:cubicBezTo>
                    <a:pt x="1330643" y="75247"/>
                    <a:pt x="1341120" y="58102"/>
                    <a:pt x="1354455" y="43815"/>
                  </a:cubicBezTo>
                  <a:cubicBezTo>
                    <a:pt x="1367790" y="29527"/>
                    <a:pt x="1383030" y="19050"/>
                    <a:pt x="1401128" y="11430"/>
                  </a:cubicBezTo>
                  <a:cubicBezTo>
                    <a:pt x="1419225" y="3810"/>
                    <a:pt x="1439228" y="0"/>
                    <a:pt x="145923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2" name="ïšḻíḓê">
              <a:extLst>
                <a:ext uri="{FF2B5EF4-FFF2-40B4-BE49-F238E27FC236}">
                  <a16:creationId xmlns:a16="http://schemas.microsoft.com/office/drawing/2014/main" id="{4FF0A24A-C0FA-5B4B-BF39-70DF51878C24}"/>
                </a:ext>
              </a:extLst>
            </p:cNvPr>
            <p:cNvSpPr/>
            <p:nvPr/>
          </p:nvSpPr>
          <p:spPr>
            <a:xfrm>
              <a:off x="5032505" y="2563066"/>
              <a:ext cx="4352938" cy="1239475"/>
            </a:xfrm>
            <a:custGeom>
              <a:avLst/>
              <a:gdLst>
                <a:gd name="connsiteX0" fmla="*/ 1911219 w 4352938"/>
                <a:gd name="connsiteY0" fmla="*/ 884984 h 1239475"/>
                <a:gd name="connsiteX1" fmla="*/ 2030282 w 4352938"/>
                <a:gd name="connsiteY1" fmla="*/ 953564 h 1239475"/>
                <a:gd name="connsiteX2" fmla="*/ 2055047 w 4352938"/>
                <a:gd name="connsiteY2" fmla="*/ 991664 h 1239475"/>
                <a:gd name="connsiteX3" fmla="*/ 2047427 w 4352938"/>
                <a:gd name="connsiteY3" fmla="*/ 1067864 h 1239475"/>
                <a:gd name="connsiteX4" fmla="*/ 1974085 w 4352938"/>
                <a:gd name="connsiteY4" fmla="*/ 1093581 h 1239475"/>
                <a:gd name="connsiteX5" fmla="*/ 1923602 w 4352938"/>
                <a:gd name="connsiteY5" fmla="*/ 1040241 h 1239475"/>
                <a:gd name="connsiteX6" fmla="*/ 1903600 w 4352938"/>
                <a:gd name="connsiteY6" fmla="*/ 1022144 h 1239475"/>
                <a:gd name="connsiteX7" fmla="*/ 1888359 w 4352938"/>
                <a:gd name="connsiteY7" fmla="*/ 887841 h 1239475"/>
                <a:gd name="connsiteX8" fmla="*/ 1911219 w 4352938"/>
                <a:gd name="connsiteY8" fmla="*/ 884984 h 1239475"/>
                <a:gd name="connsiteX9" fmla="*/ 3037075 w 4352938"/>
                <a:gd name="connsiteY9" fmla="*/ 831644 h 1239475"/>
                <a:gd name="connsiteX10" fmla="*/ 3118038 w 4352938"/>
                <a:gd name="connsiteY10" fmla="*/ 880221 h 1239475"/>
                <a:gd name="connsiteX11" fmla="*/ 3217097 w 4352938"/>
                <a:gd name="connsiteY11" fmla="*/ 1004046 h 1239475"/>
                <a:gd name="connsiteX12" fmla="*/ 3140897 w 4352938"/>
                <a:gd name="connsiteY12" fmla="*/ 1054529 h 1239475"/>
                <a:gd name="connsiteX13" fmla="*/ 3072318 w 4352938"/>
                <a:gd name="connsiteY13" fmla="*/ 1031669 h 1239475"/>
                <a:gd name="connsiteX14" fmla="*/ 3057077 w 4352938"/>
                <a:gd name="connsiteY14" fmla="*/ 970709 h 1239475"/>
                <a:gd name="connsiteX15" fmla="*/ 3052315 w 4352938"/>
                <a:gd name="connsiteY15" fmla="*/ 947849 h 1239475"/>
                <a:gd name="connsiteX16" fmla="*/ 3029455 w 4352938"/>
                <a:gd name="connsiteY16" fmla="*/ 836406 h 1239475"/>
                <a:gd name="connsiteX17" fmla="*/ 3037075 w 4352938"/>
                <a:gd name="connsiteY17" fmla="*/ 831644 h 1239475"/>
                <a:gd name="connsiteX18" fmla="*/ 4031485 w 4352938"/>
                <a:gd name="connsiteY18" fmla="*/ 816404 h 1239475"/>
                <a:gd name="connsiteX19" fmla="*/ 4124830 w 4352938"/>
                <a:gd name="connsiteY19" fmla="*/ 826881 h 1239475"/>
                <a:gd name="connsiteX20" fmla="*/ 4142927 w 4352938"/>
                <a:gd name="connsiteY20" fmla="*/ 867839 h 1239475"/>
                <a:gd name="connsiteX21" fmla="*/ 4130545 w 4352938"/>
                <a:gd name="connsiteY21" fmla="*/ 901176 h 1239475"/>
                <a:gd name="connsiteX22" fmla="*/ 4092445 w 4352938"/>
                <a:gd name="connsiteY22" fmla="*/ 936419 h 1239475"/>
                <a:gd name="connsiteX23" fmla="*/ 3998147 w 4352938"/>
                <a:gd name="connsiteY23" fmla="*/ 948801 h 1239475"/>
                <a:gd name="connsiteX24" fmla="*/ 3990527 w 4352938"/>
                <a:gd name="connsiteY24" fmla="*/ 959279 h 1239475"/>
                <a:gd name="connsiteX25" fmla="*/ 4016245 w 4352938"/>
                <a:gd name="connsiteY25" fmla="*/ 1030716 h 1239475"/>
                <a:gd name="connsiteX26" fmla="*/ 4021007 w 4352938"/>
                <a:gd name="connsiteY26" fmla="*/ 1061196 h 1239475"/>
                <a:gd name="connsiteX27" fmla="*/ 4028627 w 4352938"/>
                <a:gd name="connsiteY27" fmla="*/ 1104059 h 1239475"/>
                <a:gd name="connsiteX28" fmla="*/ 4010530 w 4352938"/>
                <a:gd name="connsiteY28" fmla="*/ 1142159 h 1239475"/>
                <a:gd name="connsiteX29" fmla="*/ 3990527 w 4352938"/>
                <a:gd name="connsiteY29" fmla="*/ 1175496 h 1239475"/>
                <a:gd name="connsiteX30" fmla="*/ 3940045 w 4352938"/>
                <a:gd name="connsiteY30" fmla="*/ 1183116 h 1239475"/>
                <a:gd name="connsiteX31" fmla="*/ 3917185 w 4352938"/>
                <a:gd name="connsiteY31" fmla="*/ 1203119 h 1239475"/>
                <a:gd name="connsiteX32" fmla="*/ 3828602 w 4352938"/>
                <a:gd name="connsiteY32" fmla="*/ 1185021 h 1239475"/>
                <a:gd name="connsiteX33" fmla="*/ 3782882 w 4352938"/>
                <a:gd name="connsiteY33" fmla="*/ 1162161 h 1239475"/>
                <a:gd name="connsiteX34" fmla="*/ 3778120 w 4352938"/>
                <a:gd name="connsiteY34" fmla="*/ 1144064 h 1239475"/>
                <a:gd name="connsiteX35" fmla="*/ 3782882 w 4352938"/>
                <a:gd name="connsiteY35" fmla="*/ 1144064 h 1239475"/>
                <a:gd name="connsiteX36" fmla="*/ 3843843 w 4352938"/>
                <a:gd name="connsiteY36" fmla="*/ 1141206 h 1239475"/>
                <a:gd name="connsiteX37" fmla="*/ 3930520 w 4352938"/>
                <a:gd name="connsiteY37" fmla="*/ 1110726 h 1239475"/>
                <a:gd name="connsiteX38" fmla="*/ 3945760 w 4352938"/>
                <a:gd name="connsiteY38" fmla="*/ 1087866 h 1239475"/>
                <a:gd name="connsiteX39" fmla="*/ 3938140 w 4352938"/>
                <a:gd name="connsiteY39" fmla="*/ 1049766 h 1239475"/>
                <a:gd name="connsiteX40" fmla="*/ 3940997 w 4352938"/>
                <a:gd name="connsiteY40" fmla="*/ 996426 h 1239475"/>
                <a:gd name="connsiteX41" fmla="*/ 3933377 w 4352938"/>
                <a:gd name="connsiteY41" fmla="*/ 978329 h 1239475"/>
                <a:gd name="connsiteX42" fmla="*/ 3872418 w 4352938"/>
                <a:gd name="connsiteY42" fmla="*/ 996426 h 1239475"/>
                <a:gd name="connsiteX43" fmla="*/ 3823840 w 4352938"/>
                <a:gd name="connsiteY43" fmla="*/ 1004046 h 1239475"/>
                <a:gd name="connsiteX44" fmla="*/ 3770500 w 4352938"/>
                <a:gd name="connsiteY44" fmla="*/ 1029764 h 1239475"/>
                <a:gd name="connsiteX45" fmla="*/ 3645722 w 4352938"/>
                <a:gd name="connsiteY45" fmla="*/ 1110726 h 1239475"/>
                <a:gd name="connsiteX46" fmla="*/ 3589525 w 4352938"/>
                <a:gd name="connsiteY46" fmla="*/ 1128824 h 1239475"/>
                <a:gd name="connsiteX47" fmla="*/ 3566665 w 4352938"/>
                <a:gd name="connsiteY47" fmla="*/ 1118346 h 1239475"/>
                <a:gd name="connsiteX48" fmla="*/ 3561902 w 4352938"/>
                <a:gd name="connsiteY48" fmla="*/ 1101201 h 1239475"/>
                <a:gd name="connsiteX49" fmla="*/ 3526660 w 4352938"/>
                <a:gd name="connsiteY49" fmla="*/ 1017381 h 1239475"/>
                <a:gd name="connsiteX50" fmla="*/ 3554282 w 4352938"/>
                <a:gd name="connsiteY50" fmla="*/ 989759 h 1239475"/>
                <a:gd name="connsiteX51" fmla="*/ 3589525 w 4352938"/>
                <a:gd name="connsiteY51" fmla="*/ 986901 h 1239475"/>
                <a:gd name="connsiteX52" fmla="*/ 3630482 w 4352938"/>
                <a:gd name="connsiteY52" fmla="*/ 961184 h 1239475"/>
                <a:gd name="connsiteX53" fmla="*/ 3656200 w 4352938"/>
                <a:gd name="connsiteY53" fmla="*/ 956421 h 1239475"/>
                <a:gd name="connsiteX54" fmla="*/ 3752402 w 4352938"/>
                <a:gd name="connsiteY54" fmla="*/ 910701 h 1239475"/>
                <a:gd name="connsiteX55" fmla="*/ 3897182 w 4352938"/>
                <a:gd name="connsiteY55" fmla="*/ 854504 h 1239475"/>
                <a:gd name="connsiteX56" fmla="*/ 4031485 w 4352938"/>
                <a:gd name="connsiteY56" fmla="*/ 816404 h 1239475"/>
                <a:gd name="connsiteX57" fmla="*/ 281492 w 4352938"/>
                <a:gd name="connsiteY57" fmla="*/ 738299 h 1239475"/>
                <a:gd name="connsiteX58" fmla="*/ 205292 w 4352938"/>
                <a:gd name="connsiteY58" fmla="*/ 794496 h 1239475"/>
                <a:gd name="connsiteX59" fmla="*/ 174812 w 4352938"/>
                <a:gd name="connsiteY59" fmla="*/ 832596 h 1239475"/>
                <a:gd name="connsiteX60" fmla="*/ 170049 w 4352938"/>
                <a:gd name="connsiteY60" fmla="*/ 850694 h 1239475"/>
                <a:gd name="connsiteX61" fmla="*/ 96707 w 4352938"/>
                <a:gd name="connsiteY61" fmla="*/ 951659 h 1239475"/>
                <a:gd name="connsiteX62" fmla="*/ 63369 w 4352938"/>
                <a:gd name="connsiteY62" fmla="*/ 1009761 h 1239475"/>
                <a:gd name="connsiteX63" fmla="*/ 70989 w 4352938"/>
                <a:gd name="connsiteY63" fmla="*/ 1012619 h 1239475"/>
                <a:gd name="connsiteX64" fmla="*/ 134807 w 4352938"/>
                <a:gd name="connsiteY64" fmla="*/ 1002141 h 1239475"/>
                <a:gd name="connsiteX65" fmla="*/ 177669 w 4352938"/>
                <a:gd name="connsiteY65" fmla="*/ 971661 h 1239475"/>
                <a:gd name="connsiteX66" fmla="*/ 226247 w 4352938"/>
                <a:gd name="connsiteY66" fmla="*/ 953564 h 1239475"/>
                <a:gd name="connsiteX67" fmla="*/ 253869 w 4352938"/>
                <a:gd name="connsiteY67" fmla="*/ 933561 h 1239475"/>
                <a:gd name="connsiteX68" fmla="*/ 291969 w 4352938"/>
                <a:gd name="connsiteY68" fmla="*/ 907844 h 1239475"/>
                <a:gd name="connsiteX69" fmla="*/ 291969 w 4352938"/>
                <a:gd name="connsiteY69" fmla="*/ 874506 h 1239475"/>
                <a:gd name="connsiteX70" fmla="*/ 293874 w 4352938"/>
                <a:gd name="connsiteY70" fmla="*/ 829739 h 1239475"/>
                <a:gd name="connsiteX71" fmla="*/ 293874 w 4352938"/>
                <a:gd name="connsiteY71" fmla="*/ 741156 h 1239475"/>
                <a:gd name="connsiteX72" fmla="*/ 281492 w 4352938"/>
                <a:gd name="connsiteY72" fmla="*/ 738299 h 1239475"/>
                <a:gd name="connsiteX73" fmla="*/ 1852924 w 4352938"/>
                <a:gd name="connsiteY73" fmla="*/ 577625 h 1239475"/>
                <a:gd name="connsiteX74" fmla="*/ 1952177 w 4352938"/>
                <a:gd name="connsiteY74" fmla="*/ 596377 h 1239475"/>
                <a:gd name="connsiteX75" fmla="*/ 1959798 w 4352938"/>
                <a:gd name="connsiteY75" fmla="*/ 616379 h 1239475"/>
                <a:gd name="connsiteX76" fmla="*/ 1903600 w 4352938"/>
                <a:gd name="connsiteY76" fmla="*/ 659242 h 1239475"/>
                <a:gd name="connsiteX77" fmla="*/ 1888360 w 4352938"/>
                <a:gd name="connsiteY77" fmla="*/ 682102 h 1239475"/>
                <a:gd name="connsiteX78" fmla="*/ 1875977 w 4352938"/>
                <a:gd name="connsiteY78" fmla="*/ 684959 h 1239475"/>
                <a:gd name="connsiteX79" fmla="*/ 1863595 w 4352938"/>
                <a:gd name="connsiteY79" fmla="*/ 704962 h 1239475"/>
                <a:gd name="connsiteX80" fmla="*/ 1835973 w 4352938"/>
                <a:gd name="connsiteY80" fmla="*/ 724964 h 1239475"/>
                <a:gd name="connsiteX81" fmla="*/ 1808350 w 4352938"/>
                <a:gd name="connsiteY81" fmla="*/ 755444 h 1239475"/>
                <a:gd name="connsiteX82" fmla="*/ 1762630 w 4352938"/>
                <a:gd name="connsiteY82" fmla="*/ 804022 h 1239475"/>
                <a:gd name="connsiteX83" fmla="*/ 1795967 w 4352938"/>
                <a:gd name="connsiteY83" fmla="*/ 785924 h 1239475"/>
                <a:gd name="connsiteX84" fmla="*/ 1882645 w 4352938"/>
                <a:gd name="connsiteY84" fmla="*/ 783067 h 1239475"/>
                <a:gd name="connsiteX85" fmla="*/ 1893123 w 4352938"/>
                <a:gd name="connsiteY85" fmla="*/ 809737 h 1239475"/>
                <a:gd name="connsiteX86" fmla="*/ 1867405 w 4352938"/>
                <a:gd name="connsiteY86" fmla="*/ 843074 h 1239475"/>
                <a:gd name="connsiteX87" fmla="*/ 1773107 w 4352938"/>
                <a:gd name="connsiteY87" fmla="*/ 901177 h 1239475"/>
                <a:gd name="connsiteX88" fmla="*/ 1724530 w 4352938"/>
                <a:gd name="connsiteY88" fmla="*/ 942134 h 1239475"/>
                <a:gd name="connsiteX89" fmla="*/ 1742627 w 4352938"/>
                <a:gd name="connsiteY89" fmla="*/ 1025954 h 1239475"/>
                <a:gd name="connsiteX90" fmla="*/ 1770250 w 4352938"/>
                <a:gd name="connsiteY90" fmla="*/ 1233599 h 1239475"/>
                <a:gd name="connsiteX91" fmla="*/ 1762630 w 4352938"/>
                <a:gd name="connsiteY91" fmla="*/ 1236457 h 1239475"/>
                <a:gd name="connsiteX92" fmla="*/ 1729292 w 4352938"/>
                <a:gd name="connsiteY92" fmla="*/ 1236457 h 1239475"/>
                <a:gd name="connsiteX93" fmla="*/ 1709290 w 4352938"/>
                <a:gd name="connsiteY93" fmla="*/ 1213597 h 1239475"/>
                <a:gd name="connsiteX94" fmla="*/ 1709290 w 4352938"/>
                <a:gd name="connsiteY94" fmla="*/ 1190737 h 1239475"/>
                <a:gd name="connsiteX95" fmla="*/ 1691192 w 4352938"/>
                <a:gd name="connsiteY95" fmla="*/ 1167877 h 1239475"/>
                <a:gd name="connsiteX96" fmla="*/ 1637852 w 4352938"/>
                <a:gd name="connsiteY96" fmla="*/ 1145017 h 1239475"/>
                <a:gd name="connsiteX97" fmla="*/ 1637852 w 4352938"/>
                <a:gd name="connsiteY97" fmla="*/ 1129777 h 1239475"/>
                <a:gd name="connsiteX98" fmla="*/ 1653092 w 4352938"/>
                <a:gd name="connsiteY98" fmla="*/ 1109774 h 1239475"/>
                <a:gd name="connsiteX99" fmla="*/ 1675952 w 4352938"/>
                <a:gd name="connsiteY99" fmla="*/ 1105012 h 1239475"/>
                <a:gd name="connsiteX100" fmla="*/ 1688335 w 4352938"/>
                <a:gd name="connsiteY100" fmla="*/ 1048814 h 1239475"/>
                <a:gd name="connsiteX101" fmla="*/ 1675952 w 4352938"/>
                <a:gd name="connsiteY101" fmla="*/ 1015477 h 1239475"/>
                <a:gd name="connsiteX102" fmla="*/ 1668332 w 4352938"/>
                <a:gd name="connsiteY102" fmla="*/ 1012619 h 1239475"/>
                <a:gd name="connsiteX103" fmla="*/ 1645473 w 4352938"/>
                <a:gd name="connsiteY103" fmla="*/ 1027859 h 1239475"/>
                <a:gd name="connsiteX104" fmla="*/ 1617850 w 4352938"/>
                <a:gd name="connsiteY104" fmla="*/ 1058339 h 1239475"/>
                <a:gd name="connsiteX105" fmla="*/ 1605467 w 4352938"/>
                <a:gd name="connsiteY105" fmla="*/ 1063102 h 1239475"/>
                <a:gd name="connsiteX106" fmla="*/ 1587370 w 4352938"/>
                <a:gd name="connsiteY106" fmla="*/ 1093582 h 1239475"/>
                <a:gd name="connsiteX107" fmla="*/ 1554032 w 4352938"/>
                <a:gd name="connsiteY107" fmla="*/ 1121204 h 1239475"/>
                <a:gd name="connsiteX108" fmla="*/ 1450210 w 4352938"/>
                <a:gd name="connsiteY108" fmla="*/ 1230742 h 1239475"/>
                <a:gd name="connsiteX109" fmla="*/ 1355913 w 4352938"/>
                <a:gd name="connsiteY109" fmla="*/ 1104059 h 1239475"/>
                <a:gd name="connsiteX110" fmla="*/ 1394013 w 4352938"/>
                <a:gd name="connsiteY110" fmla="*/ 1093582 h 1239475"/>
                <a:gd name="connsiteX111" fmla="*/ 1419730 w 4352938"/>
                <a:gd name="connsiteY111" fmla="*/ 1101202 h 1239475"/>
                <a:gd name="connsiteX112" fmla="*/ 1434970 w 4352938"/>
                <a:gd name="connsiteY112" fmla="*/ 1085962 h 1239475"/>
                <a:gd name="connsiteX113" fmla="*/ 1470213 w 4352938"/>
                <a:gd name="connsiteY113" fmla="*/ 1070722 h 1239475"/>
                <a:gd name="connsiteX114" fmla="*/ 1490215 w 4352938"/>
                <a:gd name="connsiteY114" fmla="*/ 1052624 h 1239475"/>
                <a:gd name="connsiteX115" fmla="*/ 1525457 w 4352938"/>
                <a:gd name="connsiteY115" fmla="*/ 1037384 h 1239475"/>
                <a:gd name="connsiteX116" fmla="*/ 1612135 w 4352938"/>
                <a:gd name="connsiteY116" fmla="*/ 979282 h 1239475"/>
                <a:gd name="connsiteX117" fmla="*/ 1677857 w 4352938"/>
                <a:gd name="connsiteY117" fmla="*/ 921179 h 1239475"/>
                <a:gd name="connsiteX118" fmla="*/ 1650235 w 4352938"/>
                <a:gd name="connsiteY118" fmla="*/ 893557 h 1239475"/>
                <a:gd name="connsiteX119" fmla="*/ 1683573 w 4352938"/>
                <a:gd name="connsiteY119" fmla="*/ 812594 h 1239475"/>
                <a:gd name="connsiteX120" fmla="*/ 1660713 w 4352938"/>
                <a:gd name="connsiteY120" fmla="*/ 807832 h 1239475"/>
                <a:gd name="connsiteX121" fmla="*/ 1627375 w 4352938"/>
                <a:gd name="connsiteY121" fmla="*/ 818309 h 1239475"/>
                <a:gd name="connsiteX122" fmla="*/ 1627375 w 4352938"/>
                <a:gd name="connsiteY122" fmla="*/ 881174 h 1239475"/>
                <a:gd name="connsiteX123" fmla="*/ 1627375 w 4352938"/>
                <a:gd name="connsiteY123" fmla="*/ 882127 h 1239475"/>
                <a:gd name="connsiteX124" fmla="*/ 1624517 w 4352938"/>
                <a:gd name="connsiteY124" fmla="*/ 897367 h 1239475"/>
                <a:gd name="connsiteX125" fmla="*/ 1546413 w 4352938"/>
                <a:gd name="connsiteY125" fmla="*/ 999284 h 1239475"/>
                <a:gd name="connsiteX126" fmla="*/ 1515932 w 4352938"/>
                <a:gd name="connsiteY126" fmla="*/ 965947 h 1239475"/>
                <a:gd name="connsiteX127" fmla="*/ 1508313 w 4352938"/>
                <a:gd name="connsiteY127" fmla="*/ 938324 h 1239475"/>
                <a:gd name="connsiteX128" fmla="*/ 1493073 w 4352938"/>
                <a:gd name="connsiteY128" fmla="*/ 912607 h 1239475"/>
                <a:gd name="connsiteX129" fmla="*/ 1505455 w 4352938"/>
                <a:gd name="connsiteY129" fmla="*/ 744967 h 1239475"/>
                <a:gd name="connsiteX130" fmla="*/ 1502598 w 4352938"/>
                <a:gd name="connsiteY130" fmla="*/ 686864 h 1239475"/>
                <a:gd name="connsiteX131" fmla="*/ 1513075 w 4352938"/>
                <a:gd name="connsiteY131" fmla="*/ 682102 h 1239475"/>
                <a:gd name="connsiteX132" fmla="*/ 1523552 w 4352938"/>
                <a:gd name="connsiteY132" fmla="*/ 679244 h 1239475"/>
                <a:gd name="connsiteX133" fmla="*/ 1543555 w 4352938"/>
                <a:gd name="connsiteY133" fmla="*/ 689722 h 1239475"/>
                <a:gd name="connsiteX134" fmla="*/ 1584513 w 4352938"/>
                <a:gd name="connsiteY134" fmla="*/ 723059 h 1239475"/>
                <a:gd name="connsiteX135" fmla="*/ 1680715 w 4352938"/>
                <a:gd name="connsiteY135" fmla="*/ 664957 h 1239475"/>
                <a:gd name="connsiteX136" fmla="*/ 1723577 w 4352938"/>
                <a:gd name="connsiteY136" fmla="*/ 626857 h 1239475"/>
                <a:gd name="connsiteX137" fmla="*/ 1761677 w 4352938"/>
                <a:gd name="connsiteY137" fmla="*/ 622094 h 1239475"/>
                <a:gd name="connsiteX138" fmla="*/ 1774060 w 4352938"/>
                <a:gd name="connsiteY138" fmla="*/ 603997 h 1239475"/>
                <a:gd name="connsiteX139" fmla="*/ 1822638 w 4352938"/>
                <a:gd name="connsiteY139" fmla="*/ 581137 h 1239475"/>
                <a:gd name="connsiteX140" fmla="*/ 1852924 w 4352938"/>
                <a:gd name="connsiteY140" fmla="*/ 577625 h 1239475"/>
                <a:gd name="connsiteX141" fmla="*/ 3579047 w 4352938"/>
                <a:gd name="connsiteY141" fmla="*/ 530654 h 1239475"/>
                <a:gd name="connsiteX142" fmla="*/ 3604764 w 4352938"/>
                <a:gd name="connsiteY142" fmla="*/ 533511 h 1239475"/>
                <a:gd name="connsiteX143" fmla="*/ 3680964 w 4352938"/>
                <a:gd name="connsiteY143" fmla="*/ 644954 h 1239475"/>
                <a:gd name="connsiteX144" fmla="*/ 3642864 w 4352938"/>
                <a:gd name="connsiteY144" fmla="*/ 718296 h 1239475"/>
                <a:gd name="connsiteX145" fmla="*/ 3615242 w 4352938"/>
                <a:gd name="connsiteY145" fmla="*/ 718296 h 1239475"/>
                <a:gd name="connsiteX146" fmla="*/ 3587619 w 4352938"/>
                <a:gd name="connsiteY146" fmla="*/ 669719 h 1239475"/>
                <a:gd name="connsiteX147" fmla="*/ 3586667 w 4352938"/>
                <a:gd name="connsiteY147" fmla="*/ 619236 h 1239475"/>
                <a:gd name="connsiteX148" fmla="*/ 3579047 w 4352938"/>
                <a:gd name="connsiteY148" fmla="*/ 530654 h 1239475"/>
                <a:gd name="connsiteX149" fmla="*/ 1938842 w 4352938"/>
                <a:gd name="connsiteY149" fmla="*/ 307769 h 1239475"/>
                <a:gd name="connsiteX150" fmla="*/ 1969322 w 4352938"/>
                <a:gd name="connsiteY150" fmla="*/ 307769 h 1239475"/>
                <a:gd name="connsiteX151" fmla="*/ 1979799 w 4352938"/>
                <a:gd name="connsiteY151" fmla="*/ 333486 h 1239475"/>
                <a:gd name="connsiteX152" fmla="*/ 1946462 w 4352938"/>
                <a:gd name="connsiteY152" fmla="*/ 368729 h 1239475"/>
                <a:gd name="connsiteX153" fmla="*/ 1913124 w 4352938"/>
                <a:gd name="connsiteY153" fmla="*/ 373491 h 1239475"/>
                <a:gd name="connsiteX154" fmla="*/ 1832162 w 4352938"/>
                <a:gd name="connsiteY154" fmla="*/ 429689 h 1239475"/>
                <a:gd name="connsiteX155" fmla="*/ 1708337 w 4352938"/>
                <a:gd name="connsiteY155" fmla="*/ 546846 h 1239475"/>
                <a:gd name="connsiteX156" fmla="*/ 1629279 w 4352938"/>
                <a:gd name="connsiteY156" fmla="*/ 557324 h 1239475"/>
                <a:gd name="connsiteX157" fmla="*/ 1519742 w 4352938"/>
                <a:gd name="connsiteY157" fmla="*/ 498269 h 1239475"/>
                <a:gd name="connsiteX158" fmla="*/ 1524504 w 4352938"/>
                <a:gd name="connsiteY158" fmla="*/ 452549 h 1239475"/>
                <a:gd name="connsiteX159" fmla="*/ 1775964 w 4352938"/>
                <a:gd name="connsiteY159" fmla="*/ 351584 h 1239475"/>
                <a:gd name="connsiteX160" fmla="*/ 1798824 w 4352938"/>
                <a:gd name="connsiteY160" fmla="*/ 348726 h 1239475"/>
                <a:gd name="connsiteX161" fmla="*/ 1885501 w 4352938"/>
                <a:gd name="connsiteY161" fmla="*/ 318246 h 1239475"/>
                <a:gd name="connsiteX162" fmla="*/ 1938842 w 4352938"/>
                <a:gd name="connsiteY162" fmla="*/ 307769 h 1239475"/>
                <a:gd name="connsiteX163" fmla="*/ 667255 w 4352938"/>
                <a:gd name="connsiteY163" fmla="*/ 301102 h 1239475"/>
                <a:gd name="connsiteX164" fmla="*/ 717738 w 4352938"/>
                <a:gd name="connsiteY164" fmla="*/ 346822 h 1239475"/>
                <a:gd name="connsiteX165" fmla="*/ 819655 w 4352938"/>
                <a:gd name="connsiteY165" fmla="*/ 587804 h 1239475"/>
                <a:gd name="connsiteX166" fmla="*/ 845372 w 4352938"/>
                <a:gd name="connsiteY166" fmla="*/ 600187 h 1239475"/>
                <a:gd name="connsiteX167" fmla="*/ 875852 w 4352938"/>
                <a:gd name="connsiteY167" fmla="*/ 566849 h 1239475"/>
                <a:gd name="connsiteX168" fmla="*/ 921572 w 4352938"/>
                <a:gd name="connsiteY168" fmla="*/ 536369 h 1239475"/>
                <a:gd name="connsiteX169" fmla="*/ 921572 w 4352938"/>
                <a:gd name="connsiteY169" fmla="*/ 474457 h 1239475"/>
                <a:gd name="connsiteX170" fmla="*/ 921572 w 4352938"/>
                <a:gd name="connsiteY170" fmla="*/ 467789 h 1239475"/>
                <a:gd name="connsiteX171" fmla="*/ 927288 w 4352938"/>
                <a:gd name="connsiteY171" fmla="*/ 463027 h 1239475"/>
                <a:gd name="connsiteX172" fmla="*/ 949195 w 4352938"/>
                <a:gd name="connsiteY172" fmla="*/ 452549 h 1239475"/>
                <a:gd name="connsiteX173" fmla="*/ 959672 w 4352938"/>
                <a:gd name="connsiteY173" fmla="*/ 463027 h 1239475"/>
                <a:gd name="connsiteX174" fmla="*/ 962530 w 4352938"/>
                <a:gd name="connsiteY174" fmla="*/ 481124 h 1239475"/>
                <a:gd name="connsiteX175" fmla="*/ 988247 w 4352938"/>
                <a:gd name="connsiteY175" fmla="*/ 506842 h 1239475"/>
                <a:gd name="connsiteX176" fmla="*/ 1061590 w 4352938"/>
                <a:gd name="connsiteY176" fmla="*/ 537322 h 1239475"/>
                <a:gd name="connsiteX177" fmla="*/ 1061590 w 4352938"/>
                <a:gd name="connsiteY177" fmla="*/ 557324 h 1239475"/>
                <a:gd name="connsiteX178" fmla="*/ 1056827 w 4352938"/>
                <a:gd name="connsiteY178" fmla="*/ 598282 h 1239475"/>
                <a:gd name="connsiteX179" fmla="*/ 1003488 w 4352938"/>
                <a:gd name="connsiteY179" fmla="*/ 666862 h 1239475"/>
                <a:gd name="connsiteX180" fmla="*/ 934907 w 4352938"/>
                <a:gd name="connsiteY180" fmla="*/ 692579 h 1239475"/>
                <a:gd name="connsiteX181" fmla="*/ 846325 w 4352938"/>
                <a:gd name="connsiteY181" fmla="*/ 723059 h 1239475"/>
                <a:gd name="connsiteX182" fmla="*/ 849182 w 4352938"/>
                <a:gd name="connsiteY182" fmla="*/ 802117 h 1239475"/>
                <a:gd name="connsiteX183" fmla="*/ 783460 w 4352938"/>
                <a:gd name="connsiteY183" fmla="*/ 865934 h 1239475"/>
                <a:gd name="connsiteX184" fmla="*/ 786317 w 4352938"/>
                <a:gd name="connsiteY184" fmla="*/ 870697 h 1239475"/>
                <a:gd name="connsiteX185" fmla="*/ 882520 w 4352938"/>
                <a:gd name="connsiteY185" fmla="*/ 867839 h 1239475"/>
                <a:gd name="connsiteX186" fmla="*/ 958720 w 4352938"/>
                <a:gd name="connsiteY186" fmla="*/ 842122 h 1239475"/>
                <a:gd name="connsiteX187" fmla="*/ 984438 w 4352938"/>
                <a:gd name="connsiteY187" fmla="*/ 839264 h 1239475"/>
                <a:gd name="connsiteX188" fmla="*/ 1088260 w 4352938"/>
                <a:gd name="connsiteY188" fmla="*/ 808784 h 1239475"/>
                <a:gd name="connsiteX189" fmla="*/ 1095880 w 4352938"/>
                <a:gd name="connsiteY189" fmla="*/ 844027 h 1239475"/>
                <a:gd name="connsiteX190" fmla="*/ 1065400 w 4352938"/>
                <a:gd name="connsiteY190" fmla="*/ 900224 h 1239475"/>
                <a:gd name="connsiteX191" fmla="*/ 1009202 w 4352938"/>
                <a:gd name="connsiteY191" fmla="*/ 933562 h 1239475"/>
                <a:gd name="connsiteX192" fmla="*/ 897760 w 4352938"/>
                <a:gd name="connsiteY192" fmla="*/ 964042 h 1239475"/>
                <a:gd name="connsiteX193" fmla="*/ 859660 w 4352938"/>
                <a:gd name="connsiteY193" fmla="*/ 964042 h 1239475"/>
                <a:gd name="connsiteX194" fmla="*/ 829180 w 4352938"/>
                <a:gd name="connsiteY194" fmla="*/ 989759 h 1239475"/>
                <a:gd name="connsiteX195" fmla="*/ 710117 w 4352938"/>
                <a:gd name="connsiteY195" fmla="*/ 977377 h 1239475"/>
                <a:gd name="connsiteX196" fmla="*/ 638680 w 4352938"/>
                <a:gd name="connsiteY196" fmla="*/ 827834 h 1239475"/>
                <a:gd name="connsiteX197" fmla="*/ 631060 w 4352938"/>
                <a:gd name="connsiteY197" fmla="*/ 769732 h 1239475"/>
                <a:gd name="connsiteX198" fmla="*/ 592960 w 4352938"/>
                <a:gd name="connsiteY198" fmla="*/ 607807 h 1239475"/>
                <a:gd name="connsiteX199" fmla="*/ 608200 w 4352938"/>
                <a:gd name="connsiteY199" fmla="*/ 521129 h 1239475"/>
                <a:gd name="connsiteX200" fmla="*/ 643442 w 4352938"/>
                <a:gd name="connsiteY200" fmla="*/ 376349 h 1239475"/>
                <a:gd name="connsiteX201" fmla="*/ 644395 w 4352938"/>
                <a:gd name="connsiteY201" fmla="*/ 363014 h 1239475"/>
                <a:gd name="connsiteX202" fmla="*/ 667255 w 4352938"/>
                <a:gd name="connsiteY202" fmla="*/ 301102 h 1239475"/>
                <a:gd name="connsiteX203" fmla="*/ 4077204 w 4352938"/>
                <a:gd name="connsiteY203" fmla="*/ 290624 h 1239475"/>
                <a:gd name="connsiteX204" fmla="*/ 3993384 w 4352938"/>
                <a:gd name="connsiteY204" fmla="*/ 420164 h 1239475"/>
                <a:gd name="connsiteX205" fmla="*/ 4026721 w 4352938"/>
                <a:gd name="connsiteY205" fmla="*/ 445881 h 1239475"/>
                <a:gd name="connsiteX206" fmla="*/ 4049582 w 4352938"/>
                <a:gd name="connsiteY206" fmla="*/ 384921 h 1239475"/>
                <a:gd name="connsiteX207" fmla="*/ 4069584 w 4352938"/>
                <a:gd name="connsiteY207" fmla="*/ 382064 h 1239475"/>
                <a:gd name="connsiteX208" fmla="*/ 4092444 w 4352938"/>
                <a:gd name="connsiteY208" fmla="*/ 476361 h 1239475"/>
                <a:gd name="connsiteX209" fmla="*/ 4104827 w 4352938"/>
                <a:gd name="connsiteY209" fmla="*/ 479219 h 1239475"/>
                <a:gd name="connsiteX210" fmla="*/ 4130544 w 4352938"/>
                <a:gd name="connsiteY210" fmla="*/ 436356 h 1239475"/>
                <a:gd name="connsiteX211" fmla="*/ 4206744 w 4352938"/>
                <a:gd name="connsiteY211" fmla="*/ 318246 h 1239475"/>
                <a:gd name="connsiteX212" fmla="*/ 4077204 w 4352938"/>
                <a:gd name="connsiteY212" fmla="*/ 290624 h 1239475"/>
                <a:gd name="connsiteX213" fmla="*/ 3600002 w 4352938"/>
                <a:gd name="connsiteY213" fmla="*/ 256334 h 1239475"/>
                <a:gd name="connsiteX214" fmla="*/ 3663820 w 4352938"/>
                <a:gd name="connsiteY214" fmla="*/ 304912 h 1239475"/>
                <a:gd name="connsiteX215" fmla="*/ 3732400 w 4352938"/>
                <a:gd name="connsiteY215" fmla="*/ 340154 h 1239475"/>
                <a:gd name="connsiteX216" fmla="*/ 3834317 w 4352938"/>
                <a:gd name="connsiteY216" fmla="*/ 524939 h 1239475"/>
                <a:gd name="connsiteX217" fmla="*/ 3747640 w 4352938"/>
                <a:gd name="connsiteY217" fmla="*/ 590662 h 1239475"/>
                <a:gd name="connsiteX218" fmla="*/ 3699062 w 4352938"/>
                <a:gd name="connsiteY218" fmla="*/ 428737 h 1239475"/>
                <a:gd name="connsiteX219" fmla="*/ 3668582 w 4352938"/>
                <a:gd name="connsiteY219" fmla="*/ 398257 h 1239475"/>
                <a:gd name="connsiteX220" fmla="*/ 3615242 w 4352938"/>
                <a:gd name="connsiteY220" fmla="*/ 330629 h 1239475"/>
                <a:gd name="connsiteX221" fmla="*/ 3587620 w 4352938"/>
                <a:gd name="connsiteY221" fmla="*/ 307769 h 1239475"/>
                <a:gd name="connsiteX222" fmla="*/ 3587620 w 4352938"/>
                <a:gd name="connsiteY222" fmla="*/ 266812 h 1239475"/>
                <a:gd name="connsiteX223" fmla="*/ 3600002 w 4352938"/>
                <a:gd name="connsiteY223" fmla="*/ 256334 h 1239475"/>
                <a:gd name="connsiteX224" fmla="*/ 189099 w 4352938"/>
                <a:gd name="connsiteY224" fmla="*/ 169656 h 1239475"/>
                <a:gd name="connsiteX225" fmla="*/ 239582 w 4352938"/>
                <a:gd name="connsiteY225" fmla="*/ 207756 h 1239475"/>
                <a:gd name="connsiteX226" fmla="*/ 416747 w 4352938"/>
                <a:gd name="connsiteY226" fmla="*/ 339201 h 1239475"/>
                <a:gd name="connsiteX227" fmla="*/ 419604 w 4352938"/>
                <a:gd name="connsiteY227" fmla="*/ 407781 h 1239475"/>
                <a:gd name="connsiteX228" fmla="*/ 424367 w 4352938"/>
                <a:gd name="connsiteY228" fmla="*/ 506841 h 1239475"/>
                <a:gd name="connsiteX229" fmla="*/ 429129 w 4352938"/>
                <a:gd name="connsiteY229" fmla="*/ 550656 h 1239475"/>
                <a:gd name="connsiteX230" fmla="*/ 426272 w 4352938"/>
                <a:gd name="connsiteY230" fmla="*/ 629714 h 1239475"/>
                <a:gd name="connsiteX231" fmla="*/ 415794 w 4352938"/>
                <a:gd name="connsiteY231" fmla="*/ 822119 h 1239475"/>
                <a:gd name="connsiteX232" fmla="*/ 412937 w 4352938"/>
                <a:gd name="connsiteY232" fmla="*/ 885936 h 1239475"/>
                <a:gd name="connsiteX233" fmla="*/ 371979 w 4352938"/>
                <a:gd name="connsiteY233" fmla="*/ 1058339 h 1239475"/>
                <a:gd name="connsiteX234" fmla="*/ 333879 w 4352938"/>
                <a:gd name="connsiteY234" fmla="*/ 1119299 h 1239475"/>
                <a:gd name="connsiteX235" fmla="*/ 303399 w 4352938"/>
                <a:gd name="connsiteY235" fmla="*/ 1122156 h 1239475"/>
                <a:gd name="connsiteX236" fmla="*/ 291017 w 4352938"/>
                <a:gd name="connsiteY236" fmla="*/ 1020239 h 1239475"/>
                <a:gd name="connsiteX237" fmla="*/ 291017 w 4352938"/>
                <a:gd name="connsiteY237" fmla="*/ 984996 h 1239475"/>
                <a:gd name="connsiteX238" fmla="*/ 283397 w 4352938"/>
                <a:gd name="connsiteY238" fmla="*/ 984996 h 1239475"/>
                <a:gd name="connsiteX239" fmla="*/ 217674 w 4352938"/>
                <a:gd name="connsiteY239" fmla="*/ 1041194 h 1239475"/>
                <a:gd name="connsiteX240" fmla="*/ 205292 w 4352938"/>
                <a:gd name="connsiteY240" fmla="*/ 1056434 h 1239475"/>
                <a:gd name="connsiteX241" fmla="*/ 133854 w 4352938"/>
                <a:gd name="connsiteY241" fmla="*/ 1099296 h 1239475"/>
                <a:gd name="connsiteX242" fmla="*/ 80514 w 4352938"/>
                <a:gd name="connsiteY242" fmla="*/ 1152636 h 1239475"/>
                <a:gd name="connsiteX243" fmla="*/ 35747 w 4352938"/>
                <a:gd name="connsiteY243" fmla="*/ 1152636 h 1239475"/>
                <a:gd name="connsiteX244" fmla="*/ 31937 w 4352938"/>
                <a:gd name="connsiteY244" fmla="*/ 1149779 h 1239475"/>
                <a:gd name="connsiteX245" fmla="*/ 1457 w 4352938"/>
                <a:gd name="connsiteY245" fmla="*/ 1013571 h 1239475"/>
                <a:gd name="connsiteX246" fmla="*/ 3362 w 4352938"/>
                <a:gd name="connsiteY246" fmla="*/ 1004046 h 1239475"/>
                <a:gd name="connsiteX247" fmla="*/ 9077 w 4352938"/>
                <a:gd name="connsiteY247" fmla="*/ 998331 h 1239475"/>
                <a:gd name="connsiteX248" fmla="*/ 101469 w 4352938"/>
                <a:gd name="connsiteY248" fmla="*/ 814499 h 1239475"/>
                <a:gd name="connsiteX249" fmla="*/ 119567 w 4352938"/>
                <a:gd name="connsiteY249" fmla="*/ 750681 h 1239475"/>
                <a:gd name="connsiteX250" fmla="*/ 107184 w 4352938"/>
                <a:gd name="connsiteY250" fmla="*/ 694484 h 1239475"/>
                <a:gd name="connsiteX251" fmla="*/ 107184 w 4352938"/>
                <a:gd name="connsiteY251" fmla="*/ 674481 h 1239475"/>
                <a:gd name="connsiteX252" fmla="*/ 79562 w 4352938"/>
                <a:gd name="connsiteY252" fmla="*/ 623999 h 1239475"/>
                <a:gd name="connsiteX253" fmla="*/ 94802 w 4352938"/>
                <a:gd name="connsiteY253" fmla="*/ 611616 h 1239475"/>
                <a:gd name="connsiteX254" fmla="*/ 145284 w 4352938"/>
                <a:gd name="connsiteY254" fmla="*/ 631619 h 1239475"/>
                <a:gd name="connsiteX255" fmla="*/ 191004 w 4352938"/>
                <a:gd name="connsiteY255" fmla="*/ 636381 h 1239475"/>
                <a:gd name="connsiteX256" fmla="*/ 221484 w 4352938"/>
                <a:gd name="connsiteY256" fmla="*/ 659241 h 1239475"/>
                <a:gd name="connsiteX257" fmla="*/ 254822 w 4352938"/>
                <a:gd name="connsiteY257" fmla="*/ 664004 h 1239475"/>
                <a:gd name="connsiteX258" fmla="*/ 292922 w 4352938"/>
                <a:gd name="connsiteY258" fmla="*/ 689721 h 1239475"/>
                <a:gd name="connsiteX259" fmla="*/ 297684 w 4352938"/>
                <a:gd name="connsiteY259" fmla="*/ 631619 h 1239475"/>
                <a:gd name="connsiteX260" fmla="*/ 297684 w 4352938"/>
                <a:gd name="connsiteY260" fmla="*/ 581136 h 1239475"/>
                <a:gd name="connsiteX261" fmla="*/ 292922 w 4352938"/>
                <a:gd name="connsiteY261" fmla="*/ 370634 h 1239475"/>
                <a:gd name="connsiteX262" fmla="*/ 239582 w 4352938"/>
                <a:gd name="connsiteY262" fmla="*/ 302054 h 1239475"/>
                <a:gd name="connsiteX263" fmla="*/ 211959 w 4352938"/>
                <a:gd name="connsiteY263" fmla="*/ 259191 h 1239475"/>
                <a:gd name="connsiteX264" fmla="*/ 169097 w 4352938"/>
                <a:gd name="connsiteY264" fmla="*/ 187754 h 1239475"/>
                <a:gd name="connsiteX265" fmla="*/ 189099 w 4352938"/>
                <a:gd name="connsiteY265" fmla="*/ 169656 h 1239475"/>
                <a:gd name="connsiteX266" fmla="*/ 2741800 w 4352938"/>
                <a:gd name="connsiteY266" fmla="*/ 161084 h 1239475"/>
                <a:gd name="connsiteX267" fmla="*/ 2802760 w 4352938"/>
                <a:gd name="connsiteY267" fmla="*/ 173466 h 1239475"/>
                <a:gd name="connsiteX268" fmla="*/ 2836097 w 4352938"/>
                <a:gd name="connsiteY268" fmla="*/ 201089 h 1239475"/>
                <a:gd name="connsiteX269" fmla="*/ 2899915 w 4352938"/>
                <a:gd name="connsiteY269" fmla="*/ 243951 h 1239475"/>
                <a:gd name="connsiteX270" fmla="*/ 2904677 w 4352938"/>
                <a:gd name="connsiteY270" fmla="*/ 312531 h 1239475"/>
                <a:gd name="connsiteX271" fmla="*/ 2892295 w 4352938"/>
                <a:gd name="connsiteY271" fmla="*/ 327771 h 1239475"/>
                <a:gd name="connsiteX272" fmla="*/ 2892295 w 4352938"/>
                <a:gd name="connsiteY272" fmla="*/ 393494 h 1239475"/>
                <a:gd name="connsiteX273" fmla="*/ 2895152 w 4352938"/>
                <a:gd name="connsiteY273" fmla="*/ 565896 h 1239475"/>
                <a:gd name="connsiteX274" fmla="*/ 2899915 w 4352938"/>
                <a:gd name="connsiteY274" fmla="*/ 565896 h 1239475"/>
                <a:gd name="connsiteX275" fmla="*/ 2971352 w 4352938"/>
                <a:gd name="connsiteY275" fmla="*/ 520176 h 1239475"/>
                <a:gd name="connsiteX276" fmla="*/ 3123752 w 4352938"/>
                <a:gd name="connsiteY276" fmla="*/ 433499 h 1239475"/>
                <a:gd name="connsiteX277" fmla="*/ 3131372 w 4352938"/>
                <a:gd name="connsiteY277" fmla="*/ 468741 h 1239475"/>
                <a:gd name="connsiteX278" fmla="*/ 3113275 w 4352938"/>
                <a:gd name="connsiteY278" fmla="*/ 496364 h 1239475"/>
                <a:gd name="connsiteX279" fmla="*/ 3068507 w 4352938"/>
                <a:gd name="connsiteY279" fmla="*/ 544941 h 1239475"/>
                <a:gd name="connsiteX280" fmla="*/ 2987545 w 4352938"/>
                <a:gd name="connsiteY280" fmla="*/ 603044 h 1239475"/>
                <a:gd name="connsiteX281" fmla="*/ 2949445 w 4352938"/>
                <a:gd name="connsiteY281" fmla="*/ 638286 h 1239475"/>
                <a:gd name="connsiteX282" fmla="*/ 2891342 w 4352938"/>
                <a:gd name="connsiteY282" fmla="*/ 681149 h 1239475"/>
                <a:gd name="connsiteX283" fmla="*/ 2883722 w 4352938"/>
                <a:gd name="connsiteY283" fmla="*/ 734489 h 1239475"/>
                <a:gd name="connsiteX284" fmla="*/ 2845622 w 4352938"/>
                <a:gd name="connsiteY284" fmla="*/ 873554 h 1239475"/>
                <a:gd name="connsiteX285" fmla="*/ 2766565 w 4352938"/>
                <a:gd name="connsiteY285" fmla="*/ 952611 h 1239475"/>
                <a:gd name="connsiteX286" fmla="*/ 2472242 w 4352938"/>
                <a:gd name="connsiteY286" fmla="*/ 1074531 h 1239475"/>
                <a:gd name="connsiteX287" fmla="*/ 2472242 w 4352938"/>
                <a:gd name="connsiteY287" fmla="*/ 1069769 h 1239475"/>
                <a:gd name="connsiteX288" fmla="*/ 2497960 w 4352938"/>
                <a:gd name="connsiteY288" fmla="*/ 1028811 h 1239475"/>
                <a:gd name="connsiteX289" fmla="*/ 2538917 w 4352938"/>
                <a:gd name="connsiteY289" fmla="*/ 1003094 h 1239475"/>
                <a:gd name="connsiteX290" fmla="*/ 2558920 w 4352938"/>
                <a:gd name="connsiteY290" fmla="*/ 1000236 h 1239475"/>
                <a:gd name="connsiteX291" fmla="*/ 2586542 w 4352938"/>
                <a:gd name="connsiteY291" fmla="*/ 987854 h 1239475"/>
                <a:gd name="connsiteX292" fmla="*/ 2612260 w 4352938"/>
                <a:gd name="connsiteY292" fmla="*/ 972614 h 1239475"/>
                <a:gd name="connsiteX293" fmla="*/ 2736085 w 4352938"/>
                <a:gd name="connsiteY293" fmla="*/ 769731 h 1239475"/>
                <a:gd name="connsiteX294" fmla="*/ 2624642 w 4352938"/>
                <a:gd name="connsiteY294" fmla="*/ 804974 h 1239475"/>
                <a:gd name="connsiteX295" fmla="*/ 2601782 w 4352938"/>
                <a:gd name="connsiteY295" fmla="*/ 809736 h 1239475"/>
                <a:gd name="connsiteX296" fmla="*/ 2556062 w 4352938"/>
                <a:gd name="connsiteY296" fmla="*/ 850694 h 1239475"/>
                <a:gd name="connsiteX297" fmla="*/ 2492245 w 4352938"/>
                <a:gd name="connsiteY297" fmla="*/ 888794 h 1239475"/>
                <a:gd name="connsiteX298" fmla="*/ 2316985 w 4352938"/>
                <a:gd name="connsiteY298" fmla="*/ 942134 h 1239475"/>
                <a:gd name="connsiteX299" fmla="*/ 2289362 w 4352938"/>
                <a:gd name="connsiteY299" fmla="*/ 792591 h 1239475"/>
                <a:gd name="connsiteX300" fmla="*/ 2294125 w 4352938"/>
                <a:gd name="connsiteY300" fmla="*/ 784971 h 1239475"/>
                <a:gd name="connsiteX301" fmla="*/ 2304602 w 4352938"/>
                <a:gd name="connsiteY301" fmla="*/ 790686 h 1239475"/>
                <a:gd name="connsiteX302" fmla="*/ 2332225 w 4352938"/>
                <a:gd name="connsiteY302" fmla="*/ 824024 h 1239475"/>
                <a:gd name="connsiteX303" fmla="*/ 2352227 w 4352938"/>
                <a:gd name="connsiteY303" fmla="*/ 821166 h 1239475"/>
                <a:gd name="connsiteX304" fmla="*/ 2395090 w 4352938"/>
                <a:gd name="connsiteY304" fmla="*/ 805926 h 1239475"/>
                <a:gd name="connsiteX305" fmla="*/ 2422712 w 4352938"/>
                <a:gd name="connsiteY305" fmla="*/ 803069 h 1239475"/>
                <a:gd name="connsiteX306" fmla="*/ 2526535 w 4352938"/>
                <a:gd name="connsiteY306" fmla="*/ 744966 h 1239475"/>
                <a:gd name="connsiteX307" fmla="*/ 2587495 w 4352938"/>
                <a:gd name="connsiteY307" fmla="*/ 724964 h 1239475"/>
                <a:gd name="connsiteX308" fmla="*/ 2645597 w 4352938"/>
                <a:gd name="connsiteY308" fmla="*/ 699246 h 1239475"/>
                <a:gd name="connsiteX309" fmla="*/ 2759897 w 4352938"/>
                <a:gd name="connsiteY309" fmla="*/ 648764 h 1239475"/>
                <a:gd name="connsiteX310" fmla="*/ 2772280 w 4352938"/>
                <a:gd name="connsiteY310" fmla="*/ 546846 h 1239475"/>
                <a:gd name="connsiteX311" fmla="*/ 2767517 w 4352938"/>
                <a:gd name="connsiteY311" fmla="*/ 354441 h 1239475"/>
                <a:gd name="connsiteX312" fmla="*/ 2718940 w 4352938"/>
                <a:gd name="connsiteY312" fmla="*/ 171561 h 1239475"/>
                <a:gd name="connsiteX313" fmla="*/ 2741800 w 4352938"/>
                <a:gd name="connsiteY313" fmla="*/ 161084 h 1239475"/>
                <a:gd name="connsiteX314" fmla="*/ 4109589 w 4352938"/>
                <a:gd name="connsiteY314" fmla="*/ 20114 h 1239475"/>
                <a:gd name="connsiteX315" fmla="*/ 4147689 w 4352938"/>
                <a:gd name="connsiteY315" fmla="*/ 70596 h 1239475"/>
                <a:gd name="connsiteX316" fmla="*/ 4137212 w 4352938"/>
                <a:gd name="connsiteY316" fmla="*/ 126794 h 1239475"/>
                <a:gd name="connsiteX317" fmla="*/ 4083871 w 4352938"/>
                <a:gd name="connsiteY317" fmla="*/ 243951 h 1239475"/>
                <a:gd name="connsiteX318" fmla="*/ 4091492 w 4352938"/>
                <a:gd name="connsiteY318" fmla="*/ 246809 h 1239475"/>
                <a:gd name="connsiteX319" fmla="*/ 4157214 w 4352938"/>
                <a:gd name="connsiteY319" fmla="*/ 228711 h 1239475"/>
                <a:gd name="connsiteX320" fmla="*/ 4245796 w 4352938"/>
                <a:gd name="connsiteY320" fmla="*/ 202994 h 1239475"/>
                <a:gd name="connsiteX321" fmla="*/ 4276277 w 4352938"/>
                <a:gd name="connsiteY321" fmla="*/ 195374 h 1239475"/>
                <a:gd name="connsiteX322" fmla="*/ 4296279 w 4352938"/>
                <a:gd name="connsiteY322" fmla="*/ 207756 h 1239475"/>
                <a:gd name="connsiteX323" fmla="*/ 4346762 w 4352938"/>
                <a:gd name="connsiteY323" fmla="*/ 218234 h 1239475"/>
                <a:gd name="connsiteX324" fmla="*/ 4328664 w 4352938"/>
                <a:gd name="connsiteY324" fmla="*/ 306816 h 1239475"/>
                <a:gd name="connsiteX325" fmla="*/ 4211507 w 4352938"/>
                <a:gd name="connsiteY325" fmla="*/ 468741 h 1239475"/>
                <a:gd name="connsiteX326" fmla="*/ 4157214 w 4352938"/>
                <a:gd name="connsiteY326" fmla="*/ 521129 h 1239475"/>
                <a:gd name="connsiteX327" fmla="*/ 4210554 w 4352938"/>
                <a:gd name="connsiteY327" fmla="*/ 521129 h 1239475"/>
                <a:gd name="connsiteX328" fmla="*/ 4251512 w 4352938"/>
                <a:gd name="connsiteY328" fmla="*/ 533511 h 1239475"/>
                <a:gd name="connsiteX329" fmla="*/ 4167692 w 4352938"/>
                <a:gd name="connsiteY329" fmla="*/ 688769 h 1239475"/>
                <a:gd name="connsiteX330" fmla="*/ 4140069 w 4352938"/>
                <a:gd name="connsiteY330" fmla="*/ 716391 h 1239475"/>
                <a:gd name="connsiteX331" fmla="*/ 4083871 w 4352938"/>
                <a:gd name="connsiteY331" fmla="*/ 736394 h 1239475"/>
                <a:gd name="connsiteX332" fmla="*/ 3989574 w 4352938"/>
                <a:gd name="connsiteY332" fmla="*/ 779256 h 1239475"/>
                <a:gd name="connsiteX333" fmla="*/ 3986717 w 4352938"/>
                <a:gd name="connsiteY333" fmla="*/ 753539 h 1239475"/>
                <a:gd name="connsiteX334" fmla="*/ 4044819 w 4352938"/>
                <a:gd name="connsiteY334" fmla="*/ 703056 h 1239475"/>
                <a:gd name="connsiteX335" fmla="*/ 4064821 w 4352938"/>
                <a:gd name="connsiteY335" fmla="*/ 675434 h 1239475"/>
                <a:gd name="connsiteX336" fmla="*/ 4105779 w 4352938"/>
                <a:gd name="connsiteY336" fmla="*/ 637334 h 1239475"/>
                <a:gd name="connsiteX337" fmla="*/ 4113399 w 4352938"/>
                <a:gd name="connsiteY337" fmla="*/ 617331 h 1239475"/>
                <a:gd name="connsiteX338" fmla="*/ 4136259 w 4352938"/>
                <a:gd name="connsiteY338" fmla="*/ 583994 h 1239475"/>
                <a:gd name="connsiteX339" fmla="*/ 4123877 w 4352938"/>
                <a:gd name="connsiteY339" fmla="*/ 583994 h 1239475"/>
                <a:gd name="connsiteX340" fmla="*/ 4081014 w 4352938"/>
                <a:gd name="connsiteY340" fmla="*/ 609711 h 1239475"/>
                <a:gd name="connsiteX341" fmla="*/ 4027674 w 4352938"/>
                <a:gd name="connsiteY341" fmla="*/ 660194 h 1239475"/>
                <a:gd name="connsiteX342" fmla="*/ 3827649 w 4352938"/>
                <a:gd name="connsiteY342" fmla="*/ 779256 h 1239475"/>
                <a:gd name="connsiteX343" fmla="*/ 3635244 w 4352938"/>
                <a:gd name="connsiteY343" fmla="*/ 820214 h 1239475"/>
                <a:gd name="connsiteX344" fmla="*/ 3632387 w 4352938"/>
                <a:gd name="connsiteY344" fmla="*/ 802116 h 1239475"/>
                <a:gd name="connsiteX345" fmla="*/ 3635244 w 4352938"/>
                <a:gd name="connsiteY345" fmla="*/ 797354 h 1239475"/>
                <a:gd name="connsiteX346" fmla="*/ 3815267 w 4352938"/>
                <a:gd name="connsiteY346" fmla="*/ 683054 h 1239475"/>
                <a:gd name="connsiteX347" fmla="*/ 3848604 w 4352938"/>
                <a:gd name="connsiteY347" fmla="*/ 672576 h 1239475"/>
                <a:gd name="connsiteX348" fmla="*/ 3970524 w 4352938"/>
                <a:gd name="connsiteY348" fmla="*/ 603996 h 1239475"/>
                <a:gd name="connsiteX349" fmla="*/ 4059107 w 4352938"/>
                <a:gd name="connsiteY349" fmla="*/ 561134 h 1239475"/>
                <a:gd name="connsiteX350" fmla="*/ 4094349 w 4352938"/>
                <a:gd name="connsiteY350" fmla="*/ 535416 h 1239475"/>
                <a:gd name="connsiteX351" fmla="*/ 4089587 w 4352938"/>
                <a:gd name="connsiteY351" fmla="*/ 535416 h 1239475"/>
                <a:gd name="connsiteX352" fmla="*/ 3993384 w 4352938"/>
                <a:gd name="connsiteY352" fmla="*/ 563039 h 1239475"/>
                <a:gd name="connsiteX353" fmla="*/ 3990527 w 4352938"/>
                <a:gd name="connsiteY353" fmla="*/ 537321 h 1239475"/>
                <a:gd name="connsiteX354" fmla="*/ 4005767 w 4352938"/>
                <a:gd name="connsiteY354" fmla="*/ 499221 h 1239475"/>
                <a:gd name="connsiteX355" fmla="*/ 3941949 w 4352938"/>
                <a:gd name="connsiteY355" fmla="*/ 471599 h 1239475"/>
                <a:gd name="connsiteX356" fmla="*/ 3860987 w 4352938"/>
                <a:gd name="connsiteY356" fmla="*/ 544941 h 1239475"/>
                <a:gd name="connsiteX357" fmla="*/ 3845746 w 4352938"/>
                <a:gd name="connsiteY357" fmla="*/ 537321 h 1239475"/>
                <a:gd name="connsiteX358" fmla="*/ 3858129 w 4352938"/>
                <a:gd name="connsiteY358" fmla="*/ 502079 h 1239475"/>
                <a:gd name="connsiteX359" fmla="*/ 3900992 w 4352938"/>
                <a:gd name="connsiteY359" fmla="*/ 436356 h 1239475"/>
                <a:gd name="connsiteX360" fmla="*/ 3880989 w 4352938"/>
                <a:gd name="connsiteY360" fmla="*/ 403019 h 1239475"/>
                <a:gd name="connsiteX361" fmla="*/ 3883846 w 4352938"/>
                <a:gd name="connsiteY361" fmla="*/ 400161 h 1239475"/>
                <a:gd name="connsiteX362" fmla="*/ 3941949 w 4352938"/>
                <a:gd name="connsiteY362" fmla="*/ 392541 h 1239475"/>
                <a:gd name="connsiteX363" fmla="*/ 3982907 w 4352938"/>
                <a:gd name="connsiteY363" fmla="*/ 328724 h 1239475"/>
                <a:gd name="connsiteX364" fmla="*/ 3924804 w 4352938"/>
                <a:gd name="connsiteY364" fmla="*/ 339201 h 1239475"/>
                <a:gd name="connsiteX365" fmla="*/ 3921946 w 4352938"/>
                <a:gd name="connsiteY365" fmla="*/ 319199 h 1239475"/>
                <a:gd name="connsiteX366" fmla="*/ 3949569 w 4352938"/>
                <a:gd name="connsiteY366" fmla="*/ 273479 h 1239475"/>
                <a:gd name="connsiteX367" fmla="*/ 3914327 w 4352938"/>
                <a:gd name="connsiteY367" fmla="*/ 273479 h 1239475"/>
                <a:gd name="connsiteX368" fmla="*/ 3876227 w 4352938"/>
                <a:gd name="connsiteY368" fmla="*/ 220139 h 1239475"/>
                <a:gd name="connsiteX369" fmla="*/ 3901944 w 4352938"/>
                <a:gd name="connsiteY369" fmla="*/ 212519 h 1239475"/>
                <a:gd name="connsiteX370" fmla="*/ 3982907 w 4352938"/>
                <a:gd name="connsiteY370" fmla="*/ 200136 h 1239475"/>
                <a:gd name="connsiteX371" fmla="*/ 4021007 w 4352938"/>
                <a:gd name="connsiteY371" fmla="*/ 189659 h 1239475"/>
                <a:gd name="connsiteX372" fmla="*/ 4086729 w 4352938"/>
                <a:gd name="connsiteY372" fmla="*/ 30591 h 1239475"/>
                <a:gd name="connsiteX373" fmla="*/ 4109589 w 4352938"/>
                <a:gd name="connsiteY373" fmla="*/ 20114 h 1239475"/>
                <a:gd name="connsiteX374" fmla="*/ 1675952 w 4352938"/>
                <a:gd name="connsiteY374" fmla="*/ 111 h 1239475"/>
                <a:gd name="connsiteX375" fmla="*/ 1800729 w 4352938"/>
                <a:gd name="connsiteY375" fmla="*/ 42974 h 1239475"/>
                <a:gd name="connsiteX376" fmla="*/ 1834067 w 4352938"/>
                <a:gd name="connsiteY376" fmla="*/ 55356 h 1239475"/>
                <a:gd name="connsiteX377" fmla="*/ 1899789 w 4352938"/>
                <a:gd name="connsiteY377" fmla="*/ 101076 h 1239475"/>
                <a:gd name="connsiteX378" fmla="*/ 1917887 w 4352938"/>
                <a:gd name="connsiteY378" fmla="*/ 126794 h 1239475"/>
                <a:gd name="connsiteX379" fmla="*/ 1814064 w 4352938"/>
                <a:gd name="connsiteY379" fmla="*/ 215376 h 1239475"/>
                <a:gd name="connsiteX380" fmla="*/ 1717862 w 4352938"/>
                <a:gd name="connsiteY380" fmla="*/ 279194 h 1239475"/>
                <a:gd name="connsiteX381" fmla="*/ 1710242 w 4352938"/>
                <a:gd name="connsiteY381" fmla="*/ 253476 h 1239475"/>
                <a:gd name="connsiteX382" fmla="*/ 1720719 w 4352938"/>
                <a:gd name="connsiteY382" fmla="*/ 151559 h 1239475"/>
                <a:gd name="connsiteX383" fmla="*/ 1695002 w 4352938"/>
                <a:gd name="connsiteY383" fmla="*/ 101076 h 1239475"/>
                <a:gd name="connsiteX384" fmla="*/ 1684524 w 4352938"/>
                <a:gd name="connsiteY384" fmla="*/ 93456 h 1239475"/>
                <a:gd name="connsiteX385" fmla="*/ 1678809 w 4352938"/>
                <a:gd name="connsiteY385" fmla="*/ 63929 h 1239475"/>
                <a:gd name="connsiteX386" fmla="*/ 1675952 w 4352938"/>
                <a:gd name="connsiteY386" fmla="*/ 111 h 1239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</a:cxnLst>
              <a:rect l="l" t="t" r="r" b="b"/>
              <a:pathLst>
                <a:path w="4352938" h="1239475">
                  <a:moveTo>
                    <a:pt x="1911219" y="884984"/>
                  </a:moveTo>
                  <a:cubicBezTo>
                    <a:pt x="1975989" y="884031"/>
                    <a:pt x="2003612" y="917369"/>
                    <a:pt x="2030282" y="953564"/>
                  </a:cubicBezTo>
                  <a:cubicBezTo>
                    <a:pt x="2038854" y="965946"/>
                    <a:pt x="2054094" y="969756"/>
                    <a:pt x="2055047" y="991664"/>
                  </a:cubicBezTo>
                  <a:cubicBezTo>
                    <a:pt x="2063619" y="1004999"/>
                    <a:pt x="2051237" y="1052624"/>
                    <a:pt x="2047427" y="1067864"/>
                  </a:cubicBezTo>
                  <a:cubicBezTo>
                    <a:pt x="2035044" y="1076436"/>
                    <a:pt x="2001707" y="1111679"/>
                    <a:pt x="1974085" y="1093581"/>
                  </a:cubicBezTo>
                  <a:cubicBezTo>
                    <a:pt x="1947414" y="1084056"/>
                    <a:pt x="1938842" y="1062149"/>
                    <a:pt x="1923602" y="1040241"/>
                  </a:cubicBezTo>
                  <a:cubicBezTo>
                    <a:pt x="1916934" y="1033574"/>
                    <a:pt x="1910267" y="1027859"/>
                    <a:pt x="1903600" y="1022144"/>
                  </a:cubicBezTo>
                  <a:cubicBezTo>
                    <a:pt x="1876929" y="983091"/>
                    <a:pt x="1875977" y="940229"/>
                    <a:pt x="1888359" y="887841"/>
                  </a:cubicBezTo>
                  <a:cubicBezTo>
                    <a:pt x="1896932" y="887841"/>
                    <a:pt x="1906457" y="887841"/>
                    <a:pt x="1911219" y="884984"/>
                  </a:cubicBezTo>
                  <a:close/>
                  <a:moveTo>
                    <a:pt x="3037075" y="831644"/>
                  </a:moveTo>
                  <a:cubicBezTo>
                    <a:pt x="3082795" y="831644"/>
                    <a:pt x="3093272" y="860219"/>
                    <a:pt x="3118038" y="880221"/>
                  </a:cubicBezTo>
                  <a:cubicBezTo>
                    <a:pt x="3156138" y="909749"/>
                    <a:pt x="3217097" y="938324"/>
                    <a:pt x="3217097" y="1004046"/>
                  </a:cubicBezTo>
                  <a:cubicBezTo>
                    <a:pt x="3199000" y="1025001"/>
                    <a:pt x="3169472" y="1045004"/>
                    <a:pt x="3140897" y="1054529"/>
                  </a:cubicBezTo>
                  <a:cubicBezTo>
                    <a:pt x="3114227" y="1063101"/>
                    <a:pt x="3075175" y="1054529"/>
                    <a:pt x="3072318" y="1031669"/>
                  </a:cubicBezTo>
                  <a:cubicBezTo>
                    <a:pt x="3086605" y="1008809"/>
                    <a:pt x="3062793" y="982139"/>
                    <a:pt x="3057077" y="970709"/>
                  </a:cubicBezTo>
                  <a:cubicBezTo>
                    <a:pt x="3056125" y="963089"/>
                    <a:pt x="3054220" y="955469"/>
                    <a:pt x="3052315" y="947849"/>
                  </a:cubicBezTo>
                  <a:cubicBezTo>
                    <a:pt x="3036122" y="904986"/>
                    <a:pt x="3028502" y="896414"/>
                    <a:pt x="3029455" y="836406"/>
                  </a:cubicBezTo>
                  <a:cubicBezTo>
                    <a:pt x="3032313" y="835454"/>
                    <a:pt x="3035170" y="833549"/>
                    <a:pt x="3037075" y="831644"/>
                  </a:cubicBezTo>
                  <a:close/>
                  <a:moveTo>
                    <a:pt x="4031485" y="816404"/>
                  </a:moveTo>
                  <a:cubicBezTo>
                    <a:pt x="4066727" y="816404"/>
                    <a:pt x="4088635" y="825929"/>
                    <a:pt x="4124830" y="826881"/>
                  </a:cubicBezTo>
                  <a:cubicBezTo>
                    <a:pt x="4134355" y="841169"/>
                    <a:pt x="4142927" y="843074"/>
                    <a:pt x="4142927" y="867839"/>
                  </a:cubicBezTo>
                  <a:cubicBezTo>
                    <a:pt x="4136260" y="877364"/>
                    <a:pt x="4136260" y="891651"/>
                    <a:pt x="4130545" y="901176"/>
                  </a:cubicBezTo>
                  <a:cubicBezTo>
                    <a:pt x="4121020" y="915464"/>
                    <a:pt x="4104827" y="924036"/>
                    <a:pt x="4092445" y="936419"/>
                  </a:cubicBezTo>
                  <a:cubicBezTo>
                    <a:pt x="4054345" y="935466"/>
                    <a:pt x="4026722" y="942134"/>
                    <a:pt x="3998147" y="948801"/>
                  </a:cubicBezTo>
                  <a:cubicBezTo>
                    <a:pt x="3994338" y="950706"/>
                    <a:pt x="3990527" y="955469"/>
                    <a:pt x="3990527" y="959279"/>
                  </a:cubicBezTo>
                  <a:cubicBezTo>
                    <a:pt x="3991480" y="994521"/>
                    <a:pt x="4006720" y="1006904"/>
                    <a:pt x="4016245" y="1030716"/>
                  </a:cubicBezTo>
                  <a:cubicBezTo>
                    <a:pt x="4017197" y="1041194"/>
                    <a:pt x="4019102" y="1050719"/>
                    <a:pt x="4021007" y="1061196"/>
                  </a:cubicBezTo>
                  <a:cubicBezTo>
                    <a:pt x="4023865" y="1070721"/>
                    <a:pt x="4033390" y="1086914"/>
                    <a:pt x="4028627" y="1104059"/>
                  </a:cubicBezTo>
                  <a:cubicBezTo>
                    <a:pt x="4024818" y="1115489"/>
                    <a:pt x="4016245" y="1131681"/>
                    <a:pt x="4010530" y="1142159"/>
                  </a:cubicBezTo>
                  <a:cubicBezTo>
                    <a:pt x="4004815" y="1154541"/>
                    <a:pt x="4002910" y="1169781"/>
                    <a:pt x="3990527" y="1175496"/>
                  </a:cubicBezTo>
                  <a:cubicBezTo>
                    <a:pt x="3978145" y="1186926"/>
                    <a:pt x="3960047" y="1177401"/>
                    <a:pt x="3940045" y="1183116"/>
                  </a:cubicBezTo>
                  <a:cubicBezTo>
                    <a:pt x="3928615" y="1185974"/>
                    <a:pt x="3925757" y="1198356"/>
                    <a:pt x="3917185" y="1203119"/>
                  </a:cubicBezTo>
                  <a:cubicBezTo>
                    <a:pt x="3877180" y="1225979"/>
                    <a:pt x="3852415" y="1192641"/>
                    <a:pt x="3828602" y="1185021"/>
                  </a:cubicBezTo>
                  <a:cubicBezTo>
                    <a:pt x="3804790" y="1177401"/>
                    <a:pt x="3790502" y="1185021"/>
                    <a:pt x="3782882" y="1162161"/>
                  </a:cubicBezTo>
                  <a:cubicBezTo>
                    <a:pt x="3779072" y="1157399"/>
                    <a:pt x="3779072" y="1152636"/>
                    <a:pt x="3778120" y="1144064"/>
                  </a:cubicBezTo>
                  <a:cubicBezTo>
                    <a:pt x="3779072" y="1144064"/>
                    <a:pt x="3780977" y="1144064"/>
                    <a:pt x="3782882" y="1144064"/>
                  </a:cubicBezTo>
                  <a:cubicBezTo>
                    <a:pt x="3798122" y="1132634"/>
                    <a:pt x="3823840" y="1146921"/>
                    <a:pt x="3843843" y="1141206"/>
                  </a:cubicBezTo>
                  <a:cubicBezTo>
                    <a:pt x="3873370" y="1133586"/>
                    <a:pt x="3908613" y="1126919"/>
                    <a:pt x="3930520" y="1110726"/>
                  </a:cubicBezTo>
                  <a:cubicBezTo>
                    <a:pt x="3937188" y="1105011"/>
                    <a:pt x="3940045" y="1094534"/>
                    <a:pt x="3945760" y="1087866"/>
                  </a:cubicBezTo>
                  <a:cubicBezTo>
                    <a:pt x="3946713" y="1067864"/>
                    <a:pt x="3941950" y="1065006"/>
                    <a:pt x="3938140" y="1049766"/>
                  </a:cubicBezTo>
                  <a:cubicBezTo>
                    <a:pt x="3935282" y="1035479"/>
                    <a:pt x="3945760" y="1014524"/>
                    <a:pt x="3940997" y="996426"/>
                  </a:cubicBezTo>
                  <a:cubicBezTo>
                    <a:pt x="3939093" y="990711"/>
                    <a:pt x="3935282" y="984996"/>
                    <a:pt x="3933377" y="978329"/>
                  </a:cubicBezTo>
                  <a:cubicBezTo>
                    <a:pt x="3889563" y="964041"/>
                    <a:pt x="3901945" y="984044"/>
                    <a:pt x="3872418" y="996426"/>
                  </a:cubicBezTo>
                  <a:cubicBezTo>
                    <a:pt x="3856225" y="1003094"/>
                    <a:pt x="3841938" y="998331"/>
                    <a:pt x="3823840" y="1004046"/>
                  </a:cubicBezTo>
                  <a:cubicBezTo>
                    <a:pt x="3807647" y="1009761"/>
                    <a:pt x="3785740" y="1020239"/>
                    <a:pt x="3770500" y="1029764"/>
                  </a:cubicBezTo>
                  <a:cubicBezTo>
                    <a:pt x="3728590" y="1055481"/>
                    <a:pt x="3693347" y="1089771"/>
                    <a:pt x="3645722" y="1110726"/>
                  </a:cubicBezTo>
                  <a:cubicBezTo>
                    <a:pt x="3633340" y="1116441"/>
                    <a:pt x="3607622" y="1132634"/>
                    <a:pt x="3589525" y="1128824"/>
                  </a:cubicBezTo>
                  <a:cubicBezTo>
                    <a:pt x="3581905" y="1126919"/>
                    <a:pt x="3570475" y="1122156"/>
                    <a:pt x="3566665" y="1118346"/>
                  </a:cubicBezTo>
                  <a:cubicBezTo>
                    <a:pt x="3561902" y="1111679"/>
                    <a:pt x="3563807" y="1105964"/>
                    <a:pt x="3561902" y="1101201"/>
                  </a:cubicBezTo>
                  <a:cubicBezTo>
                    <a:pt x="3550472" y="1075484"/>
                    <a:pt x="3527613" y="1063101"/>
                    <a:pt x="3526660" y="1017381"/>
                  </a:cubicBezTo>
                  <a:cubicBezTo>
                    <a:pt x="3535232" y="1007856"/>
                    <a:pt x="3541900" y="995474"/>
                    <a:pt x="3554282" y="989759"/>
                  </a:cubicBezTo>
                  <a:cubicBezTo>
                    <a:pt x="3565713" y="988806"/>
                    <a:pt x="3578095" y="987854"/>
                    <a:pt x="3589525" y="986901"/>
                  </a:cubicBezTo>
                  <a:cubicBezTo>
                    <a:pt x="3601907" y="981186"/>
                    <a:pt x="3617147" y="966899"/>
                    <a:pt x="3630482" y="961184"/>
                  </a:cubicBezTo>
                  <a:cubicBezTo>
                    <a:pt x="3639055" y="960231"/>
                    <a:pt x="3647627" y="958326"/>
                    <a:pt x="3656200" y="956421"/>
                  </a:cubicBezTo>
                  <a:cubicBezTo>
                    <a:pt x="3687632" y="943086"/>
                    <a:pt x="3720970" y="924036"/>
                    <a:pt x="3752402" y="910701"/>
                  </a:cubicBezTo>
                  <a:cubicBezTo>
                    <a:pt x="3800027" y="889746"/>
                    <a:pt x="3850510" y="873554"/>
                    <a:pt x="3897182" y="854504"/>
                  </a:cubicBezTo>
                  <a:cubicBezTo>
                    <a:pt x="3931472" y="840216"/>
                    <a:pt x="4011482" y="842121"/>
                    <a:pt x="4031485" y="816404"/>
                  </a:cubicBezTo>
                  <a:close/>
                  <a:moveTo>
                    <a:pt x="281492" y="738299"/>
                  </a:moveTo>
                  <a:cubicBezTo>
                    <a:pt x="272919" y="772589"/>
                    <a:pt x="250059" y="795449"/>
                    <a:pt x="205292" y="794496"/>
                  </a:cubicBezTo>
                  <a:cubicBezTo>
                    <a:pt x="199577" y="809736"/>
                    <a:pt x="183384" y="820214"/>
                    <a:pt x="174812" y="832596"/>
                  </a:cubicBezTo>
                  <a:cubicBezTo>
                    <a:pt x="173859" y="839264"/>
                    <a:pt x="171954" y="844979"/>
                    <a:pt x="170049" y="850694"/>
                  </a:cubicBezTo>
                  <a:cubicBezTo>
                    <a:pt x="148142" y="884984"/>
                    <a:pt x="118614" y="915464"/>
                    <a:pt x="96707" y="951659"/>
                  </a:cubicBezTo>
                  <a:cubicBezTo>
                    <a:pt x="85277" y="969756"/>
                    <a:pt x="65274" y="982139"/>
                    <a:pt x="63369" y="1009761"/>
                  </a:cubicBezTo>
                  <a:cubicBezTo>
                    <a:pt x="66227" y="1010714"/>
                    <a:pt x="68132" y="1011666"/>
                    <a:pt x="70989" y="1012619"/>
                  </a:cubicBezTo>
                  <a:cubicBezTo>
                    <a:pt x="88134" y="1023096"/>
                    <a:pt x="124329" y="1008809"/>
                    <a:pt x="134807" y="1002141"/>
                  </a:cubicBezTo>
                  <a:cubicBezTo>
                    <a:pt x="148142" y="992616"/>
                    <a:pt x="164334" y="980234"/>
                    <a:pt x="177669" y="971661"/>
                  </a:cubicBezTo>
                  <a:cubicBezTo>
                    <a:pt x="192909" y="962136"/>
                    <a:pt x="208149" y="961184"/>
                    <a:pt x="226247" y="953564"/>
                  </a:cubicBezTo>
                  <a:cubicBezTo>
                    <a:pt x="235772" y="949754"/>
                    <a:pt x="245297" y="939276"/>
                    <a:pt x="253869" y="933561"/>
                  </a:cubicBezTo>
                  <a:cubicBezTo>
                    <a:pt x="263394" y="926894"/>
                    <a:pt x="287207" y="918321"/>
                    <a:pt x="291969" y="907844"/>
                  </a:cubicBezTo>
                  <a:cubicBezTo>
                    <a:pt x="291969" y="896414"/>
                    <a:pt x="291969" y="884984"/>
                    <a:pt x="291969" y="874506"/>
                  </a:cubicBezTo>
                  <a:cubicBezTo>
                    <a:pt x="297684" y="865934"/>
                    <a:pt x="293874" y="843074"/>
                    <a:pt x="293874" y="829739"/>
                  </a:cubicBezTo>
                  <a:cubicBezTo>
                    <a:pt x="294827" y="802116"/>
                    <a:pt x="294827" y="769731"/>
                    <a:pt x="293874" y="741156"/>
                  </a:cubicBezTo>
                  <a:cubicBezTo>
                    <a:pt x="290064" y="739251"/>
                    <a:pt x="288159" y="739251"/>
                    <a:pt x="281492" y="738299"/>
                  </a:cubicBezTo>
                  <a:close/>
                  <a:moveTo>
                    <a:pt x="1852924" y="577625"/>
                  </a:moveTo>
                  <a:cubicBezTo>
                    <a:pt x="1889491" y="577446"/>
                    <a:pt x="1939319" y="586376"/>
                    <a:pt x="1952177" y="596377"/>
                  </a:cubicBezTo>
                  <a:cubicBezTo>
                    <a:pt x="1956940" y="601139"/>
                    <a:pt x="1962655" y="611617"/>
                    <a:pt x="1959798" y="616379"/>
                  </a:cubicBezTo>
                  <a:cubicBezTo>
                    <a:pt x="1945510" y="639239"/>
                    <a:pt x="1924555" y="643049"/>
                    <a:pt x="1903600" y="659242"/>
                  </a:cubicBezTo>
                  <a:cubicBezTo>
                    <a:pt x="1895980" y="664957"/>
                    <a:pt x="1895027" y="676387"/>
                    <a:pt x="1888360" y="682102"/>
                  </a:cubicBezTo>
                  <a:cubicBezTo>
                    <a:pt x="1884550" y="683054"/>
                    <a:pt x="1879788" y="684007"/>
                    <a:pt x="1875977" y="684959"/>
                  </a:cubicBezTo>
                  <a:cubicBezTo>
                    <a:pt x="1871215" y="688769"/>
                    <a:pt x="1868357" y="699247"/>
                    <a:pt x="1863595" y="704962"/>
                  </a:cubicBezTo>
                  <a:cubicBezTo>
                    <a:pt x="1856927" y="713534"/>
                    <a:pt x="1844545" y="718297"/>
                    <a:pt x="1835973" y="724964"/>
                  </a:cubicBezTo>
                  <a:cubicBezTo>
                    <a:pt x="1825495" y="732584"/>
                    <a:pt x="1816923" y="745919"/>
                    <a:pt x="1808350" y="755444"/>
                  </a:cubicBezTo>
                  <a:cubicBezTo>
                    <a:pt x="1797873" y="767827"/>
                    <a:pt x="1765488" y="787829"/>
                    <a:pt x="1762630" y="804022"/>
                  </a:cubicBezTo>
                  <a:cubicBezTo>
                    <a:pt x="1776917" y="801164"/>
                    <a:pt x="1782632" y="789734"/>
                    <a:pt x="1795967" y="785924"/>
                  </a:cubicBezTo>
                  <a:cubicBezTo>
                    <a:pt x="1823590" y="776399"/>
                    <a:pt x="1851213" y="783067"/>
                    <a:pt x="1882645" y="783067"/>
                  </a:cubicBezTo>
                  <a:cubicBezTo>
                    <a:pt x="1885502" y="793544"/>
                    <a:pt x="1891217" y="799259"/>
                    <a:pt x="1893123" y="809737"/>
                  </a:cubicBezTo>
                  <a:cubicBezTo>
                    <a:pt x="1883598" y="820214"/>
                    <a:pt x="1878835" y="834502"/>
                    <a:pt x="1867405" y="843074"/>
                  </a:cubicBezTo>
                  <a:cubicBezTo>
                    <a:pt x="1837877" y="864029"/>
                    <a:pt x="1804540" y="882127"/>
                    <a:pt x="1773107" y="901177"/>
                  </a:cubicBezTo>
                  <a:cubicBezTo>
                    <a:pt x="1750248" y="915464"/>
                    <a:pt x="1724530" y="904987"/>
                    <a:pt x="1724530" y="942134"/>
                  </a:cubicBezTo>
                  <a:cubicBezTo>
                    <a:pt x="1707385" y="968804"/>
                    <a:pt x="1735007" y="1005952"/>
                    <a:pt x="1742627" y="1025954"/>
                  </a:cubicBezTo>
                  <a:cubicBezTo>
                    <a:pt x="1764535" y="1085009"/>
                    <a:pt x="1769298" y="1155494"/>
                    <a:pt x="1770250" y="1233599"/>
                  </a:cubicBezTo>
                  <a:cubicBezTo>
                    <a:pt x="1767392" y="1234552"/>
                    <a:pt x="1765488" y="1235504"/>
                    <a:pt x="1762630" y="1236457"/>
                  </a:cubicBezTo>
                  <a:cubicBezTo>
                    <a:pt x="1755010" y="1242172"/>
                    <a:pt x="1737865" y="1238362"/>
                    <a:pt x="1729292" y="1236457"/>
                  </a:cubicBezTo>
                  <a:cubicBezTo>
                    <a:pt x="1724530" y="1228837"/>
                    <a:pt x="1712148" y="1220264"/>
                    <a:pt x="1709290" y="1213597"/>
                  </a:cubicBezTo>
                  <a:cubicBezTo>
                    <a:pt x="1709290" y="1205977"/>
                    <a:pt x="1709290" y="1198357"/>
                    <a:pt x="1709290" y="1190737"/>
                  </a:cubicBezTo>
                  <a:cubicBezTo>
                    <a:pt x="1706432" y="1184069"/>
                    <a:pt x="1696907" y="1171687"/>
                    <a:pt x="1691192" y="1167877"/>
                  </a:cubicBezTo>
                  <a:cubicBezTo>
                    <a:pt x="1684525" y="1163114"/>
                    <a:pt x="1639757" y="1148827"/>
                    <a:pt x="1637852" y="1145017"/>
                  </a:cubicBezTo>
                  <a:cubicBezTo>
                    <a:pt x="1637852" y="1140254"/>
                    <a:pt x="1637852" y="1134539"/>
                    <a:pt x="1637852" y="1129777"/>
                  </a:cubicBezTo>
                  <a:cubicBezTo>
                    <a:pt x="1644520" y="1125014"/>
                    <a:pt x="1646425" y="1114537"/>
                    <a:pt x="1653092" y="1109774"/>
                  </a:cubicBezTo>
                  <a:cubicBezTo>
                    <a:pt x="1660713" y="1108822"/>
                    <a:pt x="1668332" y="1106917"/>
                    <a:pt x="1675952" y="1105012"/>
                  </a:cubicBezTo>
                  <a:cubicBezTo>
                    <a:pt x="1690240" y="1097392"/>
                    <a:pt x="1688335" y="1071674"/>
                    <a:pt x="1688335" y="1048814"/>
                  </a:cubicBezTo>
                  <a:cubicBezTo>
                    <a:pt x="1682620" y="1039289"/>
                    <a:pt x="1682620" y="1024049"/>
                    <a:pt x="1675952" y="1015477"/>
                  </a:cubicBezTo>
                  <a:cubicBezTo>
                    <a:pt x="1673095" y="1013572"/>
                    <a:pt x="1673095" y="1013572"/>
                    <a:pt x="1668332" y="1012619"/>
                  </a:cubicBezTo>
                  <a:cubicBezTo>
                    <a:pt x="1662617" y="1021192"/>
                    <a:pt x="1654045" y="1021192"/>
                    <a:pt x="1645473" y="1027859"/>
                  </a:cubicBezTo>
                  <a:cubicBezTo>
                    <a:pt x="1636900" y="1038337"/>
                    <a:pt x="1627375" y="1047862"/>
                    <a:pt x="1617850" y="1058339"/>
                  </a:cubicBezTo>
                  <a:cubicBezTo>
                    <a:pt x="1614040" y="1061197"/>
                    <a:pt x="1608325" y="1059292"/>
                    <a:pt x="1605467" y="1063102"/>
                  </a:cubicBezTo>
                  <a:cubicBezTo>
                    <a:pt x="1596895" y="1072627"/>
                    <a:pt x="1594990" y="1082152"/>
                    <a:pt x="1587370" y="1093582"/>
                  </a:cubicBezTo>
                  <a:cubicBezTo>
                    <a:pt x="1575940" y="1102154"/>
                    <a:pt x="1565463" y="1111679"/>
                    <a:pt x="1554032" y="1121204"/>
                  </a:cubicBezTo>
                  <a:cubicBezTo>
                    <a:pt x="1523552" y="1163114"/>
                    <a:pt x="1485452" y="1193594"/>
                    <a:pt x="1450210" y="1230742"/>
                  </a:cubicBezTo>
                  <a:cubicBezTo>
                    <a:pt x="1379725" y="1230742"/>
                    <a:pt x="1353055" y="1166924"/>
                    <a:pt x="1355913" y="1104059"/>
                  </a:cubicBezTo>
                  <a:cubicBezTo>
                    <a:pt x="1367342" y="1101202"/>
                    <a:pt x="1377820" y="1089772"/>
                    <a:pt x="1394013" y="1093582"/>
                  </a:cubicBezTo>
                  <a:cubicBezTo>
                    <a:pt x="1400680" y="1095487"/>
                    <a:pt x="1409252" y="1104059"/>
                    <a:pt x="1419730" y="1101202"/>
                  </a:cubicBezTo>
                  <a:cubicBezTo>
                    <a:pt x="1427350" y="1099297"/>
                    <a:pt x="1429255" y="1089772"/>
                    <a:pt x="1434970" y="1085962"/>
                  </a:cubicBezTo>
                  <a:cubicBezTo>
                    <a:pt x="1445448" y="1078342"/>
                    <a:pt x="1457830" y="1078342"/>
                    <a:pt x="1470213" y="1070722"/>
                  </a:cubicBezTo>
                  <a:cubicBezTo>
                    <a:pt x="1476880" y="1065959"/>
                    <a:pt x="1483548" y="1057387"/>
                    <a:pt x="1490215" y="1052624"/>
                  </a:cubicBezTo>
                  <a:cubicBezTo>
                    <a:pt x="1501645" y="1045957"/>
                    <a:pt x="1514027" y="1044052"/>
                    <a:pt x="1525457" y="1037384"/>
                  </a:cubicBezTo>
                  <a:cubicBezTo>
                    <a:pt x="1554985" y="1020239"/>
                    <a:pt x="1584513" y="998332"/>
                    <a:pt x="1612135" y="979282"/>
                  </a:cubicBezTo>
                  <a:cubicBezTo>
                    <a:pt x="1634995" y="963089"/>
                    <a:pt x="1673095" y="955469"/>
                    <a:pt x="1677857" y="921179"/>
                  </a:cubicBezTo>
                  <a:cubicBezTo>
                    <a:pt x="1663570" y="917369"/>
                    <a:pt x="1652140" y="911654"/>
                    <a:pt x="1650235" y="893557"/>
                  </a:cubicBezTo>
                  <a:cubicBezTo>
                    <a:pt x="1654998" y="889747"/>
                    <a:pt x="1682620" y="820214"/>
                    <a:pt x="1683573" y="812594"/>
                  </a:cubicBezTo>
                  <a:cubicBezTo>
                    <a:pt x="1676905" y="808784"/>
                    <a:pt x="1673095" y="807832"/>
                    <a:pt x="1660713" y="807832"/>
                  </a:cubicBezTo>
                  <a:cubicBezTo>
                    <a:pt x="1653092" y="812594"/>
                    <a:pt x="1635948" y="816404"/>
                    <a:pt x="1627375" y="818309"/>
                  </a:cubicBezTo>
                  <a:cubicBezTo>
                    <a:pt x="1627375" y="839264"/>
                    <a:pt x="1627375" y="860219"/>
                    <a:pt x="1627375" y="881174"/>
                  </a:cubicBezTo>
                  <a:lnTo>
                    <a:pt x="1627375" y="882127"/>
                  </a:lnTo>
                  <a:cubicBezTo>
                    <a:pt x="1627375" y="886889"/>
                    <a:pt x="1628327" y="890699"/>
                    <a:pt x="1624517" y="897367"/>
                  </a:cubicBezTo>
                  <a:cubicBezTo>
                    <a:pt x="1607373" y="924989"/>
                    <a:pt x="1568320" y="994522"/>
                    <a:pt x="1546413" y="999284"/>
                  </a:cubicBezTo>
                  <a:cubicBezTo>
                    <a:pt x="1540698" y="983092"/>
                    <a:pt x="1523552" y="979282"/>
                    <a:pt x="1515932" y="965947"/>
                  </a:cubicBezTo>
                  <a:cubicBezTo>
                    <a:pt x="1511170" y="957374"/>
                    <a:pt x="1512123" y="947849"/>
                    <a:pt x="1508313" y="938324"/>
                  </a:cubicBezTo>
                  <a:cubicBezTo>
                    <a:pt x="1505455" y="930704"/>
                    <a:pt x="1495930" y="920227"/>
                    <a:pt x="1493073" y="912607"/>
                  </a:cubicBezTo>
                  <a:cubicBezTo>
                    <a:pt x="1476880" y="863077"/>
                    <a:pt x="1495930" y="786877"/>
                    <a:pt x="1505455" y="744967"/>
                  </a:cubicBezTo>
                  <a:cubicBezTo>
                    <a:pt x="1509265" y="726869"/>
                    <a:pt x="1501645" y="704962"/>
                    <a:pt x="1502598" y="686864"/>
                  </a:cubicBezTo>
                  <a:cubicBezTo>
                    <a:pt x="1507360" y="684959"/>
                    <a:pt x="1507360" y="684007"/>
                    <a:pt x="1513075" y="682102"/>
                  </a:cubicBezTo>
                  <a:cubicBezTo>
                    <a:pt x="1516885" y="679244"/>
                    <a:pt x="1517838" y="680197"/>
                    <a:pt x="1523552" y="679244"/>
                  </a:cubicBezTo>
                  <a:cubicBezTo>
                    <a:pt x="1529267" y="684007"/>
                    <a:pt x="1536888" y="684959"/>
                    <a:pt x="1543555" y="689722"/>
                  </a:cubicBezTo>
                  <a:cubicBezTo>
                    <a:pt x="1553080" y="697342"/>
                    <a:pt x="1570225" y="731632"/>
                    <a:pt x="1584513" y="723059"/>
                  </a:cubicBezTo>
                  <a:cubicBezTo>
                    <a:pt x="1616898" y="704962"/>
                    <a:pt x="1650235" y="686864"/>
                    <a:pt x="1680715" y="664957"/>
                  </a:cubicBezTo>
                  <a:cubicBezTo>
                    <a:pt x="1695002" y="654479"/>
                    <a:pt x="1708338" y="636382"/>
                    <a:pt x="1723577" y="626857"/>
                  </a:cubicBezTo>
                  <a:cubicBezTo>
                    <a:pt x="1735960" y="625904"/>
                    <a:pt x="1749295" y="623999"/>
                    <a:pt x="1761677" y="622094"/>
                  </a:cubicBezTo>
                  <a:cubicBezTo>
                    <a:pt x="1765488" y="615427"/>
                    <a:pt x="1770250" y="609712"/>
                    <a:pt x="1774060" y="603997"/>
                  </a:cubicBezTo>
                  <a:cubicBezTo>
                    <a:pt x="1786442" y="594472"/>
                    <a:pt x="1807398" y="585899"/>
                    <a:pt x="1822638" y="581137"/>
                  </a:cubicBezTo>
                  <a:cubicBezTo>
                    <a:pt x="1830020" y="578756"/>
                    <a:pt x="1840735" y="577684"/>
                    <a:pt x="1852924" y="577625"/>
                  </a:cubicBezTo>
                  <a:close/>
                  <a:moveTo>
                    <a:pt x="3579047" y="530654"/>
                  </a:moveTo>
                  <a:cubicBezTo>
                    <a:pt x="3588572" y="530654"/>
                    <a:pt x="3600002" y="529701"/>
                    <a:pt x="3604764" y="533511"/>
                  </a:cubicBezTo>
                  <a:cubicBezTo>
                    <a:pt x="3624767" y="540179"/>
                    <a:pt x="3686680" y="615426"/>
                    <a:pt x="3680964" y="644954"/>
                  </a:cubicBezTo>
                  <a:cubicBezTo>
                    <a:pt x="3674297" y="679244"/>
                    <a:pt x="3662867" y="698294"/>
                    <a:pt x="3642864" y="718296"/>
                  </a:cubicBezTo>
                  <a:cubicBezTo>
                    <a:pt x="3631434" y="719249"/>
                    <a:pt x="3625719" y="720201"/>
                    <a:pt x="3615242" y="718296"/>
                  </a:cubicBezTo>
                  <a:cubicBezTo>
                    <a:pt x="3610480" y="702104"/>
                    <a:pt x="3594287" y="684959"/>
                    <a:pt x="3587619" y="669719"/>
                  </a:cubicBezTo>
                  <a:cubicBezTo>
                    <a:pt x="3587619" y="652574"/>
                    <a:pt x="3587619" y="635429"/>
                    <a:pt x="3586667" y="619236"/>
                  </a:cubicBezTo>
                  <a:cubicBezTo>
                    <a:pt x="3584762" y="601139"/>
                    <a:pt x="3575237" y="547799"/>
                    <a:pt x="3579047" y="530654"/>
                  </a:cubicBezTo>
                  <a:close/>
                  <a:moveTo>
                    <a:pt x="1938842" y="307769"/>
                  </a:moveTo>
                  <a:cubicBezTo>
                    <a:pt x="1949319" y="307769"/>
                    <a:pt x="1958844" y="307769"/>
                    <a:pt x="1969322" y="307769"/>
                  </a:cubicBezTo>
                  <a:cubicBezTo>
                    <a:pt x="1975989" y="307769"/>
                    <a:pt x="1978847" y="319199"/>
                    <a:pt x="1979799" y="333486"/>
                  </a:cubicBezTo>
                  <a:cubicBezTo>
                    <a:pt x="1968369" y="344916"/>
                    <a:pt x="1957892" y="357299"/>
                    <a:pt x="1946462" y="368729"/>
                  </a:cubicBezTo>
                  <a:cubicBezTo>
                    <a:pt x="1935032" y="369681"/>
                    <a:pt x="1924554" y="371586"/>
                    <a:pt x="1913124" y="373491"/>
                  </a:cubicBezTo>
                  <a:cubicBezTo>
                    <a:pt x="1884549" y="384921"/>
                    <a:pt x="1856926" y="411591"/>
                    <a:pt x="1832162" y="429689"/>
                  </a:cubicBezTo>
                  <a:cubicBezTo>
                    <a:pt x="1795967" y="457311"/>
                    <a:pt x="1751199" y="532559"/>
                    <a:pt x="1708337" y="546846"/>
                  </a:cubicBezTo>
                  <a:cubicBezTo>
                    <a:pt x="1693097" y="552561"/>
                    <a:pt x="1648329" y="562086"/>
                    <a:pt x="1629279" y="557324"/>
                  </a:cubicBezTo>
                  <a:cubicBezTo>
                    <a:pt x="1599751" y="550656"/>
                    <a:pt x="1529267" y="524939"/>
                    <a:pt x="1519742" y="498269"/>
                  </a:cubicBezTo>
                  <a:cubicBezTo>
                    <a:pt x="1508312" y="483981"/>
                    <a:pt x="1518789" y="464931"/>
                    <a:pt x="1524504" y="452549"/>
                  </a:cubicBezTo>
                  <a:cubicBezTo>
                    <a:pt x="1604514" y="419211"/>
                    <a:pt x="1692144" y="383016"/>
                    <a:pt x="1775964" y="351584"/>
                  </a:cubicBezTo>
                  <a:cubicBezTo>
                    <a:pt x="1783584" y="350631"/>
                    <a:pt x="1791204" y="349679"/>
                    <a:pt x="1798824" y="348726"/>
                  </a:cubicBezTo>
                  <a:cubicBezTo>
                    <a:pt x="1826447" y="340154"/>
                    <a:pt x="1856926" y="326819"/>
                    <a:pt x="1885501" y="318246"/>
                  </a:cubicBezTo>
                  <a:cubicBezTo>
                    <a:pt x="1901694" y="313484"/>
                    <a:pt x="1925507" y="316341"/>
                    <a:pt x="1938842" y="307769"/>
                  </a:cubicBezTo>
                  <a:close/>
                  <a:moveTo>
                    <a:pt x="667255" y="301102"/>
                  </a:moveTo>
                  <a:cubicBezTo>
                    <a:pt x="688210" y="308722"/>
                    <a:pt x="700592" y="334439"/>
                    <a:pt x="717738" y="346822"/>
                  </a:cubicBezTo>
                  <a:cubicBezTo>
                    <a:pt x="788222" y="399209"/>
                    <a:pt x="797747" y="484934"/>
                    <a:pt x="819655" y="587804"/>
                  </a:cubicBezTo>
                  <a:cubicBezTo>
                    <a:pt x="829180" y="593519"/>
                    <a:pt x="830132" y="599234"/>
                    <a:pt x="845372" y="600187"/>
                  </a:cubicBezTo>
                  <a:cubicBezTo>
                    <a:pt x="855850" y="588757"/>
                    <a:pt x="865375" y="578279"/>
                    <a:pt x="875852" y="566849"/>
                  </a:cubicBezTo>
                  <a:cubicBezTo>
                    <a:pt x="888235" y="558277"/>
                    <a:pt x="915857" y="549704"/>
                    <a:pt x="921572" y="536369"/>
                  </a:cubicBezTo>
                  <a:cubicBezTo>
                    <a:pt x="921572" y="515414"/>
                    <a:pt x="921572" y="495412"/>
                    <a:pt x="921572" y="474457"/>
                  </a:cubicBezTo>
                  <a:cubicBezTo>
                    <a:pt x="921572" y="471599"/>
                    <a:pt x="920620" y="469694"/>
                    <a:pt x="921572" y="467789"/>
                  </a:cubicBezTo>
                  <a:cubicBezTo>
                    <a:pt x="922525" y="465884"/>
                    <a:pt x="925382" y="464932"/>
                    <a:pt x="927288" y="463027"/>
                  </a:cubicBezTo>
                  <a:cubicBezTo>
                    <a:pt x="933002" y="458264"/>
                    <a:pt x="936813" y="453502"/>
                    <a:pt x="949195" y="452549"/>
                  </a:cubicBezTo>
                  <a:cubicBezTo>
                    <a:pt x="953957" y="457312"/>
                    <a:pt x="956815" y="456359"/>
                    <a:pt x="959672" y="463027"/>
                  </a:cubicBezTo>
                  <a:cubicBezTo>
                    <a:pt x="962530" y="467789"/>
                    <a:pt x="959672" y="474457"/>
                    <a:pt x="962530" y="481124"/>
                  </a:cubicBezTo>
                  <a:cubicBezTo>
                    <a:pt x="965388" y="488744"/>
                    <a:pt x="981580" y="502079"/>
                    <a:pt x="988247" y="506842"/>
                  </a:cubicBezTo>
                  <a:cubicBezTo>
                    <a:pt x="996820" y="512557"/>
                    <a:pt x="1059685" y="533512"/>
                    <a:pt x="1061590" y="537322"/>
                  </a:cubicBezTo>
                  <a:cubicBezTo>
                    <a:pt x="1061590" y="543989"/>
                    <a:pt x="1061590" y="550657"/>
                    <a:pt x="1061590" y="557324"/>
                  </a:cubicBezTo>
                  <a:cubicBezTo>
                    <a:pt x="1055875" y="566849"/>
                    <a:pt x="1060638" y="587804"/>
                    <a:pt x="1056827" y="598282"/>
                  </a:cubicBezTo>
                  <a:cubicBezTo>
                    <a:pt x="1047302" y="623999"/>
                    <a:pt x="1025395" y="653527"/>
                    <a:pt x="1003488" y="666862"/>
                  </a:cubicBezTo>
                  <a:cubicBezTo>
                    <a:pt x="985390" y="679244"/>
                    <a:pt x="957767" y="686864"/>
                    <a:pt x="934907" y="692579"/>
                  </a:cubicBezTo>
                  <a:cubicBezTo>
                    <a:pt x="898713" y="702104"/>
                    <a:pt x="849182" y="681149"/>
                    <a:pt x="846325" y="723059"/>
                  </a:cubicBezTo>
                  <a:cubicBezTo>
                    <a:pt x="860613" y="741157"/>
                    <a:pt x="850135" y="774494"/>
                    <a:pt x="849182" y="802117"/>
                  </a:cubicBezTo>
                  <a:cubicBezTo>
                    <a:pt x="809177" y="821167"/>
                    <a:pt x="810130" y="838312"/>
                    <a:pt x="783460" y="865934"/>
                  </a:cubicBezTo>
                  <a:cubicBezTo>
                    <a:pt x="785365" y="869744"/>
                    <a:pt x="784413" y="867839"/>
                    <a:pt x="786317" y="870697"/>
                  </a:cubicBezTo>
                  <a:cubicBezTo>
                    <a:pt x="815845" y="891652"/>
                    <a:pt x="854897" y="876412"/>
                    <a:pt x="882520" y="867839"/>
                  </a:cubicBezTo>
                  <a:cubicBezTo>
                    <a:pt x="909190" y="858314"/>
                    <a:pt x="934907" y="848789"/>
                    <a:pt x="958720" y="842122"/>
                  </a:cubicBezTo>
                  <a:cubicBezTo>
                    <a:pt x="967292" y="841169"/>
                    <a:pt x="975865" y="840217"/>
                    <a:pt x="984438" y="839264"/>
                  </a:cubicBezTo>
                  <a:cubicBezTo>
                    <a:pt x="1016822" y="826882"/>
                    <a:pt x="1044445" y="812594"/>
                    <a:pt x="1088260" y="808784"/>
                  </a:cubicBezTo>
                  <a:cubicBezTo>
                    <a:pt x="1093975" y="818309"/>
                    <a:pt x="1095880" y="825929"/>
                    <a:pt x="1095880" y="844027"/>
                  </a:cubicBezTo>
                  <a:cubicBezTo>
                    <a:pt x="1079688" y="859267"/>
                    <a:pt x="1078735" y="886889"/>
                    <a:pt x="1065400" y="900224"/>
                  </a:cubicBezTo>
                  <a:cubicBezTo>
                    <a:pt x="1055875" y="910702"/>
                    <a:pt x="1022538" y="927847"/>
                    <a:pt x="1009202" y="933562"/>
                  </a:cubicBezTo>
                  <a:cubicBezTo>
                    <a:pt x="972055" y="944039"/>
                    <a:pt x="934907" y="953564"/>
                    <a:pt x="897760" y="964042"/>
                  </a:cubicBezTo>
                  <a:cubicBezTo>
                    <a:pt x="885377" y="964042"/>
                    <a:pt x="872042" y="964042"/>
                    <a:pt x="859660" y="964042"/>
                  </a:cubicBezTo>
                  <a:cubicBezTo>
                    <a:pt x="852040" y="967852"/>
                    <a:pt x="841563" y="984997"/>
                    <a:pt x="829180" y="989759"/>
                  </a:cubicBezTo>
                  <a:cubicBezTo>
                    <a:pt x="790127" y="1006904"/>
                    <a:pt x="740597" y="997379"/>
                    <a:pt x="710117" y="977377"/>
                  </a:cubicBezTo>
                  <a:cubicBezTo>
                    <a:pt x="682495" y="960232"/>
                    <a:pt x="650110" y="864982"/>
                    <a:pt x="638680" y="827834"/>
                  </a:cubicBezTo>
                  <a:cubicBezTo>
                    <a:pt x="632013" y="807832"/>
                    <a:pt x="636775" y="791639"/>
                    <a:pt x="631060" y="769732"/>
                  </a:cubicBezTo>
                  <a:cubicBezTo>
                    <a:pt x="617725" y="723059"/>
                    <a:pt x="604390" y="658289"/>
                    <a:pt x="592960" y="607807"/>
                  </a:cubicBezTo>
                  <a:cubicBezTo>
                    <a:pt x="591055" y="597329"/>
                    <a:pt x="605342" y="532559"/>
                    <a:pt x="608200" y="521129"/>
                  </a:cubicBezTo>
                  <a:cubicBezTo>
                    <a:pt x="621535" y="471599"/>
                    <a:pt x="631060" y="423022"/>
                    <a:pt x="643442" y="376349"/>
                  </a:cubicBezTo>
                  <a:cubicBezTo>
                    <a:pt x="645347" y="371587"/>
                    <a:pt x="643442" y="367777"/>
                    <a:pt x="644395" y="363014"/>
                  </a:cubicBezTo>
                  <a:cubicBezTo>
                    <a:pt x="650110" y="342059"/>
                    <a:pt x="659635" y="321104"/>
                    <a:pt x="667255" y="301102"/>
                  </a:cubicBezTo>
                  <a:close/>
                  <a:moveTo>
                    <a:pt x="4077204" y="290624"/>
                  </a:moveTo>
                  <a:cubicBezTo>
                    <a:pt x="4050534" y="324914"/>
                    <a:pt x="3998146" y="365871"/>
                    <a:pt x="3993384" y="420164"/>
                  </a:cubicBezTo>
                  <a:cubicBezTo>
                    <a:pt x="4000052" y="424926"/>
                    <a:pt x="4019102" y="453501"/>
                    <a:pt x="4026721" y="445881"/>
                  </a:cubicBezTo>
                  <a:cubicBezTo>
                    <a:pt x="4045771" y="430641"/>
                    <a:pt x="4034342" y="397304"/>
                    <a:pt x="4049582" y="384921"/>
                  </a:cubicBezTo>
                  <a:cubicBezTo>
                    <a:pt x="4056249" y="379206"/>
                    <a:pt x="4061012" y="380159"/>
                    <a:pt x="4069584" y="382064"/>
                  </a:cubicBezTo>
                  <a:cubicBezTo>
                    <a:pt x="4081967" y="410639"/>
                    <a:pt x="4084824" y="439214"/>
                    <a:pt x="4092444" y="476361"/>
                  </a:cubicBezTo>
                  <a:cubicBezTo>
                    <a:pt x="4096254" y="478266"/>
                    <a:pt x="4098159" y="478266"/>
                    <a:pt x="4104827" y="479219"/>
                  </a:cubicBezTo>
                  <a:cubicBezTo>
                    <a:pt x="4113399" y="464931"/>
                    <a:pt x="4121019" y="449691"/>
                    <a:pt x="4130544" y="436356"/>
                  </a:cubicBezTo>
                  <a:cubicBezTo>
                    <a:pt x="4157214" y="400161"/>
                    <a:pt x="4204839" y="379206"/>
                    <a:pt x="4206744" y="318246"/>
                  </a:cubicBezTo>
                  <a:cubicBezTo>
                    <a:pt x="4161024" y="315389"/>
                    <a:pt x="4125782" y="291576"/>
                    <a:pt x="4077204" y="290624"/>
                  </a:cubicBezTo>
                  <a:close/>
                  <a:moveTo>
                    <a:pt x="3600002" y="256334"/>
                  </a:moveTo>
                  <a:cubicBezTo>
                    <a:pt x="3628577" y="267764"/>
                    <a:pt x="3640960" y="289672"/>
                    <a:pt x="3663820" y="304912"/>
                  </a:cubicBezTo>
                  <a:cubicBezTo>
                    <a:pt x="3685727" y="319199"/>
                    <a:pt x="3711445" y="325867"/>
                    <a:pt x="3732400" y="340154"/>
                  </a:cubicBezTo>
                  <a:cubicBezTo>
                    <a:pt x="3769547" y="364919"/>
                    <a:pt x="3834317" y="462074"/>
                    <a:pt x="3834317" y="524939"/>
                  </a:cubicBezTo>
                  <a:cubicBezTo>
                    <a:pt x="3812410" y="550657"/>
                    <a:pt x="3793360" y="590662"/>
                    <a:pt x="3747640" y="590662"/>
                  </a:cubicBezTo>
                  <a:cubicBezTo>
                    <a:pt x="3732400" y="542084"/>
                    <a:pt x="3725732" y="465884"/>
                    <a:pt x="3699062" y="428737"/>
                  </a:cubicBezTo>
                  <a:cubicBezTo>
                    <a:pt x="3691442" y="417307"/>
                    <a:pt x="3676202" y="408734"/>
                    <a:pt x="3668582" y="398257"/>
                  </a:cubicBezTo>
                  <a:cubicBezTo>
                    <a:pt x="3651437" y="374444"/>
                    <a:pt x="3633340" y="353489"/>
                    <a:pt x="3615242" y="330629"/>
                  </a:cubicBezTo>
                  <a:cubicBezTo>
                    <a:pt x="3606670" y="323009"/>
                    <a:pt x="3597145" y="315389"/>
                    <a:pt x="3587620" y="307769"/>
                  </a:cubicBezTo>
                  <a:cubicBezTo>
                    <a:pt x="3587620" y="293482"/>
                    <a:pt x="3587620" y="280147"/>
                    <a:pt x="3587620" y="266812"/>
                  </a:cubicBezTo>
                  <a:cubicBezTo>
                    <a:pt x="3587620" y="263954"/>
                    <a:pt x="3596192" y="255382"/>
                    <a:pt x="3600002" y="256334"/>
                  </a:cubicBezTo>
                  <a:close/>
                  <a:moveTo>
                    <a:pt x="189099" y="169656"/>
                  </a:moveTo>
                  <a:cubicBezTo>
                    <a:pt x="218627" y="175371"/>
                    <a:pt x="218627" y="196326"/>
                    <a:pt x="239582" y="207756"/>
                  </a:cubicBezTo>
                  <a:cubicBezTo>
                    <a:pt x="293874" y="235379"/>
                    <a:pt x="393887" y="283956"/>
                    <a:pt x="416747" y="339201"/>
                  </a:cubicBezTo>
                  <a:cubicBezTo>
                    <a:pt x="424367" y="357299"/>
                    <a:pt x="414842" y="385874"/>
                    <a:pt x="419604" y="407781"/>
                  </a:cubicBezTo>
                  <a:cubicBezTo>
                    <a:pt x="425319" y="434451"/>
                    <a:pt x="424367" y="472551"/>
                    <a:pt x="424367" y="506841"/>
                  </a:cubicBezTo>
                  <a:cubicBezTo>
                    <a:pt x="424367" y="522081"/>
                    <a:pt x="426272" y="537321"/>
                    <a:pt x="429129" y="550656"/>
                  </a:cubicBezTo>
                  <a:cubicBezTo>
                    <a:pt x="428177" y="577326"/>
                    <a:pt x="427224" y="603044"/>
                    <a:pt x="426272" y="629714"/>
                  </a:cubicBezTo>
                  <a:cubicBezTo>
                    <a:pt x="426272" y="694484"/>
                    <a:pt x="428177" y="764969"/>
                    <a:pt x="415794" y="822119"/>
                  </a:cubicBezTo>
                  <a:cubicBezTo>
                    <a:pt x="414842" y="844026"/>
                    <a:pt x="413889" y="864981"/>
                    <a:pt x="412937" y="885936"/>
                  </a:cubicBezTo>
                  <a:cubicBezTo>
                    <a:pt x="398649" y="946896"/>
                    <a:pt x="393887" y="1006904"/>
                    <a:pt x="371979" y="1058339"/>
                  </a:cubicBezTo>
                  <a:cubicBezTo>
                    <a:pt x="363407" y="1078341"/>
                    <a:pt x="353882" y="1111679"/>
                    <a:pt x="333879" y="1119299"/>
                  </a:cubicBezTo>
                  <a:cubicBezTo>
                    <a:pt x="328164" y="1123109"/>
                    <a:pt x="312924" y="1122156"/>
                    <a:pt x="303399" y="1122156"/>
                  </a:cubicBezTo>
                  <a:cubicBezTo>
                    <a:pt x="286254" y="1095486"/>
                    <a:pt x="290064" y="1064054"/>
                    <a:pt x="291017" y="1020239"/>
                  </a:cubicBezTo>
                  <a:cubicBezTo>
                    <a:pt x="296732" y="1012619"/>
                    <a:pt x="292922" y="993569"/>
                    <a:pt x="291017" y="984996"/>
                  </a:cubicBezTo>
                  <a:cubicBezTo>
                    <a:pt x="289112" y="983091"/>
                    <a:pt x="286254" y="984044"/>
                    <a:pt x="283397" y="984996"/>
                  </a:cubicBezTo>
                  <a:cubicBezTo>
                    <a:pt x="263394" y="1005951"/>
                    <a:pt x="240534" y="1024049"/>
                    <a:pt x="217674" y="1041194"/>
                  </a:cubicBezTo>
                  <a:cubicBezTo>
                    <a:pt x="213864" y="1045956"/>
                    <a:pt x="209102" y="1051671"/>
                    <a:pt x="205292" y="1056434"/>
                  </a:cubicBezTo>
                  <a:cubicBezTo>
                    <a:pt x="181479" y="1072626"/>
                    <a:pt x="156714" y="1083104"/>
                    <a:pt x="133854" y="1099296"/>
                  </a:cubicBezTo>
                  <a:cubicBezTo>
                    <a:pt x="118614" y="1110726"/>
                    <a:pt x="93849" y="1145969"/>
                    <a:pt x="80514" y="1152636"/>
                  </a:cubicBezTo>
                  <a:cubicBezTo>
                    <a:pt x="73847" y="1154541"/>
                    <a:pt x="39557" y="1154541"/>
                    <a:pt x="35747" y="1152636"/>
                  </a:cubicBezTo>
                  <a:cubicBezTo>
                    <a:pt x="35747" y="1152636"/>
                    <a:pt x="32889" y="1150731"/>
                    <a:pt x="31937" y="1149779"/>
                  </a:cubicBezTo>
                  <a:cubicBezTo>
                    <a:pt x="-6163" y="1136444"/>
                    <a:pt x="-448" y="1055481"/>
                    <a:pt x="1457" y="1013571"/>
                  </a:cubicBezTo>
                  <a:cubicBezTo>
                    <a:pt x="1457" y="1012619"/>
                    <a:pt x="2409" y="1005951"/>
                    <a:pt x="3362" y="1004046"/>
                  </a:cubicBezTo>
                  <a:cubicBezTo>
                    <a:pt x="5267" y="1001189"/>
                    <a:pt x="7172" y="1000236"/>
                    <a:pt x="9077" y="998331"/>
                  </a:cubicBezTo>
                  <a:cubicBezTo>
                    <a:pt x="66227" y="960231"/>
                    <a:pt x="79562" y="886889"/>
                    <a:pt x="101469" y="814499"/>
                  </a:cubicBezTo>
                  <a:cubicBezTo>
                    <a:pt x="107184" y="796401"/>
                    <a:pt x="126234" y="779256"/>
                    <a:pt x="119567" y="750681"/>
                  </a:cubicBezTo>
                  <a:cubicBezTo>
                    <a:pt x="115757" y="732584"/>
                    <a:pt x="110994" y="710676"/>
                    <a:pt x="107184" y="694484"/>
                  </a:cubicBezTo>
                  <a:cubicBezTo>
                    <a:pt x="107184" y="687816"/>
                    <a:pt x="107184" y="681149"/>
                    <a:pt x="107184" y="674481"/>
                  </a:cubicBezTo>
                  <a:cubicBezTo>
                    <a:pt x="101469" y="656384"/>
                    <a:pt x="83372" y="645906"/>
                    <a:pt x="79562" y="623999"/>
                  </a:cubicBezTo>
                  <a:cubicBezTo>
                    <a:pt x="78609" y="621141"/>
                    <a:pt x="89087" y="612569"/>
                    <a:pt x="94802" y="611616"/>
                  </a:cubicBezTo>
                  <a:cubicBezTo>
                    <a:pt x="122424" y="611616"/>
                    <a:pt x="128139" y="625904"/>
                    <a:pt x="145284" y="631619"/>
                  </a:cubicBezTo>
                  <a:cubicBezTo>
                    <a:pt x="161477" y="637334"/>
                    <a:pt x="175764" y="630666"/>
                    <a:pt x="191004" y="636381"/>
                  </a:cubicBezTo>
                  <a:cubicBezTo>
                    <a:pt x="204339" y="641144"/>
                    <a:pt x="211007" y="652574"/>
                    <a:pt x="221484" y="659241"/>
                  </a:cubicBezTo>
                  <a:cubicBezTo>
                    <a:pt x="232914" y="660194"/>
                    <a:pt x="243392" y="662099"/>
                    <a:pt x="254822" y="664004"/>
                  </a:cubicBezTo>
                  <a:cubicBezTo>
                    <a:pt x="269109" y="670671"/>
                    <a:pt x="278634" y="684006"/>
                    <a:pt x="292922" y="689721"/>
                  </a:cubicBezTo>
                  <a:cubicBezTo>
                    <a:pt x="293874" y="670671"/>
                    <a:pt x="295779" y="650669"/>
                    <a:pt x="297684" y="631619"/>
                  </a:cubicBezTo>
                  <a:cubicBezTo>
                    <a:pt x="297684" y="614474"/>
                    <a:pt x="297684" y="598281"/>
                    <a:pt x="297684" y="581136"/>
                  </a:cubicBezTo>
                  <a:cubicBezTo>
                    <a:pt x="309114" y="530654"/>
                    <a:pt x="308162" y="416354"/>
                    <a:pt x="292922" y="370634"/>
                  </a:cubicBezTo>
                  <a:cubicBezTo>
                    <a:pt x="283397" y="342059"/>
                    <a:pt x="255774" y="323961"/>
                    <a:pt x="239582" y="302054"/>
                  </a:cubicBezTo>
                  <a:cubicBezTo>
                    <a:pt x="229104" y="288719"/>
                    <a:pt x="222437" y="272526"/>
                    <a:pt x="211959" y="259191"/>
                  </a:cubicBezTo>
                  <a:cubicBezTo>
                    <a:pt x="193862" y="236331"/>
                    <a:pt x="168144" y="222996"/>
                    <a:pt x="169097" y="187754"/>
                  </a:cubicBezTo>
                  <a:cubicBezTo>
                    <a:pt x="169097" y="182991"/>
                    <a:pt x="182432" y="168704"/>
                    <a:pt x="189099" y="169656"/>
                  </a:cubicBezTo>
                  <a:close/>
                  <a:moveTo>
                    <a:pt x="2741800" y="161084"/>
                  </a:moveTo>
                  <a:cubicBezTo>
                    <a:pt x="2758945" y="173466"/>
                    <a:pt x="2781805" y="164894"/>
                    <a:pt x="2802760" y="173466"/>
                  </a:cubicBezTo>
                  <a:cubicBezTo>
                    <a:pt x="2816095" y="179181"/>
                    <a:pt x="2824667" y="193469"/>
                    <a:pt x="2836097" y="201089"/>
                  </a:cubicBezTo>
                  <a:cubicBezTo>
                    <a:pt x="2858005" y="215376"/>
                    <a:pt x="2886580" y="222044"/>
                    <a:pt x="2899915" y="243951"/>
                  </a:cubicBezTo>
                  <a:cubicBezTo>
                    <a:pt x="2909440" y="260144"/>
                    <a:pt x="2913250" y="292529"/>
                    <a:pt x="2904677" y="312531"/>
                  </a:cubicBezTo>
                  <a:cubicBezTo>
                    <a:pt x="2902772" y="317294"/>
                    <a:pt x="2894200" y="323009"/>
                    <a:pt x="2892295" y="327771"/>
                  </a:cubicBezTo>
                  <a:cubicBezTo>
                    <a:pt x="2892295" y="349679"/>
                    <a:pt x="2892295" y="371586"/>
                    <a:pt x="2892295" y="393494"/>
                  </a:cubicBezTo>
                  <a:cubicBezTo>
                    <a:pt x="2892295" y="448739"/>
                    <a:pt x="2885627" y="515414"/>
                    <a:pt x="2895152" y="565896"/>
                  </a:cubicBezTo>
                  <a:cubicBezTo>
                    <a:pt x="2896105" y="565896"/>
                    <a:pt x="2898010" y="565896"/>
                    <a:pt x="2899915" y="565896"/>
                  </a:cubicBezTo>
                  <a:cubicBezTo>
                    <a:pt x="2923727" y="548751"/>
                    <a:pt x="2948492" y="537321"/>
                    <a:pt x="2971352" y="520176"/>
                  </a:cubicBezTo>
                  <a:cubicBezTo>
                    <a:pt x="3020882" y="482076"/>
                    <a:pt x="3028502" y="412544"/>
                    <a:pt x="3123752" y="433499"/>
                  </a:cubicBezTo>
                  <a:cubicBezTo>
                    <a:pt x="3128515" y="435404"/>
                    <a:pt x="3138992" y="463026"/>
                    <a:pt x="3131372" y="468741"/>
                  </a:cubicBezTo>
                  <a:cubicBezTo>
                    <a:pt x="3120895" y="476361"/>
                    <a:pt x="3120895" y="485886"/>
                    <a:pt x="3113275" y="496364"/>
                  </a:cubicBezTo>
                  <a:cubicBezTo>
                    <a:pt x="3102797" y="511604"/>
                    <a:pt x="3081842" y="531606"/>
                    <a:pt x="3068507" y="544941"/>
                  </a:cubicBezTo>
                  <a:cubicBezTo>
                    <a:pt x="3041837" y="564944"/>
                    <a:pt x="3014215" y="583041"/>
                    <a:pt x="2987545" y="603044"/>
                  </a:cubicBezTo>
                  <a:cubicBezTo>
                    <a:pt x="2974210" y="612569"/>
                    <a:pt x="2962780" y="628761"/>
                    <a:pt x="2949445" y="638286"/>
                  </a:cubicBezTo>
                  <a:cubicBezTo>
                    <a:pt x="2936110" y="647811"/>
                    <a:pt x="2898962" y="667814"/>
                    <a:pt x="2891342" y="681149"/>
                  </a:cubicBezTo>
                  <a:cubicBezTo>
                    <a:pt x="2888485" y="699246"/>
                    <a:pt x="2886580" y="716391"/>
                    <a:pt x="2883722" y="734489"/>
                  </a:cubicBezTo>
                  <a:cubicBezTo>
                    <a:pt x="2871340" y="779256"/>
                    <a:pt x="2864672" y="831644"/>
                    <a:pt x="2845622" y="873554"/>
                  </a:cubicBezTo>
                  <a:cubicBezTo>
                    <a:pt x="2829430" y="908796"/>
                    <a:pt x="2795140" y="929751"/>
                    <a:pt x="2766565" y="952611"/>
                  </a:cubicBezTo>
                  <a:cubicBezTo>
                    <a:pt x="2691317" y="1014524"/>
                    <a:pt x="2607497" y="1073579"/>
                    <a:pt x="2472242" y="1074531"/>
                  </a:cubicBezTo>
                  <a:cubicBezTo>
                    <a:pt x="2472242" y="1073579"/>
                    <a:pt x="2472242" y="1071674"/>
                    <a:pt x="2472242" y="1069769"/>
                  </a:cubicBezTo>
                  <a:cubicBezTo>
                    <a:pt x="2482720" y="1053576"/>
                    <a:pt x="2480815" y="1041194"/>
                    <a:pt x="2497960" y="1028811"/>
                  </a:cubicBezTo>
                  <a:cubicBezTo>
                    <a:pt x="2510342" y="1020239"/>
                    <a:pt x="2526535" y="1008809"/>
                    <a:pt x="2538917" y="1003094"/>
                  </a:cubicBezTo>
                  <a:cubicBezTo>
                    <a:pt x="2545585" y="1002141"/>
                    <a:pt x="2552252" y="1001189"/>
                    <a:pt x="2558920" y="1000236"/>
                  </a:cubicBezTo>
                  <a:cubicBezTo>
                    <a:pt x="2567492" y="996426"/>
                    <a:pt x="2576065" y="992616"/>
                    <a:pt x="2586542" y="987854"/>
                  </a:cubicBezTo>
                  <a:cubicBezTo>
                    <a:pt x="2596067" y="984044"/>
                    <a:pt x="2604640" y="977376"/>
                    <a:pt x="2612260" y="972614"/>
                  </a:cubicBezTo>
                  <a:cubicBezTo>
                    <a:pt x="2663695" y="939276"/>
                    <a:pt x="2736085" y="853551"/>
                    <a:pt x="2736085" y="769731"/>
                  </a:cubicBezTo>
                  <a:cubicBezTo>
                    <a:pt x="2692270" y="771636"/>
                    <a:pt x="2657980" y="791639"/>
                    <a:pt x="2624642" y="804974"/>
                  </a:cubicBezTo>
                  <a:cubicBezTo>
                    <a:pt x="2617022" y="805926"/>
                    <a:pt x="2609402" y="807831"/>
                    <a:pt x="2601782" y="809736"/>
                  </a:cubicBezTo>
                  <a:cubicBezTo>
                    <a:pt x="2584637" y="820214"/>
                    <a:pt x="2572255" y="839264"/>
                    <a:pt x="2556062" y="850694"/>
                  </a:cubicBezTo>
                  <a:cubicBezTo>
                    <a:pt x="2534155" y="865934"/>
                    <a:pt x="2513200" y="874506"/>
                    <a:pt x="2492245" y="888794"/>
                  </a:cubicBezTo>
                  <a:cubicBezTo>
                    <a:pt x="2444620" y="921179"/>
                    <a:pt x="2391280" y="957374"/>
                    <a:pt x="2316985" y="942134"/>
                  </a:cubicBezTo>
                  <a:cubicBezTo>
                    <a:pt x="2281742" y="887841"/>
                    <a:pt x="2287457" y="871649"/>
                    <a:pt x="2289362" y="792591"/>
                  </a:cubicBezTo>
                  <a:cubicBezTo>
                    <a:pt x="2290315" y="786876"/>
                    <a:pt x="2292220" y="784971"/>
                    <a:pt x="2294125" y="784971"/>
                  </a:cubicBezTo>
                  <a:cubicBezTo>
                    <a:pt x="2296982" y="783066"/>
                    <a:pt x="2300792" y="785924"/>
                    <a:pt x="2304602" y="790686"/>
                  </a:cubicBezTo>
                  <a:cubicBezTo>
                    <a:pt x="2311270" y="802116"/>
                    <a:pt x="2322700" y="815451"/>
                    <a:pt x="2332225" y="824024"/>
                  </a:cubicBezTo>
                  <a:cubicBezTo>
                    <a:pt x="2334130" y="824024"/>
                    <a:pt x="2344607" y="823071"/>
                    <a:pt x="2352227" y="821166"/>
                  </a:cubicBezTo>
                  <a:cubicBezTo>
                    <a:pt x="2365562" y="817356"/>
                    <a:pt x="2381755" y="809736"/>
                    <a:pt x="2395090" y="805926"/>
                  </a:cubicBezTo>
                  <a:cubicBezTo>
                    <a:pt x="2403662" y="804974"/>
                    <a:pt x="2413187" y="804021"/>
                    <a:pt x="2422712" y="803069"/>
                  </a:cubicBezTo>
                  <a:cubicBezTo>
                    <a:pt x="2453192" y="792591"/>
                    <a:pt x="2497960" y="762111"/>
                    <a:pt x="2526535" y="744966"/>
                  </a:cubicBezTo>
                  <a:cubicBezTo>
                    <a:pt x="2544632" y="734489"/>
                    <a:pt x="2565587" y="732584"/>
                    <a:pt x="2587495" y="724964"/>
                  </a:cubicBezTo>
                  <a:cubicBezTo>
                    <a:pt x="2606545" y="718296"/>
                    <a:pt x="2627500" y="706866"/>
                    <a:pt x="2645597" y="699246"/>
                  </a:cubicBezTo>
                  <a:cubicBezTo>
                    <a:pt x="2667505" y="689721"/>
                    <a:pt x="2750372" y="662099"/>
                    <a:pt x="2759897" y="648764"/>
                  </a:cubicBezTo>
                  <a:cubicBezTo>
                    <a:pt x="2776090" y="625904"/>
                    <a:pt x="2765612" y="578279"/>
                    <a:pt x="2772280" y="546846"/>
                  </a:cubicBezTo>
                  <a:cubicBezTo>
                    <a:pt x="2781805" y="504936"/>
                    <a:pt x="2780852" y="390636"/>
                    <a:pt x="2767517" y="354441"/>
                  </a:cubicBezTo>
                  <a:cubicBezTo>
                    <a:pt x="2751325" y="311579"/>
                    <a:pt x="2697032" y="229664"/>
                    <a:pt x="2718940" y="171561"/>
                  </a:cubicBezTo>
                  <a:cubicBezTo>
                    <a:pt x="2726560" y="166799"/>
                    <a:pt x="2730370" y="162989"/>
                    <a:pt x="2741800" y="161084"/>
                  </a:cubicBezTo>
                  <a:close/>
                  <a:moveTo>
                    <a:pt x="4109589" y="20114"/>
                  </a:moveTo>
                  <a:cubicBezTo>
                    <a:pt x="4122924" y="32496"/>
                    <a:pt x="4146737" y="47736"/>
                    <a:pt x="4147689" y="70596"/>
                  </a:cubicBezTo>
                  <a:cubicBezTo>
                    <a:pt x="4156262" y="84884"/>
                    <a:pt x="4141974" y="115364"/>
                    <a:pt x="4137212" y="126794"/>
                  </a:cubicBezTo>
                  <a:cubicBezTo>
                    <a:pt x="4121019" y="166799"/>
                    <a:pt x="4086729" y="195374"/>
                    <a:pt x="4083871" y="243951"/>
                  </a:cubicBezTo>
                  <a:cubicBezTo>
                    <a:pt x="4086729" y="244904"/>
                    <a:pt x="4088634" y="245856"/>
                    <a:pt x="4091492" y="246809"/>
                  </a:cubicBezTo>
                  <a:cubicBezTo>
                    <a:pt x="4106732" y="256334"/>
                    <a:pt x="4143879" y="234426"/>
                    <a:pt x="4157214" y="228711"/>
                  </a:cubicBezTo>
                  <a:cubicBezTo>
                    <a:pt x="4185789" y="216329"/>
                    <a:pt x="4213412" y="213471"/>
                    <a:pt x="4245796" y="202994"/>
                  </a:cubicBezTo>
                  <a:cubicBezTo>
                    <a:pt x="4252464" y="201089"/>
                    <a:pt x="4264846" y="191564"/>
                    <a:pt x="4276277" y="195374"/>
                  </a:cubicBezTo>
                  <a:cubicBezTo>
                    <a:pt x="4282944" y="197279"/>
                    <a:pt x="4288659" y="205851"/>
                    <a:pt x="4296279" y="207756"/>
                  </a:cubicBezTo>
                  <a:cubicBezTo>
                    <a:pt x="4313424" y="212519"/>
                    <a:pt x="4338189" y="204899"/>
                    <a:pt x="4346762" y="218234"/>
                  </a:cubicBezTo>
                  <a:cubicBezTo>
                    <a:pt x="4365812" y="243951"/>
                    <a:pt x="4335332" y="288719"/>
                    <a:pt x="4328664" y="306816"/>
                  </a:cubicBezTo>
                  <a:cubicBezTo>
                    <a:pt x="4303899" y="370634"/>
                    <a:pt x="4250559" y="417306"/>
                    <a:pt x="4211507" y="468741"/>
                  </a:cubicBezTo>
                  <a:cubicBezTo>
                    <a:pt x="4195314" y="489696"/>
                    <a:pt x="4166739" y="489696"/>
                    <a:pt x="4157214" y="521129"/>
                  </a:cubicBezTo>
                  <a:cubicBezTo>
                    <a:pt x="4175312" y="521129"/>
                    <a:pt x="4192457" y="521129"/>
                    <a:pt x="4210554" y="521129"/>
                  </a:cubicBezTo>
                  <a:cubicBezTo>
                    <a:pt x="4221032" y="528749"/>
                    <a:pt x="4239129" y="528749"/>
                    <a:pt x="4251512" y="533511"/>
                  </a:cubicBezTo>
                  <a:cubicBezTo>
                    <a:pt x="4261989" y="623999"/>
                    <a:pt x="4217221" y="652574"/>
                    <a:pt x="4167692" y="688769"/>
                  </a:cubicBezTo>
                  <a:cubicBezTo>
                    <a:pt x="4158167" y="696389"/>
                    <a:pt x="4151499" y="709724"/>
                    <a:pt x="4140069" y="716391"/>
                  </a:cubicBezTo>
                  <a:cubicBezTo>
                    <a:pt x="4121971" y="725916"/>
                    <a:pt x="4101969" y="727821"/>
                    <a:pt x="4083871" y="736394"/>
                  </a:cubicBezTo>
                  <a:cubicBezTo>
                    <a:pt x="4053392" y="749729"/>
                    <a:pt x="4029579" y="776399"/>
                    <a:pt x="3989574" y="779256"/>
                  </a:cubicBezTo>
                  <a:cubicBezTo>
                    <a:pt x="3987669" y="770684"/>
                    <a:pt x="3984812" y="757349"/>
                    <a:pt x="3986717" y="753539"/>
                  </a:cubicBezTo>
                  <a:cubicBezTo>
                    <a:pt x="4001957" y="733536"/>
                    <a:pt x="4024817" y="718296"/>
                    <a:pt x="4044819" y="703056"/>
                  </a:cubicBezTo>
                  <a:cubicBezTo>
                    <a:pt x="4052439" y="697341"/>
                    <a:pt x="4058154" y="684006"/>
                    <a:pt x="4064821" y="675434"/>
                  </a:cubicBezTo>
                  <a:cubicBezTo>
                    <a:pt x="4079109" y="663051"/>
                    <a:pt x="4092444" y="649716"/>
                    <a:pt x="4105779" y="637334"/>
                  </a:cubicBezTo>
                  <a:cubicBezTo>
                    <a:pt x="4108637" y="630666"/>
                    <a:pt x="4110542" y="623999"/>
                    <a:pt x="4113399" y="617331"/>
                  </a:cubicBezTo>
                  <a:cubicBezTo>
                    <a:pt x="4121019" y="605901"/>
                    <a:pt x="4131496" y="599234"/>
                    <a:pt x="4136259" y="583994"/>
                  </a:cubicBezTo>
                  <a:cubicBezTo>
                    <a:pt x="4132449" y="583994"/>
                    <a:pt x="4127687" y="583994"/>
                    <a:pt x="4123877" y="583994"/>
                  </a:cubicBezTo>
                  <a:cubicBezTo>
                    <a:pt x="4110542" y="595424"/>
                    <a:pt x="4096254" y="599234"/>
                    <a:pt x="4081014" y="609711"/>
                  </a:cubicBezTo>
                  <a:cubicBezTo>
                    <a:pt x="4061012" y="622094"/>
                    <a:pt x="4046724" y="645906"/>
                    <a:pt x="4027674" y="660194"/>
                  </a:cubicBezTo>
                  <a:cubicBezTo>
                    <a:pt x="3968619" y="704009"/>
                    <a:pt x="3900039" y="750681"/>
                    <a:pt x="3827649" y="779256"/>
                  </a:cubicBezTo>
                  <a:cubicBezTo>
                    <a:pt x="3774309" y="801164"/>
                    <a:pt x="3712396" y="836406"/>
                    <a:pt x="3635244" y="820214"/>
                  </a:cubicBezTo>
                  <a:cubicBezTo>
                    <a:pt x="3633339" y="815451"/>
                    <a:pt x="3632387" y="809736"/>
                    <a:pt x="3632387" y="802116"/>
                  </a:cubicBezTo>
                  <a:cubicBezTo>
                    <a:pt x="3634292" y="800211"/>
                    <a:pt x="3633339" y="802116"/>
                    <a:pt x="3635244" y="797354"/>
                  </a:cubicBezTo>
                  <a:cubicBezTo>
                    <a:pt x="3697157" y="763064"/>
                    <a:pt x="3755259" y="719249"/>
                    <a:pt x="3815267" y="683054"/>
                  </a:cubicBezTo>
                  <a:cubicBezTo>
                    <a:pt x="3826696" y="679244"/>
                    <a:pt x="3837174" y="676386"/>
                    <a:pt x="3848604" y="672576"/>
                  </a:cubicBezTo>
                  <a:cubicBezTo>
                    <a:pt x="3885752" y="648764"/>
                    <a:pt x="3930519" y="624951"/>
                    <a:pt x="3970524" y="603996"/>
                  </a:cubicBezTo>
                  <a:cubicBezTo>
                    <a:pt x="4000052" y="588756"/>
                    <a:pt x="4032437" y="578279"/>
                    <a:pt x="4059107" y="561134"/>
                  </a:cubicBezTo>
                  <a:cubicBezTo>
                    <a:pt x="4071489" y="552561"/>
                    <a:pt x="4090539" y="552561"/>
                    <a:pt x="4094349" y="535416"/>
                  </a:cubicBezTo>
                  <a:cubicBezTo>
                    <a:pt x="4093396" y="535416"/>
                    <a:pt x="4091492" y="535416"/>
                    <a:pt x="4089587" y="535416"/>
                  </a:cubicBezTo>
                  <a:cubicBezTo>
                    <a:pt x="4068632" y="522081"/>
                    <a:pt x="4023864" y="562086"/>
                    <a:pt x="3993384" y="563039"/>
                  </a:cubicBezTo>
                  <a:cubicBezTo>
                    <a:pt x="3990527" y="556371"/>
                    <a:pt x="3990527" y="546846"/>
                    <a:pt x="3990527" y="537321"/>
                  </a:cubicBezTo>
                  <a:cubicBezTo>
                    <a:pt x="3998146" y="527796"/>
                    <a:pt x="4004814" y="513509"/>
                    <a:pt x="4005767" y="499221"/>
                  </a:cubicBezTo>
                  <a:cubicBezTo>
                    <a:pt x="3981954" y="483981"/>
                    <a:pt x="3981954" y="474456"/>
                    <a:pt x="3941949" y="471599"/>
                  </a:cubicBezTo>
                  <a:cubicBezTo>
                    <a:pt x="3929567" y="508746"/>
                    <a:pt x="3886704" y="520176"/>
                    <a:pt x="3860987" y="544941"/>
                  </a:cubicBezTo>
                  <a:cubicBezTo>
                    <a:pt x="3853367" y="543989"/>
                    <a:pt x="3849557" y="543036"/>
                    <a:pt x="3845746" y="537321"/>
                  </a:cubicBezTo>
                  <a:cubicBezTo>
                    <a:pt x="3835269" y="521129"/>
                    <a:pt x="3852414" y="510651"/>
                    <a:pt x="3858129" y="502079"/>
                  </a:cubicBezTo>
                  <a:cubicBezTo>
                    <a:pt x="3872417" y="481124"/>
                    <a:pt x="3894324" y="463026"/>
                    <a:pt x="3900992" y="436356"/>
                  </a:cubicBezTo>
                  <a:cubicBezTo>
                    <a:pt x="3888609" y="428736"/>
                    <a:pt x="3880989" y="422069"/>
                    <a:pt x="3880989" y="403019"/>
                  </a:cubicBezTo>
                  <a:cubicBezTo>
                    <a:pt x="3880989" y="402066"/>
                    <a:pt x="3882894" y="400161"/>
                    <a:pt x="3883846" y="400161"/>
                  </a:cubicBezTo>
                  <a:cubicBezTo>
                    <a:pt x="3899087" y="398256"/>
                    <a:pt x="3924804" y="396351"/>
                    <a:pt x="3941949" y="392541"/>
                  </a:cubicBezTo>
                  <a:cubicBezTo>
                    <a:pt x="3955284" y="371586"/>
                    <a:pt x="3979096" y="357299"/>
                    <a:pt x="3982907" y="328724"/>
                  </a:cubicBezTo>
                  <a:cubicBezTo>
                    <a:pt x="3957189" y="329676"/>
                    <a:pt x="3952427" y="343964"/>
                    <a:pt x="3924804" y="339201"/>
                  </a:cubicBezTo>
                  <a:cubicBezTo>
                    <a:pt x="3922899" y="334439"/>
                    <a:pt x="3921946" y="327771"/>
                    <a:pt x="3921946" y="319199"/>
                  </a:cubicBezTo>
                  <a:cubicBezTo>
                    <a:pt x="3933377" y="310626"/>
                    <a:pt x="3949569" y="293481"/>
                    <a:pt x="3949569" y="273479"/>
                  </a:cubicBezTo>
                  <a:cubicBezTo>
                    <a:pt x="3938139" y="273479"/>
                    <a:pt x="3919089" y="276336"/>
                    <a:pt x="3914327" y="273479"/>
                  </a:cubicBezTo>
                  <a:cubicBezTo>
                    <a:pt x="3893371" y="266811"/>
                    <a:pt x="3879084" y="245856"/>
                    <a:pt x="3876227" y="220139"/>
                  </a:cubicBezTo>
                  <a:cubicBezTo>
                    <a:pt x="3884799" y="215376"/>
                    <a:pt x="3886704" y="212519"/>
                    <a:pt x="3901944" y="212519"/>
                  </a:cubicBezTo>
                  <a:cubicBezTo>
                    <a:pt x="3931471" y="234426"/>
                    <a:pt x="3958142" y="208709"/>
                    <a:pt x="3982907" y="200136"/>
                  </a:cubicBezTo>
                  <a:cubicBezTo>
                    <a:pt x="3999099" y="194421"/>
                    <a:pt x="4009577" y="197279"/>
                    <a:pt x="4021007" y="189659"/>
                  </a:cubicBezTo>
                  <a:cubicBezTo>
                    <a:pt x="4059107" y="164894"/>
                    <a:pt x="4085777" y="94409"/>
                    <a:pt x="4086729" y="30591"/>
                  </a:cubicBezTo>
                  <a:cubicBezTo>
                    <a:pt x="4086729" y="22971"/>
                    <a:pt x="4105779" y="16304"/>
                    <a:pt x="4109589" y="20114"/>
                  </a:cubicBezTo>
                  <a:close/>
                  <a:moveTo>
                    <a:pt x="1675952" y="111"/>
                  </a:moveTo>
                  <a:cubicBezTo>
                    <a:pt x="1735959" y="-1794"/>
                    <a:pt x="1764534" y="21066"/>
                    <a:pt x="1800729" y="42974"/>
                  </a:cubicBezTo>
                  <a:cubicBezTo>
                    <a:pt x="1811207" y="48689"/>
                    <a:pt x="1824542" y="48689"/>
                    <a:pt x="1834067" y="55356"/>
                  </a:cubicBezTo>
                  <a:cubicBezTo>
                    <a:pt x="1855022" y="69644"/>
                    <a:pt x="1878834" y="84884"/>
                    <a:pt x="1899789" y="101076"/>
                  </a:cubicBezTo>
                  <a:cubicBezTo>
                    <a:pt x="1908362" y="107744"/>
                    <a:pt x="1911219" y="119174"/>
                    <a:pt x="1917887" y="126794"/>
                  </a:cubicBezTo>
                  <a:cubicBezTo>
                    <a:pt x="1922649" y="197279"/>
                    <a:pt x="1884549" y="217281"/>
                    <a:pt x="1814064" y="215376"/>
                  </a:cubicBezTo>
                  <a:cubicBezTo>
                    <a:pt x="1798824" y="245856"/>
                    <a:pt x="1757867" y="274431"/>
                    <a:pt x="1717862" y="279194"/>
                  </a:cubicBezTo>
                  <a:cubicBezTo>
                    <a:pt x="1709289" y="279194"/>
                    <a:pt x="1706432" y="255381"/>
                    <a:pt x="1710242" y="253476"/>
                  </a:cubicBezTo>
                  <a:cubicBezTo>
                    <a:pt x="1734054" y="237284"/>
                    <a:pt x="1731197" y="183944"/>
                    <a:pt x="1720719" y="151559"/>
                  </a:cubicBezTo>
                  <a:cubicBezTo>
                    <a:pt x="1715004" y="136319"/>
                    <a:pt x="1704527" y="114411"/>
                    <a:pt x="1695002" y="101076"/>
                  </a:cubicBezTo>
                  <a:cubicBezTo>
                    <a:pt x="1691192" y="98219"/>
                    <a:pt x="1688334" y="96314"/>
                    <a:pt x="1684524" y="93456"/>
                  </a:cubicBezTo>
                  <a:cubicBezTo>
                    <a:pt x="1683572" y="82979"/>
                    <a:pt x="1681667" y="73454"/>
                    <a:pt x="1678809" y="63929"/>
                  </a:cubicBezTo>
                  <a:cubicBezTo>
                    <a:pt x="1664522" y="34401"/>
                    <a:pt x="1646424" y="34401"/>
                    <a:pt x="1675952" y="1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53" name="矩形 8">
            <a:extLst>
              <a:ext uri="{FF2B5EF4-FFF2-40B4-BE49-F238E27FC236}">
                <a16:creationId xmlns:a16="http://schemas.microsoft.com/office/drawing/2014/main" id="{E215D024-E720-8B49-842D-358ED5C1F43A}"/>
              </a:ext>
            </a:extLst>
          </p:cNvPr>
          <p:cNvSpPr/>
          <p:nvPr/>
        </p:nvSpPr>
        <p:spPr>
          <a:xfrm>
            <a:off x="574698" y="244318"/>
            <a:ext cx="14929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rgbClr val="C00000"/>
                </a:solidFill>
                <a:latin typeface="微软雅黑" panose="020B0503020204020204" pitchFamily="34" charset="-122"/>
              </a:rPr>
              <a:t>Andersson</a:t>
            </a:r>
            <a:endParaRPr lang="zh-CN" altLang="en-US" sz="2000" dirty="0">
              <a:solidFill>
                <a:srgbClr val="C00000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D09F94D6-736E-B24C-9F67-53395CB7CA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5585"/>
          <a:stretch/>
        </p:blipFill>
        <p:spPr>
          <a:xfrm>
            <a:off x="9251354" y="209857"/>
            <a:ext cx="1440270" cy="461915"/>
          </a:xfrm>
          <a:prstGeom prst="rect">
            <a:avLst/>
          </a:prstGeom>
        </p:spPr>
      </p:pic>
      <p:sp>
        <p:nvSpPr>
          <p:cNvPr id="55" name="矩形 8">
            <a:extLst>
              <a:ext uri="{FF2B5EF4-FFF2-40B4-BE49-F238E27FC236}">
                <a16:creationId xmlns:a16="http://schemas.microsoft.com/office/drawing/2014/main" id="{E1C67EA2-AA75-4C4E-A481-EAA8F37E40F6}"/>
              </a:ext>
            </a:extLst>
          </p:cNvPr>
          <p:cNvSpPr/>
          <p:nvPr/>
        </p:nvSpPr>
        <p:spPr>
          <a:xfrm>
            <a:off x="2155826" y="238169"/>
            <a:ext cx="69326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</a:rPr>
              <a:t>Three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</a:rPr>
              <a:t> 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</a:rPr>
              <a:t>Dilemmas between Geoscience and Archaeology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60" name="TextBox 61">
            <a:extLst>
              <a:ext uri="{FF2B5EF4-FFF2-40B4-BE49-F238E27FC236}">
                <a16:creationId xmlns:a16="http://schemas.microsoft.com/office/drawing/2014/main" id="{BB814543-F64F-214D-B323-F83953BB4100}"/>
              </a:ext>
            </a:extLst>
          </p:cNvPr>
          <p:cNvSpPr txBox="1"/>
          <p:nvPr/>
        </p:nvSpPr>
        <p:spPr>
          <a:xfrm>
            <a:off x="4795082" y="1613573"/>
            <a:ext cx="2918400" cy="14116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867"/>
              </a:lnSpc>
              <a:spcAft>
                <a:spcPts val="1600"/>
              </a:spcAft>
            </a:pPr>
            <a:r>
              <a:rPr lang="en-US" altLang="zh-CN" sz="14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Regular"/>
                <a:cs typeface="Lato Regular"/>
              </a:rPr>
              <a:t>Shared Principle   </a:t>
            </a:r>
            <a:r>
              <a:rPr lang="zh-CN" altLang="en-US" sz="14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Regular"/>
                <a:cs typeface="Lato Regular"/>
              </a:rPr>
              <a:t>                     </a:t>
            </a:r>
            <a:r>
              <a:rPr lang="en-US" altLang="zh-CN" sz="14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Regular"/>
                <a:cs typeface="Lato Regular"/>
              </a:rPr>
              <a:t>Suppression; Cutting relationships</a:t>
            </a:r>
          </a:p>
          <a:p>
            <a:pPr>
              <a:lnSpc>
                <a:spcPts val="1867"/>
              </a:lnSpc>
              <a:spcAft>
                <a:spcPts val="1600"/>
              </a:spcAft>
            </a:pPr>
            <a:r>
              <a:rPr lang="en-US" altLang="zh-CN" sz="14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Regular"/>
                <a:cs typeface="Lato Regular"/>
              </a:rPr>
              <a:t>Difference                       </a:t>
            </a:r>
            <a:r>
              <a:rPr lang="zh-CN" altLang="en-US" sz="14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Regular"/>
                <a:cs typeface="Lato Regular"/>
              </a:rPr>
              <a:t>                                </a:t>
            </a:r>
            <a:r>
              <a:rPr lang="en-US" altLang="zh-CN" sz="14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Regular"/>
                <a:cs typeface="Lato Regular"/>
              </a:rPr>
              <a:t>  (1) Unconformity</a:t>
            </a:r>
            <a:r>
              <a:rPr lang="zh-CN" altLang="en-US" sz="14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Regular"/>
                <a:cs typeface="Lato Regular"/>
              </a:rPr>
              <a:t>                                            </a:t>
            </a:r>
            <a:r>
              <a:rPr lang="en-US" altLang="zh-CN" sz="14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Regular"/>
                <a:cs typeface="Lato Regular"/>
              </a:rPr>
              <a:t> (2) I</a:t>
            </a:r>
            <a:r>
              <a:rPr lang="en-US" altLang="zh-CN" sz="14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Regular"/>
              </a:rPr>
              <a:t>ncluded</a:t>
            </a:r>
            <a:r>
              <a:rPr lang="zh-CN" altLang="en-US" sz="14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Regular"/>
              </a:rPr>
              <a:t> </a:t>
            </a:r>
            <a:r>
              <a:rPr lang="en-US" altLang="zh-CN" sz="14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Regular"/>
              </a:rPr>
              <a:t>fragments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DEF8AEA8-B93A-D841-B413-D97692FA18A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769"/>
          <a:stretch/>
        </p:blipFill>
        <p:spPr>
          <a:xfrm>
            <a:off x="1220890" y="1285579"/>
            <a:ext cx="2961137" cy="2711714"/>
          </a:xfrm>
          <a:prstGeom prst="rect">
            <a:avLst/>
          </a:prstGeom>
        </p:spPr>
      </p:pic>
      <p:sp>
        <p:nvSpPr>
          <p:cNvPr id="66" name="TextBox 61">
            <a:extLst>
              <a:ext uri="{FF2B5EF4-FFF2-40B4-BE49-F238E27FC236}">
                <a16:creationId xmlns:a16="http://schemas.microsoft.com/office/drawing/2014/main" id="{1F5CB312-A401-4443-ADB1-85F38F1B0B6B}"/>
              </a:ext>
            </a:extLst>
          </p:cNvPr>
          <p:cNvSpPr txBox="1"/>
          <p:nvPr/>
        </p:nvSpPr>
        <p:spPr>
          <a:xfrm>
            <a:off x="1220888" y="1009859"/>
            <a:ext cx="3449585" cy="2504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867"/>
              </a:lnSpc>
              <a:spcAft>
                <a:spcPts val="1600"/>
              </a:spcAft>
            </a:pPr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Regular"/>
                <a:cs typeface="Lato Regular"/>
              </a:rPr>
              <a:t>1. Dilemma of Fossils &amp; artifacts</a:t>
            </a:r>
          </a:p>
        </p:txBody>
      </p:sp>
      <p:pic>
        <p:nvPicPr>
          <p:cNvPr id="67" name="图片 3">
            <a:extLst>
              <a:ext uri="{FF2B5EF4-FFF2-40B4-BE49-F238E27FC236}">
                <a16:creationId xmlns:a16="http://schemas.microsoft.com/office/drawing/2014/main" id="{674FA7E1-4DB5-BF46-BA36-DAF83B2601E3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9" t="19774" b="10736"/>
          <a:stretch/>
        </p:blipFill>
        <p:spPr>
          <a:xfrm>
            <a:off x="7442550" y="1395230"/>
            <a:ext cx="3635271" cy="1493621"/>
          </a:xfrm>
          <a:prstGeom prst="rect">
            <a:avLst/>
          </a:prstGeom>
        </p:spPr>
      </p:pic>
      <p:sp>
        <p:nvSpPr>
          <p:cNvPr id="69" name="TextBox 61">
            <a:extLst>
              <a:ext uri="{FF2B5EF4-FFF2-40B4-BE49-F238E27FC236}">
                <a16:creationId xmlns:a16="http://schemas.microsoft.com/office/drawing/2014/main" id="{30A6B0AA-C0B1-454C-9500-EC4654D139DE}"/>
              </a:ext>
            </a:extLst>
          </p:cNvPr>
          <p:cNvSpPr txBox="1"/>
          <p:nvPr/>
        </p:nvSpPr>
        <p:spPr>
          <a:xfrm>
            <a:off x="4795082" y="3352691"/>
            <a:ext cx="3107734" cy="2436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867"/>
              </a:lnSpc>
              <a:spcAft>
                <a:spcPts val="1600"/>
              </a:spcAft>
            </a:pPr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Regular"/>
                <a:cs typeface="Lato Regular"/>
              </a:rPr>
              <a:t>3. Chorography Dilemma</a:t>
            </a:r>
          </a:p>
        </p:txBody>
      </p:sp>
      <p:sp>
        <p:nvSpPr>
          <p:cNvPr id="70" name="TextBox 61">
            <a:extLst>
              <a:ext uri="{FF2B5EF4-FFF2-40B4-BE49-F238E27FC236}">
                <a16:creationId xmlns:a16="http://schemas.microsoft.com/office/drawing/2014/main" id="{346C88A9-FB85-2B4D-B785-DF888E452CCB}"/>
              </a:ext>
            </a:extLst>
          </p:cNvPr>
          <p:cNvSpPr txBox="1"/>
          <p:nvPr/>
        </p:nvSpPr>
        <p:spPr>
          <a:xfrm>
            <a:off x="4795082" y="1009859"/>
            <a:ext cx="3449585" cy="2504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867"/>
              </a:lnSpc>
              <a:spcAft>
                <a:spcPts val="1600"/>
              </a:spcAft>
            </a:pPr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Regular"/>
                <a:cs typeface="Lato Regular"/>
              </a:rPr>
              <a:t>2. Stratigraphy Dilemma</a:t>
            </a: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DD2E68D6-6B0F-A046-AE8C-0FD30DC6EB7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248"/>
          <a:stretch/>
        </p:blipFill>
        <p:spPr>
          <a:xfrm>
            <a:off x="4605007" y="3622345"/>
            <a:ext cx="6299614" cy="2341418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CCC541CD-9C56-2444-B710-384A740AF200}"/>
              </a:ext>
            </a:extLst>
          </p:cNvPr>
          <p:cNvSpPr txBox="1"/>
          <p:nvPr/>
        </p:nvSpPr>
        <p:spPr>
          <a:xfrm>
            <a:off x="7463495" y="2960464"/>
            <a:ext cx="3864314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Joseph G. Anderson </a:t>
            </a:r>
            <a:r>
              <a:rPr lang="zh-CN" altLang="en-US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Geological Report No. 5, Vol 1. 1923.pp. 15</a:t>
            </a: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6F1CE953-3446-C148-92EA-833E25CBE46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9107"/>
          <a:stretch/>
        </p:blipFill>
        <p:spPr>
          <a:xfrm>
            <a:off x="5734184" y="4012007"/>
            <a:ext cx="1229530" cy="880436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34AB8B75-18F6-9C43-B37C-14135460180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20888" y="4793054"/>
            <a:ext cx="1582219" cy="935177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BD459F59-3D45-A044-A403-BBB9F508FD1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988"/>
          <a:stretch/>
        </p:blipFill>
        <p:spPr>
          <a:xfrm>
            <a:off x="2831242" y="4685088"/>
            <a:ext cx="1646511" cy="104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78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9" grpId="0"/>
      <p:bldP spid="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1">
            <a:extLst>
              <a:ext uri="{FF2B5EF4-FFF2-40B4-BE49-F238E27FC236}">
                <a16:creationId xmlns:a16="http://schemas.microsoft.com/office/drawing/2014/main" id="{0CE693E7-C307-A546-893D-4BE9A3E1FB22}"/>
              </a:ext>
            </a:extLst>
          </p:cNvPr>
          <p:cNvSpPr/>
          <p:nvPr/>
        </p:nvSpPr>
        <p:spPr>
          <a:xfrm>
            <a:off x="-340400" y="216577"/>
            <a:ext cx="917916" cy="445159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2">
            <a:extLst>
              <a:ext uri="{FF2B5EF4-FFF2-40B4-BE49-F238E27FC236}">
                <a16:creationId xmlns:a16="http://schemas.microsoft.com/office/drawing/2014/main" id="{21346891-13A7-9244-BB33-A45DC1E11AA7}"/>
              </a:ext>
            </a:extLst>
          </p:cNvPr>
          <p:cNvSpPr/>
          <p:nvPr/>
        </p:nvSpPr>
        <p:spPr>
          <a:xfrm>
            <a:off x="2118710" y="216577"/>
            <a:ext cx="10189595" cy="445159"/>
          </a:xfrm>
          <a:prstGeom prst="roundRect">
            <a:avLst/>
          </a:prstGeom>
          <a:gradFill flip="none" rotWithShape="1">
            <a:gsLst>
              <a:gs pos="0">
                <a:srgbClr val="C00000"/>
              </a:gs>
              <a:gs pos="78000">
                <a:srgbClr val="C00000"/>
              </a:gs>
              <a:gs pos="100000">
                <a:srgbClr val="C00000">
                  <a:alpha val="52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675965cf-ac6f-497e-b57c-73e50b9e96a7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079B1A2D-A787-A941-BF8E-DDFCC66A7A54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0904621" y="279881"/>
            <a:ext cx="1132714" cy="318550"/>
            <a:chOff x="2805112" y="2505075"/>
            <a:chExt cx="6580821" cy="1850707"/>
          </a:xfrm>
          <a:solidFill>
            <a:schemeClr val="bg1"/>
          </a:solidFill>
        </p:grpSpPr>
        <p:sp>
          <p:nvSpPr>
            <p:cNvPr id="7" name="išļîde">
              <a:extLst>
                <a:ext uri="{FF2B5EF4-FFF2-40B4-BE49-F238E27FC236}">
                  <a16:creationId xmlns:a16="http://schemas.microsoft.com/office/drawing/2014/main" id="{C927E43E-9D29-F648-AE33-A96AE05BD367}"/>
                </a:ext>
              </a:extLst>
            </p:cNvPr>
            <p:cNvSpPr/>
            <p:nvPr/>
          </p:nvSpPr>
          <p:spPr>
            <a:xfrm>
              <a:off x="2805112" y="2505075"/>
              <a:ext cx="1849755" cy="1850707"/>
            </a:xfrm>
            <a:custGeom>
              <a:avLst/>
              <a:gdLst>
                <a:gd name="connsiteX0" fmla="*/ 807720 w 1849755"/>
                <a:gd name="connsiteY0" fmla="*/ 1710690 h 1850707"/>
                <a:gd name="connsiteX1" fmla="*/ 789622 w 1849755"/>
                <a:gd name="connsiteY1" fmla="*/ 1733550 h 1850707"/>
                <a:gd name="connsiteX2" fmla="*/ 791527 w 1849755"/>
                <a:gd name="connsiteY2" fmla="*/ 1747837 h 1850707"/>
                <a:gd name="connsiteX3" fmla="*/ 812482 w 1849755"/>
                <a:gd name="connsiteY3" fmla="*/ 1763077 h 1850707"/>
                <a:gd name="connsiteX4" fmla="*/ 829627 w 1849755"/>
                <a:gd name="connsiteY4" fmla="*/ 1759267 h 1850707"/>
                <a:gd name="connsiteX5" fmla="*/ 838200 w 1849755"/>
                <a:gd name="connsiteY5" fmla="*/ 1744027 h 1850707"/>
                <a:gd name="connsiteX6" fmla="*/ 827722 w 1849755"/>
                <a:gd name="connsiteY6" fmla="*/ 1722120 h 1850707"/>
                <a:gd name="connsiteX7" fmla="*/ 810577 w 1849755"/>
                <a:gd name="connsiteY7" fmla="*/ 1711642 h 1850707"/>
                <a:gd name="connsiteX8" fmla="*/ 1232535 w 1849755"/>
                <a:gd name="connsiteY8" fmla="*/ 1657350 h 1850707"/>
                <a:gd name="connsiteX9" fmla="*/ 1229678 w 1849755"/>
                <a:gd name="connsiteY9" fmla="*/ 1685925 h 1850707"/>
                <a:gd name="connsiteX10" fmla="*/ 1238250 w 1849755"/>
                <a:gd name="connsiteY10" fmla="*/ 1697355 h 1850707"/>
                <a:gd name="connsiteX11" fmla="*/ 1263968 w 1849755"/>
                <a:gd name="connsiteY11" fmla="*/ 1699260 h 1850707"/>
                <a:gd name="connsiteX12" fmla="*/ 1276350 w 1849755"/>
                <a:gd name="connsiteY12" fmla="*/ 1686878 h 1850707"/>
                <a:gd name="connsiteX13" fmla="*/ 1275397 w 1849755"/>
                <a:gd name="connsiteY13" fmla="*/ 1670685 h 1850707"/>
                <a:gd name="connsiteX14" fmla="*/ 1255395 w 1849755"/>
                <a:gd name="connsiteY14" fmla="*/ 1657350 h 1850707"/>
                <a:gd name="connsiteX15" fmla="*/ 1235393 w 1849755"/>
                <a:gd name="connsiteY15" fmla="*/ 1657350 h 1850707"/>
                <a:gd name="connsiteX16" fmla="*/ 1024890 w 1849755"/>
                <a:gd name="connsiteY16" fmla="*/ 1654493 h 1850707"/>
                <a:gd name="connsiteX17" fmla="*/ 1010602 w 1849755"/>
                <a:gd name="connsiteY17" fmla="*/ 1667828 h 1850707"/>
                <a:gd name="connsiteX18" fmla="*/ 1010602 w 1849755"/>
                <a:gd name="connsiteY18" fmla="*/ 1683068 h 1850707"/>
                <a:gd name="connsiteX19" fmla="*/ 1019175 w 1849755"/>
                <a:gd name="connsiteY19" fmla="*/ 1704023 h 1850707"/>
                <a:gd name="connsiteX20" fmla="*/ 1035367 w 1849755"/>
                <a:gd name="connsiteY20" fmla="*/ 1708785 h 1850707"/>
                <a:gd name="connsiteX21" fmla="*/ 1049655 w 1849755"/>
                <a:gd name="connsiteY21" fmla="*/ 1697355 h 1850707"/>
                <a:gd name="connsiteX22" fmla="*/ 1049655 w 1849755"/>
                <a:gd name="connsiteY22" fmla="*/ 1684020 h 1850707"/>
                <a:gd name="connsiteX23" fmla="*/ 1041082 w 1849755"/>
                <a:gd name="connsiteY23" fmla="*/ 1660208 h 1850707"/>
                <a:gd name="connsiteX24" fmla="*/ 1024890 w 1849755"/>
                <a:gd name="connsiteY24" fmla="*/ 1654493 h 1850707"/>
                <a:gd name="connsiteX25" fmla="*/ 827722 w 1849755"/>
                <a:gd name="connsiteY25" fmla="*/ 1653540 h 1850707"/>
                <a:gd name="connsiteX26" fmla="*/ 812482 w 1849755"/>
                <a:gd name="connsiteY26" fmla="*/ 1656397 h 1850707"/>
                <a:gd name="connsiteX27" fmla="*/ 805815 w 1849755"/>
                <a:gd name="connsiteY27" fmla="*/ 1667827 h 1850707"/>
                <a:gd name="connsiteX28" fmla="*/ 810577 w 1849755"/>
                <a:gd name="connsiteY28" fmla="*/ 1681162 h 1850707"/>
                <a:gd name="connsiteX29" fmla="*/ 820102 w 1849755"/>
                <a:gd name="connsiteY29" fmla="*/ 1688782 h 1850707"/>
                <a:gd name="connsiteX30" fmla="*/ 826770 w 1849755"/>
                <a:gd name="connsiteY30" fmla="*/ 1692592 h 1850707"/>
                <a:gd name="connsiteX31" fmla="*/ 831532 w 1849755"/>
                <a:gd name="connsiteY31" fmla="*/ 1695450 h 1850707"/>
                <a:gd name="connsiteX32" fmla="*/ 846772 w 1849755"/>
                <a:gd name="connsiteY32" fmla="*/ 1676400 h 1850707"/>
                <a:gd name="connsiteX33" fmla="*/ 842962 w 1849755"/>
                <a:gd name="connsiteY33" fmla="*/ 1661160 h 1850707"/>
                <a:gd name="connsiteX34" fmla="*/ 827722 w 1849755"/>
                <a:gd name="connsiteY34" fmla="*/ 1653540 h 1850707"/>
                <a:gd name="connsiteX35" fmla="*/ 831532 w 1849755"/>
                <a:gd name="connsiteY35" fmla="*/ 1644967 h 1850707"/>
                <a:gd name="connsiteX36" fmla="*/ 858202 w 1849755"/>
                <a:gd name="connsiteY36" fmla="*/ 1656397 h 1850707"/>
                <a:gd name="connsiteX37" fmla="*/ 864870 w 1849755"/>
                <a:gd name="connsiteY37" fmla="*/ 1677352 h 1850707"/>
                <a:gd name="connsiteX38" fmla="*/ 842010 w 1849755"/>
                <a:gd name="connsiteY38" fmla="*/ 1701165 h 1850707"/>
                <a:gd name="connsiteX39" fmla="*/ 860107 w 1849755"/>
                <a:gd name="connsiteY39" fmla="*/ 1717357 h 1850707"/>
                <a:gd name="connsiteX40" fmla="*/ 862012 w 1849755"/>
                <a:gd name="connsiteY40" fmla="*/ 1736407 h 1850707"/>
                <a:gd name="connsiteX41" fmla="*/ 855345 w 1849755"/>
                <a:gd name="connsiteY41" fmla="*/ 1754505 h 1850707"/>
                <a:gd name="connsiteX42" fmla="*/ 825817 w 1849755"/>
                <a:gd name="connsiteY42" fmla="*/ 1772602 h 1850707"/>
                <a:gd name="connsiteX43" fmla="*/ 807720 w 1849755"/>
                <a:gd name="connsiteY43" fmla="*/ 1772602 h 1850707"/>
                <a:gd name="connsiteX44" fmla="*/ 774382 w 1849755"/>
                <a:gd name="connsiteY44" fmla="*/ 1752600 h 1850707"/>
                <a:gd name="connsiteX45" fmla="*/ 771525 w 1849755"/>
                <a:gd name="connsiteY45" fmla="*/ 1733550 h 1850707"/>
                <a:gd name="connsiteX46" fmla="*/ 784860 w 1849755"/>
                <a:gd name="connsiteY46" fmla="*/ 1712595 h 1850707"/>
                <a:gd name="connsiteX47" fmla="*/ 800100 w 1849755"/>
                <a:gd name="connsiteY47" fmla="*/ 1705927 h 1850707"/>
                <a:gd name="connsiteX48" fmla="*/ 783907 w 1849755"/>
                <a:gd name="connsiteY48" fmla="*/ 1674495 h 1850707"/>
                <a:gd name="connsiteX49" fmla="*/ 809625 w 1849755"/>
                <a:gd name="connsiteY49" fmla="*/ 1645920 h 1850707"/>
                <a:gd name="connsiteX50" fmla="*/ 831532 w 1849755"/>
                <a:gd name="connsiteY50" fmla="*/ 1644967 h 1850707"/>
                <a:gd name="connsiteX51" fmla="*/ 1028700 w 1849755"/>
                <a:gd name="connsiteY51" fmla="*/ 1644015 h 1850707"/>
                <a:gd name="connsiteX52" fmla="*/ 1070610 w 1849755"/>
                <a:gd name="connsiteY52" fmla="*/ 1661160 h 1850707"/>
                <a:gd name="connsiteX53" fmla="*/ 1077277 w 1849755"/>
                <a:gd name="connsiteY53" fmla="*/ 1689735 h 1850707"/>
                <a:gd name="connsiteX54" fmla="*/ 1073467 w 1849755"/>
                <a:gd name="connsiteY54" fmla="*/ 1730693 h 1850707"/>
                <a:gd name="connsiteX55" fmla="*/ 1050607 w 1849755"/>
                <a:gd name="connsiteY55" fmla="*/ 1761173 h 1850707"/>
                <a:gd name="connsiteX56" fmla="*/ 1014412 w 1849755"/>
                <a:gd name="connsiteY56" fmla="*/ 1776413 h 1850707"/>
                <a:gd name="connsiteX57" fmla="*/ 1005840 w 1849755"/>
                <a:gd name="connsiteY57" fmla="*/ 1771650 h 1850707"/>
                <a:gd name="connsiteX58" fmla="*/ 1007745 w 1849755"/>
                <a:gd name="connsiteY58" fmla="*/ 1767840 h 1850707"/>
                <a:gd name="connsiteX59" fmla="*/ 1015365 w 1849755"/>
                <a:gd name="connsiteY59" fmla="*/ 1767840 h 1850707"/>
                <a:gd name="connsiteX60" fmla="*/ 1042035 w 1849755"/>
                <a:gd name="connsiteY60" fmla="*/ 1753553 h 1850707"/>
                <a:gd name="connsiteX61" fmla="*/ 1049655 w 1849755"/>
                <a:gd name="connsiteY61" fmla="*/ 1741170 h 1850707"/>
                <a:gd name="connsiteX62" fmla="*/ 1054417 w 1849755"/>
                <a:gd name="connsiteY62" fmla="*/ 1706880 h 1850707"/>
                <a:gd name="connsiteX63" fmla="*/ 1039177 w 1849755"/>
                <a:gd name="connsiteY63" fmla="*/ 1722120 h 1850707"/>
                <a:gd name="connsiteX64" fmla="*/ 1024890 w 1849755"/>
                <a:gd name="connsiteY64" fmla="*/ 1725930 h 1850707"/>
                <a:gd name="connsiteX65" fmla="*/ 1002030 w 1849755"/>
                <a:gd name="connsiteY65" fmla="*/ 1720215 h 1850707"/>
                <a:gd name="connsiteX66" fmla="*/ 989647 w 1849755"/>
                <a:gd name="connsiteY66" fmla="*/ 1695450 h 1850707"/>
                <a:gd name="connsiteX67" fmla="*/ 1004887 w 1849755"/>
                <a:gd name="connsiteY67" fmla="*/ 1653540 h 1850707"/>
                <a:gd name="connsiteX68" fmla="*/ 1028700 w 1849755"/>
                <a:gd name="connsiteY68" fmla="*/ 1644015 h 1850707"/>
                <a:gd name="connsiteX69" fmla="*/ 1236345 w 1849755"/>
                <a:gd name="connsiteY69" fmla="*/ 1598295 h 1850707"/>
                <a:gd name="connsiteX70" fmla="*/ 1219200 w 1849755"/>
                <a:gd name="connsiteY70" fmla="*/ 1600200 h 1850707"/>
                <a:gd name="connsiteX71" fmla="*/ 1207770 w 1849755"/>
                <a:gd name="connsiteY71" fmla="*/ 1610678 h 1850707"/>
                <a:gd name="connsiteX72" fmla="*/ 1207770 w 1849755"/>
                <a:gd name="connsiteY72" fmla="*/ 1624013 h 1850707"/>
                <a:gd name="connsiteX73" fmla="*/ 1219200 w 1849755"/>
                <a:gd name="connsiteY73" fmla="*/ 1633538 h 1850707"/>
                <a:gd name="connsiteX74" fmla="*/ 1230630 w 1849755"/>
                <a:gd name="connsiteY74" fmla="*/ 1634490 h 1850707"/>
                <a:gd name="connsiteX75" fmla="*/ 1238250 w 1849755"/>
                <a:gd name="connsiteY75" fmla="*/ 1634490 h 1850707"/>
                <a:gd name="connsiteX76" fmla="*/ 1243965 w 1849755"/>
                <a:gd name="connsiteY76" fmla="*/ 1634490 h 1850707"/>
                <a:gd name="connsiteX77" fmla="*/ 1247775 w 1849755"/>
                <a:gd name="connsiteY77" fmla="*/ 1608773 h 1850707"/>
                <a:gd name="connsiteX78" fmla="*/ 1236345 w 1849755"/>
                <a:gd name="connsiteY78" fmla="*/ 1598295 h 1850707"/>
                <a:gd name="connsiteX79" fmla="*/ 580073 w 1849755"/>
                <a:gd name="connsiteY79" fmla="*/ 1586865 h 1850707"/>
                <a:gd name="connsiteX80" fmla="*/ 639128 w 1849755"/>
                <a:gd name="connsiteY80" fmla="*/ 1592580 h 1850707"/>
                <a:gd name="connsiteX81" fmla="*/ 640080 w 1849755"/>
                <a:gd name="connsiteY81" fmla="*/ 1594485 h 1850707"/>
                <a:gd name="connsiteX82" fmla="*/ 632460 w 1849755"/>
                <a:gd name="connsiteY82" fmla="*/ 1608772 h 1850707"/>
                <a:gd name="connsiteX83" fmla="*/ 622935 w 1849755"/>
                <a:gd name="connsiteY83" fmla="*/ 1627822 h 1850707"/>
                <a:gd name="connsiteX84" fmla="*/ 607695 w 1849755"/>
                <a:gd name="connsiteY84" fmla="*/ 1660207 h 1850707"/>
                <a:gd name="connsiteX85" fmla="*/ 591503 w 1849755"/>
                <a:gd name="connsiteY85" fmla="*/ 1698307 h 1850707"/>
                <a:gd name="connsiteX86" fmla="*/ 593408 w 1849755"/>
                <a:gd name="connsiteY86" fmla="*/ 1702117 h 1850707"/>
                <a:gd name="connsiteX87" fmla="*/ 608648 w 1849755"/>
                <a:gd name="connsiteY87" fmla="*/ 1710690 h 1850707"/>
                <a:gd name="connsiteX88" fmla="*/ 609600 w 1849755"/>
                <a:gd name="connsiteY88" fmla="*/ 1711642 h 1850707"/>
                <a:gd name="connsiteX89" fmla="*/ 609600 w 1849755"/>
                <a:gd name="connsiteY89" fmla="*/ 1717357 h 1850707"/>
                <a:gd name="connsiteX90" fmla="*/ 608648 w 1849755"/>
                <a:gd name="connsiteY90" fmla="*/ 1718310 h 1850707"/>
                <a:gd name="connsiteX91" fmla="*/ 580073 w 1849755"/>
                <a:gd name="connsiteY91" fmla="*/ 1704975 h 1850707"/>
                <a:gd name="connsiteX92" fmla="*/ 544830 w 1849755"/>
                <a:gd name="connsiteY92" fmla="*/ 1689735 h 1850707"/>
                <a:gd name="connsiteX93" fmla="*/ 543878 w 1849755"/>
                <a:gd name="connsiteY93" fmla="*/ 1688782 h 1850707"/>
                <a:gd name="connsiteX94" fmla="*/ 545783 w 1849755"/>
                <a:gd name="connsiteY94" fmla="*/ 1684020 h 1850707"/>
                <a:gd name="connsiteX95" fmla="*/ 546735 w 1849755"/>
                <a:gd name="connsiteY95" fmla="*/ 1684020 h 1850707"/>
                <a:gd name="connsiteX96" fmla="*/ 555308 w 1849755"/>
                <a:gd name="connsiteY96" fmla="*/ 1686877 h 1850707"/>
                <a:gd name="connsiteX97" fmla="*/ 564833 w 1849755"/>
                <a:gd name="connsiteY97" fmla="*/ 1689735 h 1850707"/>
                <a:gd name="connsiteX98" fmla="*/ 568643 w 1849755"/>
                <a:gd name="connsiteY98" fmla="*/ 1687830 h 1850707"/>
                <a:gd name="connsiteX99" fmla="*/ 584835 w 1849755"/>
                <a:gd name="connsiteY99" fmla="*/ 1656397 h 1850707"/>
                <a:gd name="connsiteX100" fmla="*/ 594360 w 1849755"/>
                <a:gd name="connsiteY100" fmla="*/ 1635442 h 1850707"/>
                <a:gd name="connsiteX101" fmla="*/ 604838 w 1849755"/>
                <a:gd name="connsiteY101" fmla="*/ 1611630 h 1850707"/>
                <a:gd name="connsiteX102" fmla="*/ 607695 w 1849755"/>
                <a:gd name="connsiteY102" fmla="*/ 1604962 h 1850707"/>
                <a:gd name="connsiteX103" fmla="*/ 607695 w 1849755"/>
                <a:gd name="connsiteY103" fmla="*/ 1600200 h 1850707"/>
                <a:gd name="connsiteX104" fmla="*/ 601980 w 1849755"/>
                <a:gd name="connsiteY104" fmla="*/ 1600200 h 1850707"/>
                <a:gd name="connsiteX105" fmla="*/ 578168 w 1849755"/>
                <a:gd name="connsiteY105" fmla="*/ 1600200 h 1850707"/>
                <a:gd name="connsiteX106" fmla="*/ 577215 w 1849755"/>
                <a:gd name="connsiteY106" fmla="*/ 1599247 h 1850707"/>
                <a:gd name="connsiteX107" fmla="*/ 580073 w 1849755"/>
                <a:gd name="connsiteY107" fmla="*/ 1587817 h 1850707"/>
                <a:gd name="connsiteX108" fmla="*/ 1245870 w 1849755"/>
                <a:gd name="connsiteY108" fmla="*/ 1585913 h 1850707"/>
                <a:gd name="connsiteX109" fmla="*/ 1263015 w 1849755"/>
                <a:gd name="connsiteY109" fmla="*/ 1600200 h 1850707"/>
                <a:gd name="connsiteX110" fmla="*/ 1256347 w 1849755"/>
                <a:gd name="connsiteY110" fmla="*/ 1632585 h 1850707"/>
                <a:gd name="connsiteX111" fmla="*/ 1280160 w 1849755"/>
                <a:gd name="connsiteY111" fmla="*/ 1636395 h 1850707"/>
                <a:gd name="connsiteX112" fmla="*/ 1292543 w 1849755"/>
                <a:gd name="connsiteY112" fmla="*/ 1651635 h 1850707"/>
                <a:gd name="connsiteX113" fmla="*/ 1296353 w 1849755"/>
                <a:gd name="connsiteY113" fmla="*/ 1670685 h 1850707"/>
                <a:gd name="connsiteX114" fmla="*/ 1280160 w 1849755"/>
                <a:gd name="connsiteY114" fmla="*/ 1701165 h 1850707"/>
                <a:gd name="connsiteX115" fmla="*/ 1263968 w 1849755"/>
                <a:gd name="connsiteY115" fmla="*/ 1710690 h 1850707"/>
                <a:gd name="connsiteX116" fmla="*/ 1224915 w 1849755"/>
                <a:gd name="connsiteY116" fmla="*/ 1710690 h 1850707"/>
                <a:gd name="connsiteX117" fmla="*/ 1212533 w 1849755"/>
                <a:gd name="connsiteY117" fmla="*/ 1696403 h 1850707"/>
                <a:gd name="connsiteX118" fmla="*/ 1212533 w 1849755"/>
                <a:gd name="connsiteY118" fmla="*/ 1671638 h 1850707"/>
                <a:gd name="connsiteX119" fmla="*/ 1222058 w 1849755"/>
                <a:gd name="connsiteY119" fmla="*/ 1658303 h 1850707"/>
                <a:gd name="connsiteX120" fmla="*/ 1191578 w 1849755"/>
                <a:gd name="connsiteY120" fmla="*/ 1639253 h 1850707"/>
                <a:gd name="connsiteX121" fmla="*/ 1199198 w 1849755"/>
                <a:gd name="connsiteY121" fmla="*/ 1602105 h 1850707"/>
                <a:gd name="connsiteX122" fmla="*/ 1217295 w 1849755"/>
                <a:gd name="connsiteY122" fmla="*/ 1589723 h 1850707"/>
                <a:gd name="connsiteX123" fmla="*/ 1245870 w 1849755"/>
                <a:gd name="connsiteY123" fmla="*/ 1585913 h 1850707"/>
                <a:gd name="connsiteX124" fmla="*/ 156210 w 1849755"/>
                <a:gd name="connsiteY124" fmla="*/ 1192530 h 1850707"/>
                <a:gd name="connsiteX125" fmla="*/ 139065 w 1849755"/>
                <a:gd name="connsiteY125" fmla="*/ 1204912 h 1850707"/>
                <a:gd name="connsiteX126" fmla="*/ 140018 w 1849755"/>
                <a:gd name="connsiteY126" fmla="*/ 1225867 h 1850707"/>
                <a:gd name="connsiteX127" fmla="*/ 142875 w 1849755"/>
                <a:gd name="connsiteY127" fmla="*/ 1232535 h 1850707"/>
                <a:gd name="connsiteX128" fmla="*/ 193358 w 1849755"/>
                <a:gd name="connsiteY128" fmla="*/ 1213485 h 1850707"/>
                <a:gd name="connsiteX129" fmla="*/ 192405 w 1849755"/>
                <a:gd name="connsiteY129" fmla="*/ 1209675 h 1850707"/>
                <a:gd name="connsiteX130" fmla="*/ 179070 w 1849755"/>
                <a:gd name="connsiteY130" fmla="*/ 1192530 h 1850707"/>
                <a:gd name="connsiteX131" fmla="*/ 156210 w 1849755"/>
                <a:gd name="connsiteY131" fmla="*/ 1192530 h 1850707"/>
                <a:gd name="connsiteX132" fmla="*/ 159068 w 1849755"/>
                <a:gd name="connsiteY132" fmla="*/ 1161097 h 1850707"/>
                <a:gd name="connsiteX133" fmla="*/ 174308 w 1849755"/>
                <a:gd name="connsiteY133" fmla="*/ 1167765 h 1850707"/>
                <a:gd name="connsiteX134" fmla="*/ 186690 w 1849755"/>
                <a:gd name="connsiteY134" fmla="*/ 1182052 h 1850707"/>
                <a:gd name="connsiteX135" fmla="*/ 196215 w 1849755"/>
                <a:gd name="connsiteY135" fmla="*/ 1202055 h 1850707"/>
                <a:gd name="connsiteX136" fmla="*/ 200025 w 1849755"/>
                <a:gd name="connsiteY136" fmla="*/ 1211580 h 1850707"/>
                <a:gd name="connsiteX137" fmla="*/ 232410 w 1849755"/>
                <a:gd name="connsiteY137" fmla="*/ 1199197 h 1850707"/>
                <a:gd name="connsiteX138" fmla="*/ 237173 w 1849755"/>
                <a:gd name="connsiteY138" fmla="*/ 1196340 h 1850707"/>
                <a:gd name="connsiteX139" fmla="*/ 239078 w 1849755"/>
                <a:gd name="connsiteY139" fmla="*/ 1190625 h 1850707"/>
                <a:gd name="connsiteX140" fmla="*/ 238125 w 1849755"/>
                <a:gd name="connsiteY140" fmla="*/ 1184910 h 1850707"/>
                <a:gd name="connsiteX141" fmla="*/ 237173 w 1849755"/>
                <a:gd name="connsiteY141" fmla="*/ 1178242 h 1850707"/>
                <a:gd name="connsiteX142" fmla="*/ 243840 w 1849755"/>
                <a:gd name="connsiteY142" fmla="*/ 1175385 h 1850707"/>
                <a:gd name="connsiteX143" fmla="*/ 267653 w 1849755"/>
                <a:gd name="connsiteY143" fmla="*/ 1237297 h 1850707"/>
                <a:gd name="connsiteX144" fmla="*/ 260985 w 1849755"/>
                <a:gd name="connsiteY144" fmla="*/ 1239202 h 1850707"/>
                <a:gd name="connsiteX145" fmla="*/ 258128 w 1849755"/>
                <a:gd name="connsiteY145" fmla="*/ 1233487 h 1850707"/>
                <a:gd name="connsiteX146" fmla="*/ 255270 w 1849755"/>
                <a:gd name="connsiteY146" fmla="*/ 1228725 h 1850707"/>
                <a:gd name="connsiteX147" fmla="*/ 250508 w 1849755"/>
                <a:gd name="connsiteY147" fmla="*/ 1225867 h 1850707"/>
                <a:gd name="connsiteX148" fmla="*/ 244793 w 1849755"/>
                <a:gd name="connsiteY148" fmla="*/ 1226820 h 1850707"/>
                <a:gd name="connsiteX149" fmla="*/ 164783 w 1849755"/>
                <a:gd name="connsiteY149" fmla="*/ 1257300 h 1850707"/>
                <a:gd name="connsiteX150" fmla="*/ 160020 w 1849755"/>
                <a:gd name="connsiteY150" fmla="*/ 1260157 h 1850707"/>
                <a:gd name="connsiteX151" fmla="*/ 158115 w 1849755"/>
                <a:gd name="connsiteY151" fmla="*/ 1265872 h 1850707"/>
                <a:gd name="connsiteX152" fmla="*/ 159068 w 1849755"/>
                <a:gd name="connsiteY152" fmla="*/ 1272540 h 1850707"/>
                <a:gd name="connsiteX153" fmla="*/ 160020 w 1849755"/>
                <a:gd name="connsiteY153" fmla="*/ 1278255 h 1850707"/>
                <a:gd name="connsiteX154" fmla="*/ 153353 w 1849755"/>
                <a:gd name="connsiteY154" fmla="*/ 1281112 h 1850707"/>
                <a:gd name="connsiteX155" fmla="*/ 129540 w 1849755"/>
                <a:gd name="connsiteY155" fmla="*/ 1218247 h 1850707"/>
                <a:gd name="connsiteX156" fmla="*/ 123825 w 1849755"/>
                <a:gd name="connsiteY156" fmla="*/ 1183005 h 1850707"/>
                <a:gd name="connsiteX157" fmla="*/ 140970 w 1849755"/>
                <a:gd name="connsiteY157" fmla="*/ 1163002 h 1850707"/>
                <a:gd name="connsiteX158" fmla="*/ 159068 w 1849755"/>
                <a:gd name="connsiteY158" fmla="*/ 1161097 h 1850707"/>
                <a:gd name="connsiteX159" fmla="*/ 1615440 w 1849755"/>
                <a:gd name="connsiteY159" fmla="*/ 1152525 h 1850707"/>
                <a:gd name="connsiteX160" fmla="*/ 1622107 w 1849755"/>
                <a:gd name="connsiteY160" fmla="*/ 1154430 h 1850707"/>
                <a:gd name="connsiteX161" fmla="*/ 1620202 w 1849755"/>
                <a:gd name="connsiteY161" fmla="*/ 1161097 h 1850707"/>
                <a:gd name="connsiteX162" fmla="*/ 1619250 w 1849755"/>
                <a:gd name="connsiteY162" fmla="*/ 1167765 h 1850707"/>
                <a:gd name="connsiteX163" fmla="*/ 1621155 w 1849755"/>
                <a:gd name="connsiteY163" fmla="*/ 1173480 h 1850707"/>
                <a:gd name="connsiteX164" fmla="*/ 1625917 w 1849755"/>
                <a:gd name="connsiteY164" fmla="*/ 1176337 h 1850707"/>
                <a:gd name="connsiteX165" fmla="*/ 1645920 w 1849755"/>
                <a:gd name="connsiteY165" fmla="*/ 1183957 h 1850707"/>
                <a:gd name="connsiteX166" fmla="*/ 1650682 w 1849755"/>
                <a:gd name="connsiteY166" fmla="*/ 1185862 h 1850707"/>
                <a:gd name="connsiteX167" fmla="*/ 1654492 w 1849755"/>
                <a:gd name="connsiteY167" fmla="*/ 1186815 h 1850707"/>
                <a:gd name="connsiteX168" fmla="*/ 1659255 w 1849755"/>
                <a:gd name="connsiteY168" fmla="*/ 1186815 h 1850707"/>
                <a:gd name="connsiteX169" fmla="*/ 1666875 w 1849755"/>
                <a:gd name="connsiteY169" fmla="*/ 1185862 h 1850707"/>
                <a:gd name="connsiteX170" fmla="*/ 1691640 w 1849755"/>
                <a:gd name="connsiteY170" fmla="*/ 1182052 h 1850707"/>
                <a:gd name="connsiteX171" fmla="*/ 1714500 w 1849755"/>
                <a:gd name="connsiteY171" fmla="*/ 1178242 h 1850707"/>
                <a:gd name="connsiteX172" fmla="*/ 1724025 w 1849755"/>
                <a:gd name="connsiteY172" fmla="*/ 1175385 h 1850707"/>
                <a:gd name="connsiteX173" fmla="*/ 1730692 w 1849755"/>
                <a:gd name="connsiteY173" fmla="*/ 1171575 h 1850707"/>
                <a:gd name="connsiteX174" fmla="*/ 1734502 w 1849755"/>
                <a:gd name="connsiteY174" fmla="*/ 1166812 h 1850707"/>
                <a:gd name="connsiteX175" fmla="*/ 1737360 w 1849755"/>
                <a:gd name="connsiteY175" fmla="*/ 1162050 h 1850707"/>
                <a:gd name="connsiteX176" fmla="*/ 1744027 w 1849755"/>
                <a:gd name="connsiteY176" fmla="*/ 1164907 h 1850707"/>
                <a:gd name="connsiteX177" fmla="*/ 1719262 w 1849755"/>
                <a:gd name="connsiteY177" fmla="*/ 1229677 h 1850707"/>
                <a:gd name="connsiteX178" fmla="*/ 1712595 w 1849755"/>
                <a:gd name="connsiteY178" fmla="*/ 1226820 h 1850707"/>
                <a:gd name="connsiteX179" fmla="*/ 1716405 w 1849755"/>
                <a:gd name="connsiteY179" fmla="*/ 1214437 h 1850707"/>
                <a:gd name="connsiteX180" fmla="*/ 1714500 w 1849755"/>
                <a:gd name="connsiteY180" fmla="*/ 1210627 h 1850707"/>
                <a:gd name="connsiteX181" fmla="*/ 1710690 w 1849755"/>
                <a:gd name="connsiteY181" fmla="*/ 1210627 h 1850707"/>
                <a:gd name="connsiteX182" fmla="*/ 1701165 w 1849755"/>
                <a:gd name="connsiteY182" fmla="*/ 1211580 h 1850707"/>
                <a:gd name="connsiteX183" fmla="*/ 1684020 w 1849755"/>
                <a:gd name="connsiteY183" fmla="*/ 1214437 h 1850707"/>
                <a:gd name="connsiteX184" fmla="*/ 1657350 w 1849755"/>
                <a:gd name="connsiteY184" fmla="*/ 1219200 h 1850707"/>
                <a:gd name="connsiteX185" fmla="*/ 1683067 w 1849755"/>
                <a:gd name="connsiteY185" fmla="*/ 1253490 h 1850707"/>
                <a:gd name="connsiteX186" fmla="*/ 1692592 w 1849755"/>
                <a:gd name="connsiteY186" fmla="*/ 1263967 h 1850707"/>
                <a:gd name="connsiteX187" fmla="*/ 1698307 w 1849755"/>
                <a:gd name="connsiteY187" fmla="*/ 1262062 h 1850707"/>
                <a:gd name="connsiteX188" fmla="*/ 1704022 w 1849755"/>
                <a:gd name="connsiteY188" fmla="*/ 1251585 h 1850707"/>
                <a:gd name="connsiteX189" fmla="*/ 1710690 w 1849755"/>
                <a:gd name="connsiteY189" fmla="*/ 1253490 h 1850707"/>
                <a:gd name="connsiteX190" fmla="*/ 1694497 w 1849755"/>
                <a:gd name="connsiteY190" fmla="*/ 1295400 h 1850707"/>
                <a:gd name="connsiteX191" fmla="*/ 1686877 w 1849755"/>
                <a:gd name="connsiteY191" fmla="*/ 1292542 h 1850707"/>
                <a:gd name="connsiteX192" fmla="*/ 1687830 w 1849755"/>
                <a:gd name="connsiteY192" fmla="*/ 1286827 h 1850707"/>
                <a:gd name="connsiteX193" fmla="*/ 1687830 w 1849755"/>
                <a:gd name="connsiteY193" fmla="*/ 1281112 h 1850707"/>
                <a:gd name="connsiteX194" fmla="*/ 1684972 w 1849755"/>
                <a:gd name="connsiteY194" fmla="*/ 1273492 h 1850707"/>
                <a:gd name="connsiteX195" fmla="*/ 1680210 w 1849755"/>
                <a:gd name="connsiteY195" fmla="*/ 1265872 h 1850707"/>
                <a:gd name="connsiteX196" fmla="*/ 1667827 w 1849755"/>
                <a:gd name="connsiteY196" fmla="*/ 1248727 h 1850707"/>
                <a:gd name="connsiteX197" fmla="*/ 1652587 w 1849755"/>
                <a:gd name="connsiteY197" fmla="*/ 1228725 h 1850707"/>
                <a:gd name="connsiteX198" fmla="*/ 1644015 w 1849755"/>
                <a:gd name="connsiteY198" fmla="*/ 1219200 h 1850707"/>
                <a:gd name="connsiteX199" fmla="*/ 1631632 w 1849755"/>
                <a:gd name="connsiteY199" fmla="*/ 1213485 h 1850707"/>
                <a:gd name="connsiteX200" fmla="*/ 1615440 w 1849755"/>
                <a:gd name="connsiteY200" fmla="*/ 1206817 h 1850707"/>
                <a:gd name="connsiteX201" fmla="*/ 1609725 w 1849755"/>
                <a:gd name="connsiteY201" fmla="*/ 1205865 h 1850707"/>
                <a:gd name="connsiteX202" fmla="*/ 1604962 w 1849755"/>
                <a:gd name="connsiteY202" fmla="*/ 1208722 h 1850707"/>
                <a:gd name="connsiteX203" fmla="*/ 1601152 w 1849755"/>
                <a:gd name="connsiteY203" fmla="*/ 1213485 h 1850707"/>
                <a:gd name="connsiteX204" fmla="*/ 1597342 w 1849755"/>
                <a:gd name="connsiteY204" fmla="*/ 1219200 h 1850707"/>
                <a:gd name="connsiteX205" fmla="*/ 1590675 w 1849755"/>
                <a:gd name="connsiteY205" fmla="*/ 1216342 h 1850707"/>
                <a:gd name="connsiteX206" fmla="*/ 1739265 w 1849755"/>
                <a:gd name="connsiteY206" fmla="*/ 964883 h 1850707"/>
                <a:gd name="connsiteX207" fmla="*/ 1773555 w 1849755"/>
                <a:gd name="connsiteY207" fmla="*/ 968693 h 1850707"/>
                <a:gd name="connsiteX208" fmla="*/ 1759267 w 1849755"/>
                <a:gd name="connsiteY208" fmla="*/ 1085850 h 1850707"/>
                <a:gd name="connsiteX209" fmla="*/ 1726882 w 1849755"/>
                <a:gd name="connsiteY209" fmla="*/ 1081088 h 1850707"/>
                <a:gd name="connsiteX210" fmla="*/ 1727835 w 1849755"/>
                <a:gd name="connsiteY210" fmla="*/ 1074420 h 1850707"/>
                <a:gd name="connsiteX211" fmla="*/ 1744980 w 1849755"/>
                <a:gd name="connsiteY211" fmla="*/ 1067753 h 1850707"/>
                <a:gd name="connsiteX212" fmla="*/ 1755457 w 1849755"/>
                <a:gd name="connsiteY212" fmla="*/ 1058228 h 1850707"/>
                <a:gd name="connsiteX213" fmla="*/ 1756410 w 1849755"/>
                <a:gd name="connsiteY213" fmla="*/ 1051560 h 1850707"/>
                <a:gd name="connsiteX214" fmla="*/ 1757362 w 1849755"/>
                <a:gd name="connsiteY214" fmla="*/ 1044893 h 1850707"/>
                <a:gd name="connsiteX215" fmla="*/ 1757362 w 1849755"/>
                <a:gd name="connsiteY215" fmla="*/ 1041083 h 1850707"/>
                <a:gd name="connsiteX216" fmla="*/ 1662112 w 1849755"/>
                <a:gd name="connsiteY216" fmla="*/ 1029653 h 1850707"/>
                <a:gd name="connsiteX217" fmla="*/ 1656397 w 1849755"/>
                <a:gd name="connsiteY217" fmla="*/ 1030605 h 1850707"/>
                <a:gd name="connsiteX218" fmla="*/ 1652587 w 1849755"/>
                <a:gd name="connsiteY218" fmla="*/ 1034415 h 1850707"/>
                <a:gd name="connsiteX219" fmla="*/ 1650682 w 1849755"/>
                <a:gd name="connsiteY219" fmla="*/ 1040130 h 1850707"/>
                <a:gd name="connsiteX220" fmla="*/ 1648777 w 1849755"/>
                <a:gd name="connsiteY220" fmla="*/ 1046798 h 1850707"/>
                <a:gd name="connsiteX221" fmla="*/ 1642110 w 1849755"/>
                <a:gd name="connsiteY221" fmla="*/ 1045845 h 1850707"/>
                <a:gd name="connsiteX222" fmla="*/ 1649730 w 1849755"/>
                <a:gd name="connsiteY222" fmla="*/ 978218 h 1850707"/>
                <a:gd name="connsiteX223" fmla="*/ 1656397 w 1849755"/>
                <a:gd name="connsiteY223" fmla="*/ 979170 h 1850707"/>
                <a:gd name="connsiteX224" fmla="*/ 1656397 w 1849755"/>
                <a:gd name="connsiteY224" fmla="*/ 985838 h 1850707"/>
                <a:gd name="connsiteX225" fmla="*/ 1656397 w 1849755"/>
                <a:gd name="connsiteY225" fmla="*/ 992505 h 1850707"/>
                <a:gd name="connsiteX226" fmla="*/ 1659255 w 1849755"/>
                <a:gd name="connsiteY226" fmla="*/ 997268 h 1850707"/>
                <a:gd name="connsiteX227" fmla="*/ 1664970 w 1849755"/>
                <a:gd name="connsiteY227" fmla="*/ 999173 h 1850707"/>
                <a:gd name="connsiteX228" fmla="*/ 1761172 w 1849755"/>
                <a:gd name="connsiteY228" fmla="*/ 1010603 h 1850707"/>
                <a:gd name="connsiteX229" fmla="*/ 1761172 w 1849755"/>
                <a:gd name="connsiteY229" fmla="*/ 1006793 h 1850707"/>
                <a:gd name="connsiteX230" fmla="*/ 1762125 w 1849755"/>
                <a:gd name="connsiteY230" fmla="*/ 1000125 h 1850707"/>
                <a:gd name="connsiteX231" fmla="*/ 1762125 w 1849755"/>
                <a:gd name="connsiteY231" fmla="*/ 993458 h 1850707"/>
                <a:gd name="connsiteX232" fmla="*/ 1753552 w 1849755"/>
                <a:gd name="connsiteY232" fmla="*/ 982028 h 1850707"/>
                <a:gd name="connsiteX233" fmla="*/ 1738312 w 1849755"/>
                <a:gd name="connsiteY233" fmla="*/ 971550 h 1850707"/>
                <a:gd name="connsiteX234" fmla="*/ 199073 w 1849755"/>
                <a:gd name="connsiteY234" fmla="*/ 952500 h 1850707"/>
                <a:gd name="connsiteX235" fmla="*/ 212408 w 1849755"/>
                <a:gd name="connsiteY235" fmla="*/ 1065847 h 1850707"/>
                <a:gd name="connsiteX236" fmla="*/ 205740 w 1849755"/>
                <a:gd name="connsiteY236" fmla="*/ 1066800 h 1850707"/>
                <a:gd name="connsiteX237" fmla="*/ 203835 w 1849755"/>
                <a:gd name="connsiteY237" fmla="*/ 1060132 h 1850707"/>
                <a:gd name="connsiteX238" fmla="*/ 201930 w 1849755"/>
                <a:gd name="connsiteY238" fmla="*/ 1054417 h 1850707"/>
                <a:gd name="connsiteX239" fmla="*/ 198120 w 1849755"/>
                <a:gd name="connsiteY239" fmla="*/ 1050607 h 1850707"/>
                <a:gd name="connsiteX240" fmla="*/ 192405 w 1849755"/>
                <a:gd name="connsiteY240" fmla="*/ 1050607 h 1850707"/>
                <a:gd name="connsiteX241" fmla="*/ 106680 w 1849755"/>
                <a:gd name="connsiteY241" fmla="*/ 1060132 h 1850707"/>
                <a:gd name="connsiteX242" fmla="*/ 101918 w 1849755"/>
                <a:gd name="connsiteY242" fmla="*/ 1062037 h 1850707"/>
                <a:gd name="connsiteX243" fmla="*/ 99060 w 1849755"/>
                <a:gd name="connsiteY243" fmla="*/ 1066800 h 1850707"/>
                <a:gd name="connsiteX244" fmla="*/ 98108 w 1849755"/>
                <a:gd name="connsiteY244" fmla="*/ 1073467 h 1850707"/>
                <a:gd name="connsiteX245" fmla="*/ 98108 w 1849755"/>
                <a:gd name="connsiteY245" fmla="*/ 1080135 h 1850707"/>
                <a:gd name="connsiteX246" fmla="*/ 91440 w 1849755"/>
                <a:gd name="connsiteY246" fmla="*/ 1081087 h 1850707"/>
                <a:gd name="connsiteX247" fmla="*/ 79058 w 1849755"/>
                <a:gd name="connsiteY247" fmla="*/ 973455 h 1850707"/>
                <a:gd name="connsiteX248" fmla="*/ 108585 w 1849755"/>
                <a:gd name="connsiteY248" fmla="*/ 971550 h 1850707"/>
                <a:gd name="connsiteX249" fmla="*/ 109538 w 1849755"/>
                <a:gd name="connsiteY249" fmla="*/ 978217 h 1850707"/>
                <a:gd name="connsiteX250" fmla="*/ 96203 w 1849755"/>
                <a:gd name="connsiteY250" fmla="*/ 988695 h 1850707"/>
                <a:gd name="connsiteX251" fmla="*/ 89535 w 1849755"/>
                <a:gd name="connsiteY251" fmla="*/ 1002030 h 1850707"/>
                <a:gd name="connsiteX252" fmla="*/ 89535 w 1849755"/>
                <a:gd name="connsiteY252" fmla="*/ 1008697 h 1850707"/>
                <a:gd name="connsiteX253" fmla="*/ 90488 w 1849755"/>
                <a:gd name="connsiteY253" fmla="*/ 1016317 h 1850707"/>
                <a:gd name="connsiteX254" fmla="*/ 92393 w 1849755"/>
                <a:gd name="connsiteY254" fmla="*/ 1033462 h 1850707"/>
                <a:gd name="connsiteX255" fmla="*/ 139065 w 1849755"/>
                <a:gd name="connsiteY255" fmla="*/ 1027747 h 1850707"/>
                <a:gd name="connsiteX256" fmla="*/ 137160 w 1849755"/>
                <a:gd name="connsiteY256" fmla="*/ 1015365 h 1850707"/>
                <a:gd name="connsiteX257" fmla="*/ 135255 w 1849755"/>
                <a:gd name="connsiteY257" fmla="*/ 1006792 h 1850707"/>
                <a:gd name="connsiteX258" fmla="*/ 130493 w 1849755"/>
                <a:gd name="connsiteY258" fmla="*/ 1000125 h 1850707"/>
                <a:gd name="connsiteX259" fmla="*/ 122873 w 1849755"/>
                <a:gd name="connsiteY259" fmla="*/ 997267 h 1850707"/>
                <a:gd name="connsiteX260" fmla="*/ 114300 w 1849755"/>
                <a:gd name="connsiteY260" fmla="*/ 995362 h 1850707"/>
                <a:gd name="connsiteX261" fmla="*/ 113348 w 1849755"/>
                <a:gd name="connsiteY261" fmla="*/ 988695 h 1850707"/>
                <a:gd name="connsiteX262" fmla="*/ 163830 w 1849755"/>
                <a:gd name="connsiteY262" fmla="*/ 982980 h 1850707"/>
                <a:gd name="connsiteX263" fmla="*/ 164783 w 1849755"/>
                <a:gd name="connsiteY263" fmla="*/ 989647 h 1850707"/>
                <a:gd name="connsiteX264" fmla="*/ 156210 w 1849755"/>
                <a:gd name="connsiteY264" fmla="*/ 993457 h 1850707"/>
                <a:gd name="connsiteX265" fmla="*/ 149543 w 1849755"/>
                <a:gd name="connsiteY265" fmla="*/ 998220 h 1850707"/>
                <a:gd name="connsiteX266" fmla="*/ 145733 w 1849755"/>
                <a:gd name="connsiteY266" fmla="*/ 1004887 h 1850707"/>
                <a:gd name="connsiteX267" fmla="*/ 145733 w 1849755"/>
                <a:gd name="connsiteY267" fmla="*/ 1013460 h 1850707"/>
                <a:gd name="connsiteX268" fmla="*/ 146685 w 1849755"/>
                <a:gd name="connsiteY268" fmla="*/ 1025842 h 1850707"/>
                <a:gd name="connsiteX269" fmla="*/ 181928 w 1849755"/>
                <a:gd name="connsiteY269" fmla="*/ 1022032 h 1850707"/>
                <a:gd name="connsiteX270" fmla="*/ 190500 w 1849755"/>
                <a:gd name="connsiteY270" fmla="*/ 1020127 h 1850707"/>
                <a:gd name="connsiteX271" fmla="*/ 195263 w 1849755"/>
                <a:gd name="connsiteY271" fmla="*/ 1016317 h 1850707"/>
                <a:gd name="connsiteX272" fmla="*/ 196215 w 1849755"/>
                <a:gd name="connsiteY272" fmla="*/ 1010602 h 1850707"/>
                <a:gd name="connsiteX273" fmla="*/ 195263 w 1849755"/>
                <a:gd name="connsiteY273" fmla="*/ 1000125 h 1850707"/>
                <a:gd name="connsiteX274" fmla="*/ 194310 w 1849755"/>
                <a:gd name="connsiteY274" fmla="*/ 992505 h 1850707"/>
                <a:gd name="connsiteX275" fmla="*/ 193358 w 1849755"/>
                <a:gd name="connsiteY275" fmla="*/ 984885 h 1850707"/>
                <a:gd name="connsiteX276" fmla="*/ 191453 w 1849755"/>
                <a:gd name="connsiteY276" fmla="*/ 978217 h 1850707"/>
                <a:gd name="connsiteX277" fmla="*/ 188595 w 1849755"/>
                <a:gd name="connsiteY277" fmla="*/ 973455 h 1850707"/>
                <a:gd name="connsiteX278" fmla="*/ 175260 w 1849755"/>
                <a:gd name="connsiteY278" fmla="*/ 965835 h 1850707"/>
                <a:gd name="connsiteX279" fmla="*/ 161925 w 1849755"/>
                <a:gd name="connsiteY279" fmla="*/ 961072 h 1850707"/>
                <a:gd name="connsiteX280" fmla="*/ 160973 w 1849755"/>
                <a:gd name="connsiteY280" fmla="*/ 954405 h 1850707"/>
                <a:gd name="connsiteX281" fmla="*/ 925830 w 1849755"/>
                <a:gd name="connsiteY281" fmla="*/ 826770 h 1850707"/>
                <a:gd name="connsiteX282" fmla="*/ 876300 w 1849755"/>
                <a:gd name="connsiteY282" fmla="*/ 876300 h 1850707"/>
                <a:gd name="connsiteX283" fmla="*/ 876300 w 1849755"/>
                <a:gd name="connsiteY283" fmla="*/ 905828 h 1850707"/>
                <a:gd name="connsiteX284" fmla="*/ 801053 w 1849755"/>
                <a:gd name="connsiteY284" fmla="*/ 929640 h 1850707"/>
                <a:gd name="connsiteX285" fmla="*/ 693420 w 1849755"/>
                <a:gd name="connsiteY285" fmla="*/ 1003935 h 1850707"/>
                <a:gd name="connsiteX286" fmla="*/ 604838 w 1849755"/>
                <a:gd name="connsiteY286" fmla="*/ 1112520 h 1850707"/>
                <a:gd name="connsiteX287" fmla="*/ 534353 w 1849755"/>
                <a:gd name="connsiteY287" fmla="*/ 1245870 h 1850707"/>
                <a:gd name="connsiteX288" fmla="*/ 559118 w 1849755"/>
                <a:gd name="connsiteY288" fmla="*/ 1308735 h 1850707"/>
                <a:gd name="connsiteX289" fmla="*/ 621983 w 1849755"/>
                <a:gd name="connsiteY289" fmla="*/ 1283018 h 1850707"/>
                <a:gd name="connsiteX290" fmla="*/ 759143 w 1849755"/>
                <a:gd name="connsiteY290" fmla="*/ 1072515 h 1850707"/>
                <a:gd name="connsiteX291" fmla="*/ 875348 w 1849755"/>
                <a:gd name="connsiteY291" fmla="*/ 1002983 h 1850707"/>
                <a:gd name="connsiteX292" fmla="*/ 875348 w 1849755"/>
                <a:gd name="connsiteY292" fmla="*/ 1081088 h 1850707"/>
                <a:gd name="connsiteX293" fmla="*/ 846773 w 1849755"/>
                <a:gd name="connsiteY293" fmla="*/ 1123950 h 1850707"/>
                <a:gd name="connsiteX294" fmla="*/ 834390 w 1849755"/>
                <a:gd name="connsiteY294" fmla="*/ 1131570 h 1850707"/>
                <a:gd name="connsiteX295" fmla="*/ 775335 w 1849755"/>
                <a:gd name="connsiteY295" fmla="*/ 1187768 h 1850707"/>
                <a:gd name="connsiteX296" fmla="*/ 697230 w 1849755"/>
                <a:gd name="connsiteY296" fmla="*/ 1363980 h 1850707"/>
                <a:gd name="connsiteX297" fmla="*/ 734378 w 1849755"/>
                <a:gd name="connsiteY297" fmla="*/ 1421130 h 1850707"/>
                <a:gd name="connsiteX298" fmla="*/ 791528 w 1849755"/>
                <a:gd name="connsiteY298" fmla="*/ 1383983 h 1850707"/>
                <a:gd name="connsiteX299" fmla="*/ 851535 w 1849755"/>
                <a:gd name="connsiteY299" fmla="*/ 1246823 h 1850707"/>
                <a:gd name="connsiteX300" fmla="*/ 925830 w 1849755"/>
                <a:gd name="connsiteY300" fmla="*/ 1199198 h 1850707"/>
                <a:gd name="connsiteX301" fmla="*/ 1000125 w 1849755"/>
                <a:gd name="connsiteY301" fmla="*/ 1246823 h 1850707"/>
                <a:gd name="connsiteX302" fmla="*/ 1060133 w 1849755"/>
                <a:gd name="connsiteY302" fmla="*/ 1383983 h 1850707"/>
                <a:gd name="connsiteX303" fmla="*/ 1117283 w 1849755"/>
                <a:gd name="connsiteY303" fmla="*/ 1421130 h 1850707"/>
                <a:gd name="connsiteX304" fmla="*/ 1154430 w 1849755"/>
                <a:gd name="connsiteY304" fmla="*/ 1363980 h 1850707"/>
                <a:gd name="connsiteX305" fmla="*/ 1076325 w 1849755"/>
                <a:gd name="connsiteY305" fmla="*/ 1187768 h 1850707"/>
                <a:gd name="connsiteX306" fmla="*/ 1017270 w 1849755"/>
                <a:gd name="connsiteY306" fmla="*/ 1131570 h 1850707"/>
                <a:gd name="connsiteX307" fmla="*/ 1004888 w 1849755"/>
                <a:gd name="connsiteY307" fmla="*/ 1123950 h 1850707"/>
                <a:gd name="connsiteX308" fmla="*/ 976313 w 1849755"/>
                <a:gd name="connsiteY308" fmla="*/ 1081088 h 1850707"/>
                <a:gd name="connsiteX309" fmla="*/ 976313 w 1849755"/>
                <a:gd name="connsiteY309" fmla="*/ 1002983 h 1850707"/>
                <a:gd name="connsiteX310" fmla="*/ 1092518 w 1849755"/>
                <a:gd name="connsiteY310" fmla="*/ 1072515 h 1850707"/>
                <a:gd name="connsiteX311" fmla="*/ 1229678 w 1849755"/>
                <a:gd name="connsiteY311" fmla="*/ 1283018 h 1850707"/>
                <a:gd name="connsiteX312" fmla="*/ 1292543 w 1849755"/>
                <a:gd name="connsiteY312" fmla="*/ 1308735 h 1850707"/>
                <a:gd name="connsiteX313" fmla="*/ 1317308 w 1849755"/>
                <a:gd name="connsiteY313" fmla="*/ 1245870 h 1850707"/>
                <a:gd name="connsiteX314" fmla="*/ 1246823 w 1849755"/>
                <a:gd name="connsiteY314" fmla="*/ 1112520 h 1850707"/>
                <a:gd name="connsiteX315" fmla="*/ 1158240 w 1849755"/>
                <a:gd name="connsiteY315" fmla="*/ 1003935 h 1850707"/>
                <a:gd name="connsiteX316" fmla="*/ 1050608 w 1849755"/>
                <a:gd name="connsiteY316" fmla="*/ 929640 h 1850707"/>
                <a:gd name="connsiteX317" fmla="*/ 975360 w 1849755"/>
                <a:gd name="connsiteY317" fmla="*/ 905828 h 1850707"/>
                <a:gd name="connsiteX318" fmla="*/ 975360 w 1849755"/>
                <a:gd name="connsiteY318" fmla="*/ 876300 h 1850707"/>
                <a:gd name="connsiteX319" fmla="*/ 925830 w 1849755"/>
                <a:gd name="connsiteY319" fmla="*/ 826770 h 1850707"/>
                <a:gd name="connsiteX320" fmla="*/ 1765935 w 1849755"/>
                <a:gd name="connsiteY320" fmla="*/ 802958 h 1850707"/>
                <a:gd name="connsiteX321" fmla="*/ 1772603 w 1849755"/>
                <a:gd name="connsiteY321" fmla="*/ 870585 h 1850707"/>
                <a:gd name="connsiteX322" fmla="*/ 1765935 w 1849755"/>
                <a:gd name="connsiteY322" fmla="*/ 871538 h 1850707"/>
                <a:gd name="connsiteX323" fmla="*/ 1764983 w 1849755"/>
                <a:gd name="connsiteY323" fmla="*/ 864870 h 1850707"/>
                <a:gd name="connsiteX324" fmla="*/ 1763078 w 1849755"/>
                <a:gd name="connsiteY324" fmla="*/ 858203 h 1850707"/>
                <a:gd name="connsiteX325" fmla="*/ 1759268 w 1849755"/>
                <a:gd name="connsiteY325" fmla="*/ 854393 h 1850707"/>
                <a:gd name="connsiteX326" fmla="*/ 1753553 w 1849755"/>
                <a:gd name="connsiteY326" fmla="*/ 853440 h 1850707"/>
                <a:gd name="connsiteX327" fmla="*/ 1667828 w 1849755"/>
                <a:gd name="connsiteY327" fmla="*/ 862013 h 1850707"/>
                <a:gd name="connsiteX328" fmla="*/ 1662113 w 1849755"/>
                <a:gd name="connsiteY328" fmla="*/ 863918 h 1850707"/>
                <a:gd name="connsiteX329" fmla="*/ 1659255 w 1849755"/>
                <a:gd name="connsiteY329" fmla="*/ 868680 h 1850707"/>
                <a:gd name="connsiteX330" fmla="*/ 1658303 w 1849755"/>
                <a:gd name="connsiteY330" fmla="*/ 874395 h 1850707"/>
                <a:gd name="connsiteX331" fmla="*/ 1658303 w 1849755"/>
                <a:gd name="connsiteY331" fmla="*/ 881063 h 1850707"/>
                <a:gd name="connsiteX332" fmla="*/ 1651635 w 1849755"/>
                <a:gd name="connsiteY332" fmla="*/ 883920 h 1850707"/>
                <a:gd name="connsiteX333" fmla="*/ 1644968 w 1849755"/>
                <a:gd name="connsiteY333" fmla="*/ 816293 h 1850707"/>
                <a:gd name="connsiteX334" fmla="*/ 1651635 w 1849755"/>
                <a:gd name="connsiteY334" fmla="*/ 815340 h 1850707"/>
                <a:gd name="connsiteX335" fmla="*/ 1652588 w 1849755"/>
                <a:gd name="connsiteY335" fmla="*/ 822008 h 1850707"/>
                <a:gd name="connsiteX336" fmla="*/ 1654493 w 1849755"/>
                <a:gd name="connsiteY336" fmla="*/ 827723 h 1850707"/>
                <a:gd name="connsiteX337" fmla="*/ 1658303 w 1849755"/>
                <a:gd name="connsiteY337" fmla="*/ 831533 h 1850707"/>
                <a:gd name="connsiteX338" fmla="*/ 1664018 w 1849755"/>
                <a:gd name="connsiteY338" fmla="*/ 832485 h 1850707"/>
                <a:gd name="connsiteX339" fmla="*/ 1749743 w 1849755"/>
                <a:gd name="connsiteY339" fmla="*/ 823913 h 1850707"/>
                <a:gd name="connsiteX340" fmla="*/ 1754505 w 1849755"/>
                <a:gd name="connsiteY340" fmla="*/ 822008 h 1850707"/>
                <a:gd name="connsiteX341" fmla="*/ 1757363 w 1849755"/>
                <a:gd name="connsiteY341" fmla="*/ 817245 h 1850707"/>
                <a:gd name="connsiteX342" fmla="*/ 1758315 w 1849755"/>
                <a:gd name="connsiteY342" fmla="*/ 810578 h 1850707"/>
                <a:gd name="connsiteX343" fmla="*/ 1759268 w 1849755"/>
                <a:gd name="connsiteY343" fmla="*/ 803910 h 1850707"/>
                <a:gd name="connsiteX344" fmla="*/ 94297 w 1849755"/>
                <a:gd name="connsiteY344" fmla="*/ 735330 h 1850707"/>
                <a:gd name="connsiteX345" fmla="*/ 100965 w 1849755"/>
                <a:gd name="connsiteY345" fmla="*/ 736282 h 1850707"/>
                <a:gd name="connsiteX346" fmla="*/ 101917 w 1849755"/>
                <a:gd name="connsiteY346" fmla="*/ 752475 h 1850707"/>
                <a:gd name="connsiteX347" fmla="*/ 108585 w 1849755"/>
                <a:gd name="connsiteY347" fmla="*/ 766762 h 1850707"/>
                <a:gd name="connsiteX348" fmla="*/ 120967 w 1849755"/>
                <a:gd name="connsiteY348" fmla="*/ 783907 h 1850707"/>
                <a:gd name="connsiteX349" fmla="*/ 134302 w 1849755"/>
                <a:gd name="connsiteY349" fmla="*/ 801052 h 1850707"/>
                <a:gd name="connsiteX350" fmla="*/ 161925 w 1849755"/>
                <a:gd name="connsiteY350" fmla="*/ 784860 h 1850707"/>
                <a:gd name="connsiteX351" fmla="*/ 193357 w 1849755"/>
                <a:gd name="connsiteY351" fmla="*/ 765810 h 1850707"/>
                <a:gd name="connsiteX352" fmla="*/ 200977 w 1849755"/>
                <a:gd name="connsiteY352" fmla="*/ 760095 h 1850707"/>
                <a:gd name="connsiteX353" fmla="*/ 207645 w 1849755"/>
                <a:gd name="connsiteY353" fmla="*/ 752475 h 1850707"/>
                <a:gd name="connsiteX354" fmla="*/ 209550 w 1849755"/>
                <a:gd name="connsiteY354" fmla="*/ 747712 h 1850707"/>
                <a:gd name="connsiteX355" fmla="*/ 210502 w 1849755"/>
                <a:gd name="connsiteY355" fmla="*/ 742950 h 1850707"/>
                <a:gd name="connsiteX356" fmla="*/ 218122 w 1849755"/>
                <a:gd name="connsiteY356" fmla="*/ 745807 h 1850707"/>
                <a:gd name="connsiteX357" fmla="*/ 211455 w 1849755"/>
                <a:gd name="connsiteY357" fmla="*/ 793432 h 1850707"/>
                <a:gd name="connsiteX358" fmla="*/ 180975 w 1849755"/>
                <a:gd name="connsiteY358" fmla="*/ 808672 h 1850707"/>
                <a:gd name="connsiteX359" fmla="*/ 149542 w 1849755"/>
                <a:gd name="connsiteY359" fmla="*/ 826770 h 1850707"/>
                <a:gd name="connsiteX360" fmla="*/ 148590 w 1849755"/>
                <a:gd name="connsiteY360" fmla="*/ 831532 h 1850707"/>
                <a:gd name="connsiteX361" fmla="*/ 186690 w 1849755"/>
                <a:gd name="connsiteY361" fmla="*/ 837247 h 1850707"/>
                <a:gd name="connsiteX362" fmla="*/ 192405 w 1849755"/>
                <a:gd name="connsiteY362" fmla="*/ 837247 h 1850707"/>
                <a:gd name="connsiteX363" fmla="*/ 196215 w 1849755"/>
                <a:gd name="connsiteY363" fmla="*/ 833437 h 1850707"/>
                <a:gd name="connsiteX364" fmla="*/ 198120 w 1849755"/>
                <a:gd name="connsiteY364" fmla="*/ 829627 h 1850707"/>
                <a:gd name="connsiteX365" fmla="*/ 200025 w 1849755"/>
                <a:gd name="connsiteY365" fmla="*/ 823912 h 1850707"/>
                <a:gd name="connsiteX366" fmla="*/ 206692 w 1849755"/>
                <a:gd name="connsiteY366" fmla="*/ 824865 h 1850707"/>
                <a:gd name="connsiteX367" fmla="*/ 197167 w 1849755"/>
                <a:gd name="connsiteY367" fmla="*/ 888682 h 1850707"/>
                <a:gd name="connsiteX368" fmla="*/ 190500 w 1849755"/>
                <a:gd name="connsiteY368" fmla="*/ 886777 h 1850707"/>
                <a:gd name="connsiteX369" fmla="*/ 190500 w 1849755"/>
                <a:gd name="connsiteY369" fmla="*/ 880110 h 1850707"/>
                <a:gd name="connsiteX370" fmla="*/ 190500 w 1849755"/>
                <a:gd name="connsiteY370" fmla="*/ 874395 h 1850707"/>
                <a:gd name="connsiteX371" fmla="*/ 187642 w 1849755"/>
                <a:gd name="connsiteY371" fmla="*/ 869632 h 1850707"/>
                <a:gd name="connsiteX372" fmla="*/ 182880 w 1849755"/>
                <a:gd name="connsiteY372" fmla="*/ 867727 h 1850707"/>
                <a:gd name="connsiteX373" fmla="*/ 97155 w 1849755"/>
                <a:gd name="connsiteY373" fmla="*/ 855345 h 1850707"/>
                <a:gd name="connsiteX374" fmla="*/ 92392 w 1849755"/>
                <a:gd name="connsiteY374" fmla="*/ 855345 h 1850707"/>
                <a:gd name="connsiteX375" fmla="*/ 88582 w 1849755"/>
                <a:gd name="connsiteY375" fmla="*/ 859155 h 1850707"/>
                <a:gd name="connsiteX376" fmla="*/ 85725 w 1849755"/>
                <a:gd name="connsiteY376" fmla="*/ 864870 h 1850707"/>
                <a:gd name="connsiteX377" fmla="*/ 83820 w 1849755"/>
                <a:gd name="connsiteY377" fmla="*/ 870585 h 1850707"/>
                <a:gd name="connsiteX378" fmla="*/ 76200 w 1849755"/>
                <a:gd name="connsiteY378" fmla="*/ 869632 h 1850707"/>
                <a:gd name="connsiteX379" fmla="*/ 85725 w 1849755"/>
                <a:gd name="connsiteY379" fmla="*/ 802957 h 1850707"/>
                <a:gd name="connsiteX380" fmla="*/ 92392 w 1849755"/>
                <a:gd name="connsiteY380" fmla="*/ 803910 h 1850707"/>
                <a:gd name="connsiteX381" fmla="*/ 92392 w 1849755"/>
                <a:gd name="connsiteY381" fmla="*/ 810577 h 1850707"/>
                <a:gd name="connsiteX382" fmla="*/ 92392 w 1849755"/>
                <a:gd name="connsiteY382" fmla="*/ 817245 h 1850707"/>
                <a:gd name="connsiteX383" fmla="*/ 95250 w 1849755"/>
                <a:gd name="connsiteY383" fmla="*/ 822007 h 1850707"/>
                <a:gd name="connsiteX384" fmla="*/ 100012 w 1849755"/>
                <a:gd name="connsiteY384" fmla="*/ 823912 h 1850707"/>
                <a:gd name="connsiteX385" fmla="*/ 140970 w 1849755"/>
                <a:gd name="connsiteY385" fmla="*/ 829627 h 1850707"/>
                <a:gd name="connsiteX386" fmla="*/ 141922 w 1849755"/>
                <a:gd name="connsiteY386" fmla="*/ 825817 h 1850707"/>
                <a:gd name="connsiteX387" fmla="*/ 129540 w 1849755"/>
                <a:gd name="connsiteY387" fmla="*/ 808672 h 1850707"/>
                <a:gd name="connsiteX388" fmla="*/ 117157 w 1849755"/>
                <a:gd name="connsiteY388" fmla="*/ 792480 h 1850707"/>
                <a:gd name="connsiteX389" fmla="*/ 106680 w 1849755"/>
                <a:gd name="connsiteY389" fmla="*/ 781050 h 1850707"/>
                <a:gd name="connsiteX390" fmla="*/ 99060 w 1849755"/>
                <a:gd name="connsiteY390" fmla="*/ 776287 h 1850707"/>
                <a:gd name="connsiteX391" fmla="*/ 96202 w 1849755"/>
                <a:gd name="connsiteY391" fmla="*/ 779145 h 1850707"/>
                <a:gd name="connsiteX392" fmla="*/ 93345 w 1849755"/>
                <a:gd name="connsiteY392" fmla="*/ 788670 h 1850707"/>
                <a:gd name="connsiteX393" fmla="*/ 86677 w 1849755"/>
                <a:gd name="connsiteY393" fmla="*/ 787717 h 1850707"/>
                <a:gd name="connsiteX394" fmla="*/ 1698308 w 1849755"/>
                <a:gd name="connsiteY394" fmla="*/ 618173 h 1850707"/>
                <a:gd name="connsiteX395" fmla="*/ 1712595 w 1849755"/>
                <a:gd name="connsiteY395" fmla="*/ 622935 h 1850707"/>
                <a:gd name="connsiteX396" fmla="*/ 1724978 w 1849755"/>
                <a:gd name="connsiteY396" fmla="*/ 634365 h 1850707"/>
                <a:gd name="connsiteX397" fmla="*/ 1734503 w 1849755"/>
                <a:gd name="connsiteY397" fmla="*/ 651510 h 1850707"/>
                <a:gd name="connsiteX398" fmla="*/ 1738313 w 1849755"/>
                <a:gd name="connsiteY398" fmla="*/ 670560 h 1850707"/>
                <a:gd name="connsiteX399" fmla="*/ 1737360 w 1849755"/>
                <a:gd name="connsiteY399" fmla="*/ 685800 h 1850707"/>
                <a:gd name="connsiteX400" fmla="*/ 1744028 w 1849755"/>
                <a:gd name="connsiteY400" fmla="*/ 688658 h 1850707"/>
                <a:gd name="connsiteX401" fmla="*/ 1746885 w 1849755"/>
                <a:gd name="connsiteY401" fmla="*/ 695325 h 1850707"/>
                <a:gd name="connsiteX402" fmla="*/ 1707833 w 1849755"/>
                <a:gd name="connsiteY402" fmla="*/ 709613 h 1850707"/>
                <a:gd name="connsiteX403" fmla="*/ 1705928 w 1849755"/>
                <a:gd name="connsiteY403" fmla="*/ 702945 h 1850707"/>
                <a:gd name="connsiteX404" fmla="*/ 1717358 w 1849755"/>
                <a:gd name="connsiteY404" fmla="*/ 692468 h 1850707"/>
                <a:gd name="connsiteX405" fmla="*/ 1725930 w 1849755"/>
                <a:gd name="connsiteY405" fmla="*/ 681990 h 1850707"/>
                <a:gd name="connsiteX406" fmla="*/ 1730693 w 1849755"/>
                <a:gd name="connsiteY406" fmla="*/ 670560 h 1850707"/>
                <a:gd name="connsiteX407" fmla="*/ 1729740 w 1849755"/>
                <a:gd name="connsiteY407" fmla="*/ 657225 h 1850707"/>
                <a:gd name="connsiteX408" fmla="*/ 1720215 w 1849755"/>
                <a:gd name="connsiteY408" fmla="*/ 644843 h 1850707"/>
                <a:gd name="connsiteX409" fmla="*/ 1705928 w 1849755"/>
                <a:gd name="connsiteY409" fmla="*/ 642938 h 1850707"/>
                <a:gd name="connsiteX410" fmla="*/ 1696403 w 1849755"/>
                <a:gd name="connsiteY410" fmla="*/ 651510 h 1850707"/>
                <a:gd name="connsiteX411" fmla="*/ 1693545 w 1849755"/>
                <a:gd name="connsiteY411" fmla="*/ 669608 h 1850707"/>
                <a:gd name="connsiteX412" fmla="*/ 1693545 w 1849755"/>
                <a:gd name="connsiteY412" fmla="*/ 682943 h 1850707"/>
                <a:gd name="connsiteX413" fmla="*/ 1693545 w 1849755"/>
                <a:gd name="connsiteY413" fmla="*/ 695325 h 1850707"/>
                <a:gd name="connsiteX414" fmla="*/ 1686878 w 1849755"/>
                <a:gd name="connsiteY414" fmla="*/ 717233 h 1850707"/>
                <a:gd name="connsiteX415" fmla="*/ 1668780 w 1849755"/>
                <a:gd name="connsiteY415" fmla="*/ 730568 h 1850707"/>
                <a:gd name="connsiteX416" fmla="*/ 1653540 w 1849755"/>
                <a:gd name="connsiteY416" fmla="*/ 731520 h 1850707"/>
                <a:gd name="connsiteX417" fmla="*/ 1638300 w 1849755"/>
                <a:gd name="connsiteY417" fmla="*/ 725805 h 1850707"/>
                <a:gd name="connsiteX418" fmla="*/ 1624965 w 1849755"/>
                <a:gd name="connsiteY418" fmla="*/ 713423 h 1850707"/>
                <a:gd name="connsiteX419" fmla="*/ 1611630 w 1849755"/>
                <a:gd name="connsiteY419" fmla="*/ 696278 h 1850707"/>
                <a:gd name="connsiteX420" fmla="*/ 1607820 w 1849755"/>
                <a:gd name="connsiteY420" fmla="*/ 675323 h 1850707"/>
                <a:gd name="connsiteX421" fmla="*/ 1608773 w 1849755"/>
                <a:gd name="connsiteY421" fmla="*/ 658178 h 1850707"/>
                <a:gd name="connsiteX422" fmla="*/ 1601153 w 1849755"/>
                <a:gd name="connsiteY422" fmla="*/ 654368 h 1850707"/>
                <a:gd name="connsiteX423" fmla="*/ 1599248 w 1849755"/>
                <a:gd name="connsiteY423" fmla="*/ 647700 h 1850707"/>
                <a:gd name="connsiteX424" fmla="*/ 1641158 w 1849755"/>
                <a:gd name="connsiteY424" fmla="*/ 632460 h 1850707"/>
                <a:gd name="connsiteX425" fmla="*/ 1643063 w 1849755"/>
                <a:gd name="connsiteY425" fmla="*/ 639128 h 1850707"/>
                <a:gd name="connsiteX426" fmla="*/ 1632585 w 1849755"/>
                <a:gd name="connsiteY426" fmla="*/ 649605 h 1850707"/>
                <a:gd name="connsiteX427" fmla="*/ 1624013 w 1849755"/>
                <a:gd name="connsiteY427" fmla="*/ 661988 h 1850707"/>
                <a:gd name="connsiteX428" fmla="*/ 1619250 w 1849755"/>
                <a:gd name="connsiteY428" fmla="*/ 676275 h 1850707"/>
                <a:gd name="connsiteX429" fmla="*/ 1620203 w 1849755"/>
                <a:gd name="connsiteY429" fmla="*/ 691515 h 1850707"/>
                <a:gd name="connsiteX430" fmla="*/ 1631633 w 1849755"/>
                <a:gd name="connsiteY430" fmla="*/ 706755 h 1850707"/>
                <a:gd name="connsiteX431" fmla="*/ 1646873 w 1849755"/>
                <a:gd name="connsiteY431" fmla="*/ 707708 h 1850707"/>
                <a:gd name="connsiteX432" fmla="*/ 1656398 w 1849755"/>
                <a:gd name="connsiteY432" fmla="*/ 699135 h 1850707"/>
                <a:gd name="connsiteX433" fmla="*/ 1659255 w 1849755"/>
                <a:gd name="connsiteY433" fmla="*/ 681038 h 1850707"/>
                <a:gd name="connsiteX434" fmla="*/ 1659255 w 1849755"/>
                <a:gd name="connsiteY434" fmla="*/ 666750 h 1850707"/>
                <a:gd name="connsiteX435" fmla="*/ 1659255 w 1849755"/>
                <a:gd name="connsiteY435" fmla="*/ 654368 h 1850707"/>
                <a:gd name="connsiteX436" fmla="*/ 1666875 w 1849755"/>
                <a:gd name="connsiteY436" fmla="*/ 632460 h 1850707"/>
                <a:gd name="connsiteX437" fmla="*/ 1684020 w 1849755"/>
                <a:gd name="connsiteY437" fmla="*/ 620078 h 1850707"/>
                <a:gd name="connsiteX438" fmla="*/ 1698308 w 1849755"/>
                <a:gd name="connsiteY438" fmla="*/ 618173 h 1850707"/>
                <a:gd name="connsiteX439" fmla="*/ 148590 w 1849755"/>
                <a:gd name="connsiteY439" fmla="*/ 579120 h 1850707"/>
                <a:gd name="connsiteX440" fmla="*/ 155257 w 1849755"/>
                <a:gd name="connsiteY440" fmla="*/ 581977 h 1850707"/>
                <a:gd name="connsiteX441" fmla="*/ 153352 w 1849755"/>
                <a:gd name="connsiteY441" fmla="*/ 588645 h 1850707"/>
                <a:gd name="connsiteX442" fmla="*/ 152400 w 1849755"/>
                <a:gd name="connsiteY442" fmla="*/ 595312 h 1850707"/>
                <a:gd name="connsiteX443" fmla="*/ 154305 w 1849755"/>
                <a:gd name="connsiteY443" fmla="*/ 601027 h 1850707"/>
                <a:gd name="connsiteX444" fmla="*/ 159067 w 1849755"/>
                <a:gd name="connsiteY444" fmla="*/ 603885 h 1850707"/>
                <a:gd name="connsiteX445" fmla="*/ 239077 w 1849755"/>
                <a:gd name="connsiteY445" fmla="*/ 636270 h 1850707"/>
                <a:gd name="connsiteX446" fmla="*/ 243840 w 1849755"/>
                <a:gd name="connsiteY446" fmla="*/ 637222 h 1850707"/>
                <a:gd name="connsiteX447" fmla="*/ 248602 w 1849755"/>
                <a:gd name="connsiteY447" fmla="*/ 634365 h 1850707"/>
                <a:gd name="connsiteX448" fmla="*/ 252412 w 1849755"/>
                <a:gd name="connsiteY448" fmla="*/ 629602 h 1850707"/>
                <a:gd name="connsiteX449" fmla="*/ 256222 w 1849755"/>
                <a:gd name="connsiteY449" fmla="*/ 622935 h 1850707"/>
                <a:gd name="connsiteX450" fmla="*/ 263842 w 1849755"/>
                <a:gd name="connsiteY450" fmla="*/ 624840 h 1850707"/>
                <a:gd name="connsiteX451" fmla="*/ 238125 w 1849755"/>
                <a:gd name="connsiteY451" fmla="*/ 687705 h 1850707"/>
                <a:gd name="connsiteX452" fmla="*/ 231457 w 1849755"/>
                <a:gd name="connsiteY452" fmla="*/ 684847 h 1850707"/>
                <a:gd name="connsiteX453" fmla="*/ 233362 w 1849755"/>
                <a:gd name="connsiteY453" fmla="*/ 678180 h 1850707"/>
                <a:gd name="connsiteX454" fmla="*/ 234315 w 1849755"/>
                <a:gd name="connsiteY454" fmla="*/ 672465 h 1850707"/>
                <a:gd name="connsiteX455" fmla="*/ 232410 w 1849755"/>
                <a:gd name="connsiteY455" fmla="*/ 667702 h 1850707"/>
                <a:gd name="connsiteX456" fmla="*/ 227647 w 1849755"/>
                <a:gd name="connsiteY456" fmla="*/ 664845 h 1850707"/>
                <a:gd name="connsiteX457" fmla="*/ 147637 w 1849755"/>
                <a:gd name="connsiteY457" fmla="*/ 632460 h 1850707"/>
                <a:gd name="connsiteX458" fmla="*/ 142875 w 1849755"/>
                <a:gd name="connsiteY458" fmla="*/ 631507 h 1850707"/>
                <a:gd name="connsiteX459" fmla="*/ 138112 w 1849755"/>
                <a:gd name="connsiteY459" fmla="*/ 634365 h 1850707"/>
                <a:gd name="connsiteX460" fmla="*/ 134302 w 1849755"/>
                <a:gd name="connsiteY460" fmla="*/ 639127 h 1850707"/>
                <a:gd name="connsiteX461" fmla="*/ 130492 w 1849755"/>
                <a:gd name="connsiteY461" fmla="*/ 644842 h 1850707"/>
                <a:gd name="connsiteX462" fmla="*/ 123825 w 1849755"/>
                <a:gd name="connsiteY462" fmla="*/ 641985 h 1850707"/>
                <a:gd name="connsiteX463" fmla="*/ 1624013 w 1849755"/>
                <a:gd name="connsiteY463" fmla="*/ 458153 h 1850707"/>
                <a:gd name="connsiteX464" fmla="*/ 1581150 w 1849755"/>
                <a:gd name="connsiteY464" fmla="*/ 485775 h 1850707"/>
                <a:gd name="connsiteX465" fmla="*/ 1584960 w 1849755"/>
                <a:gd name="connsiteY465" fmla="*/ 491490 h 1850707"/>
                <a:gd name="connsiteX466" fmla="*/ 1601153 w 1849755"/>
                <a:gd name="connsiteY466" fmla="*/ 503873 h 1850707"/>
                <a:gd name="connsiteX467" fmla="*/ 1622108 w 1849755"/>
                <a:gd name="connsiteY467" fmla="*/ 498158 h 1850707"/>
                <a:gd name="connsiteX468" fmla="*/ 1633538 w 1849755"/>
                <a:gd name="connsiteY468" fmla="*/ 482918 h 1850707"/>
                <a:gd name="connsiteX469" fmla="*/ 1627823 w 1849755"/>
                <a:gd name="connsiteY469" fmla="*/ 463868 h 1850707"/>
                <a:gd name="connsiteX470" fmla="*/ 1603058 w 1849755"/>
                <a:gd name="connsiteY470" fmla="*/ 412433 h 1850707"/>
                <a:gd name="connsiteX471" fmla="*/ 1640205 w 1849755"/>
                <a:gd name="connsiteY471" fmla="*/ 469583 h 1850707"/>
                <a:gd name="connsiteX472" fmla="*/ 1653540 w 1849755"/>
                <a:gd name="connsiteY472" fmla="*/ 502920 h 1850707"/>
                <a:gd name="connsiteX473" fmla="*/ 1642110 w 1849755"/>
                <a:gd name="connsiteY473" fmla="*/ 524828 h 1850707"/>
                <a:gd name="connsiteX474" fmla="*/ 1621155 w 1849755"/>
                <a:gd name="connsiteY474" fmla="*/ 529590 h 1850707"/>
                <a:gd name="connsiteX475" fmla="*/ 1599248 w 1849755"/>
                <a:gd name="connsiteY475" fmla="*/ 517208 h 1850707"/>
                <a:gd name="connsiteX476" fmla="*/ 1591628 w 1849755"/>
                <a:gd name="connsiteY476" fmla="*/ 538163 h 1850707"/>
                <a:gd name="connsiteX477" fmla="*/ 1583055 w 1849755"/>
                <a:gd name="connsiteY477" fmla="*/ 562928 h 1850707"/>
                <a:gd name="connsiteX478" fmla="*/ 1580198 w 1849755"/>
                <a:gd name="connsiteY478" fmla="*/ 573405 h 1850707"/>
                <a:gd name="connsiteX479" fmla="*/ 1579245 w 1849755"/>
                <a:gd name="connsiteY479" fmla="*/ 583883 h 1850707"/>
                <a:gd name="connsiteX480" fmla="*/ 1581150 w 1849755"/>
                <a:gd name="connsiteY480" fmla="*/ 588645 h 1850707"/>
                <a:gd name="connsiteX481" fmla="*/ 1583055 w 1849755"/>
                <a:gd name="connsiteY481" fmla="*/ 592455 h 1850707"/>
                <a:gd name="connsiteX482" fmla="*/ 1577340 w 1849755"/>
                <a:gd name="connsiteY482" fmla="*/ 596265 h 1850707"/>
                <a:gd name="connsiteX483" fmla="*/ 1551623 w 1849755"/>
                <a:gd name="connsiteY483" fmla="*/ 557213 h 1850707"/>
                <a:gd name="connsiteX484" fmla="*/ 1565910 w 1849755"/>
                <a:gd name="connsiteY484" fmla="*/ 524828 h 1850707"/>
                <a:gd name="connsiteX485" fmla="*/ 1576388 w 1849755"/>
                <a:gd name="connsiteY485" fmla="*/ 494348 h 1850707"/>
                <a:gd name="connsiteX486" fmla="*/ 1573530 w 1849755"/>
                <a:gd name="connsiteY486" fmla="*/ 490538 h 1850707"/>
                <a:gd name="connsiteX487" fmla="*/ 1542098 w 1849755"/>
                <a:gd name="connsiteY487" fmla="*/ 510540 h 1850707"/>
                <a:gd name="connsiteX488" fmla="*/ 1538288 w 1849755"/>
                <a:gd name="connsiteY488" fmla="*/ 514350 h 1850707"/>
                <a:gd name="connsiteX489" fmla="*/ 1537335 w 1849755"/>
                <a:gd name="connsiteY489" fmla="*/ 520065 h 1850707"/>
                <a:gd name="connsiteX490" fmla="*/ 1539240 w 1849755"/>
                <a:gd name="connsiteY490" fmla="*/ 524828 h 1850707"/>
                <a:gd name="connsiteX491" fmla="*/ 1541145 w 1849755"/>
                <a:gd name="connsiteY491" fmla="*/ 530543 h 1850707"/>
                <a:gd name="connsiteX492" fmla="*/ 1535430 w 1849755"/>
                <a:gd name="connsiteY492" fmla="*/ 534353 h 1850707"/>
                <a:gd name="connsiteX493" fmla="*/ 1500188 w 1849755"/>
                <a:gd name="connsiteY493" fmla="*/ 479108 h 1850707"/>
                <a:gd name="connsiteX494" fmla="*/ 1505903 w 1849755"/>
                <a:gd name="connsiteY494" fmla="*/ 475298 h 1850707"/>
                <a:gd name="connsiteX495" fmla="*/ 1509713 w 1849755"/>
                <a:gd name="connsiteY495" fmla="*/ 481013 h 1850707"/>
                <a:gd name="connsiteX496" fmla="*/ 1513523 w 1849755"/>
                <a:gd name="connsiteY496" fmla="*/ 484823 h 1850707"/>
                <a:gd name="connsiteX497" fmla="*/ 1519238 w 1849755"/>
                <a:gd name="connsiteY497" fmla="*/ 486728 h 1850707"/>
                <a:gd name="connsiteX498" fmla="*/ 1524000 w 1849755"/>
                <a:gd name="connsiteY498" fmla="*/ 484823 h 1850707"/>
                <a:gd name="connsiteX499" fmla="*/ 1596390 w 1849755"/>
                <a:gd name="connsiteY499" fmla="*/ 438150 h 1850707"/>
                <a:gd name="connsiteX500" fmla="*/ 1600200 w 1849755"/>
                <a:gd name="connsiteY500" fmla="*/ 434340 h 1850707"/>
                <a:gd name="connsiteX501" fmla="*/ 1601153 w 1849755"/>
                <a:gd name="connsiteY501" fmla="*/ 428625 h 1850707"/>
                <a:gd name="connsiteX502" fmla="*/ 1599248 w 1849755"/>
                <a:gd name="connsiteY502" fmla="*/ 421958 h 1850707"/>
                <a:gd name="connsiteX503" fmla="*/ 1597343 w 1849755"/>
                <a:gd name="connsiteY503" fmla="*/ 416243 h 1850707"/>
                <a:gd name="connsiteX504" fmla="*/ 1016318 w 1849755"/>
                <a:gd name="connsiteY504" fmla="*/ 398145 h 1850707"/>
                <a:gd name="connsiteX505" fmla="*/ 968693 w 1849755"/>
                <a:gd name="connsiteY505" fmla="*/ 447675 h 1850707"/>
                <a:gd name="connsiteX506" fmla="*/ 968693 w 1849755"/>
                <a:gd name="connsiteY506" fmla="*/ 449580 h 1850707"/>
                <a:gd name="connsiteX507" fmla="*/ 968693 w 1849755"/>
                <a:gd name="connsiteY507" fmla="*/ 733425 h 1850707"/>
                <a:gd name="connsiteX508" fmla="*/ 968693 w 1849755"/>
                <a:gd name="connsiteY508" fmla="*/ 758190 h 1850707"/>
                <a:gd name="connsiteX509" fmla="*/ 1005840 w 1849755"/>
                <a:gd name="connsiteY509" fmla="*/ 803910 h 1850707"/>
                <a:gd name="connsiteX510" fmla="*/ 1188720 w 1849755"/>
                <a:gd name="connsiteY510" fmla="*/ 899160 h 1850707"/>
                <a:gd name="connsiteX511" fmla="*/ 1351598 w 1849755"/>
                <a:gd name="connsiteY511" fmla="*/ 1087755 h 1850707"/>
                <a:gd name="connsiteX512" fmla="*/ 1418273 w 1849755"/>
                <a:gd name="connsiteY512" fmla="*/ 1102043 h 1850707"/>
                <a:gd name="connsiteX513" fmla="*/ 1440180 w 1849755"/>
                <a:gd name="connsiteY513" fmla="*/ 1062038 h 1850707"/>
                <a:gd name="connsiteX514" fmla="*/ 1432560 w 1849755"/>
                <a:gd name="connsiteY514" fmla="*/ 1035368 h 1850707"/>
                <a:gd name="connsiteX515" fmla="*/ 1249680 w 1849755"/>
                <a:gd name="connsiteY515" fmla="*/ 825818 h 1850707"/>
                <a:gd name="connsiteX516" fmla="*/ 1066800 w 1849755"/>
                <a:gd name="connsiteY516" fmla="*/ 721995 h 1850707"/>
                <a:gd name="connsiteX517" fmla="*/ 1066800 w 1849755"/>
                <a:gd name="connsiteY517" fmla="*/ 611505 h 1850707"/>
                <a:gd name="connsiteX518" fmla="*/ 1331595 w 1849755"/>
                <a:gd name="connsiteY518" fmla="*/ 757238 h 1850707"/>
                <a:gd name="connsiteX519" fmla="*/ 1399223 w 1849755"/>
                <a:gd name="connsiteY519" fmla="*/ 751523 h 1850707"/>
                <a:gd name="connsiteX520" fmla="*/ 1393508 w 1849755"/>
                <a:gd name="connsiteY520" fmla="*/ 683895 h 1850707"/>
                <a:gd name="connsiteX521" fmla="*/ 1223010 w 1849755"/>
                <a:gd name="connsiteY521" fmla="*/ 570548 h 1850707"/>
                <a:gd name="connsiteX522" fmla="*/ 1065848 w 1849755"/>
                <a:gd name="connsiteY522" fmla="*/ 512445 h 1850707"/>
                <a:gd name="connsiteX523" fmla="*/ 1065848 w 1849755"/>
                <a:gd name="connsiteY523" fmla="*/ 447675 h 1850707"/>
                <a:gd name="connsiteX524" fmla="*/ 1016318 w 1849755"/>
                <a:gd name="connsiteY524" fmla="*/ 398145 h 1850707"/>
                <a:gd name="connsiteX525" fmla="*/ 833438 w 1849755"/>
                <a:gd name="connsiteY525" fmla="*/ 398145 h 1850707"/>
                <a:gd name="connsiteX526" fmla="*/ 783908 w 1849755"/>
                <a:gd name="connsiteY526" fmla="*/ 447675 h 1850707"/>
                <a:gd name="connsiteX527" fmla="*/ 783908 w 1849755"/>
                <a:gd name="connsiteY527" fmla="*/ 512445 h 1850707"/>
                <a:gd name="connsiteX528" fmla="*/ 626745 w 1849755"/>
                <a:gd name="connsiteY528" fmla="*/ 570548 h 1850707"/>
                <a:gd name="connsiteX529" fmla="*/ 456248 w 1849755"/>
                <a:gd name="connsiteY529" fmla="*/ 683895 h 1850707"/>
                <a:gd name="connsiteX530" fmla="*/ 451485 w 1849755"/>
                <a:gd name="connsiteY530" fmla="*/ 751523 h 1850707"/>
                <a:gd name="connsiteX531" fmla="*/ 519113 w 1849755"/>
                <a:gd name="connsiteY531" fmla="*/ 757238 h 1850707"/>
                <a:gd name="connsiteX532" fmla="*/ 783908 w 1849755"/>
                <a:gd name="connsiteY532" fmla="*/ 611505 h 1850707"/>
                <a:gd name="connsiteX533" fmla="*/ 783908 w 1849755"/>
                <a:gd name="connsiteY533" fmla="*/ 721995 h 1850707"/>
                <a:gd name="connsiteX534" fmla="*/ 601028 w 1849755"/>
                <a:gd name="connsiteY534" fmla="*/ 825818 h 1850707"/>
                <a:gd name="connsiteX535" fmla="*/ 418148 w 1849755"/>
                <a:gd name="connsiteY535" fmla="*/ 1035368 h 1850707"/>
                <a:gd name="connsiteX536" fmla="*/ 410528 w 1849755"/>
                <a:gd name="connsiteY536" fmla="*/ 1062038 h 1850707"/>
                <a:gd name="connsiteX537" fmla="*/ 432435 w 1849755"/>
                <a:gd name="connsiteY537" fmla="*/ 1102043 h 1850707"/>
                <a:gd name="connsiteX538" fmla="*/ 499110 w 1849755"/>
                <a:gd name="connsiteY538" fmla="*/ 1087755 h 1850707"/>
                <a:gd name="connsiteX539" fmla="*/ 661988 w 1849755"/>
                <a:gd name="connsiteY539" fmla="*/ 899160 h 1850707"/>
                <a:gd name="connsiteX540" fmla="*/ 844868 w 1849755"/>
                <a:gd name="connsiteY540" fmla="*/ 803910 h 1850707"/>
                <a:gd name="connsiteX541" fmla="*/ 882015 w 1849755"/>
                <a:gd name="connsiteY541" fmla="*/ 758190 h 1850707"/>
                <a:gd name="connsiteX542" fmla="*/ 882015 w 1849755"/>
                <a:gd name="connsiteY542" fmla="*/ 733425 h 1850707"/>
                <a:gd name="connsiteX543" fmla="*/ 882015 w 1849755"/>
                <a:gd name="connsiteY543" fmla="*/ 449580 h 1850707"/>
                <a:gd name="connsiteX544" fmla="*/ 882015 w 1849755"/>
                <a:gd name="connsiteY544" fmla="*/ 447675 h 1850707"/>
                <a:gd name="connsiteX545" fmla="*/ 833438 w 1849755"/>
                <a:gd name="connsiteY545" fmla="*/ 398145 h 1850707"/>
                <a:gd name="connsiteX546" fmla="*/ 278130 w 1849755"/>
                <a:gd name="connsiteY546" fmla="*/ 373380 h 1850707"/>
                <a:gd name="connsiteX547" fmla="*/ 283845 w 1849755"/>
                <a:gd name="connsiteY547" fmla="*/ 377190 h 1850707"/>
                <a:gd name="connsiteX548" fmla="*/ 280987 w 1849755"/>
                <a:gd name="connsiteY548" fmla="*/ 382905 h 1850707"/>
                <a:gd name="connsiteX549" fmla="*/ 279082 w 1849755"/>
                <a:gd name="connsiteY549" fmla="*/ 391477 h 1850707"/>
                <a:gd name="connsiteX550" fmla="*/ 282892 w 1849755"/>
                <a:gd name="connsiteY550" fmla="*/ 400050 h 1850707"/>
                <a:gd name="connsiteX551" fmla="*/ 295275 w 1849755"/>
                <a:gd name="connsiteY551" fmla="*/ 410527 h 1850707"/>
                <a:gd name="connsiteX552" fmla="*/ 366712 w 1849755"/>
                <a:gd name="connsiteY552" fmla="*/ 461962 h 1850707"/>
                <a:gd name="connsiteX553" fmla="*/ 358140 w 1849755"/>
                <a:gd name="connsiteY553" fmla="*/ 474345 h 1850707"/>
                <a:gd name="connsiteX554" fmla="*/ 237172 w 1849755"/>
                <a:gd name="connsiteY554" fmla="*/ 481012 h 1850707"/>
                <a:gd name="connsiteX555" fmla="*/ 283845 w 1849755"/>
                <a:gd name="connsiteY555" fmla="*/ 514350 h 1850707"/>
                <a:gd name="connsiteX556" fmla="*/ 298132 w 1849755"/>
                <a:gd name="connsiteY556" fmla="*/ 522922 h 1850707"/>
                <a:gd name="connsiteX557" fmla="*/ 307657 w 1849755"/>
                <a:gd name="connsiteY557" fmla="*/ 523875 h 1850707"/>
                <a:gd name="connsiteX558" fmla="*/ 314325 w 1849755"/>
                <a:gd name="connsiteY558" fmla="*/ 520065 h 1850707"/>
                <a:gd name="connsiteX559" fmla="*/ 320992 w 1849755"/>
                <a:gd name="connsiteY559" fmla="*/ 514350 h 1850707"/>
                <a:gd name="connsiteX560" fmla="*/ 326707 w 1849755"/>
                <a:gd name="connsiteY560" fmla="*/ 518160 h 1850707"/>
                <a:gd name="connsiteX561" fmla="*/ 296227 w 1849755"/>
                <a:gd name="connsiteY561" fmla="*/ 561022 h 1850707"/>
                <a:gd name="connsiteX562" fmla="*/ 290512 w 1849755"/>
                <a:gd name="connsiteY562" fmla="*/ 557212 h 1850707"/>
                <a:gd name="connsiteX563" fmla="*/ 294322 w 1849755"/>
                <a:gd name="connsiteY563" fmla="*/ 550545 h 1850707"/>
                <a:gd name="connsiteX564" fmla="*/ 296227 w 1849755"/>
                <a:gd name="connsiteY564" fmla="*/ 542925 h 1850707"/>
                <a:gd name="connsiteX565" fmla="*/ 292417 w 1849755"/>
                <a:gd name="connsiteY565" fmla="*/ 534352 h 1850707"/>
                <a:gd name="connsiteX566" fmla="*/ 279082 w 1849755"/>
                <a:gd name="connsiteY566" fmla="*/ 523875 h 1850707"/>
                <a:gd name="connsiteX567" fmla="*/ 232410 w 1849755"/>
                <a:gd name="connsiteY567" fmla="*/ 490537 h 1850707"/>
                <a:gd name="connsiteX568" fmla="*/ 224790 w 1849755"/>
                <a:gd name="connsiteY568" fmla="*/ 486727 h 1850707"/>
                <a:gd name="connsiteX569" fmla="*/ 217170 w 1849755"/>
                <a:gd name="connsiteY569" fmla="*/ 485775 h 1850707"/>
                <a:gd name="connsiteX570" fmla="*/ 209550 w 1849755"/>
                <a:gd name="connsiteY570" fmla="*/ 488632 h 1850707"/>
                <a:gd name="connsiteX571" fmla="*/ 201930 w 1849755"/>
                <a:gd name="connsiteY571" fmla="*/ 494347 h 1850707"/>
                <a:gd name="connsiteX572" fmla="*/ 196215 w 1849755"/>
                <a:gd name="connsiteY572" fmla="*/ 490537 h 1850707"/>
                <a:gd name="connsiteX573" fmla="*/ 222885 w 1849755"/>
                <a:gd name="connsiteY573" fmla="*/ 453390 h 1850707"/>
                <a:gd name="connsiteX574" fmla="*/ 328612 w 1849755"/>
                <a:gd name="connsiteY574" fmla="*/ 447675 h 1850707"/>
                <a:gd name="connsiteX575" fmla="*/ 290512 w 1849755"/>
                <a:gd name="connsiteY575" fmla="*/ 421005 h 1850707"/>
                <a:gd name="connsiteX576" fmla="*/ 276225 w 1849755"/>
                <a:gd name="connsiteY576" fmla="*/ 412432 h 1850707"/>
                <a:gd name="connsiteX577" fmla="*/ 266700 w 1849755"/>
                <a:gd name="connsiteY577" fmla="*/ 411480 h 1850707"/>
                <a:gd name="connsiteX578" fmla="*/ 260032 w 1849755"/>
                <a:gd name="connsiteY578" fmla="*/ 415290 h 1850707"/>
                <a:gd name="connsiteX579" fmla="*/ 253365 w 1849755"/>
                <a:gd name="connsiteY579" fmla="*/ 420052 h 1850707"/>
                <a:gd name="connsiteX580" fmla="*/ 247650 w 1849755"/>
                <a:gd name="connsiteY580" fmla="*/ 415290 h 1850707"/>
                <a:gd name="connsiteX581" fmla="*/ 925830 w 1849755"/>
                <a:gd name="connsiteY581" fmla="*/ 296228 h 1850707"/>
                <a:gd name="connsiteX582" fmla="*/ 1555433 w 1849755"/>
                <a:gd name="connsiteY582" fmla="*/ 925830 h 1850707"/>
                <a:gd name="connsiteX583" fmla="*/ 925830 w 1849755"/>
                <a:gd name="connsiteY583" fmla="*/ 1555433 h 1850707"/>
                <a:gd name="connsiteX584" fmla="*/ 296228 w 1849755"/>
                <a:gd name="connsiteY584" fmla="*/ 925830 h 1850707"/>
                <a:gd name="connsiteX585" fmla="*/ 925830 w 1849755"/>
                <a:gd name="connsiteY585" fmla="*/ 296228 h 1850707"/>
                <a:gd name="connsiteX586" fmla="*/ 925830 w 1849755"/>
                <a:gd name="connsiteY586" fmla="*/ 261937 h 1850707"/>
                <a:gd name="connsiteX587" fmla="*/ 667702 w 1849755"/>
                <a:gd name="connsiteY587" fmla="*/ 314325 h 1850707"/>
                <a:gd name="connsiteX588" fmla="*/ 456247 w 1849755"/>
                <a:gd name="connsiteY588" fmla="*/ 456247 h 1850707"/>
                <a:gd name="connsiteX589" fmla="*/ 314325 w 1849755"/>
                <a:gd name="connsiteY589" fmla="*/ 667702 h 1850707"/>
                <a:gd name="connsiteX590" fmla="*/ 261937 w 1849755"/>
                <a:gd name="connsiteY590" fmla="*/ 925830 h 1850707"/>
                <a:gd name="connsiteX591" fmla="*/ 314325 w 1849755"/>
                <a:gd name="connsiteY591" fmla="*/ 1183957 h 1850707"/>
                <a:gd name="connsiteX592" fmla="*/ 456247 w 1849755"/>
                <a:gd name="connsiteY592" fmla="*/ 1395412 h 1850707"/>
                <a:gd name="connsiteX593" fmla="*/ 667702 w 1849755"/>
                <a:gd name="connsiteY593" fmla="*/ 1537335 h 1850707"/>
                <a:gd name="connsiteX594" fmla="*/ 925830 w 1849755"/>
                <a:gd name="connsiteY594" fmla="*/ 1589722 h 1850707"/>
                <a:gd name="connsiteX595" fmla="*/ 1183957 w 1849755"/>
                <a:gd name="connsiteY595" fmla="*/ 1537335 h 1850707"/>
                <a:gd name="connsiteX596" fmla="*/ 1395412 w 1849755"/>
                <a:gd name="connsiteY596" fmla="*/ 1395412 h 1850707"/>
                <a:gd name="connsiteX597" fmla="*/ 1537335 w 1849755"/>
                <a:gd name="connsiteY597" fmla="*/ 1183957 h 1850707"/>
                <a:gd name="connsiteX598" fmla="*/ 1589722 w 1849755"/>
                <a:gd name="connsiteY598" fmla="*/ 925830 h 1850707"/>
                <a:gd name="connsiteX599" fmla="*/ 1537335 w 1849755"/>
                <a:gd name="connsiteY599" fmla="*/ 667702 h 1850707"/>
                <a:gd name="connsiteX600" fmla="*/ 1395412 w 1849755"/>
                <a:gd name="connsiteY600" fmla="*/ 456247 h 1850707"/>
                <a:gd name="connsiteX601" fmla="*/ 1183957 w 1849755"/>
                <a:gd name="connsiteY601" fmla="*/ 314325 h 1850707"/>
                <a:gd name="connsiteX602" fmla="*/ 925830 w 1849755"/>
                <a:gd name="connsiteY602" fmla="*/ 261937 h 1850707"/>
                <a:gd name="connsiteX603" fmla="*/ 1454467 w 1849755"/>
                <a:gd name="connsiteY603" fmla="*/ 259080 h 1850707"/>
                <a:gd name="connsiteX604" fmla="*/ 1534477 w 1849755"/>
                <a:gd name="connsiteY604" fmla="*/ 331470 h 1850707"/>
                <a:gd name="connsiteX605" fmla="*/ 1514475 w 1849755"/>
                <a:gd name="connsiteY605" fmla="*/ 356235 h 1850707"/>
                <a:gd name="connsiteX606" fmla="*/ 1509712 w 1849755"/>
                <a:gd name="connsiteY606" fmla="*/ 351472 h 1850707"/>
                <a:gd name="connsiteX607" fmla="*/ 1512570 w 1849755"/>
                <a:gd name="connsiteY607" fmla="*/ 335280 h 1850707"/>
                <a:gd name="connsiteX608" fmla="*/ 1509712 w 1849755"/>
                <a:gd name="connsiteY608" fmla="*/ 320992 h 1850707"/>
                <a:gd name="connsiteX609" fmla="*/ 1504950 w 1849755"/>
                <a:gd name="connsiteY609" fmla="*/ 315277 h 1850707"/>
                <a:gd name="connsiteX610" fmla="*/ 1499235 w 1849755"/>
                <a:gd name="connsiteY610" fmla="*/ 309562 h 1850707"/>
                <a:gd name="connsiteX611" fmla="*/ 1485900 w 1849755"/>
                <a:gd name="connsiteY611" fmla="*/ 298132 h 1850707"/>
                <a:gd name="connsiteX612" fmla="*/ 1454467 w 1849755"/>
                <a:gd name="connsiteY612" fmla="*/ 332422 h 1850707"/>
                <a:gd name="connsiteX613" fmla="*/ 1463992 w 1849755"/>
                <a:gd name="connsiteY613" fmla="*/ 340995 h 1850707"/>
                <a:gd name="connsiteX614" fmla="*/ 1470660 w 1849755"/>
                <a:gd name="connsiteY614" fmla="*/ 345757 h 1850707"/>
                <a:gd name="connsiteX615" fmla="*/ 1479232 w 1849755"/>
                <a:gd name="connsiteY615" fmla="*/ 347662 h 1850707"/>
                <a:gd name="connsiteX616" fmla="*/ 1486852 w 1849755"/>
                <a:gd name="connsiteY616" fmla="*/ 344805 h 1850707"/>
                <a:gd name="connsiteX617" fmla="*/ 1494472 w 1849755"/>
                <a:gd name="connsiteY617" fmla="*/ 340042 h 1850707"/>
                <a:gd name="connsiteX618" fmla="*/ 1499235 w 1849755"/>
                <a:gd name="connsiteY618" fmla="*/ 344805 h 1850707"/>
                <a:gd name="connsiteX619" fmla="*/ 1464945 w 1849755"/>
                <a:gd name="connsiteY619" fmla="*/ 381952 h 1850707"/>
                <a:gd name="connsiteX620" fmla="*/ 1460182 w 1849755"/>
                <a:gd name="connsiteY620" fmla="*/ 377190 h 1850707"/>
                <a:gd name="connsiteX621" fmla="*/ 1463992 w 1849755"/>
                <a:gd name="connsiteY621" fmla="*/ 368617 h 1850707"/>
                <a:gd name="connsiteX622" fmla="*/ 1465897 w 1849755"/>
                <a:gd name="connsiteY622" fmla="*/ 360045 h 1850707"/>
                <a:gd name="connsiteX623" fmla="*/ 1463992 w 1849755"/>
                <a:gd name="connsiteY623" fmla="*/ 352425 h 1850707"/>
                <a:gd name="connsiteX624" fmla="*/ 1458277 w 1849755"/>
                <a:gd name="connsiteY624" fmla="*/ 345757 h 1850707"/>
                <a:gd name="connsiteX625" fmla="*/ 1448752 w 1849755"/>
                <a:gd name="connsiteY625" fmla="*/ 337185 h 1850707"/>
                <a:gd name="connsiteX626" fmla="*/ 1424940 w 1849755"/>
                <a:gd name="connsiteY626" fmla="*/ 362902 h 1850707"/>
                <a:gd name="connsiteX627" fmla="*/ 1419225 w 1849755"/>
                <a:gd name="connsiteY627" fmla="*/ 369570 h 1850707"/>
                <a:gd name="connsiteX628" fmla="*/ 1418272 w 1849755"/>
                <a:gd name="connsiteY628" fmla="*/ 375285 h 1850707"/>
                <a:gd name="connsiteX629" fmla="*/ 1421130 w 1849755"/>
                <a:gd name="connsiteY629" fmla="*/ 381000 h 1850707"/>
                <a:gd name="connsiteX630" fmla="*/ 1428750 w 1849755"/>
                <a:gd name="connsiteY630" fmla="*/ 388620 h 1850707"/>
                <a:gd name="connsiteX631" fmla="*/ 1434465 w 1849755"/>
                <a:gd name="connsiteY631" fmla="*/ 393382 h 1850707"/>
                <a:gd name="connsiteX632" fmla="*/ 1440180 w 1849755"/>
                <a:gd name="connsiteY632" fmla="*/ 398145 h 1850707"/>
                <a:gd name="connsiteX633" fmla="*/ 1445895 w 1849755"/>
                <a:gd name="connsiteY633" fmla="*/ 401955 h 1850707"/>
                <a:gd name="connsiteX634" fmla="*/ 1450657 w 1849755"/>
                <a:gd name="connsiteY634" fmla="*/ 402907 h 1850707"/>
                <a:gd name="connsiteX635" fmla="*/ 1465897 w 1849755"/>
                <a:gd name="connsiteY635" fmla="*/ 400050 h 1850707"/>
                <a:gd name="connsiteX636" fmla="*/ 1479232 w 1849755"/>
                <a:gd name="connsiteY636" fmla="*/ 395287 h 1850707"/>
                <a:gd name="connsiteX637" fmla="*/ 1483995 w 1849755"/>
                <a:gd name="connsiteY637" fmla="*/ 399097 h 1850707"/>
                <a:gd name="connsiteX638" fmla="*/ 1456372 w 1849755"/>
                <a:gd name="connsiteY638" fmla="*/ 425767 h 1850707"/>
                <a:gd name="connsiteX639" fmla="*/ 1371600 w 1849755"/>
                <a:gd name="connsiteY639" fmla="*/ 348615 h 1850707"/>
                <a:gd name="connsiteX640" fmla="*/ 1376362 w 1849755"/>
                <a:gd name="connsiteY640" fmla="*/ 343852 h 1850707"/>
                <a:gd name="connsiteX641" fmla="*/ 1382077 w 1849755"/>
                <a:gd name="connsiteY641" fmla="*/ 347662 h 1850707"/>
                <a:gd name="connsiteX642" fmla="*/ 1386840 w 1849755"/>
                <a:gd name="connsiteY642" fmla="*/ 350520 h 1850707"/>
                <a:gd name="connsiteX643" fmla="*/ 1392555 w 1849755"/>
                <a:gd name="connsiteY643" fmla="*/ 351472 h 1850707"/>
                <a:gd name="connsiteX644" fmla="*/ 1397317 w 1849755"/>
                <a:gd name="connsiteY644" fmla="*/ 348615 h 1850707"/>
                <a:gd name="connsiteX645" fmla="*/ 1455420 w 1849755"/>
                <a:gd name="connsiteY645" fmla="*/ 284797 h 1850707"/>
                <a:gd name="connsiteX646" fmla="*/ 1458277 w 1849755"/>
                <a:gd name="connsiteY646" fmla="*/ 280035 h 1850707"/>
                <a:gd name="connsiteX647" fmla="*/ 1457325 w 1849755"/>
                <a:gd name="connsiteY647" fmla="*/ 274320 h 1850707"/>
                <a:gd name="connsiteX648" fmla="*/ 1453515 w 1849755"/>
                <a:gd name="connsiteY648" fmla="*/ 268605 h 1850707"/>
                <a:gd name="connsiteX649" fmla="*/ 1449705 w 1849755"/>
                <a:gd name="connsiteY649" fmla="*/ 263842 h 1850707"/>
                <a:gd name="connsiteX650" fmla="*/ 925830 w 1849755"/>
                <a:gd name="connsiteY650" fmla="*/ 241935 h 1850707"/>
                <a:gd name="connsiteX651" fmla="*/ 1192530 w 1849755"/>
                <a:gd name="connsiteY651" fmla="*/ 295275 h 1850707"/>
                <a:gd name="connsiteX652" fmla="*/ 1409700 w 1849755"/>
                <a:gd name="connsiteY652" fmla="*/ 441960 h 1850707"/>
                <a:gd name="connsiteX653" fmla="*/ 1556385 w 1849755"/>
                <a:gd name="connsiteY653" fmla="*/ 659130 h 1850707"/>
                <a:gd name="connsiteX654" fmla="*/ 1610677 w 1849755"/>
                <a:gd name="connsiteY654" fmla="*/ 925830 h 1850707"/>
                <a:gd name="connsiteX655" fmla="*/ 1556385 w 1849755"/>
                <a:gd name="connsiteY655" fmla="*/ 1192530 h 1850707"/>
                <a:gd name="connsiteX656" fmla="*/ 1409700 w 1849755"/>
                <a:gd name="connsiteY656" fmla="*/ 1409700 h 1850707"/>
                <a:gd name="connsiteX657" fmla="*/ 1192530 w 1849755"/>
                <a:gd name="connsiteY657" fmla="*/ 1556385 h 1850707"/>
                <a:gd name="connsiteX658" fmla="*/ 925830 w 1849755"/>
                <a:gd name="connsiteY658" fmla="*/ 1610677 h 1850707"/>
                <a:gd name="connsiteX659" fmla="*/ 659130 w 1849755"/>
                <a:gd name="connsiteY659" fmla="*/ 1556385 h 1850707"/>
                <a:gd name="connsiteX660" fmla="*/ 441960 w 1849755"/>
                <a:gd name="connsiteY660" fmla="*/ 1409700 h 1850707"/>
                <a:gd name="connsiteX661" fmla="*/ 295275 w 1849755"/>
                <a:gd name="connsiteY661" fmla="*/ 1192530 h 1850707"/>
                <a:gd name="connsiteX662" fmla="*/ 241935 w 1849755"/>
                <a:gd name="connsiteY662" fmla="*/ 925830 h 1850707"/>
                <a:gd name="connsiteX663" fmla="*/ 295275 w 1849755"/>
                <a:gd name="connsiteY663" fmla="*/ 659130 h 1850707"/>
                <a:gd name="connsiteX664" fmla="*/ 441960 w 1849755"/>
                <a:gd name="connsiteY664" fmla="*/ 441960 h 1850707"/>
                <a:gd name="connsiteX665" fmla="*/ 659130 w 1849755"/>
                <a:gd name="connsiteY665" fmla="*/ 295275 h 1850707"/>
                <a:gd name="connsiteX666" fmla="*/ 925830 w 1849755"/>
                <a:gd name="connsiteY666" fmla="*/ 241935 h 1850707"/>
                <a:gd name="connsiteX667" fmla="*/ 435292 w 1849755"/>
                <a:gd name="connsiteY667" fmla="*/ 233363 h 1850707"/>
                <a:gd name="connsiteX668" fmla="*/ 463867 w 1849755"/>
                <a:gd name="connsiteY668" fmla="*/ 267653 h 1850707"/>
                <a:gd name="connsiteX669" fmla="*/ 458152 w 1849755"/>
                <a:gd name="connsiteY669" fmla="*/ 272415 h 1850707"/>
                <a:gd name="connsiteX670" fmla="*/ 427672 w 1849755"/>
                <a:gd name="connsiteY670" fmla="*/ 259080 h 1850707"/>
                <a:gd name="connsiteX671" fmla="*/ 403860 w 1849755"/>
                <a:gd name="connsiteY671" fmla="*/ 265748 h 1850707"/>
                <a:gd name="connsiteX672" fmla="*/ 393382 w 1849755"/>
                <a:gd name="connsiteY672" fmla="*/ 293370 h 1850707"/>
                <a:gd name="connsiteX673" fmla="*/ 411480 w 1849755"/>
                <a:gd name="connsiteY673" fmla="*/ 329565 h 1850707"/>
                <a:gd name="connsiteX674" fmla="*/ 444817 w 1849755"/>
                <a:gd name="connsiteY674" fmla="*/ 357188 h 1850707"/>
                <a:gd name="connsiteX675" fmla="*/ 473392 w 1849755"/>
                <a:gd name="connsiteY675" fmla="*/ 353378 h 1850707"/>
                <a:gd name="connsiteX676" fmla="*/ 481965 w 1849755"/>
                <a:gd name="connsiteY676" fmla="*/ 342900 h 1850707"/>
                <a:gd name="connsiteX677" fmla="*/ 485775 w 1849755"/>
                <a:gd name="connsiteY677" fmla="*/ 333375 h 1850707"/>
                <a:gd name="connsiteX678" fmla="*/ 470535 w 1849755"/>
                <a:gd name="connsiteY678" fmla="*/ 314325 h 1850707"/>
                <a:gd name="connsiteX679" fmla="*/ 466725 w 1849755"/>
                <a:gd name="connsiteY679" fmla="*/ 311468 h 1850707"/>
                <a:gd name="connsiteX680" fmla="*/ 461010 w 1849755"/>
                <a:gd name="connsiteY680" fmla="*/ 311468 h 1850707"/>
                <a:gd name="connsiteX681" fmla="*/ 454342 w 1849755"/>
                <a:gd name="connsiteY681" fmla="*/ 314325 h 1850707"/>
                <a:gd name="connsiteX682" fmla="*/ 448627 w 1849755"/>
                <a:gd name="connsiteY682" fmla="*/ 317183 h 1850707"/>
                <a:gd name="connsiteX683" fmla="*/ 444817 w 1849755"/>
                <a:gd name="connsiteY683" fmla="*/ 312420 h 1850707"/>
                <a:gd name="connsiteX684" fmla="*/ 494347 w 1849755"/>
                <a:gd name="connsiteY684" fmla="*/ 272415 h 1850707"/>
                <a:gd name="connsiteX685" fmla="*/ 495300 w 1849755"/>
                <a:gd name="connsiteY685" fmla="*/ 276225 h 1850707"/>
                <a:gd name="connsiteX686" fmla="*/ 492442 w 1849755"/>
                <a:gd name="connsiteY686" fmla="*/ 280035 h 1850707"/>
                <a:gd name="connsiteX687" fmla="*/ 489585 w 1849755"/>
                <a:gd name="connsiteY687" fmla="*/ 283845 h 1850707"/>
                <a:gd name="connsiteX688" fmla="*/ 488632 w 1849755"/>
                <a:gd name="connsiteY688" fmla="*/ 289560 h 1850707"/>
                <a:gd name="connsiteX689" fmla="*/ 491490 w 1849755"/>
                <a:gd name="connsiteY689" fmla="*/ 294323 h 1850707"/>
                <a:gd name="connsiteX690" fmla="*/ 500062 w 1849755"/>
                <a:gd name="connsiteY690" fmla="*/ 305753 h 1850707"/>
                <a:gd name="connsiteX691" fmla="*/ 504825 w 1849755"/>
                <a:gd name="connsiteY691" fmla="*/ 311468 h 1850707"/>
                <a:gd name="connsiteX692" fmla="*/ 508635 w 1849755"/>
                <a:gd name="connsiteY692" fmla="*/ 316230 h 1850707"/>
                <a:gd name="connsiteX693" fmla="*/ 495300 w 1849755"/>
                <a:gd name="connsiteY693" fmla="*/ 340043 h 1850707"/>
                <a:gd name="connsiteX694" fmla="*/ 474345 w 1849755"/>
                <a:gd name="connsiteY694" fmla="*/ 362903 h 1850707"/>
                <a:gd name="connsiteX695" fmla="*/ 452437 w 1849755"/>
                <a:gd name="connsiteY695" fmla="*/ 375285 h 1850707"/>
                <a:gd name="connsiteX696" fmla="*/ 428625 w 1849755"/>
                <a:gd name="connsiteY696" fmla="*/ 378143 h 1850707"/>
                <a:gd name="connsiteX697" fmla="*/ 405765 w 1849755"/>
                <a:gd name="connsiteY697" fmla="*/ 371475 h 1850707"/>
                <a:gd name="connsiteX698" fmla="*/ 384810 w 1849755"/>
                <a:gd name="connsiteY698" fmla="*/ 353378 h 1850707"/>
                <a:gd name="connsiteX699" fmla="*/ 372427 w 1849755"/>
                <a:gd name="connsiteY699" fmla="*/ 329565 h 1850707"/>
                <a:gd name="connsiteX700" fmla="*/ 369570 w 1849755"/>
                <a:gd name="connsiteY700" fmla="*/ 304800 h 1850707"/>
                <a:gd name="connsiteX701" fmla="*/ 378142 w 1849755"/>
                <a:gd name="connsiteY701" fmla="*/ 280988 h 1850707"/>
                <a:gd name="connsiteX702" fmla="*/ 397192 w 1849755"/>
                <a:gd name="connsiteY702" fmla="*/ 260033 h 1850707"/>
                <a:gd name="connsiteX703" fmla="*/ 413385 w 1849755"/>
                <a:gd name="connsiteY703" fmla="*/ 249555 h 1850707"/>
                <a:gd name="connsiteX704" fmla="*/ 428625 w 1849755"/>
                <a:gd name="connsiteY704" fmla="*/ 244793 h 1850707"/>
                <a:gd name="connsiteX705" fmla="*/ 429577 w 1849755"/>
                <a:gd name="connsiteY705" fmla="*/ 238125 h 1850707"/>
                <a:gd name="connsiteX706" fmla="*/ 1258252 w 1849755"/>
                <a:gd name="connsiteY706" fmla="*/ 140970 h 1850707"/>
                <a:gd name="connsiteX707" fmla="*/ 1316355 w 1849755"/>
                <a:gd name="connsiteY707" fmla="*/ 172402 h 1850707"/>
                <a:gd name="connsiteX708" fmla="*/ 1313497 w 1849755"/>
                <a:gd name="connsiteY708" fmla="*/ 178117 h 1850707"/>
                <a:gd name="connsiteX709" fmla="*/ 1301115 w 1849755"/>
                <a:gd name="connsiteY709" fmla="*/ 174307 h 1850707"/>
                <a:gd name="connsiteX710" fmla="*/ 1296352 w 1849755"/>
                <a:gd name="connsiteY710" fmla="*/ 175260 h 1850707"/>
                <a:gd name="connsiteX711" fmla="*/ 1295400 w 1849755"/>
                <a:gd name="connsiteY711" fmla="*/ 177165 h 1850707"/>
                <a:gd name="connsiteX712" fmla="*/ 1294447 w 1849755"/>
                <a:gd name="connsiteY712" fmla="*/ 180022 h 1850707"/>
                <a:gd name="connsiteX713" fmla="*/ 1291590 w 1849755"/>
                <a:gd name="connsiteY713" fmla="*/ 206692 h 1850707"/>
                <a:gd name="connsiteX714" fmla="*/ 1285875 w 1849755"/>
                <a:gd name="connsiteY714" fmla="*/ 263842 h 1850707"/>
                <a:gd name="connsiteX715" fmla="*/ 1316355 w 1849755"/>
                <a:gd name="connsiteY715" fmla="*/ 238125 h 1850707"/>
                <a:gd name="connsiteX716" fmla="*/ 1337310 w 1849755"/>
                <a:gd name="connsiteY716" fmla="*/ 220027 h 1850707"/>
                <a:gd name="connsiteX717" fmla="*/ 1344930 w 1849755"/>
                <a:gd name="connsiteY717" fmla="*/ 212407 h 1850707"/>
                <a:gd name="connsiteX718" fmla="*/ 1349692 w 1849755"/>
                <a:gd name="connsiteY718" fmla="*/ 206692 h 1850707"/>
                <a:gd name="connsiteX719" fmla="*/ 1347787 w 1849755"/>
                <a:gd name="connsiteY719" fmla="*/ 200977 h 1850707"/>
                <a:gd name="connsiteX720" fmla="*/ 1336357 w 1849755"/>
                <a:gd name="connsiteY720" fmla="*/ 191452 h 1850707"/>
                <a:gd name="connsiteX721" fmla="*/ 1339215 w 1849755"/>
                <a:gd name="connsiteY721" fmla="*/ 185737 h 1850707"/>
                <a:gd name="connsiteX722" fmla="*/ 1383030 w 1849755"/>
                <a:gd name="connsiteY722" fmla="*/ 208597 h 1850707"/>
                <a:gd name="connsiteX723" fmla="*/ 1381125 w 1849755"/>
                <a:gd name="connsiteY723" fmla="*/ 214312 h 1850707"/>
                <a:gd name="connsiteX724" fmla="*/ 1375410 w 1849755"/>
                <a:gd name="connsiteY724" fmla="*/ 212407 h 1850707"/>
                <a:gd name="connsiteX725" fmla="*/ 1369695 w 1849755"/>
                <a:gd name="connsiteY725" fmla="*/ 212407 h 1850707"/>
                <a:gd name="connsiteX726" fmla="*/ 1362075 w 1849755"/>
                <a:gd name="connsiteY726" fmla="*/ 213360 h 1850707"/>
                <a:gd name="connsiteX727" fmla="*/ 1355407 w 1849755"/>
                <a:gd name="connsiteY727" fmla="*/ 217170 h 1850707"/>
                <a:gd name="connsiteX728" fmla="*/ 1341120 w 1849755"/>
                <a:gd name="connsiteY728" fmla="*/ 228600 h 1850707"/>
                <a:gd name="connsiteX729" fmla="*/ 1319212 w 1849755"/>
                <a:gd name="connsiteY729" fmla="*/ 246697 h 1850707"/>
                <a:gd name="connsiteX730" fmla="*/ 1295400 w 1849755"/>
                <a:gd name="connsiteY730" fmla="*/ 266700 h 1850707"/>
                <a:gd name="connsiteX731" fmla="*/ 1270635 w 1849755"/>
                <a:gd name="connsiteY731" fmla="*/ 287655 h 1850707"/>
                <a:gd name="connsiteX732" fmla="*/ 1255395 w 1849755"/>
                <a:gd name="connsiteY732" fmla="*/ 280035 h 1850707"/>
                <a:gd name="connsiteX733" fmla="*/ 1262062 w 1849755"/>
                <a:gd name="connsiteY733" fmla="*/ 215265 h 1850707"/>
                <a:gd name="connsiteX734" fmla="*/ 1266825 w 1849755"/>
                <a:gd name="connsiteY734" fmla="*/ 169545 h 1850707"/>
                <a:gd name="connsiteX735" fmla="*/ 1266825 w 1849755"/>
                <a:gd name="connsiteY735" fmla="*/ 161925 h 1850707"/>
                <a:gd name="connsiteX736" fmla="*/ 1263967 w 1849755"/>
                <a:gd name="connsiteY736" fmla="*/ 155257 h 1850707"/>
                <a:gd name="connsiteX737" fmla="*/ 1260157 w 1849755"/>
                <a:gd name="connsiteY737" fmla="*/ 150495 h 1850707"/>
                <a:gd name="connsiteX738" fmla="*/ 1255395 w 1849755"/>
                <a:gd name="connsiteY738" fmla="*/ 146685 h 1850707"/>
                <a:gd name="connsiteX739" fmla="*/ 1105853 w 1849755"/>
                <a:gd name="connsiteY739" fmla="*/ 95250 h 1850707"/>
                <a:gd name="connsiteX740" fmla="*/ 1171575 w 1849755"/>
                <a:gd name="connsiteY740" fmla="*/ 112395 h 1850707"/>
                <a:gd name="connsiteX741" fmla="*/ 1169670 w 1849755"/>
                <a:gd name="connsiteY741" fmla="*/ 119062 h 1850707"/>
                <a:gd name="connsiteX742" fmla="*/ 1163003 w 1849755"/>
                <a:gd name="connsiteY742" fmla="*/ 118110 h 1850707"/>
                <a:gd name="connsiteX743" fmla="*/ 1156335 w 1849755"/>
                <a:gd name="connsiteY743" fmla="*/ 118110 h 1850707"/>
                <a:gd name="connsiteX744" fmla="*/ 1151573 w 1849755"/>
                <a:gd name="connsiteY744" fmla="*/ 120015 h 1850707"/>
                <a:gd name="connsiteX745" fmla="*/ 1148715 w 1849755"/>
                <a:gd name="connsiteY745" fmla="*/ 124777 h 1850707"/>
                <a:gd name="connsiteX746" fmla="*/ 1126808 w 1849755"/>
                <a:gd name="connsiteY746" fmla="*/ 208597 h 1850707"/>
                <a:gd name="connsiteX747" fmla="*/ 1126808 w 1849755"/>
                <a:gd name="connsiteY747" fmla="*/ 214312 h 1850707"/>
                <a:gd name="connsiteX748" fmla="*/ 1130618 w 1849755"/>
                <a:gd name="connsiteY748" fmla="*/ 219075 h 1850707"/>
                <a:gd name="connsiteX749" fmla="*/ 1136333 w 1849755"/>
                <a:gd name="connsiteY749" fmla="*/ 221932 h 1850707"/>
                <a:gd name="connsiteX750" fmla="*/ 1143000 w 1849755"/>
                <a:gd name="connsiteY750" fmla="*/ 224790 h 1850707"/>
                <a:gd name="connsiteX751" fmla="*/ 1141095 w 1849755"/>
                <a:gd name="connsiteY751" fmla="*/ 230505 h 1850707"/>
                <a:gd name="connsiteX752" fmla="*/ 1075373 w 1849755"/>
                <a:gd name="connsiteY752" fmla="*/ 213360 h 1850707"/>
                <a:gd name="connsiteX753" fmla="*/ 1077278 w 1849755"/>
                <a:gd name="connsiteY753" fmla="*/ 206692 h 1850707"/>
                <a:gd name="connsiteX754" fmla="*/ 1083945 w 1849755"/>
                <a:gd name="connsiteY754" fmla="*/ 207645 h 1850707"/>
                <a:gd name="connsiteX755" fmla="*/ 1090613 w 1849755"/>
                <a:gd name="connsiteY755" fmla="*/ 208597 h 1850707"/>
                <a:gd name="connsiteX756" fmla="*/ 1095375 w 1849755"/>
                <a:gd name="connsiteY756" fmla="*/ 206692 h 1850707"/>
                <a:gd name="connsiteX757" fmla="*/ 1098233 w 1849755"/>
                <a:gd name="connsiteY757" fmla="*/ 201930 h 1850707"/>
                <a:gd name="connsiteX758" fmla="*/ 1120140 w 1849755"/>
                <a:gd name="connsiteY758" fmla="*/ 118110 h 1850707"/>
                <a:gd name="connsiteX759" fmla="*/ 1120140 w 1849755"/>
                <a:gd name="connsiteY759" fmla="*/ 112395 h 1850707"/>
                <a:gd name="connsiteX760" fmla="*/ 1116330 w 1849755"/>
                <a:gd name="connsiteY760" fmla="*/ 107632 h 1850707"/>
                <a:gd name="connsiteX761" fmla="*/ 1110615 w 1849755"/>
                <a:gd name="connsiteY761" fmla="*/ 104775 h 1850707"/>
                <a:gd name="connsiteX762" fmla="*/ 1103948 w 1849755"/>
                <a:gd name="connsiteY762" fmla="*/ 101917 h 1850707"/>
                <a:gd name="connsiteX763" fmla="*/ 777240 w 1849755"/>
                <a:gd name="connsiteY763" fmla="*/ 88583 h 1850707"/>
                <a:gd name="connsiteX764" fmla="*/ 779145 w 1849755"/>
                <a:gd name="connsiteY764" fmla="*/ 93345 h 1850707"/>
                <a:gd name="connsiteX765" fmla="*/ 772477 w 1849755"/>
                <a:gd name="connsiteY765" fmla="*/ 96203 h 1850707"/>
                <a:gd name="connsiteX766" fmla="*/ 765810 w 1849755"/>
                <a:gd name="connsiteY766" fmla="*/ 100965 h 1850707"/>
                <a:gd name="connsiteX767" fmla="*/ 762952 w 1849755"/>
                <a:gd name="connsiteY767" fmla="*/ 109538 h 1850707"/>
                <a:gd name="connsiteX768" fmla="*/ 765810 w 1849755"/>
                <a:gd name="connsiteY768" fmla="*/ 125730 h 1850707"/>
                <a:gd name="connsiteX769" fmla="*/ 777240 w 1849755"/>
                <a:gd name="connsiteY769" fmla="*/ 169545 h 1850707"/>
                <a:gd name="connsiteX770" fmla="*/ 772477 w 1849755"/>
                <a:gd name="connsiteY770" fmla="*/ 203835 h 1850707"/>
                <a:gd name="connsiteX771" fmla="*/ 741045 w 1849755"/>
                <a:gd name="connsiteY771" fmla="*/ 224790 h 1850707"/>
                <a:gd name="connsiteX772" fmla="*/ 699135 w 1849755"/>
                <a:gd name="connsiteY772" fmla="*/ 223838 h 1850707"/>
                <a:gd name="connsiteX773" fmla="*/ 677227 w 1849755"/>
                <a:gd name="connsiteY773" fmla="*/ 196215 h 1850707"/>
                <a:gd name="connsiteX774" fmla="*/ 661035 w 1849755"/>
                <a:gd name="connsiteY774" fmla="*/ 136208 h 1850707"/>
                <a:gd name="connsiteX775" fmla="*/ 658177 w 1849755"/>
                <a:gd name="connsiteY775" fmla="*/ 131445 h 1850707"/>
                <a:gd name="connsiteX776" fmla="*/ 653415 w 1849755"/>
                <a:gd name="connsiteY776" fmla="*/ 128588 h 1850707"/>
                <a:gd name="connsiteX777" fmla="*/ 647700 w 1849755"/>
                <a:gd name="connsiteY777" fmla="*/ 128588 h 1850707"/>
                <a:gd name="connsiteX778" fmla="*/ 641985 w 1849755"/>
                <a:gd name="connsiteY778" fmla="*/ 129540 h 1850707"/>
                <a:gd name="connsiteX779" fmla="*/ 640080 w 1849755"/>
                <a:gd name="connsiteY779" fmla="*/ 123825 h 1850707"/>
                <a:gd name="connsiteX780" fmla="*/ 701992 w 1849755"/>
                <a:gd name="connsiteY780" fmla="*/ 107633 h 1850707"/>
                <a:gd name="connsiteX781" fmla="*/ 703897 w 1849755"/>
                <a:gd name="connsiteY781" fmla="*/ 114300 h 1850707"/>
                <a:gd name="connsiteX782" fmla="*/ 699135 w 1849755"/>
                <a:gd name="connsiteY782" fmla="*/ 116205 h 1850707"/>
                <a:gd name="connsiteX783" fmla="*/ 694372 w 1849755"/>
                <a:gd name="connsiteY783" fmla="*/ 119063 h 1850707"/>
                <a:gd name="connsiteX784" fmla="*/ 690562 w 1849755"/>
                <a:gd name="connsiteY784" fmla="*/ 123825 h 1850707"/>
                <a:gd name="connsiteX785" fmla="*/ 690562 w 1849755"/>
                <a:gd name="connsiteY785" fmla="*/ 129540 h 1850707"/>
                <a:gd name="connsiteX786" fmla="*/ 706755 w 1849755"/>
                <a:gd name="connsiteY786" fmla="*/ 188595 h 1850707"/>
                <a:gd name="connsiteX787" fmla="*/ 721042 w 1849755"/>
                <a:gd name="connsiteY787" fmla="*/ 212408 h 1850707"/>
                <a:gd name="connsiteX788" fmla="*/ 745807 w 1849755"/>
                <a:gd name="connsiteY788" fmla="*/ 214313 h 1850707"/>
                <a:gd name="connsiteX789" fmla="*/ 765810 w 1849755"/>
                <a:gd name="connsiteY789" fmla="*/ 199073 h 1850707"/>
                <a:gd name="connsiteX790" fmla="*/ 766762 w 1849755"/>
                <a:gd name="connsiteY790" fmla="*/ 171450 h 1850707"/>
                <a:gd name="connsiteX791" fmla="*/ 756285 w 1849755"/>
                <a:gd name="connsiteY791" fmla="*/ 131445 h 1850707"/>
                <a:gd name="connsiteX792" fmla="*/ 750570 w 1849755"/>
                <a:gd name="connsiteY792" fmla="*/ 116205 h 1850707"/>
                <a:gd name="connsiteX793" fmla="*/ 743902 w 1849755"/>
                <a:gd name="connsiteY793" fmla="*/ 109538 h 1850707"/>
                <a:gd name="connsiteX794" fmla="*/ 735330 w 1849755"/>
                <a:gd name="connsiteY794" fmla="*/ 108585 h 1850707"/>
                <a:gd name="connsiteX795" fmla="*/ 727710 w 1849755"/>
                <a:gd name="connsiteY795" fmla="*/ 108585 h 1850707"/>
                <a:gd name="connsiteX796" fmla="*/ 725805 w 1849755"/>
                <a:gd name="connsiteY796" fmla="*/ 101918 h 1850707"/>
                <a:gd name="connsiteX797" fmla="*/ 867728 w 1849755"/>
                <a:gd name="connsiteY797" fmla="*/ 76200 h 1850707"/>
                <a:gd name="connsiteX798" fmla="*/ 913448 w 1849755"/>
                <a:gd name="connsiteY798" fmla="*/ 77152 h 1850707"/>
                <a:gd name="connsiteX799" fmla="*/ 979170 w 1849755"/>
                <a:gd name="connsiteY799" fmla="*/ 160972 h 1850707"/>
                <a:gd name="connsiteX800" fmla="*/ 980123 w 1849755"/>
                <a:gd name="connsiteY800" fmla="*/ 114300 h 1850707"/>
                <a:gd name="connsiteX801" fmla="*/ 979170 w 1849755"/>
                <a:gd name="connsiteY801" fmla="*/ 98107 h 1850707"/>
                <a:gd name="connsiteX802" fmla="*/ 974408 w 1849755"/>
                <a:gd name="connsiteY802" fmla="*/ 90487 h 1850707"/>
                <a:gd name="connsiteX803" fmla="*/ 966788 w 1849755"/>
                <a:gd name="connsiteY803" fmla="*/ 86677 h 1850707"/>
                <a:gd name="connsiteX804" fmla="*/ 959168 w 1849755"/>
                <a:gd name="connsiteY804" fmla="*/ 84772 h 1850707"/>
                <a:gd name="connsiteX805" fmla="*/ 959168 w 1849755"/>
                <a:gd name="connsiteY805" fmla="*/ 78105 h 1850707"/>
                <a:gd name="connsiteX806" fmla="*/ 1011555 w 1849755"/>
                <a:gd name="connsiteY806" fmla="*/ 79057 h 1850707"/>
                <a:gd name="connsiteX807" fmla="*/ 1009650 w 1849755"/>
                <a:gd name="connsiteY807" fmla="*/ 84772 h 1850707"/>
                <a:gd name="connsiteX808" fmla="*/ 1002983 w 1849755"/>
                <a:gd name="connsiteY808" fmla="*/ 85725 h 1850707"/>
                <a:gd name="connsiteX809" fmla="*/ 995363 w 1849755"/>
                <a:gd name="connsiteY809" fmla="*/ 88582 h 1850707"/>
                <a:gd name="connsiteX810" fmla="*/ 990600 w 1849755"/>
                <a:gd name="connsiteY810" fmla="*/ 96202 h 1850707"/>
                <a:gd name="connsiteX811" fmla="*/ 988695 w 1849755"/>
                <a:gd name="connsiteY811" fmla="*/ 112395 h 1850707"/>
                <a:gd name="connsiteX812" fmla="*/ 987743 w 1849755"/>
                <a:gd name="connsiteY812" fmla="*/ 200025 h 1850707"/>
                <a:gd name="connsiteX813" fmla="*/ 972503 w 1849755"/>
                <a:gd name="connsiteY813" fmla="*/ 200025 h 1850707"/>
                <a:gd name="connsiteX814" fmla="*/ 898208 w 1849755"/>
                <a:gd name="connsiteY814" fmla="*/ 104775 h 1850707"/>
                <a:gd name="connsiteX815" fmla="*/ 897255 w 1849755"/>
                <a:gd name="connsiteY815" fmla="*/ 161925 h 1850707"/>
                <a:gd name="connsiteX816" fmla="*/ 898208 w 1849755"/>
                <a:gd name="connsiteY816" fmla="*/ 178117 h 1850707"/>
                <a:gd name="connsiteX817" fmla="*/ 902970 w 1849755"/>
                <a:gd name="connsiteY817" fmla="*/ 186690 h 1850707"/>
                <a:gd name="connsiteX818" fmla="*/ 910590 w 1849755"/>
                <a:gd name="connsiteY818" fmla="*/ 190500 h 1850707"/>
                <a:gd name="connsiteX819" fmla="*/ 918210 w 1849755"/>
                <a:gd name="connsiteY819" fmla="*/ 192405 h 1850707"/>
                <a:gd name="connsiteX820" fmla="*/ 918210 w 1849755"/>
                <a:gd name="connsiteY820" fmla="*/ 199072 h 1850707"/>
                <a:gd name="connsiteX821" fmla="*/ 865823 w 1849755"/>
                <a:gd name="connsiteY821" fmla="*/ 198120 h 1850707"/>
                <a:gd name="connsiteX822" fmla="*/ 865823 w 1849755"/>
                <a:gd name="connsiteY822" fmla="*/ 191452 h 1850707"/>
                <a:gd name="connsiteX823" fmla="*/ 873443 w 1849755"/>
                <a:gd name="connsiteY823" fmla="*/ 190500 h 1850707"/>
                <a:gd name="connsiteX824" fmla="*/ 881063 w 1849755"/>
                <a:gd name="connsiteY824" fmla="*/ 187642 h 1850707"/>
                <a:gd name="connsiteX825" fmla="*/ 885825 w 1849755"/>
                <a:gd name="connsiteY825" fmla="*/ 180022 h 1850707"/>
                <a:gd name="connsiteX826" fmla="*/ 886778 w 1849755"/>
                <a:gd name="connsiteY826" fmla="*/ 162877 h 1850707"/>
                <a:gd name="connsiteX827" fmla="*/ 887730 w 1849755"/>
                <a:gd name="connsiteY827" fmla="*/ 104775 h 1850707"/>
                <a:gd name="connsiteX828" fmla="*/ 886778 w 1849755"/>
                <a:gd name="connsiteY828" fmla="*/ 96202 h 1850707"/>
                <a:gd name="connsiteX829" fmla="*/ 882968 w 1849755"/>
                <a:gd name="connsiteY829" fmla="*/ 89535 h 1850707"/>
                <a:gd name="connsiteX830" fmla="*/ 876300 w 1849755"/>
                <a:gd name="connsiteY830" fmla="*/ 84772 h 1850707"/>
                <a:gd name="connsiteX831" fmla="*/ 867728 w 1849755"/>
                <a:gd name="connsiteY831" fmla="*/ 81915 h 1850707"/>
                <a:gd name="connsiteX832" fmla="*/ 925830 w 1849755"/>
                <a:gd name="connsiteY832" fmla="*/ 29527 h 1850707"/>
                <a:gd name="connsiteX833" fmla="*/ 577215 w 1849755"/>
                <a:gd name="connsiteY833" fmla="*/ 100012 h 1850707"/>
                <a:gd name="connsiteX834" fmla="*/ 292417 w 1849755"/>
                <a:gd name="connsiteY834" fmla="*/ 292417 h 1850707"/>
                <a:gd name="connsiteX835" fmla="*/ 100965 w 1849755"/>
                <a:gd name="connsiteY835" fmla="*/ 577215 h 1850707"/>
                <a:gd name="connsiteX836" fmla="*/ 30480 w 1849755"/>
                <a:gd name="connsiteY836" fmla="*/ 925830 h 1850707"/>
                <a:gd name="connsiteX837" fmla="*/ 100965 w 1849755"/>
                <a:gd name="connsiteY837" fmla="*/ 1274445 h 1850707"/>
                <a:gd name="connsiteX838" fmla="*/ 292417 w 1849755"/>
                <a:gd name="connsiteY838" fmla="*/ 1559242 h 1850707"/>
                <a:gd name="connsiteX839" fmla="*/ 577215 w 1849755"/>
                <a:gd name="connsiteY839" fmla="*/ 1750695 h 1850707"/>
                <a:gd name="connsiteX840" fmla="*/ 925830 w 1849755"/>
                <a:gd name="connsiteY840" fmla="*/ 1821180 h 1850707"/>
                <a:gd name="connsiteX841" fmla="*/ 1274445 w 1849755"/>
                <a:gd name="connsiteY841" fmla="*/ 1750695 h 1850707"/>
                <a:gd name="connsiteX842" fmla="*/ 1559242 w 1849755"/>
                <a:gd name="connsiteY842" fmla="*/ 1559242 h 1850707"/>
                <a:gd name="connsiteX843" fmla="*/ 1750695 w 1849755"/>
                <a:gd name="connsiteY843" fmla="*/ 1274445 h 1850707"/>
                <a:gd name="connsiteX844" fmla="*/ 1821180 w 1849755"/>
                <a:gd name="connsiteY844" fmla="*/ 925830 h 1850707"/>
                <a:gd name="connsiteX845" fmla="*/ 1750695 w 1849755"/>
                <a:gd name="connsiteY845" fmla="*/ 577215 h 1850707"/>
                <a:gd name="connsiteX846" fmla="*/ 1559242 w 1849755"/>
                <a:gd name="connsiteY846" fmla="*/ 292417 h 1850707"/>
                <a:gd name="connsiteX847" fmla="*/ 1274445 w 1849755"/>
                <a:gd name="connsiteY847" fmla="*/ 100012 h 1850707"/>
                <a:gd name="connsiteX848" fmla="*/ 925830 w 1849755"/>
                <a:gd name="connsiteY848" fmla="*/ 29527 h 1850707"/>
                <a:gd name="connsiteX849" fmla="*/ 925830 w 1849755"/>
                <a:gd name="connsiteY849" fmla="*/ 0 h 1850707"/>
                <a:gd name="connsiteX850" fmla="*/ 1285875 w 1849755"/>
                <a:gd name="connsiteY850" fmla="*/ 72390 h 1850707"/>
                <a:gd name="connsiteX851" fmla="*/ 1579245 w 1849755"/>
                <a:gd name="connsiteY851" fmla="*/ 271462 h 1850707"/>
                <a:gd name="connsiteX852" fmla="*/ 1777365 w 1849755"/>
                <a:gd name="connsiteY852" fmla="*/ 565785 h 1850707"/>
                <a:gd name="connsiteX853" fmla="*/ 1849755 w 1849755"/>
                <a:gd name="connsiteY853" fmla="*/ 925830 h 1850707"/>
                <a:gd name="connsiteX854" fmla="*/ 1777365 w 1849755"/>
                <a:gd name="connsiteY854" fmla="*/ 1285875 h 1850707"/>
                <a:gd name="connsiteX855" fmla="*/ 1579245 w 1849755"/>
                <a:gd name="connsiteY855" fmla="*/ 1580197 h 1850707"/>
                <a:gd name="connsiteX856" fmla="*/ 1284922 w 1849755"/>
                <a:gd name="connsiteY856" fmla="*/ 1778317 h 1850707"/>
                <a:gd name="connsiteX857" fmla="*/ 924877 w 1849755"/>
                <a:gd name="connsiteY857" fmla="*/ 1850707 h 1850707"/>
                <a:gd name="connsiteX858" fmla="*/ 564832 w 1849755"/>
                <a:gd name="connsiteY858" fmla="*/ 1778317 h 1850707"/>
                <a:gd name="connsiteX859" fmla="*/ 270510 w 1849755"/>
                <a:gd name="connsiteY859" fmla="*/ 1580197 h 1850707"/>
                <a:gd name="connsiteX860" fmla="*/ 72390 w 1849755"/>
                <a:gd name="connsiteY860" fmla="*/ 1285875 h 1850707"/>
                <a:gd name="connsiteX861" fmla="*/ 0 w 1849755"/>
                <a:gd name="connsiteY861" fmla="*/ 925830 h 1850707"/>
                <a:gd name="connsiteX862" fmla="*/ 73342 w 1849755"/>
                <a:gd name="connsiteY862" fmla="*/ 564832 h 1850707"/>
                <a:gd name="connsiteX863" fmla="*/ 271462 w 1849755"/>
                <a:gd name="connsiteY863" fmla="*/ 270510 h 1850707"/>
                <a:gd name="connsiteX864" fmla="*/ 565785 w 1849755"/>
                <a:gd name="connsiteY864" fmla="*/ 72390 h 1850707"/>
                <a:gd name="connsiteX865" fmla="*/ 925830 w 1849755"/>
                <a:gd name="connsiteY865" fmla="*/ 0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</a:cxnLst>
              <a:rect l="l" t="t" r="r" b="b"/>
              <a:pathLst>
                <a:path w="1849755" h="1850707">
                  <a:moveTo>
                    <a:pt x="807720" y="1710690"/>
                  </a:moveTo>
                  <a:cubicBezTo>
                    <a:pt x="797242" y="1716405"/>
                    <a:pt x="791527" y="1724025"/>
                    <a:pt x="789622" y="1733550"/>
                  </a:cubicBezTo>
                  <a:cubicBezTo>
                    <a:pt x="788670" y="1739265"/>
                    <a:pt x="789622" y="1744027"/>
                    <a:pt x="791527" y="1747837"/>
                  </a:cubicBezTo>
                  <a:cubicBezTo>
                    <a:pt x="795337" y="1756410"/>
                    <a:pt x="802957" y="1761172"/>
                    <a:pt x="812482" y="1763077"/>
                  </a:cubicBezTo>
                  <a:cubicBezTo>
                    <a:pt x="819150" y="1764030"/>
                    <a:pt x="824865" y="1762125"/>
                    <a:pt x="829627" y="1759267"/>
                  </a:cubicBezTo>
                  <a:cubicBezTo>
                    <a:pt x="834390" y="1755457"/>
                    <a:pt x="837247" y="1750695"/>
                    <a:pt x="838200" y="1744027"/>
                  </a:cubicBezTo>
                  <a:cubicBezTo>
                    <a:pt x="839152" y="1735455"/>
                    <a:pt x="836295" y="1727835"/>
                    <a:pt x="827722" y="1722120"/>
                  </a:cubicBezTo>
                  <a:cubicBezTo>
                    <a:pt x="822007" y="1718310"/>
                    <a:pt x="816292" y="1715452"/>
                    <a:pt x="810577" y="1711642"/>
                  </a:cubicBezTo>
                  <a:close/>
                  <a:moveTo>
                    <a:pt x="1232535" y="1657350"/>
                  </a:moveTo>
                  <a:cubicBezTo>
                    <a:pt x="1225868" y="1666875"/>
                    <a:pt x="1224915" y="1677353"/>
                    <a:pt x="1229678" y="1685925"/>
                  </a:cubicBezTo>
                  <a:cubicBezTo>
                    <a:pt x="1231583" y="1691640"/>
                    <a:pt x="1235393" y="1695450"/>
                    <a:pt x="1238250" y="1697355"/>
                  </a:cubicBezTo>
                  <a:cubicBezTo>
                    <a:pt x="1246822" y="1703070"/>
                    <a:pt x="1254443" y="1703070"/>
                    <a:pt x="1263968" y="1699260"/>
                  </a:cubicBezTo>
                  <a:cubicBezTo>
                    <a:pt x="1269683" y="1696403"/>
                    <a:pt x="1274445" y="1692593"/>
                    <a:pt x="1276350" y="1686878"/>
                  </a:cubicBezTo>
                  <a:cubicBezTo>
                    <a:pt x="1278255" y="1682115"/>
                    <a:pt x="1278255" y="1676400"/>
                    <a:pt x="1275397" y="1670685"/>
                  </a:cubicBezTo>
                  <a:cubicBezTo>
                    <a:pt x="1271588" y="1663065"/>
                    <a:pt x="1264920" y="1658303"/>
                    <a:pt x="1255395" y="1657350"/>
                  </a:cubicBezTo>
                  <a:cubicBezTo>
                    <a:pt x="1248728" y="1657350"/>
                    <a:pt x="1242060" y="1657350"/>
                    <a:pt x="1235393" y="1657350"/>
                  </a:cubicBezTo>
                  <a:close/>
                  <a:moveTo>
                    <a:pt x="1024890" y="1654493"/>
                  </a:moveTo>
                  <a:cubicBezTo>
                    <a:pt x="1017270" y="1655445"/>
                    <a:pt x="1012507" y="1660208"/>
                    <a:pt x="1010602" y="1667828"/>
                  </a:cubicBezTo>
                  <a:cubicBezTo>
                    <a:pt x="1009650" y="1671638"/>
                    <a:pt x="1009650" y="1677353"/>
                    <a:pt x="1010602" y="1683068"/>
                  </a:cubicBezTo>
                  <a:cubicBezTo>
                    <a:pt x="1011555" y="1692593"/>
                    <a:pt x="1015365" y="1699260"/>
                    <a:pt x="1019175" y="1704023"/>
                  </a:cubicBezTo>
                  <a:cubicBezTo>
                    <a:pt x="1022985" y="1707833"/>
                    <a:pt x="1028700" y="1709738"/>
                    <a:pt x="1035367" y="1708785"/>
                  </a:cubicBezTo>
                  <a:cubicBezTo>
                    <a:pt x="1042987" y="1707833"/>
                    <a:pt x="1048702" y="1704023"/>
                    <a:pt x="1049655" y="1697355"/>
                  </a:cubicBezTo>
                  <a:cubicBezTo>
                    <a:pt x="1049655" y="1693545"/>
                    <a:pt x="1049655" y="1688783"/>
                    <a:pt x="1049655" y="1684020"/>
                  </a:cubicBezTo>
                  <a:cubicBezTo>
                    <a:pt x="1047750" y="1672590"/>
                    <a:pt x="1044892" y="1664970"/>
                    <a:pt x="1041082" y="1660208"/>
                  </a:cubicBezTo>
                  <a:cubicBezTo>
                    <a:pt x="1036320" y="1655445"/>
                    <a:pt x="1031557" y="1653540"/>
                    <a:pt x="1024890" y="1654493"/>
                  </a:cubicBezTo>
                  <a:close/>
                  <a:moveTo>
                    <a:pt x="827722" y="1653540"/>
                  </a:moveTo>
                  <a:cubicBezTo>
                    <a:pt x="822007" y="1652587"/>
                    <a:pt x="816292" y="1653540"/>
                    <a:pt x="812482" y="1656397"/>
                  </a:cubicBezTo>
                  <a:cubicBezTo>
                    <a:pt x="808672" y="1659255"/>
                    <a:pt x="806767" y="1663065"/>
                    <a:pt x="805815" y="1667827"/>
                  </a:cubicBezTo>
                  <a:cubicBezTo>
                    <a:pt x="804862" y="1672590"/>
                    <a:pt x="806767" y="1677352"/>
                    <a:pt x="810577" y="1681162"/>
                  </a:cubicBezTo>
                  <a:cubicBezTo>
                    <a:pt x="812482" y="1684020"/>
                    <a:pt x="816292" y="1685925"/>
                    <a:pt x="820102" y="1688782"/>
                  </a:cubicBezTo>
                  <a:cubicBezTo>
                    <a:pt x="822007" y="1689735"/>
                    <a:pt x="823912" y="1690687"/>
                    <a:pt x="826770" y="1692592"/>
                  </a:cubicBezTo>
                  <a:lnTo>
                    <a:pt x="831532" y="1695450"/>
                  </a:lnTo>
                  <a:cubicBezTo>
                    <a:pt x="840105" y="1692592"/>
                    <a:pt x="844867" y="1685925"/>
                    <a:pt x="846772" y="1676400"/>
                  </a:cubicBezTo>
                  <a:cubicBezTo>
                    <a:pt x="847725" y="1670685"/>
                    <a:pt x="845820" y="1665922"/>
                    <a:pt x="842962" y="1661160"/>
                  </a:cubicBezTo>
                  <a:cubicBezTo>
                    <a:pt x="839152" y="1657350"/>
                    <a:pt x="834390" y="1654492"/>
                    <a:pt x="827722" y="1653540"/>
                  </a:cubicBezTo>
                  <a:close/>
                  <a:moveTo>
                    <a:pt x="831532" y="1644967"/>
                  </a:moveTo>
                  <a:cubicBezTo>
                    <a:pt x="842962" y="1646872"/>
                    <a:pt x="851535" y="1650682"/>
                    <a:pt x="858202" y="1656397"/>
                  </a:cubicBezTo>
                  <a:cubicBezTo>
                    <a:pt x="863917" y="1662112"/>
                    <a:pt x="865822" y="1668780"/>
                    <a:pt x="864870" y="1677352"/>
                  </a:cubicBezTo>
                  <a:cubicBezTo>
                    <a:pt x="862965" y="1687830"/>
                    <a:pt x="855345" y="1696402"/>
                    <a:pt x="842010" y="1701165"/>
                  </a:cubicBezTo>
                  <a:cubicBezTo>
                    <a:pt x="850582" y="1705927"/>
                    <a:pt x="857250" y="1711642"/>
                    <a:pt x="860107" y="1717357"/>
                  </a:cubicBezTo>
                  <a:cubicBezTo>
                    <a:pt x="862012" y="1722120"/>
                    <a:pt x="862965" y="1728787"/>
                    <a:pt x="862012" y="1736407"/>
                  </a:cubicBezTo>
                  <a:cubicBezTo>
                    <a:pt x="861060" y="1743075"/>
                    <a:pt x="859155" y="1749742"/>
                    <a:pt x="855345" y="1754505"/>
                  </a:cubicBezTo>
                  <a:cubicBezTo>
                    <a:pt x="848677" y="1764030"/>
                    <a:pt x="839152" y="1770697"/>
                    <a:pt x="825817" y="1772602"/>
                  </a:cubicBezTo>
                  <a:cubicBezTo>
                    <a:pt x="821055" y="1773555"/>
                    <a:pt x="814387" y="1773555"/>
                    <a:pt x="807720" y="1772602"/>
                  </a:cubicBezTo>
                  <a:cubicBezTo>
                    <a:pt x="792480" y="1770697"/>
                    <a:pt x="781050" y="1764030"/>
                    <a:pt x="774382" y="1752600"/>
                  </a:cubicBezTo>
                  <a:cubicBezTo>
                    <a:pt x="771525" y="1747837"/>
                    <a:pt x="770572" y="1741170"/>
                    <a:pt x="771525" y="1733550"/>
                  </a:cubicBezTo>
                  <a:cubicBezTo>
                    <a:pt x="772477" y="1724025"/>
                    <a:pt x="777240" y="1717357"/>
                    <a:pt x="784860" y="1712595"/>
                  </a:cubicBezTo>
                  <a:cubicBezTo>
                    <a:pt x="787717" y="1710690"/>
                    <a:pt x="792480" y="1708785"/>
                    <a:pt x="800100" y="1705927"/>
                  </a:cubicBezTo>
                  <a:cubicBezTo>
                    <a:pt x="787717" y="1697355"/>
                    <a:pt x="782002" y="1686877"/>
                    <a:pt x="783907" y="1674495"/>
                  </a:cubicBezTo>
                  <a:cubicBezTo>
                    <a:pt x="785812" y="1660207"/>
                    <a:pt x="794385" y="1650682"/>
                    <a:pt x="809625" y="1645920"/>
                  </a:cubicBezTo>
                  <a:cubicBezTo>
                    <a:pt x="816292" y="1644015"/>
                    <a:pt x="823912" y="1643062"/>
                    <a:pt x="831532" y="1644967"/>
                  </a:cubicBezTo>
                  <a:close/>
                  <a:moveTo>
                    <a:pt x="1028700" y="1644015"/>
                  </a:moveTo>
                  <a:cubicBezTo>
                    <a:pt x="1046797" y="1641158"/>
                    <a:pt x="1061085" y="1646873"/>
                    <a:pt x="1070610" y="1661160"/>
                  </a:cubicBezTo>
                  <a:cubicBezTo>
                    <a:pt x="1072515" y="1667828"/>
                    <a:pt x="1075372" y="1677353"/>
                    <a:pt x="1077277" y="1689735"/>
                  </a:cubicBezTo>
                  <a:cubicBezTo>
                    <a:pt x="1079182" y="1705928"/>
                    <a:pt x="1078230" y="1719263"/>
                    <a:pt x="1073467" y="1730693"/>
                  </a:cubicBezTo>
                  <a:cubicBezTo>
                    <a:pt x="1068705" y="1743075"/>
                    <a:pt x="1060132" y="1752600"/>
                    <a:pt x="1050607" y="1761173"/>
                  </a:cubicBezTo>
                  <a:cubicBezTo>
                    <a:pt x="1040130" y="1769745"/>
                    <a:pt x="1027747" y="1774508"/>
                    <a:pt x="1014412" y="1776413"/>
                  </a:cubicBezTo>
                  <a:lnTo>
                    <a:pt x="1005840" y="1771650"/>
                  </a:lnTo>
                  <a:lnTo>
                    <a:pt x="1007745" y="1767840"/>
                  </a:lnTo>
                  <a:cubicBezTo>
                    <a:pt x="1009650" y="1767840"/>
                    <a:pt x="1012507" y="1767840"/>
                    <a:pt x="1015365" y="1767840"/>
                  </a:cubicBezTo>
                  <a:cubicBezTo>
                    <a:pt x="1025842" y="1765935"/>
                    <a:pt x="1034415" y="1761173"/>
                    <a:pt x="1042035" y="1753553"/>
                  </a:cubicBezTo>
                  <a:cubicBezTo>
                    <a:pt x="1044892" y="1750695"/>
                    <a:pt x="1046797" y="1745933"/>
                    <a:pt x="1049655" y="1741170"/>
                  </a:cubicBezTo>
                  <a:cubicBezTo>
                    <a:pt x="1052512" y="1733550"/>
                    <a:pt x="1054417" y="1722120"/>
                    <a:pt x="1054417" y="1706880"/>
                  </a:cubicBezTo>
                  <a:cubicBezTo>
                    <a:pt x="1045845" y="1716405"/>
                    <a:pt x="1040130" y="1722120"/>
                    <a:pt x="1039177" y="1722120"/>
                  </a:cubicBezTo>
                  <a:cubicBezTo>
                    <a:pt x="1035367" y="1724025"/>
                    <a:pt x="1030605" y="1725930"/>
                    <a:pt x="1024890" y="1725930"/>
                  </a:cubicBezTo>
                  <a:cubicBezTo>
                    <a:pt x="1015365" y="1726883"/>
                    <a:pt x="1007745" y="1724978"/>
                    <a:pt x="1002030" y="1720215"/>
                  </a:cubicBezTo>
                  <a:cubicBezTo>
                    <a:pt x="995362" y="1714500"/>
                    <a:pt x="990600" y="1705928"/>
                    <a:pt x="989647" y="1695450"/>
                  </a:cubicBezTo>
                  <a:cubicBezTo>
                    <a:pt x="986790" y="1677353"/>
                    <a:pt x="992505" y="1664018"/>
                    <a:pt x="1004887" y="1653540"/>
                  </a:cubicBezTo>
                  <a:cubicBezTo>
                    <a:pt x="1010602" y="1648778"/>
                    <a:pt x="1018222" y="1645920"/>
                    <a:pt x="1028700" y="1644015"/>
                  </a:cubicBezTo>
                  <a:close/>
                  <a:moveTo>
                    <a:pt x="1236345" y="1598295"/>
                  </a:moveTo>
                  <a:cubicBezTo>
                    <a:pt x="1231583" y="1596390"/>
                    <a:pt x="1225868" y="1597343"/>
                    <a:pt x="1219200" y="1600200"/>
                  </a:cubicBezTo>
                  <a:cubicBezTo>
                    <a:pt x="1213485" y="1603058"/>
                    <a:pt x="1209675" y="1605915"/>
                    <a:pt x="1207770" y="1610678"/>
                  </a:cubicBezTo>
                  <a:cubicBezTo>
                    <a:pt x="1205865" y="1615440"/>
                    <a:pt x="1205865" y="1619250"/>
                    <a:pt x="1207770" y="1624013"/>
                  </a:cubicBezTo>
                  <a:cubicBezTo>
                    <a:pt x="1209675" y="1628775"/>
                    <a:pt x="1213485" y="1631633"/>
                    <a:pt x="1219200" y="1633538"/>
                  </a:cubicBezTo>
                  <a:cubicBezTo>
                    <a:pt x="1222058" y="1634490"/>
                    <a:pt x="1225868" y="1634490"/>
                    <a:pt x="1230630" y="1634490"/>
                  </a:cubicBezTo>
                  <a:cubicBezTo>
                    <a:pt x="1232535" y="1634490"/>
                    <a:pt x="1235393" y="1634490"/>
                    <a:pt x="1238250" y="1634490"/>
                  </a:cubicBezTo>
                  <a:lnTo>
                    <a:pt x="1243965" y="1634490"/>
                  </a:lnTo>
                  <a:cubicBezTo>
                    <a:pt x="1250633" y="1625918"/>
                    <a:pt x="1251585" y="1617345"/>
                    <a:pt x="1247775" y="1608773"/>
                  </a:cubicBezTo>
                  <a:cubicBezTo>
                    <a:pt x="1244918" y="1603058"/>
                    <a:pt x="1241108" y="1599248"/>
                    <a:pt x="1236345" y="1598295"/>
                  </a:cubicBezTo>
                  <a:close/>
                  <a:moveTo>
                    <a:pt x="580073" y="1586865"/>
                  </a:moveTo>
                  <a:cubicBezTo>
                    <a:pt x="597218" y="1589722"/>
                    <a:pt x="617220" y="1591627"/>
                    <a:pt x="639128" y="1592580"/>
                  </a:cubicBezTo>
                  <a:lnTo>
                    <a:pt x="640080" y="1594485"/>
                  </a:lnTo>
                  <a:cubicBezTo>
                    <a:pt x="638175" y="1597342"/>
                    <a:pt x="636270" y="1602105"/>
                    <a:pt x="632460" y="1608772"/>
                  </a:cubicBezTo>
                  <a:cubicBezTo>
                    <a:pt x="631508" y="1610677"/>
                    <a:pt x="627698" y="1617345"/>
                    <a:pt x="622935" y="1627822"/>
                  </a:cubicBezTo>
                  <a:lnTo>
                    <a:pt x="607695" y="1660207"/>
                  </a:lnTo>
                  <a:cubicBezTo>
                    <a:pt x="597218" y="1684020"/>
                    <a:pt x="591503" y="1696402"/>
                    <a:pt x="591503" y="1698307"/>
                  </a:cubicBezTo>
                  <a:cubicBezTo>
                    <a:pt x="591503" y="1700212"/>
                    <a:pt x="591503" y="1701165"/>
                    <a:pt x="593408" y="1702117"/>
                  </a:cubicBezTo>
                  <a:cubicBezTo>
                    <a:pt x="595313" y="1704022"/>
                    <a:pt x="600075" y="1706880"/>
                    <a:pt x="608648" y="1710690"/>
                  </a:cubicBezTo>
                  <a:lnTo>
                    <a:pt x="609600" y="1711642"/>
                  </a:lnTo>
                  <a:lnTo>
                    <a:pt x="609600" y="1717357"/>
                  </a:lnTo>
                  <a:lnTo>
                    <a:pt x="608648" y="1718310"/>
                  </a:lnTo>
                  <a:cubicBezTo>
                    <a:pt x="601028" y="1714500"/>
                    <a:pt x="591503" y="1709737"/>
                    <a:pt x="580073" y="1704975"/>
                  </a:cubicBezTo>
                  <a:cubicBezTo>
                    <a:pt x="569595" y="1700212"/>
                    <a:pt x="557213" y="1695450"/>
                    <a:pt x="544830" y="1689735"/>
                  </a:cubicBezTo>
                  <a:lnTo>
                    <a:pt x="543878" y="1688782"/>
                  </a:lnTo>
                  <a:lnTo>
                    <a:pt x="545783" y="1684020"/>
                  </a:lnTo>
                  <a:lnTo>
                    <a:pt x="546735" y="1684020"/>
                  </a:lnTo>
                  <a:cubicBezTo>
                    <a:pt x="549593" y="1684972"/>
                    <a:pt x="552450" y="1685925"/>
                    <a:pt x="555308" y="1686877"/>
                  </a:cubicBezTo>
                  <a:cubicBezTo>
                    <a:pt x="560070" y="1688782"/>
                    <a:pt x="563880" y="1689735"/>
                    <a:pt x="564833" y="1689735"/>
                  </a:cubicBezTo>
                  <a:cubicBezTo>
                    <a:pt x="565785" y="1689735"/>
                    <a:pt x="567690" y="1688782"/>
                    <a:pt x="568643" y="1687830"/>
                  </a:cubicBezTo>
                  <a:cubicBezTo>
                    <a:pt x="570548" y="1685925"/>
                    <a:pt x="576263" y="1675447"/>
                    <a:pt x="584835" y="1656397"/>
                  </a:cubicBezTo>
                  <a:lnTo>
                    <a:pt x="594360" y="1635442"/>
                  </a:lnTo>
                  <a:cubicBezTo>
                    <a:pt x="597218" y="1628775"/>
                    <a:pt x="601028" y="1621155"/>
                    <a:pt x="604838" y="1611630"/>
                  </a:cubicBezTo>
                  <a:lnTo>
                    <a:pt x="607695" y="1604962"/>
                  </a:lnTo>
                  <a:cubicBezTo>
                    <a:pt x="608648" y="1602105"/>
                    <a:pt x="608648" y="1600200"/>
                    <a:pt x="607695" y="1600200"/>
                  </a:cubicBezTo>
                  <a:cubicBezTo>
                    <a:pt x="607695" y="1600200"/>
                    <a:pt x="604838" y="1600200"/>
                    <a:pt x="601980" y="1600200"/>
                  </a:cubicBezTo>
                  <a:cubicBezTo>
                    <a:pt x="592455" y="1600200"/>
                    <a:pt x="584835" y="1600200"/>
                    <a:pt x="578168" y="1600200"/>
                  </a:cubicBezTo>
                  <a:lnTo>
                    <a:pt x="577215" y="1599247"/>
                  </a:lnTo>
                  <a:cubicBezTo>
                    <a:pt x="578168" y="1596390"/>
                    <a:pt x="579120" y="1592580"/>
                    <a:pt x="580073" y="1587817"/>
                  </a:cubicBezTo>
                  <a:close/>
                  <a:moveTo>
                    <a:pt x="1245870" y="1585913"/>
                  </a:moveTo>
                  <a:cubicBezTo>
                    <a:pt x="1253490" y="1587818"/>
                    <a:pt x="1259205" y="1592580"/>
                    <a:pt x="1263015" y="1600200"/>
                  </a:cubicBezTo>
                  <a:cubicBezTo>
                    <a:pt x="1267778" y="1610678"/>
                    <a:pt x="1264920" y="1621155"/>
                    <a:pt x="1256347" y="1632585"/>
                  </a:cubicBezTo>
                  <a:cubicBezTo>
                    <a:pt x="1266825" y="1631633"/>
                    <a:pt x="1274445" y="1633538"/>
                    <a:pt x="1280160" y="1636395"/>
                  </a:cubicBezTo>
                  <a:cubicBezTo>
                    <a:pt x="1284922" y="1639253"/>
                    <a:pt x="1288733" y="1644968"/>
                    <a:pt x="1292543" y="1651635"/>
                  </a:cubicBezTo>
                  <a:cubicBezTo>
                    <a:pt x="1295400" y="1658303"/>
                    <a:pt x="1296353" y="1664970"/>
                    <a:pt x="1296353" y="1670685"/>
                  </a:cubicBezTo>
                  <a:cubicBezTo>
                    <a:pt x="1295400" y="1682115"/>
                    <a:pt x="1290638" y="1692593"/>
                    <a:pt x="1280160" y="1701165"/>
                  </a:cubicBezTo>
                  <a:cubicBezTo>
                    <a:pt x="1276350" y="1704975"/>
                    <a:pt x="1270635" y="1707833"/>
                    <a:pt x="1263968" y="1710690"/>
                  </a:cubicBezTo>
                  <a:cubicBezTo>
                    <a:pt x="1249680" y="1716405"/>
                    <a:pt x="1237297" y="1716405"/>
                    <a:pt x="1224915" y="1710690"/>
                  </a:cubicBezTo>
                  <a:cubicBezTo>
                    <a:pt x="1219200" y="1707833"/>
                    <a:pt x="1215390" y="1703070"/>
                    <a:pt x="1212533" y="1696403"/>
                  </a:cubicBezTo>
                  <a:cubicBezTo>
                    <a:pt x="1208723" y="1687830"/>
                    <a:pt x="1208723" y="1679258"/>
                    <a:pt x="1212533" y="1671638"/>
                  </a:cubicBezTo>
                  <a:cubicBezTo>
                    <a:pt x="1213485" y="1668780"/>
                    <a:pt x="1217295" y="1664970"/>
                    <a:pt x="1222058" y="1658303"/>
                  </a:cubicBezTo>
                  <a:cubicBezTo>
                    <a:pt x="1206818" y="1657350"/>
                    <a:pt x="1196340" y="1651635"/>
                    <a:pt x="1191578" y="1639253"/>
                  </a:cubicBezTo>
                  <a:cubicBezTo>
                    <a:pt x="1185863" y="1625918"/>
                    <a:pt x="1188720" y="1613535"/>
                    <a:pt x="1199198" y="1602105"/>
                  </a:cubicBezTo>
                  <a:cubicBezTo>
                    <a:pt x="1203960" y="1597343"/>
                    <a:pt x="1209675" y="1592580"/>
                    <a:pt x="1217295" y="1589723"/>
                  </a:cubicBezTo>
                  <a:cubicBezTo>
                    <a:pt x="1227772" y="1584960"/>
                    <a:pt x="1237297" y="1584008"/>
                    <a:pt x="1245870" y="1585913"/>
                  </a:cubicBezTo>
                  <a:close/>
                  <a:moveTo>
                    <a:pt x="156210" y="1192530"/>
                  </a:moveTo>
                  <a:cubicBezTo>
                    <a:pt x="147638" y="1195387"/>
                    <a:pt x="141923" y="1200150"/>
                    <a:pt x="139065" y="1204912"/>
                  </a:cubicBezTo>
                  <a:cubicBezTo>
                    <a:pt x="136208" y="1209675"/>
                    <a:pt x="136208" y="1217295"/>
                    <a:pt x="140018" y="1225867"/>
                  </a:cubicBezTo>
                  <a:lnTo>
                    <a:pt x="142875" y="1232535"/>
                  </a:lnTo>
                  <a:lnTo>
                    <a:pt x="193358" y="1213485"/>
                  </a:lnTo>
                  <a:lnTo>
                    <a:pt x="192405" y="1209675"/>
                  </a:lnTo>
                  <a:cubicBezTo>
                    <a:pt x="189548" y="1201102"/>
                    <a:pt x="184785" y="1195387"/>
                    <a:pt x="179070" y="1192530"/>
                  </a:cubicBezTo>
                  <a:cubicBezTo>
                    <a:pt x="171450" y="1188720"/>
                    <a:pt x="164783" y="1188720"/>
                    <a:pt x="156210" y="1192530"/>
                  </a:cubicBezTo>
                  <a:close/>
                  <a:moveTo>
                    <a:pt x="159068" y="1161097"/>
                  </a:moveTo>
                  <a:cubicBezTo>
                    <a:pt x="164783" y="1162050"/>
                    <a:pt x="169545" y="1163955"/>
                    <a:pt x="174308" y="1167765"/>
                  </a:cubicBezTo>
                  <a:cubicBezTo>
                    <a:pt x="179070" y="1171575"/>
                    <a:pt x="183833" y="1176337"/>
                    <a:pt x="186690" y="1182052"/>
                  </a:cubicBezTo>
                  <a:cubicBezTo>
                    <a:pt x="190500" y="1187767"/>
                    <a:pt x="193358" y="1194435"/>
                    <a:pt x="196215" y="1202055"/>
                  </a:cubicBezTo>
                  <a:lnTo>
                    <a:pt x="200025" y="1211580"/>
                  </a:lnTo>
                  <a:lnTo>
                    <a:pt x="232410" y="1199197"/>
                  </a:lnTo>
                  <a:cubicBezTo>
                    <a:pt x="234315" y="1198245"/>
                    <a:pt x="236220" y="1197292"/>
                    <a:pt x="237173" y="1196340"/>
                  </a:cubicBezTo>
                  <a:cubicBezTo>
                    <a:pt x="238125" y="1195387"/>
                    <a:pt x="239078" y="1193482"/>
                    <a:pt x="239078" y="1190625"/>
                  </a:cubicBezTo>
                  <a:cubicBezTo>
                    <a:pt x="239078" y="1189672"/>
                    <a:pt x="239078" y="1187767"/>
                    <a:pt x="238125" y="1184910"/>
                  </a:cubicBezTo>
                  <a:cubicBezTo>
                    <a:pt x="238125" y="1182052"/>
                    <a:pt x="237173" y="1180147"/>
                    <a:pt x="237173" y="1178242"/>
                  </a:cubicBezTo>
                  <a:lnTo>
                    <a:pt x="243840" y="1175385"/>
                  </a:lnTo>
                  <a:lnTo>
                    <a:pt x="267653" y="1237297"/>
                  </a:lnTo>
                  <a:lnTo>
                    <a:pt x="260985" y="1239202"/>
                  </a:lnTo>
                  <a:cubicBezTo>
                    <a:pt x="260033" y="1237297"/>
                    <a:pt x="259080" y="1235392"/>
                    <a:pt x="258128" y="1233487"/>
                  </a:cubicBezTo>
                  <a:cubicBezTo>
                    <a:pt x="257175" y="1230630"/>
                    <a:pt x="256223" y="1229677"/>
                    <a:pt x="255270" y="1228725"/>
                  </a:cubicBezTo>
                  <a:cubicBezTo>
                    <a:pt x="253365" y="1226820"/>
                    <a:pt x="252413" y="1225867"/>
                    <a:pt x="250508" y="1225867"/>
                  </a:cubicBezTo>
                  <a:cubicBezTo>
                    <a:pt x="248603" y="1225867"/>
                    <a:pt x="247650" y="1225867"/>
                    <a:pt x="244793" y="1226820"/>
                  </a:cubicBezTo>
                  <a:lnTo>
                    <a:pt x="164783" y="1257300"/>
                  </a:lnTo>
                  <a:cubicBezTo>
                    <a:pt x="162878" y="1258252"/>
                    <a:pt x="160973" y="1259205"/>
                    <a:pt x="160020" y="1260157"/>
                  </a:cubicBezTo>
                  <a:cubicBezTo>
                    <a:pt x="159068" y="1261110"/>
                    <a:pt x="158115" y="1263015"/>
                    <a:pt x="158115" y="1265872"/>
                  </a:cubicBezTo>
                  <a:cubicBezTo>
                    <a:pt x="158115" y="1267777"/>
                    <a:pt x="158115" y="1269682"/>
                    <a:pt x="159068" y="1272540"/>
                  </a:cubicBezTo>
                  <a:cubicBezTo>
                    <a:pt x="159068" y="1275397"/>
                    <a:pt x="160020" y="1277302"/>
                    <a:pt x="160020" y="1278255"/>
                  </a:cubicBezTo>
                  <a:lnTo>
                    <a:pt x="153353" y="1281112"/>
                  </a:lnTo>
                  <a:lnTo>
                    <a:pt x="129540" y="1218247"/>
                  </a:lnTo>
                  <a:cubicBezTo>
                    <a:pt x="123825" y="1203960"/>
                    <a:pt x="121920" y="1191577"/>
                    <a:pt x="123825" y="1183005"/>
                  </a:cubicBezTo>
                  <a:cubicBezTo>
                    <a:pt x="124778" y="1172527"/>
                    <a:pt x="130493" y="1166812"/>
                    <a:pt x="140970" y="1163002"/>
                  </a:cubicBezTo>
                  <a:cubicBezTo>
                    <a:pt x="147638" y="1160145"/>
                    <a:pt x="153353" y="1160145"/>
                    <a:pt x="159068" y="1161097"/>
                  </a:cubicBezTo>
                  <a:close/>
                  <a:moveTo>
                    <a:pt x="1615440" y="1152525"/>
                  </a:moveTo>
                  <a:lnTo>
                    <a:pt x="1622107" y="1154430"/>
                  </a:lnTo>
                  <a:cubicBezTo>
                    <a:pt x="1621155" y="1156335"/>
                    <a:pt x="1621155" y="1158240"/>
                    <a:pt x="1620202" y="1161097"/>
                  </a:cubicBezTo>
                  <a:cubicBezTo>
                    <a:pt x="1619250" y="1163955"/>
                    <a:pt x="1619250" y="1165860"/>
                    <a:pt x="1619250" y="1167765"/>
                  </a:cubicBezTo>
                  <a:cubicBezTo>
                    <a:pt x="1619250" y="1169670"/>
                    <a:pt x="1620202" y="1171575"/>
                    <a:pt x="1621155" y="1173480"/>
                  </a:cubicBezTo>
                  <a:cubicBezTo>
                    <a:pt x="1622107" y="1174432"/>
                    <a:pt x="1624012" y="1175385"/>
                    <a:pt x="1625917" y="1176337"/>
                  </a:cubicBezTo>
                  <a:lnTo>
                    <a:pt x="1645920" y="1183957"/>
                  </a:lnTo>
                  <a:cubicBezTo>
                    <a:pt x="1647825" y="1184910"/>
                    <a:pt x="1648777" y="1184910"/>
                    <a:pt x="1650682" y="1185862"/>
                  </a:cubicBezTo>
                  <a:cubicBezTo>
                    <a:pt x="1651635" y="1185862"/>
                    <a:pt x="1653540" y="1186815"/>
                    <a:pt x="1654492" y="1186815"/>
                  </a:cubicBezTo>
                  <a:cubicBezTo>
                    <a:pt x="1655445" y="1186815"/>
                    <a:pt x="1657350" y="1186815"/>
                    <a:pt x="1659255" y="1186815"/>
                  </a:cubicBezTo>
                  <a:cubicBezTo>
                    <a:pt x="1661160" y="1186815"/>
                    <a:pt x="1664017" y="1185862"/>
                    <a:pt x="1666875" y="1185862"/>
                  </a:cubicBezTo>
                  <a:cubicBezTo>
                    <a:pt x="1675447" y="1184910"/>
                    <a:pt x="1684020" y="1183005"/>
                    <a:pt x="1691640" y="1182052"/>
                  </a:cubicBezTo>
                  <a:cubicBezTo>
                    <a:pt x="1699260" y="1181100"/>
                    <a:pt x="1706880" y="1179195"/>
                    <a:pt x="1714500" y="1178242"/>
                  </a:cubicBezTo>
                  <a:cubicBezTo>
                    <a:pt x="1718310" y="1177290"/>
                    <a:pt x="1721167" y="1176337"/>
                    <a:pt x="1724025" y="1175385"/>
                  </a:cubicBezTo>
                  <a:cubicBezTo>
                    <a:pt x="1726882" y="1174432"/>
                    <a:pt x="1728787" y="1172527"/>
                    <a:pt x="1730692" y="1171575"/>
                  </a:cubicBezTo>
                  <a:cubicBezTo>
                    <a:pt x="1731645" y="1170622"/>
                    <a:pt x="1733550" y="1168717"/>
                    <a:pt x="1734502" y="1166812"/>
                  </a:cubicBezTo>
                  <a:cubicBezTo>
                    <a:pt x="1735455" y="1164907"/>
                    <a:pt x="1736407" y="1163002"/>
                    <a:pt x="1737360" y="1162050"/>
                  </a:cubicBezTo>
                  <a:lnTo>
                    <a:pt x="1744027" y="1164907"/>
                  </a:lnTo>
                  <a:lnTo>
                    <a:pt x="1719262" y="1229677"/>
                  </a:lnTo>
                  <a:lnTo>
                    <a:pt x="1712595" y="1226820"/>
                  </a:lnTo>
                  <a:cubicBezTo>
                    <a:pt x="1714500" y="1221105"/>
                    <a:pt x="1715452" y="1216342"/>
                    <a:pt x="1716405" y="1214437"/>
                  </a:cubicBezTo>
                  <a:cubicBezTo>
                    <a:pt x="1716405" y="1212532"/>
                    <a:pt x="1716405" y="1210627"/>
                    <a:pt x="1714500" y="1210627"/>
                  </a:cubicBezTo>
                  <a:cubicBezTo>
                    <a:pt x="1713547" y="1210627"/>
                    <a:pt x="1712595" y="1210627"/>
                    <a:pt x="1710690" y="1210627"/>
                  </a:cubicBezTo>
                  <a:cubicBezTo>
                    <a:pt x="1708785" y="1210627"/>
                    <a:pt x="1704975" y="1211580"/>
                    <a:pt x="1701165" y="1211580"/>
                  </a:cubicBezTo>
                  <a:cubicBezTo>
                    <a:pt x="1697355" y="1211580"/>
                    <a:pt x="1691640" y="1212532"/>
                    <a:pt x="1684020" y="1214437"/>
                  </a:cubicBezTo>
                  <a:cubicBezTo>
                    <a:pt x="1676400" y="1215390"/>
                    <a:pt x="1667827" y="1217295"/>
                    <a:pt x="1657350" y="1219200"/>
                  </a:cubicBezTo>
                  <a:cubicBezTo>
                    <a:pt x="1669732" y="1235392"/>
                    <a:pt x="1678305" y="1246822"/>
                    <a:pt x="1683067" y="1253490"/>
                  </a:cubicBezTo>
                  <a:cubicBezTo>
                    <a:pt x="1687830" y="1260157"/>
                    <a:pt x="1691640" y="1263015"/>
                    <a:pt x="1692592" y="1263967"/>
                  </a:cubicBezTo>
                  <a:cubicBezTo>
                    <a:pt x="1694497" y="1264920"/>
                    <a:pt x="1696402" y="1263967"/>
                    <a:pt x="1698307" y="1262062"/>
                  </a:cubicBezTo>
                  <a:cubicBezTo>
                    <a:pt x="1700212" y="1260157"/>
                    <a:pt x="1702117" y="1257300"/>
                    <a:pt x="1704022" y="1251585"/>
                  </a:cubicBezTo>
                  <a:lnTo>
                    <a:pt x="1710690" y="1253490"/>
                  </a:lnTo>
                  <a:lnTo>
                    <a:pt x="1694497" y="1295400"/>
                  </a:lnTo>
                  <a:lnTo>
                    <a:pt x="1686877" y="1292542"/>
                  </a:lnTo>
                  <a:cubicBezTo>
                    <a:pt x="1687830" y="1290637"/>
                    <a:pt x="1687830" y="1288732"/>
                    <a:pt x="1687830" y="1286827"/>
                  </a:cubicBezTo>
                  <a:cubicBezTo>
                    <a:pt x="1687830" y="1284922"/>
                    <a:pt x="1687830" y="1283017"/>
                    <a:pt x="1687830" y="1281112"/>
                  </a:cubicBezTo>
                  <a:cubicBezTo>
                    <a:pt x="1687830" y="1278255"/>
                    <a:pt x="1686877" y="1275397"/>
                    <a:pt x="1684972" y="1273492"/>
                  </a:cubicBezTo>
                  <a:cubicBezTo>
                    <a:pt x="1684020" y="1270635"/>
                    <a:pt x="1682115" y="1268730"/>
                    <a:pt x="1680210" y="1265872"/>
                  </a:cubicBezTo>
                  <a:cubicBezTo>
                    <a:pt x="1676400" y="1260157"/>
                    <a:pt x="1672590" y="1254442"/>
                    <a:pt x="1667827" y="1248727"/>
                  </a:cubicBezTo>
                  <a:cubicBezTo>
                    <a:pt x="1663065" y="1243012"/>
                    <a:pt x="1658302" y="1236345"/>
                    <a:pt x="1652587" y="1228725"/>
                  </a:cubicBezTo>
                  <a:cubicBezTo>
                    <a:pt x="1648777" y="1223962"/>
                    <a:pt x="1645920" y="1221105"/>
                    <a:pt x="1644015" y="1219200"/>
                  </a:cubicBezTo>
                  <a:cubicBezTo>
                    <a:pt x="1642110" y="1217295"/>
                    <a:pt x="1637347" y="1215390"/>
                    <a:pt x="1631632" y="1213485"/>
                  </a:cubicBezTo>
                  <a:lnTo>
                    <a:pt x="1615440" y="1206817"/>
                  </a:lnTo>
                  <a:cubicBezTo>
                    <a:pt x="1613535" y="1205865"/>
                    <a:pt x="1611630" y="1205865"/>
                    <a:pt x="1609725" y="1205865"/>
                  </a:cubicBezTo>
                  <a:cubicBezTo>
                    <a:pt x="1607820" y="1205865"/>
                    <a:pt x="1605915" y="1206817"/>
                    <a:pt x="1604962" y="1208722"/>
                  </a:cubicBezTo>
                  <a:cubicBezTo>
                    <a:pt x="1604010" y="1209675"/>
                    <a:pt x="1603057" y="1211580"/>
                    <a:pt x="1601152" y="1213485"/>
                  </a:cubicBezTo>
                  <a:cubicBezTo>
                    <a:pt x="1599247" y="1216342"/>
                    <a:pt x="1598295" y="1218247"/>
                    <a:pt x="1597342" y="1219200"/>
                  </a:cubicBezTo>
                  <a:lnTo>
                    <a:pt x="1590675" y="1216342"/>
                  </a:lnTo>
                  <a:close/>
                  <a:moveTo>
                    <a:pt x="1739265" y="964883"/>
                  </a:moveTo>
                  <a:lnTo>
                    <a:pt x="1773555" y="968693"/>
                  </a:lnTo>
                  <a:lnTo>
                    <a:pt x="1759267" y="1085850"/>
                  </a:lnTo>
                  <a:lnTo>
                    <a:pt x="1726882" y="1081088"/>
                  </a:lnTo>
                  <a:lnTo>
                    <a:pt x="1727835" y="1074420"/>
                  </a:lnTo>
                  <a:cubicBezTo>
                    <a:pt x="1733550" y="1073468"/>
                    <a:pt x="1739265" y="1071563"/>
                    <a:pt x="1744980" y="1067753"/>
                  </a:cubicBezTo>
                  <a:cubicBezTo>
                    <a:pt x="1751647" y="1064895"/>
                    <a:pt x="1755457" y="1061085"/>
                    <a:pt x="1755457" y="1058228"/>
                  </a:cubicBezTo>
                  <a:cubicBezTo>
                    <a:pt x="1755457" y="1056323"/>
                    <a:pt x="1756410" y="1054418"/>
                    <a:pt x="1756410" y="1051560"/>
                  </a:cubicBezTo>
                  <a:cubicBezTo>
                    <a:pt x="1756410" y="1048703"/>
                    <a:pt x="1757362" y="1046798"/>
                    <a:pt x="1757362" y="1044893"/>
                  </a:cubicBezTo>
                  <a:lnTo>
                    <a:pt x="1757362" y="1041083"/>
                  </a:lnTo>
                  <a:lnTo>
                    <a:pt x="1662112" y="1029653"/>
                  </a:lnTo>
                  <a:cubicBezTo>
                    <a:pt x="1660207" y="1029653"/>
                    <a:pt x="1658302" y="1029653"/>
                    <a:pt x="1656397" y="1030605"/>
                  </a:cubicBezTo>
                  <a:cubicBezTo>
                    <a:pt x="1654492" y="1031558"/>
                    <a:pt x="1653540" y="1032510"/>
                    <a:pt x="1652587" y="1034415"/>
                  </a:cubicBezTo>
                  <a:cubicBezTo>
                    <a:pt x="1651635" y="1035368"/>
                    <a:pt x="1651635" y="1037273"/>
                    <a:pt x="1650682" y="1040130"/>
                  </a:cubicBezTo>
                  <a:cubicBezTo>
                    <a:pt x="1649730" y="1042988"/>
                    <a:pt x="1648777" y="1044893"/>
                    <a:pt x="1648777" y="1046798"/>
                  </a:cubicBezTo>
                  <a:lnTo>
                    <a:pt x="1642110" y="1045845"/>
                  </a:lnTo>
                  <a:lnTo>
                    <a:pt x="1649730" y="978218"/>
                  </a:lnTo>
                  <a:lnTo>
                    <a:pt x="1656397" y="979170"/>
                  </a:lnTo>
                  <a:cubicBezTo>
                    <a:pt x="1656397" y="981075"/>
                    <a:pt x="1656397" y="982980"/>
                    <a:pt x="1656397" y="985838"/>
                  </a:cubicBezTo>
                  <a:cubicBezTo>
                    <a:pt x="1656397" y="988695"/>
                    <a:pt x="1656397" y="990600"/>
                    <a:pt x="1656397" y="992505"/>
                  </a:cubicBezTo>
                  <a:cubicBezTo>
                    <a:pt x="1657350" y="994410"/>
                    <a:pt x="1658302" y="996315"/>
                    <a:pt x="1659255" y="997268"/>
                  </a:cubicBezTo>
                  <a:cubicBezTo>
                    <a:pt x="1660207" y="998220"/>
                    <a:pt x="1662112" y="999173"/>
                    <a:pt x="1664970" y="999173"/>
                  </a:cubicBezTo>
                  <a:lnTo>
                    <a:pt x="1761172" y="1010603"/>
                  </a:lnTo>
                  <a:lnTo>
                    <a:pt x="1761172" y="1006793"/>
                  </a:lnTo>
                  <a:cubicBezTo>
                    <a:pt x="1761172" y="1004888"/>
                    <a:pt x="1761172" y="1002983"/>
                    <a:pt x="1762125" y="1000125"/>
                  </a:cubicBezTo>
                  <a:cubicBezTo>
                    <a:pt x="1762125" y="997268"/>
                    <a:pt x="1762125" y="995363"/>
                    <a:pt x="1762125" y="993458"/>
                  </a:cubicBezTo>
                  <a:cubicBezTo>
                    <a:pt x="1762125" y="990600"/>
                    <a:pt x="1759267" y="985838"/>
                    <a:pt x="1753552" y="982028"/>
                  </a:cubicBezTo>
                  <a:cubicBezTo>
                    <a:pt x="1747837" y="977265"/>
                    <a:pt x="1743075" y="974408"/>
                    <a:pt x="1738312" y="971550"/>
                  </a:cubicBezTo>
                  <a:close/>
                  <a:moveTo>
                    <a:pt x="199073" y="952500"/>
                  </a:moveTo>
                  <a:lnTo>
                    <a:pt x="212408" y="1065847"/>
                  </a:lnTo>
                  <a:lnTo>
                    <a:pt x="205740" y="1066800"/>
                  </a:lnTo>
                  <a:cubicBezTo>
                    <a:pt x="205740" y="1064895"/>
                    <a:pt x="204788" y="1062990"/>
                    <a:pt x="203835" y="1060132"/>
                  </a:cubicBezTo>
                  <a:cubicBezTo>
                    <a:pt x="202883" y="1057275"/>
                    <a:pt x="202883" y="1055370"/>
                    <a:pt x="201930" y="1054417"/>
                  </a:cubicBezTo>
                  <a:cubicBezTo>
                    <a:pt x="200978" y="1052512"/>
                    <a:pt x="199073" y="1050607"/>
                    <a:pt x="198120" y="1050607"/>
                  </a:cubicBezTo>
                  <a:cubicBezTo>
                    <a:pt x="196215" y="1049655"/>
                    <a:pt x="195263" y="1049655"/>
                    <a:pt x="192405" y="1050607"/>
                  </a:cubicBezTo>
                  <a:lnTo>
                    <a:pt x="106680" y="1060132"/>
                  </a:lnTo>
                  <a:cubicBezTo>
                    <a:pt x="104775" y="1060132"/>
                    <a:pt x="102870" y="1061085"/>
                    <a:pt x="101918" y="1062037"/>
                  </a:cubicBezTo>
                  <a:cubicBezTo>
                    <a:pt x="100965" y="1062990"/>
                    <a:pt x="100013" y="1064895"/>
                    <a:pt x="99060" y="1066800"/>
                  </a:cubicBezTo>
                  <a:cubicBezTo>
                    <a:pt x="98108" y="1068705"/>
                    <a:pt x="98108" y="1070610"/>
                    <a:pt x="98108" y="1073467"/>
                  </a:cubicBezTo>
                  <a:cubicBezTo>
                    <a:pt x="98108" y="1076325"/>
                    <a:pt x="98108" y="1078230"/>
                    <a:pt x="98108" y="1080135"/>
                  </a:cubicBezTo>
                  <a:lnTo>
                    <a:pt x="91440" y="1081087"/>
                  </a:lnTo>
                  <a:lnTo>
                    <a:pt x="79058" y="973455"/>
                  </a:lnTo>
                  <a:lnTo>
                    <a:pt x="108585" y="971550"/>
                  </a:lnTo>
                  <a:lnTo>
                    <a:pt x="109538" y="978217"/>
                  </a:lnTo>
                  <a:cubicBezTo>
                    <a:pt x="104775" y="980122"/>
                    <a:pt x="100965" y="983932"/>
                    <a:pt x="96203" y="988695"/>
                  </a:cubicBezTo>
                  <a:cubicBezTo>
                    <a:pt x="92393" y="993457"/>
                    <a:pt x="89535" y="997267"/>
                    <a:pt x="89535" y="1002030"/>
                  </a:cubicBezTo>
                  <a:cubicBezTo>
                    <a:pt x="89535" y="1003935"/>
                    <a:pt x="89535" y="1005840"/>
                    <a:pt x="89535" y="1008697"/>
                  </a:cubicBezTo>
                  <a:cubicBezTo>
                    <a:pt x="89535" y="1011555"/>
                    <a:pt x="90488" y="1014412"/>
                    <a:pt x="90488" y="1016317"/>
                  </a:cubicBezTo>
                  <a:lnTo>
                    <a:pt x="92393" y="1033462"/>
                  </a:lnTo>
                  <a:lnTo>
                    <a:pt x="139065" y="1027747"/>
                  </a:lnTo>
                  <a:lnTo>
                    <a:pt x="137160" y="1015365"/>
                  </a:lnTo>
                  <a:cubicBezTo>
                    <a:pt x="137160" y="1012507"/>
                    <a:pt x="136208" y="1009650"/>
                    <a:pt x="135255" y="1006792"/>
                  </a:cubicBezTo>
                  <a:cubicBezTo>
                    <a:pt x="134303" y="1003935"/>
                    <a:pt x="132398" y="1002030"/>
                    <a:pt x="130493" y="1000125"/>
                  </a:cubicBezTo>
                  <a:cubicBezTo>
                    <a:pt x="129540" y="999172"/>
                    <a:pt x="126683" y="998220"/>
                    <a:pt x="122873" y="997267"/>
                  </a:cubicBezTo>
                  <a:cubicBezTo>
                    <a:pt x="119063" y="996315"/>
                    <a:pt x="116205" y="996315"/>
                    <a:pt x="114300" y="995362"/>
                  </a:cubicBezTo>
                  <a:lnTo>
                    <a:pt x="113348" y="988695"/>
                  </a:lnTo>
                  <a:lnTo>
                    <a:pt x="163830" y="982980"/>
                  </a:lnTo>
                  <a:lnTo>
                    <a:pt x="164783" y="989647"/>
                  </a:lnTo>
                  <a:cubicBezTo>
                    <a:pt x="162878" y="989647"/>
                    <a:pt x="159068" y="991552"/>
                    <a:pt x="156210" y="993457"/>
                  </a:cubicBezTo>
                  <a:cubicBezTo>
                    <a:pt x="152400" y="995362"/>
                    <a:pt x="150495" y="997267"/>
                    <a:pt x="149543" y="998220"/>
                  </a:cubicBezTo>
                  <a:cubicBezTo>
                    <a:pt x="147638" y="1000125"/>
                    <a:pt x="146685" y="1002982"/>
                    <a:pt x="145733" y="1004887"/>
                  </a:cubicBezTo>
                  <a:cubicBezTo>
                    <a:pt x="144780" y="1007745"/>
                    <a:pt x="144780" y="1010602"/>
                    <a:pt x="145733" y="1013460"/>
                  </a:cubicBezTo>
                  <a:lnTo>
                    <a:pt x="146685" y="1025842"/>
                  </a:lnTo>
                  <a:lnTo>
                    <a:pt x="181928" y="1022032"/>
                  </a:lnTo>
                  <a:cubicBezTo>
                    <a:pt x="185738" y="1022032"/>
                    <a:pt x="188595" y="1021080"/>
                    <a:pt x="190500" y="1020127"/>
                  </a:cubicBezTo>
                  <a:cubicBezTo>
                    <a:pt x="192405" y="1019175"/>
                    <a:pt x="194310" y="1018222"/>
                    <a:pt x="195263" y="1016317"/>
                  </a:cubicBezTo>
                  <a:cubicBezTo>
                    <a:pt x="196215" y="1014412"/>
                    <a:pt x="196215" y="1012507"/>
                    <a:pt x="196215" y="1010602"/>
                  </a:cubicBezTo>
                  <a:cubicBezTo>
                    <a:pt x="196215" y="1007745"/>
                    <a:pt x="196215" y="1004887"/>
                    <a:pt x="195263" y="1000125"/>
                  </a:cubicBezTo>
                  <a:cubicBezTo>
                    <a:pt x="195263" y="998220"/>
                    <a:pt x="195263" y="995362"/>
                    <a:pt x="194310" y="992505"/>
                  </a:cubicBezTo>
                  <a:cubicBezTo>
                    <a:pt x="194310" y="989647"/>
                    <a:pt x="193358" y="987742"/>
                    <a:pt x="193358" y="984885"/>
                  </a:cubicBezTo>
                  <a:cubicBezTo>
                    <a:pt x="192405" y="982980"/>
                    <a:pt x="192405" y="980122"/>
                    <a:pt x="191453" y="978217"/>
                  </a:cubicBezTo>
                  <a:cubicBezTo>
                    <a:pt x="190500" y="976312"/>
                    <a:pt x="189548" y="974407"/>
                    <a:pt x="188595" y="973455"/>
                  </a:cubicBezTo>
                  <a:cubicBezTo>
                    <a:pt x="185738" y="970597"/>
                    <a:pt x="180975" y="968692"/>
                    <a:pt x="175260" y="965835"/>
                  </a:cubicBezTo>
                  <a:cubicBezTo>
                    <a:pt x="169545" y="962977"/>
                    <a:pt x="164783" y="961072"/>
                    <a:pt x="161925" y="961072"/>
                  </a:cubicBezTo>
                  <a:lnTo>
                    <a:pt x="160973" y="954405"/>
                  </a:lnTo>
                  <a:close/>
                  <a:moveTo>
                    <a:pt x="925830" y="826770"/>
                  </a:moveTo>
                  <a:cubicBezTo>
                    <a:pt x="898208" y="826770"/>
                    <a:pt x="876300" y="848678"/>
                    <a:pt x="876300" y="876300"/>
                  </a:cubicBezTo>
                  <a:lnTo>
                    <a:pt x="876300" y="905828"/>
                  </a:lnTo>
                  <a:cubicBezTo>
                    <a:pt x="850583" y="910590"/>
                    <a:pt x="825818" y="918210"/>
                    <a:pt x="801053" y="929640"/>
                  </a:cubicBezTo>
                  <a:cubicBezTo>
                    <a:pt x="763905" y="946785"/>
                    <a:pt x="727710" y="971550"/>
                    <a:pt x="693420" y="1003935"/>
                  </a:cubicBezTo>
                  <a:cubicBezTo>
                    <a:pt x="661988" y="1034415"/>
                    <a:pt x="632460" y="1070610"/>
                    <a:pt x="604838" y="1112520"/>
                  </a:cubicBezTo>
                  <a:cubicBezTo>
                    <a:pt x="579120" y="1152525"/>
                    <a:pt x="555308" y="1197293"/>
                    <a:pt x="534353" y="1245870"/>
                  </a:cubicBezTo>
                  <a:cubicBezTo>
                    <a:pt x="523875" y="1270635"/>
                    <a:pt x="535305" y="1298258"/>
                    <a:pt x="559118" y="1308735"/>
                  </a:cubicBezTo>
                  <a:cubicBezTo>
                    <a:pt x="583883" y="1319213"/>
                    <a:pt x="611505" y="1307783"/>
                    <a:pt x="621983" y="1283018"/>
                  </a:cubicBezTo>
                  <a:cubicBezTo>
                    <a:pt x="660083" y="1195388"/>
                    <a:pt x="706755" y="1122045"/>
                    <a:pt x="759143" y="1072515"/>
                  </a:cubicBezTo>
                  <a:cubicBezTo>
                    <a:pt x="796290" y="1036320"/>
                    <a:pt x="835343" y="1013460"/>
                    <a:pt x="875348" y="1002983"/>
                  </a:cubicBezTo>
                  <a:lnTo>
                    <a:pt x="875348" y="1081088"/>
                  </a:lnTo>
                  <a:cubicBezTo>
                    <a:pt x="875348" y="1107758"/>
                    <a:pt x="855345" y="1118235"/>
                    <a:pt x="846773" y="1123950"/>
                  </a:cubicBezTo>
                  <a:cubicBezTo>
                    <a:pt x="843915" y="1125855"/>
                    <a:pt x="837248" y="1129665"/>
                    <a:pt x="834390" y="1131570"/>
                  </a:cubicBezTo>
                  <a:cubicBezTo>
                    <a:pt x="816293" y="1143953"/>
                    <a:pt x="794385" y="1162050"/>
                    <a:pt x="775335" y="1187768"/>
                  </a:cubicBezTo>
                  <a:cubicBezTo>
                    <a:pt x="739140" y="1233488"/>
                    <a:pt x="711518" y="1296353"/>
                    <a:pt x="697230" y="1363980"/>
                  </a:cubicBezTo>
                  <a:cubicBezTo>
                    <a:pt x="691515" y="1389698"/>
                    <a:pt x="707708" y="1415415"/>
                    <a:pt x="734378" y="1421130"/>
                  </a:cubicBezTo>
                  <a:cubicBezTo>
                    <a:pt x="760095" y="1426845"/>
                    <a:pt x="785813" y="1410653"/>
                    <a:pt x="791528" y="1383983"/>
                  </a:cubicBezTo>
                  <a:cubicBezTo>
                    <a:pt x="802958" y="1329690"/>
                    <a:pt x="824865" y="1281113"/>
                    <a:pt x="851535" y="1246823"/>
                  </a:cubicBezTo>
                  <a:cubicBezTo>
                    <a:pt x="864870" y="1228725"/>
                    <a:pt x="893445" y="1199198"/>
                    <a:pt x="925830" y="1199198"/>
                  </a:cubicBezTo>
                  <a:cubicBezTo>
                    <a:pt x="958215" y="1199198"/>
                    <a:pt x="986790" y="1228725"/>
                    <a:pt x="1000125" y="1246823"/>
                  </a:cubicBezTo>
                  <a:cubicBezTo>
                    <a:pt x="1026795" y="1281113"/>
                    <a:pt x="1048703" y="1330643"/>
                    <a:pt x="1060133" y="1383983"/>
                  </a:cubicBezTo>
                  <a:cubicBezTo>
                    <a:pt x="1065848" y="1409700"/>
                    <a:pt x="1091565" y="1425893"/>
                    <a:pt x="1117283" y="1421130"/>
                  </a:cubicBezTo>
                  <a:cubicBezTo>
                    <a:pt x="1143000" y="1415415"/>
                    <a:pt x="1160145" y="1389698"/>
                    <a:pt x="1154430" y="1363980"/>
                  </a:cubicBezTo>
                  <a:cubicBezTo>
                    <a:pt x="1140143" y="1296353"/>
                    <a:pt x="1111568" y="1233488"/>
                    <a:pt x="1076325" y="1187768"/>
                  </a:cubicBezTo>
                  <a:cubicBezTo>
                    <a:pt x="1056323" y="1162050"/>
                    <a:pt x="1035368" y="1143953"/>
                    <a:pt x="1017270" y="1131570"/>
                  </a:cubicBezTo>
                  <a:cubicBezTo>
                    <a:pt x="1014413" y="1129665"/>
                    <a:pt x="1007745" y="1125855"/>
                    <a:pt x="1004888" y="1123950"/>
                  </a:cubicBezTo>
                  <a:cubicBezTo>
                    <a:pt x="995363" y="1118235"/>
                    <a:pt x="976313" y="1107758"/>
                    <a:pt x="976313" y="1081088"/>
                  </a:cubicBezTo>
                  <a:lnTo>
                    <a:pt x="976313" y="1002983"/>
                  </a:lnTo>
                  <a:cubicBezTo>
                    <a:pt x="1016318" y="1013460"/>
                    <a:pt x="1055370" y="1036320"/>
                    <a:pt x="1092518" y="1072515"/>
                  </a:cubicBezTo>
                  <a:cubicBezTo>
                    <a:pt x="1144905" y="1122045"/>
                    <a:pt x="1191578" y="1194435"/>
                    <a:pt x="1229678" y="1283018"/>
                  </a:cubicBezTo>
                  <a:cubicBezTo>
                    <a:pt x="1240155" y="1307783"/>
                    <a:pt x="1268730" y="1318260"/>
                    <a:pt x="1292543" y="1308735"/>
                  </a:cubicBezTo>
                  <a:cubicBezTo>
                    <a:pt x="1316355" y="1298258"/>
                    <a:pt x="1327785" y="1270635"/>
                    <a:pt x="1317308" y="1245870"/>
                  </a:cubicBezTo>
                  <a:cubicBezTo>
                    <a:pt x="1296353" y="1197293"/>
                    <a:pt x="1272540" y="1152525"/>
                    <a:pt x="1246823" y="1112520"/>
                  </a:cubicBezTo>
                  <a:cubicBezTo>
                    <a:pt x="1219200" y="1070610"/>
                    <a:pt x="1189673" y="1034415"/>
                    <a:pt x="1158240" y="1003935"/>
                  </a:cubicBezTo>
                  <a:cubicBezTo>
                    <a:pt x="1124903" y="971550"/>
                    <a:pt x="1088708" y="946785"/>
                    <a:pt x="1050608" y="929640"/>
                  </a:cubicBezTo>
                  <a:cubicBezTo>
                    <a:pt x="1025843" y="918210"/>
                    <a:pt x="1001078" y="910590"/>
                    <a:pt x="975360" y="905828"/>
                  </a:cubicBezTo>
                  <a:lnTo>
                    <a:pt x="975360" y="876300"/>
                  </a:lnTo>
                  <a:cubicBezTo>
                    <a:pt x="975360" y="848678"/>
                    <a:pt x="953453" y="826770"/>
                    <a:pt x="925830" y="826770"/>
                  </a:cubicBezTo>
                  <a:close/>
                  <a:moveTo>
                    <a:pt x="1765935" y="802958"/>
                  </a:moveTo>
                  <a:lnTo>
                    <a:pt x="1772603" y="870585"/>
                  </a:lnTo>
                  <a:lnTo>
                    <a:pt x="1765935" y="871538"/>
                  </a:lnTo>
                  <a:cubicBezTo>
                    <a:pt x="1765935" y="869633"/>
                    <a:pt x="1764983" y="867728"/>
                    <a:pt x="1764983" y="864870"/>
                  </a:cubicBezTo>
                  <a:cubicBezTo>
                    <a:pt x="1764030" y="862013"/>
                    <a:pt x="1764030" y="860108"/>
                    <a:pt x="1763078" y="858203"/>
                  </a:cubicBezTo>
                  <a:cubicBezTo>
                    <a:pt x="1762125" y="856298"/>
                    <a:pt x="1761173" y="854393"/>
                    <a:pt x="1759268" y="854393"/>
                  </a:cubicBezTo>
                  <a:cubicBezTo>
                    <a:pt x="1757363" y="853440"/>
                    <a:pt x="1755458" y="853440"/>
                    <a:pt x="1753553" y="853440"/>
                  </a:cubicBezTo>
                  <a:lnTo>
                    <a:pt x="1667828" y="862013"/>
                  </a:lnTo>
                  <a:cubicBezTo>
                    <a:pt x="1665923" y="862013"/>
                    <a:pt x="1664018" y="862965"/>
                    <a:pt x="1662113" y="863918"/>
                  </a:cubicBezTo>
                  <a:cubicBezTo>
                    <a:pt x="1661160" y="864870"/>
                    <a:pt x="1660208" y="866775"/>
                    <a:pt x="1659255" y="868680"/>
                  </a:cubicBezTo>
                  <a:cubicBezTo>
                    <a:pt x="1659255" y="869633"/>
                    <a:pt x="1658303" y="871538"/>
                    <a:pt x="1658303" y="874395"/>
                  </a:cubicBezTo>
                  <a:cubicBezTo>
                    <a:pt x="1658303" y="877253"/>
                    <a:pt x="1658303" y="879158"/>
                    <a:pt x="1658303" y="881063"/>
                  </a:cubicBezTo>
                  <a:lnTo>
                    <a:pt x="1651635" y="883920"/>
                  </a:lnTo>
                  <a:lnTo>
                    <a:pt x="1644968" y="816293"/>
                  </a:lnTo>
                  <a:lnTo>
                    <a:pt x="1651635" y="815340"/>
                  </a:lnTo>
                  <a:cubicBezTo>
                    <a:pt x="1651635" y="817245"/>
                    <a:pt x="1652588" y="819150"/>
                    <a:pt x="1652588" y="822008"/>
                  </a:cubicBezTo>
                  <a:cubicBezTo>
                    <a:pt x="1653540" y="824865"/>
                    <a:pt x="1653540" y="826770"/>
                    <a:pt x="1654493" y="827723"/>
                  </a:cubicBezTo>
                  <a:cubicBezTo>
                    <a:pt x="1655445" y="829628"/>
                    <a:pt x="1656398" y="831533"/>
                    <a:pt x="1658303" y="831533"/>
                  </a:cubicBezTo>
                  <a:cubicBezTo>
                    <a:pt x="1659255" y="832485"/>
                    <a:pt x="1661160" y="832485"/>
                    <a:pt x="1664018" y="832485"/>
                  </a:cubicBezTo>
                  <a:lnTo>
                    <a:pt x="1749743" y="823913"/>
                  </a:lnTo>
                  <a:cubicBezTo>
                    <a:pt x="1751648" y="823913"/>
                    <a:pt x="1753553" y="822960"/>
                    <a:pt x="1754505" y="822008"/>
                  </a:cubicBezTo>
                  <a:cubicBezTo>
                    <a:pt x="1755458" y="821055"/>
                    <a:pt x="1757363" y="819150"/>
                    <a:pt x="1757363" y="817245"/>
                  </a:cubicBezTo>
                  <a:cubicBezTo>
                    <a:pt x="1758315" y="816293"/>
                    <a:pt x="1758315" y="813435"/>
                    <a:pt x="1758315" y="810578"/>
                  </a:cubicBezTo>
                  <a:cubicBezTo>
                    <a:pt x="1758315" y="807720"/>
                    <a:pt x="1759268" y="805815"/>
                    <a:pt x="1759268" y="803910"/>
                  </a:cubicBezTo>
                  <a:close/>
                  <a:moveTo>
                    <a:pt x="94297" y="735330"/>
                  </a:moveTo>
                  <a:lnTo>
                    <a:pt x="100965" y="736282"/>
                  </a:lnTo>
                  <a:cubicBezTo>
                    <a:pt x="100965" y="742950"/>
                    <a:pt x="100965" y="747712"/>
                    <a:pt x="101917" y="752475"/>
                  </a:cubicBezTo>
                  <a:cubicBezTo>
                    <a:pt x="102870" y="757237"/>
                    <a:pt x="104775" y="762000"/>
                    <a:pt x="108585" y="766762"/>
                  </a:cubicBezTo>
                  <a:cubicBezTo>
                    <a:pt x="113347" y="773430"/>
                    <a:pt x="117157" y="779145"/>
                    <a:pt x="120967" y="783907"/>
                  </a:cubicBezTo>
                  <a:cubicBezTo>
                    <a:pt x="124777" y="788670"/>
                    <a:pt x="128587" y="794385"/>
                    <a:pt x="134302" y="801052"/>
                  </a:cubicBezTo>
                  <a:cubicBezTo>
                    <a:pt x="141922" y="796290"/>
                    <a:pt x="150495" y="791527"/>
                    <a:pt x="161925" y="784860"/>
                  </a:cubicBezTo>
                  <a:cubicBezTo>
                    <a:pt x="172402" y="778192"/>
                    <a:pt x="182880" y="772477"/>
                    <a:pt x="193357" y="765810"/>
                  </a:cubicBezTo>
                  <a:cubicBezTo>
                    <a:pt x="196215" y="763905"/>
                    <a:pt x="198120" y="762000"/>
                    <a:pt x="200977" y="760095"/>
                  </a:cubicBezTo>
                  <a:cubicBezTo>
                    <a:pt x="203835" y="758190"/>
                    <a:pt x="205740" y="755332"/>
                    <a:pt x="207645" y="752475"/>
                  </a:cubicBezTo>
                  <a:cubicBezTo>
                    <a:pt x="208597" y="751522"/>
                    <a:pt x="209550" y="749617"/>
                    <a:pt x="209550" y="747712"/>
                  </a:cubicBezTo>
                  <a:cubicBezTo>
                    <a:pt x="210502" y="745807"/>
                    <a:pt x="210502" y="744855"/>
                    <a:pt x="210502" y="742950"/>
                  </a:cubicBezTo>
                  <a:lnTo>
                    <a:pt x="218122" y="745807"/>
                  </a:lnTo>
                  <a:lnTo>
                    <a:pt x="211455" y="793432"/>
                  </a:lnTo>
                  <a:cubicBezTo>
                    <a:pt x="199072" y="799147"/>
                    <a:pt x="189547" y="803910"/>
                    <a:pt x="180975" y="808672"/>
                  </a:cubicBezTo>
                  <a:cubicBezTo>
                    <a:pt x="172402" y="813435"/>
                    <a:pt x="161925" y="819150"/>
                    <a:pt x="149542" y="826770"/>
                  </a:cubicBezTo>
                  <a:lnTo>
                    <a:pt x="148590" y="831532"/>
                  </a:lnTo>
                  <a:lnTo>
                    <a:pt x="186690" y="837247"/>
                  </a:lnTo>
                  <a:cubicBezTo>
                    <a:pt x="188595" y="837247"/>
                    <a:pt x="190500" y="837247"/>
                    <a:pt x="192405" y="837247"/>
                  </a:cubicBezTo>
                  <a:cubicBezTo>
                    <a:pt x="194310" y="836295"/>
                    <a:pt x="195262" y="835342"/>
                    <a:pt x="196215" y="833437"/>
                  </a:cubicBezTo>
                  <a:cubicBezTo>
                    <a:pt x="197167" y="832485"/>
                    <a:pt x="197167" y="831532"/>
                    <a:pt x="198120" y="829627"/>
                  </a:cubicBezTo>
                  <a:cubicBezTo>
                    <a:pt x="199072" y="827722"/>
                    <a:pt x="199072" y="825817"/>
                    <a:pt x="200025" y="823912"/>
                  </a:cubicBezTo>
                  <a:lnTo>
                    <a:pt x="206692" y="824865"/>
                  </a:lnTo>
                  <a:lnTo>
                    <a:pt x="197167" y="888682"/>
                  </a:lnTo>
                  <a:lnTo>
                    <a:pt x="190500" y="886777"/>
                  </a:lnTo>
                  <a:cubicBezTo>
                    <a:pt x="190500" y="884872"/>
                    <a:pt x="190500" y="882967"/>
                    <a:pt x="190500" y="880110"/>
                  </a:cubicBezTo>
                  <a:cubicBezTo>
                    <a:pt x="190500" y="877252"/>
                    <a:pt x="190500" y="875347"/>
                    <a:pt x="190500" y="874395"/>
                  </a:cubicBezTo>
                  <a:cubicBezTo>
                    <a:pt x="189547" y="872490"/>
                    <a:pt x="189547" y="870585"/>
                    <a:pt x="187642" y="869632"/>
                  </a:cubicBezTo>
                  <a:cubicBezTo>
                    <a:pt x="186690" y="868680"/>
                    <a:pt x="184785" y="867727"/>
                    <a:pt x="182880" y="867727"/>
                  </a:cubicBezTo>
                  <a:lnTo>
                    <a:pt x="97155" y="855345"/>
                  </a:lnTo>
                  <a:cubicBezTo>
                    <a:pt x="95250" y="855345"/>
                    <a:pt x="93345" y="855345"/>
                    <a:pt x="92392" y="855345"/>
                  </a:cubicBezTo>
                  <a:cubicBezTo>
                    <a:pt x="90487" y="855345"/>
                    <a:pt x="89535" y="857250"/>
                    <a:pt x="88582" y="859155"/>
                  </a:cubicBezTo>
                  <a:cubicBezTo>
                    <a:pt x="87630" y="861060"/>
                    <a:pt x="86677" y="862965"/>
                    <a:pt x="85725" y="864870"/>
                  </a:cubicBezTo>
                  <a:cubicBezTo>
                    <a:pt x="84772" y="866775"/>
                    <a:pt x="83820" y="869632"/>
                    <a:pt x="83820" y="870585"/>
                  </a:cubicBezTo>
                  <a:lnTo>
                    <a:pt x="76200" y="869632"/>
                  </a:lnTo>
                  <a:lnTo>
                    <a:pt x="85725" y="802957"/>
                  </a:lnTo>
                  <a:lnTo>
                    <a:pt x="92392" y="803910"/>
                  </a:lnTo>
                  <a:cubicBezTo>
                    <a:pt x="92392" y="805815"/>
                    <a:pt x="92392" y="807720"/>
                    <a:pt x="92392" y="810577"/>
                  </a:cubicBezTo>
                  <a:cubicBezTo>
                    <a:pt x="92392" y="813435"/>
                    <a:pt x="92392" y="815340"/>
                    <a:pt x="92392" y="817245"/>
                  </a:cubicBezTo>
                  <a:cubicBezTo>
                    <a:pt x="92392" y="819150"/>
                    <a:pt x="93345" y="821055"/>
                    <a:pt x="95250" y="822007"/>
                  </a:cubicBezTo>
                  <a:cubicBezTo>
                    <a:pt x="97155" y="822960"/>
                    <a:pt x="98107" y="823912"/>
                    <a:pt x="100012" y="823912"/>
                  </a:cubicBezTo>
                  <a:lnTo>
                    <a:pt x="140970" y="829627"/>
                  </a:lnTo>
                  <a:lnTo>
                    <a:pt x="141922" y="825817"/>
                  </a:lnTo>
                  <a:cubicBezTo>
                    <a:pt x="138112" y="821055"/>
                    <a:pt x="134302" y="815340"/>
                    <a:pt x="129540" y="808672"/>
                  </a:cubicBezTo>
                  <a:cubicBezTo>
                    <a:pt x="124777" y="802005"/>
                    <a:pt x="120967" y="796290"/>
                    <a:pt x="117157" y="792480"/>
                  </a:cubicBezTo>
                  <a:cubicBezTo>
                    <a:pt x="112395" y="787717"/>
                    <a:pt x="109537" y="782955"/>
                    <a:pt x="106680" y="781050"/>
                  </a:cubicBezTo>
                  <a:cubicBezTo>
                    <a:pt x="103822" y="778192"/>
                    <a:pt x="101917" y="777240"/>
                    <a:pt x="99060" y="776287"/>
                  </a:cubicBezTo>
                  <a:cubicBezTo>
                    <a:pt x="98107" y="776287"/>
                    <a:pt x="97155" y="777240"/>
                    <a:pt x="96202" y="779145"/>
                  </a:cubicBezTo>
                  <a:cubicBezTo>
                    <a:pt x="95250" y="781050"/>
                    <a:pt x="94297" y="783907"/>
                    <a:pt x="93345" y="788670"/>
                  </a:cubicBezTo>
                  <a:lnTo>
                    <a:pt x="86677" y="787717"/>
                  </a:lnTo>
                  <a:close/>
                  <a:moveTo>
                    <a:pt x="1698308" y="618173"/>
                  </a:moveTo>
                  <a:cubicBezTo>
                    <a:pt x="1703070" y="619125"/>
                    <a:pt x="1707833" y="620078"/>
                    <a:pt x="1712595" y="622935"/>
                  </a:cubicBezTo>
                  <a:cubicBezTo>
                    <a:pt x="1717358" y="625793"/>
                    <a:pt x="1721168" y="629603"/>
                    <a:pt x="1724978" y="634365"/>
                  </a:cubicBezTo>
                  <a:cubicBezTo>
                    <a:pt x="1728788" y="639128"/>
                    <a:pt x="1731645" y="644843"/>
                    <a:pt x="1734503" y="651510"/>
                  </a:cubicBezTo>
                  <a:cubicBezTo>
                    <a:pt x="1736408" y="658178"/>
                    <a:pt x="1737360" y="663893"/>
                    <a:pt x="1738313" y="670560"/>
                  </a:cubicBezTo>
                  <a:cubicBezTo>
                    <a:pt x="1738313" y="677228"/>
                    <a:pt x="1738313" y="681990"/>
                    <a:pt x="1737360" y="685800"/>
                  </a:cubicBezTo>
                  <a:lnTo>
                    <a:pt x="1744028" y="688658"/>
                  </a:lnTo>
                  <a:lnTo>
                    <a:pt x="1746885" y="695325"/>
                  </a:lnTo>
                  <a:lnTo>
                    <a:pt x="1707833" y="709613"/>
                  </a:lnTo>
                  <a:lnTo>
                    <a:pt x="1705928" y="702945"/>
                  </a:lnTo>
                  <a:cubicBezTo>
                    <a:pt x="1709738" y="700088"/>
                    <a:pt x="1713548" y="696278"/>
                    <a:pt x="1717358" y="692468"/>
                  </a:cubicBezTo>
                  <a:cubicBezTo>
                    <a:pt x="1721168" y="688658"/>
                    <a:pt x="1724025" y="684848"/>
                    <a:pt x="1725930" y="681990"/>
                  </a:cubicBezTo>
                  <a:cubicBezTo>
                    <a:pt x="1727835" y="678180"/>
                    <a:pt x="1729740" y="674370"/>
                    <a:pt x="1730693" y="670560"/>
                  </a:cubicBezTo>
                  <a:cubicBezTo>
                    <a:pt x="1731645" y="666750"/>
                    <a:pt x="1730693" y="661988"/>
                    <a:pt x="1729740" y="657225"/>
                  </a:cubicBezTo>
                  <a:cubicBezTo>
                    <a:pt x="1727835" y="651510"/>
                    <a:pt x="1724978" y="646748"/>
                    <a:pt x="1720215" y="644843"/>
                  </a:cubicBezTo>
                  <a:cubicBezTo>
                    <a:pt x="1715453" y="641985"/>
                    <a:pt x="1710690" y="641985"/>
                    <a:pt x="1705928" y="642938"/>
                  </a:cubicBezTo>
                  <a:cubicBezTo>
                    <a:pt x="1701165" y="644843"/>
                    <a:pt x="1698308" y="647700"/>
                    <a:pt x="1696403" y="651510"/>
                  </a:cubicBezTo>
                  <a:cubicBezTo>
                    <a:pt x="1694498" y="655320"/>
                    <a:pt x="1693545" y="661988"/>
                    <a:pt x="1693545" y="669608"/>
                  </a:cubicBezTo>
                  <a:cubicBezTo>
                    <a:pt x="1693545" y="674370"/>
                    <a:pt x="1693545" y="679133"/>
                    <a:pt x="1693545" y="682943"/>
                  </a:cubicBezTo>
                  <a:cubicBezTo>
                    <a:pt x="1693545" y="687705"/>
                    <a:pt x="1693545" y="691515"/>
                    <a:pt x="1693545" y="695325"/>
                  </a:cubicBezTo>
                  <a:cubicBezTo>
                    <a:pt x="1693545" y="703898"/>
                    <a:pt x="1690688" y="711518"/>
                    <a:pt x="1686878" y="717233"/>
                  </a:cubicBezTo>
                  <a:cubicBezTo>
                    <a:pt x="1683068" y="722948"/>
                    <a:pt x="1677353" y="727710"/>
                    <a:pt x="1668780" y="730568"/>
                  </a:cubicBezTo>
                  <a:cubicBezTo>
                    <a:pt x="1664018" y="732473"/>
                    <a:pt x="1658303" y="732473"/>
                    <a:pt x="1653540" y="731520"/>
                  </a:cubicBezTo>
                  <a:cubicBezTo>
                    <a:pt x="1647825" y="730568"/>
                    <a:pt x="1643063" y="728663"/>
                    <a:pt x="1638300" y="725805"/>
                  </a:cubicBezTo>
                  <a:cubicBezTo>
                    <a:pt x="1633538" y="722948"/>
                    <a:pt x="1628775" y="718185"/>
                    <a:pt x="1624965" y="713423"/>
                  </a:cubicBezTo>
                  <a:cubicBezTo>
                    <a:pt x="1617345" y="710565"/>
                    <a:pt x="1614488" y="703898"/>
                    <a:pt x="1611630" y="696278"/>
                  </a:cubicBezTo>
                  <a:cubicBezTo>
                    <a:pt x="1608773" y="689610"/>
                    <a:pt x="1607820" y="681990"/>
                    <a:pt x="1607820" y="675323"/>
                  </a:cubicBezTo>
                  <a:cubicBezTo>
                    <a:pt x="1607820" y="668655"/>
                    <a:pt x="1607820" y="662940"/>
                    <a:pt x="1608773" y="658178"/>
                  </a:cubicBezTo>
                  <a:lnTo>
                    <a:pt x="1601153" y="654368"/>
                  </a:lnTo>
                  <a:lnTo>
                    <a:pt x="1599248" y="647700"/>
                  </a:lnTo>
                  <a:lnTo>
                    <a:pt x="1641158" y="632460"/>
                  </a:lnTo>
                  <a:lnTo>
                    <a:pt x="1643063" y="639128"/>
                  </a:lnTo>
                  <a:cubicBezTo>
                    <a:pt x="1639253" y="641985"/>
                    <a:pt x="1636395" y="645795"/>
                    <a:pt x="1632585" y="649605"/>
                  </a:cubicBezTo>
                  <a:cubicBezTo>
                    <a:pt x="1628775" y="653415"/>
                    <a:pt x="1625918" y="658178"/>
                    <a:pt x="1624013" y="661988"/>
                  </a:cubicBezTo>
                  <a:cubicBezTo>
                    <a:pt x="1621155" y="666750"/>
                    <a:pt x="1620203" y="671513"/>
                    <a:pt x="1619250" y="676275"/>
                  </a:cubicBezTo>
                  <a:cubicBezTo>
                    <a:pt x="1618298" y="681038"/>
                    <a:pt x="1619250" y="685800"/>
                    <a:pt x="1620203" y="691515"/>
                  </a:cubicBezTo>
                  <a:cubicBezTo>
                    <a:pt x="1623060" y="699135"/>
                    <a:pt x="1625918" y="703898"/>
                    <a:pt x="1631633" y="706755"/>
                  </a:cubicBezTo>
                  <a:cubicBezTo>
                    <a:pt x="1636395" y="709613"/>
                    <a:pt x="1642110" y="709613"/>
                    <a:pt x="1646873" y="707708"/>
                  </a:cubicBezTo>
                  <a:cubicBezTo>
                    <a:pt x="1651635" y="705803"/>
                    <a:pt x="1654493" y="702945"/>
                    <a:pt x="1656398" y="699135"/>
                  </a:cubicBezTo>
                  <a:cubicBezTo>
                    <a:pt x="1658303" y="694373"/>
                    <a:pt x="1659255" y="688658"/>
                    <a:pt x="1659255" y="681038"/>
                  </a:cubicBezTo>
                  <a:cubicBezTo>
                    <a:pt x="1659255" y="676275"/>
                    <a:pt x="1659255" y="671513"/>
                    <a:pt x="1659255" y="666750"/>
                  </a:cubicBezTo>
                  <a:cubicBezTo>
                    <a:pt x="1659255" y="662940"/>
                    <a:pt x="1659255" y="658178"/>
                    <a:pt x="1659255" y="654368"/>
                  </a:cubicBezTo>
                  <a:cubicBezTo>
                    <a:pt x="1660208" y="645795"/>
                    <a:pt x="1662113" y="638175"/>
                    <a:pt x="1666875" y="632460"/>
                  </a:cubicBezTo>
                  <a:cubicBezTo>
                    <a:pt x="1671638" y="626745"/>
                    <a:pt x="1677353" y="622935"/>
                    <a:pt x="1684020" y="620078"/>
                  </a:cubicBezTo>
                  <a:cubicBezTo>
                    <a:pt x="1688783" y="618173"/>
                    <a:pt x="1693545" y="618173"/>
                    <a:pt x="1698308" y="618173"/>
                  </a:cubicBezTo>
                  <a:close/>
                  <a:moveTo>
                    <a:pt x="148590" y="579120"/>
                  </a:moveTo>
                  <a:lnTo>
                    <a:pt x="155257" y="581977"/>
                  </a:lnTo>
                  <a:cubicBezTo>
                    <a:pt x="155257" y="583882"/>
                    <a:pt x="154305" y="585787"/>
                    <a:pt x="153352" y="588645"/>
                  </a:cubicBezTo>
                  <a:cubicBezTo>
                    <a:pt x="152400" y="591502"/>
                    <a:pt x="152400" y="593407"/>
                    <a:pt x="152400" y="595312"/>
                  </a:cubicBezTo>
                  <a:cubicBezTo>
                    <a:pt x="152400" y="598170"/>
                    <a:pt x="152400" y="599122"/>
                    <a:pt x="154305" y="601027"/>
                  </a:cubicBezTo>
                  <a:cubicBezTo>
                    <a:pt x="155257" y="601980"/>
                    <a:pt x="157162" y="602932"/>
                    <a:pt x="159067" y="603885"/>
                  </a:cubicBezTo>
                  <a:lnTo>
                    <a:pt x="239077" y="636270"/>
                  </a:lnTo>
                  <a:cubicBezTo>
                    <a:pt x="240982" y="637222"/>
                    <a:pt x="242887" y="637222"/>
                    <a:pt x="243840" y="637222"/>
                  </a:cubicBezTo>
                  <a:cubicBezTo>
                    <a:pt x="245745" y="637222"/>
                    <a:pt x="247650" y="636270"/>
                    <a:pt x="248602" y="634365"/>
                  </a:cubicBezTo>
                  <a:cubicBezTo>
                    <a:pt x="249555" y="633412"/>
                    <a:pt x="250507" y="631507"/>
                    <a:pt x="252412" y="629602"/>
                  </a:cubicBezTo>
                  <a:cubicBezTo>
                    <a:pt x="254317" y="627697"/>
                    <a:pt x="255270" y="624840"/>
                    <a:pt x="256222" y="622935"/>
                  </a:cubicBezTo>
                  <a:lnTo>
                    <a:pt x="263842" y="624840"/>
                  </a:lnTo>
                  <a:lnTo>
                    <a:pt x="238125" y="687705"/>
                  </a:lnTo>
                  <a:lnTo>
                    <a:pt x="231457" y="684847"/>
                  </a:lnTo>
                  <a:cubicBezTo>
                    <a:pt x="232410" y="682942"/>
                    <a:pt x="232410" y="681037"/>
                    <a:pt x="233362" y="678180"/>
                  </a:cubicBezTo>
                  <a:cubicBezTo>
                    <a:pt x="234315" y="675322"/>
                    <a:pt x="234315" y="673417"/>
                    <a:pt x="234315" y="672465"/>
                  </a:cubicBezTo>
                  <a:cubicBezTo>
                    <a:pt x="234315" y="670560"/>
                    <a:pt x="233362" y="668655"/>
                    <a:pt x="232410" y="667702"/>
                  </a:cubicBezTo>
                  <a:cubicBezTo>
                    <a:pt x="231457" y="666750"/>
                    <a:pt x="229552" y="665797"/>
                    <a:pt x="227647" y="664845"/>
                  </a:cubicBezTo>
                  <a:lnTo>
                    <a:pt x="147637" y="632460"/>
                  </a:lnTo>
                  <a:cubicBezTo>
                    <a:pt x="145732" y="631507"/>
                    <a:pt x="143827" y="631507"/>
                    <a:pt x="142875" y="631507"/>
                  </a:cubicBezTo>
                  <a:cubicBezTo>
                    <a:pt x="140970" y="631507"/>
                    <a:pt x="140017" y="632460"/>
                    <a:pt x="138112" y="634365"/>
                  </a:cubicBezTo>
                  <a:cubicBezTo>
                    <a:pt x="137160" y="635317"/>
                    <a:pt x="136207" y="637222"/>
                    <a:pt x="134302" y="639127"/>
                  </a:cubicBezTo>
                  <a:cubicBezTo>
                    <a:pt x="132397" y="641032"/>
                    <a:pt x="131445" y="643890"/>
                    <a:pt x="130492" y="644842"/>
                  </a:cubicBezTo>
                  <a:lnTo>
                    <a:pt x="123825" y="641985"/>
                  </a:lnTo>
                  <a:close/>
                  <a:moveTo>
                    <a:pt x="1624013" y="458153"/>
                  </a:moveTo>
                  <a:lnTo>
                    <a:pt x="1581150" y="485775"/>
                  </a:lnTo>
                  <a:lnTo>
                    <a:pt x="1584960" y="491490"/>
                  </a:lnTo>
                  <a:cubicBezTo>
                    <a:pt x="1589723" y="498158"/>
                    <a:pt x="1594485" y="502920"/>
                    <a:pt x="1601153" y="503873"/>
                  </a:cubicBezTo>
                  <a:cubicBezTo>
                    <a:pt x="1606868" y="504825"/>
                    <a:pt x="1614488" y="502920"/>
                    <a:pt x="1622108" y="498158"/>
                  </a:cubicBezTo>
                  <a:cubicBezTo>
                    <a:pt x="1628775" y="493395"/>
                    <a:pt x="1632585" y="488633"/>
                    <a:pt x="1633538" y="482918"/>
                  </a:cubicBezTo>
                  <a:cubicBezTo>
                    <a:pt x="1634490" y="477203"/>
                    <a:pt x="1632585" y="470535"/>
                    <a:pt x="1627823" y="463868"/>
                  </a:cubicBezTo>
                  <a:close/>
                  <a:moveTo>
                    <a:pt x="1603058" y="412433"/>
                  </a:moveTo>
                  <a:lnTo>
                    <a:pt x="1640205" y="469583"/>
                  </a:lnTo>
                  <a:cubicBezTo>
                    <a:pt x="1648778" y="482918"/>
                    <a:pt x="1652588" y="493395"/>
                    <a:pt x="1653540" y="502920"/>
                  </a:cubicBezTo>
                  <a:cubicBezTo>
                    <a:pt x="1653540" y="512445"/>
                    <a:pt x="1649730" y="519113"/>
                    <a:pt x="1642110" y="524828"/>
                  </a:cubicBezTo>
                  <a:cubicBezTo>
                    <a:pt x="1634490" y="529590"/>
                    <a:pt x="1627823" y="531495"/>
                    <a:pt x="1621155" y="529590"/>
                  </a:cubicBezTo>
                  <a:cubicBezTo>
                    <a:pt x="1614488" y="528638"/>
                    <a:pt x="1606868" y="523875"/>
                    <a:pt x="1599248" y="517208"/>
                  </a:cubicBezTo>
                  <a:cubicBezTo>
                    <a:pt x="1597343" y="522923"/>
                    <a:pt x="1594485" y="530543"/>
                    <a:pt x="1591628" y="538163"/>
                  </a:cubicBezTo>
                  <a:cubicBezTo>
                    <a:pt x="1588770" y="545783"/>
                    <a:pt x="1585913" y="554355"/>
                    <a:pt x="1583055" y="562928"/>
                  </a:cubicBezTo>
                  <a:cubicBezTo>
                    <a:pt x="1582103" y="565785"/>
                    <a:pt x="1581150" y="569595"/>
                    <a:pt x="1580198" y="573405"/>
                  </a:cubicBezTo>
                  <a:cubicBezTo>
                    <a:pt x="1579245" y="578168"/>
                    <a:pt x="1579245" y="581025"/>
                    <a:pt x="1579245" y="583883"/>
                  </a:cubicBezTo>
                  <a:cubicBezTo>
                    <a:pt x="1579245" y="584835"/>
                    <a:pt x="1580198" y="586740"/>
                    <a:pt x="1581150" y="588645"/>
                  </a:cubicBezTo>
                  <a:cubicBezTo>
                    <a:pt x="1582103" y="590550"/>
                    <a:pt x="1583055" y="591503"/>
                    <a:pt x="1583055" y="592455"/>
                  </a:cubicBezTo>
                  <a:lnTo>
                    <a:pt x="1577340" y="596265"/>
                  </a:lnTo>
                  <a:lnTo>
                    <a:pt x="1551623" y="557213"/>
                  </a:lnTo>
                  <a:cubicBezTo>
                    <a:pt x="1557338" y="543878"/>
                    <a:pt x="1562100" y="532448"/>
                    <a:pt x="1565910" y="524828"/>
                  </a:cubicBezTo>
                  <a:cubicBezTo>
                    <a:pt x="1568768" y="516255"/>
                    <a:pt x="1572578" y="505778"/>
                    <a:pt x="1576388" y="494348"/>
                  </a:cubicBezTo>
                  <a:lnTo>
                    <a:pt x="1573530" y="490538"/>
                  </a:lnTo>
                  <a:lnTo>
                    <a:pt x="1542098" y="510540"/>
                  </a:lnTo>
                  <a:cubicBezTo>
                    <a:pt x="1540193" y="511493"/>
                    <a:pt x="1539240" y="512445"/>
                    <a:pt x="1538288" y="514350"/>
                  </a:cubicBezTo>
                  <a:cubicBezTo>
                    <a:pt x="1537335" y="515303"/>
                    <a:pt x="1537335" y="517208"/>
                    <a:pt x="1537335" y="520065"/>
                  </a:cubicBezTo>
                  <a:cubicBezTo>
                    <a:pt x="1537335" y="521018"/>
                    <a:pt x="1538288" y="522923"/>
                    <a:pt x="1539240" y="524828"/>
                  </a:cubicBezTo>
                  <a:cubicBezTo>
                    <a:pt x="1540193" y="526733"/>
                    <a:pt x="1541145" y="528638"/>
                    <a:pt x="1541145" y="530543"/>
                  </a:cubicBezTo>
                  <a:lnTo>
                    <a:pt x="1535430" y="534353"/>
                  </a:lnTo>
                  <a:lnTo>
                    <a:pt x="1500188" y="479108"/>
                  </a:lnTo>
                  <a:lnTo>
                    <a:pt x="1505903" y="475298"/>
                  </a:lnTo>
                  <a:cubicBezTo>
                    <a:pt x="1506855" y="476250"/>
                    <a:pt x="1508760" y="478155"/>
                    <a:pt x="1509713" y="481013"/>
                  </a:cubicBezTo>
                  <a:cubicBezTo>
                    <a:pt x="1511618" y="482918"/>
                    <a:pt x="1512570" y="484823"/>
                    <a:pt x="1513523" y="484823"/>
                  </a:cubicBezTo>
                  <a:cubicBezTo>
                    <a:pt x="1515428" y="485775"/>
                    <a:pt x="1517333" y="486728"/>
                    <a:pt x="1519238" y="486728"/>
                  </a:cubicBezTo>
                  <a:cubicBezTo>
                    <a:pt x="1521143" y="486728"/>
                    <a:pt x="1523048" y="485775"/>
                    <a:pt x="1524000" y="484823"/>
                  </a:cubicBezTo>
                  <a:lnTo>
                    <a:pt x="1596390" y="438150"/>
                  </a:lnTo>
                  <a:cubicBezTo>
                    <a:pt x="1598295" y="437198"/>
                    <a:pt x="1599248" y="436245"/>
                    <a:pt x="1600200" y="434340"/>
                  </a:cubicBezTo>
                  <a:cubicBezTo>
                    <a:pt x="1601153" y="433388"/>
                    <a:pt x="1601153" y="431483"/>
                    <a:pt x="1601153" y="428625"/>
                  </a:cubicBezTo>
                  <a:cubicBezTo>
                    <a:pt x="1601153" y="426720"/>
                    <a:pt x="1600200" y="424815"/>
                    <a:pt x="1599248" y="421958"/>
                  </a:cubicBezTo>
                  <a:cubicBezTo>
                    <a:pt x="1598295" y="420053"/>
                    <a:pt x="1597343" y="418148"/>
                    <a:pt x="1597343" y="416243"/>
                  </a:cubicBezTo>
                  <a:close/>
                  <a:moveTo>
                    <a:pt x="1016318" y="398145"/>
                  </a:moveTo>
                  <a:cubicBezTo>
                    <a:pt x="990600" y="398145"/>
                    <a:pt x="968693" y="420053"/>
                    <a:pt x="968693" y="447675"/>
                  </a:cubicBezTo>
                  <a:lnTo>
                    <a:pt x="968693" y="449580"/>
                  </a:lnTo>
                  <a:cubicBezTo>
                    <a:pt x="968693" y="449580"/>
                    <a:pt x="968693" y="659130"/>
                    <a:pt x="968693" y="733425"/>
                  </a:cubicBezTo>
                  <a:cubicBezTo>
                    <a:pt x="968693" y="746760"/>
                    <a:pt x="968693" y="756285"/>
                    <a:pt x="968693" y="758190"/>
                  </a:cubicBezTo>
                  <a:cubicBezTo>
                    <a:pt x="968693" y="774383"/>
                    <a:pt x="980123" y="798195"/>
                    <a:pt x="1005840" y="803910"/>
                  </a:cubicBezTo>
                  <a:cubicBezTo>
                    <a:pt x="1063943" y="816293"/>
                    <a:pt x="1129665" y="849630"/>
                    <a:pt x="1188720" y="899160"/>
                  </a:cubicBezTo>
                  <a:cubicBezTo>
                    <a:pt x="1246823" y="947738"/>
                    <a:pt x="1302068" y="1010603"/>
                    <a:pt x="1351598" y="1087755"/>
                  </a:cubicBezTo>
                  <a:cubicBezTo>
                    <a:pt x="1365885" y="1109663"/>
                    <a:pt x="1395413" y="1116330"/>
                    <a:pt x="1418273" y="1102043"/>
                  </a:cubicBezTo>
                  <a:cubicBezTo>
                    <a:pt x="1432560" y="1092518"/>
                    <a:pt x="1440180" y="1077278"/>
                    <a:pt x="1440180" y="1062038"/>
                  </a:cubicBezTo>
                  <a:cubicBezTo>
                    <a:pt x="1440180" y="1053465"/>
                    <a:pt x="1437323" y="1043940"/>
                    <a:pt x="1432560" y="1035368"/>
                  </a:cubicBezTo>
                  <a:cubicBezTo>
                    <a:pt x="1377315" y="950595"/>
                    <a:pt x="1316355" y="880110"/>
                    <a:pt x="1249680" y="825818"/>
                  </a:cubicBezTo>
                  <a:cubicBezTo>
                    <a:pt x="1190625" y="777240"/>
                    <a:pt x="1129665" y="742950"/>
                    <a:pt x="1066800" y="721995"/>
                  </a:cubicBezTo>
                  <a:lnTo>
                    <a:pt x="1066800" y="611505"/>
                  </a:lnTo>
                  <a:cubicBezTo>
                    <a:pt x="1157288" y="636270"/>
                    <a:pt x="1250633" y="687705"/>
                    <a:pt x="1331595" y="757238"/>
                  </a:cubicBezTo>
                  <a:cubicBezTo>
                    <a:pt x="1351598" y="774383"/>
                    <a:pt x="1382078" y="772478"/>
                    <a:pt x="1399223" y="751523"/>
                  </a:cubicBezTo>
                  <a:cubicBezTo>
                    <a:pt x="1416368" y="731520"/>
                    <a:pt x="1414463" y="701040"/>
                    <a:pt x="1393508" y="683895"/>
                  </a:cubicBezTo>
                  <a:cubicBezTo>
                    <a:pt x="1342073" y="639128"/>
                    <a:pt x="1283018" y="600075"/>
                    <a:pt x="1223010" y="570548"/>
                  </a:cubicBezTo>
                  <a:cubicBezTo>
                    <a:pt x="1170623" y="543878"/>
                    <a:pt x="1117283" y="524828"/>
                    <a:pt x="1065848" y="512445"/>
                  </a:cubicBezTo>
                  <a:lnTo>
                    <a:pt x="1065848" y="447675"/>
                  </a:lnTo>
                  <a:cubicBezTo>
                    <a:pt x="1065848" y="420053"/>
                    <a:pt x="1043940" y="398145"/>
                    <a:pt x="1016318" y="398145"/>
                  </a:cubicBezTo>
                  <a:close/>
                  <a:moveTo>
                    <a:pt x="833438" y="398145"/>
                  </a:moveTo>
                  <a:cubicBezTo>
                    <a:pt x="805815" y="398145"/>
                    <a:pt x="783908" y="420053"/>
                    <a:pt x="783908" y="447675"/>
                  </a:cubicBezTo>
                  <a:lnTo>
                    <a:pt x="783908" y="512445"/>
                  </a:lnTo>
                  <a:cubicBezTo>
                    <a:pt x="732473" y="524828"/>
                    <a:pt x="679133" y="543878"/>
                    <a:pt x="626745" y="570548"/>
                  </a:cubicBezTo>
                  <a:cubicBezTo>
                    <a:pt x="566738" y="601028"/>
                    <a:pt x="507683" y="640080"/>
                    <a:pt x="456248" y="683895"/>
                  </a:cubicBezTo>
                  <a:cubicBezTo>
                    <a:pt x="436245" y="701040"/>
                    <a:pt x="433388" y="731520"/>
                    <a:pt x="451485" y="751523"/>
                  </a:cubicBezTo>
                  <a:cubicBezTo>
                    <a:pt x="468630" y="771525"/>
                    <a:pt x="499110" y="774383"/>
                    <a:pt x="519113" y="757238"/>
                  </a:cubicBezTo>
                  <a:cubicBezTo>
                    <a:pt x="600075" y="687705"/>
                    <a:pt x="694373" y="636270"/>
                    <a:pt x="783908" y="611505"/>
                  </a:cubicBezTo>
                  <a:lnTo>
                    <a:pt x="783908" y="721995"/>
                  </a:lnTo>
                  <a:cubicBezTo>
                    <a:pt x="721043" y="741998"/>
                    <a:pt x="660083" y="777240"/>
                    <a:pt x="601028" y="825818"/>
                  </a:cubicBezTo>
                  <a:cubicBezTo>
                    <a:pt x="535305" y="880110"/>
                    <a:pt x="473393" y="950595"/>
                    <a:pt x="418148" y="1035368"/>
                  </a:cubicBezTo>
                  <a:cubicBezTo>
                    <a:pt x="413385" y="1043940"/>
                    <a:pt x="410528" y="1052513"/>
                    <a:pt x="410528" y="1062038"/>
                  </a:cubicBezTo>
                  <a:cubicBezTo>
                    <a:pt x="410528" y="1078230"/>
                    <a:pt x="418148" y="1093470"/>
                    <a:pt x="432435" y="1102043"/>
                  </a:cubicBezTo>
                  <a:cubicBezTo>
                    <a:pt x="454343" y="1116330"/>
                    <a:pt x="484823" y="1110615"/>
                    <a:pt x="499110" y="1087755"/>
                  </a:cubicBezTo>
                  <a:cubicBezTo>
                    <a:pt x="548640" y="1010603"/>
                    <a:pt x="603885" y="947738"/>
                    <a:pt x="661988" y="899160"/>
                  </a:cubicBezTo>
                  <a:cubicBezTo>
                    <a:pt x="721995" y="849630"/>
                    <a:pt x="787718" y="816293"/>
                    <a:pt x="844868" y="803910"/>
                  </a:cubicBezTo>
                  <a:cubicBezTo>
                    <a:pt x="870585" y="798195"/>
                    <a:pt x="882015" y="774383"/>
                    <a:pt x="882015" y="758190"/>
                  </a:cubicBezTo>
                  <a:cubicBezTo>
                    <a:pt x="882015" y="755333"/>
                    <a:pt x="882015" y="746760"/>
                    <a:pt x="882015" y="733425"/>
                  </a:cubicBezTo>
                  <a:cubicBezTo>
                    <a:pt x="882015" y="659130"/>
                    <a:pt x="882015" y="449580"/>
                    <a:pt x="882015" y="449580"/>
                  </a:cubicBezTo>
                  <a:lnTo>
                    <a:pt x="882015" y="447675"/>
                  </a:lnTo>
                  <a:cubicBezTo>
                    <a:pt x="882968" y="420053"/>
                    <a:pt x="861060" y="398145"/>
                    <a:pt x="833438" y="398145"/>
                  </a:cubicBezTo>
                  <a:close/>
                  <a:moveTo>
                    <a:pt x="278130" y="373380"/>
                  </a:moveTo>
                  <a:lnTo>
                    <a:pt x="283845" y="377190"/>
                  </a:lnTo>
                  <a:cubicBezTo>
                    <a:pt x="282892" y="378142"/>
                    <a:pt x="281940" y="380047"/>
                    <a:pt x="280987" y="382905"/>
                  </a:cubicBezTo>
                  <a:cubicBezTo>
                    <a:pt x="280035" y="385762"/>
                    <a:pt x="279082" y="388620"/>
                    <a:pt x="279082" y="391477"/>
                  </a:cubicBezTo>
                  <a:cubicBezTo>
                    <a:pt x="279082" y="394335"/>
                    <a:pt x="280035" y="397192"/>
                    <a:pt x="282892" y="400050"/>
                  </a:cubicBezTo>
                  <a:cubicBezTo>
                    <a:pt x="285750" y="402907"/>
                    <a:pt x="289560" y="406717"/>
                    <a:pt x="295275" y="410527"/>
                  </a:cubicBezTo>
                  <a:lnTo>
                    <a:pt x="366712" y="461962"/>
                  </a:lnTo>
                  <a:lnTo>
                    <a:pt x="358140" y="474345"/>
                  </a:lnTo>
                  <a:lnTo>
                    <a:pt x="237172" y="481012"/>
                  </a:lnTo>
                  <a:lnTo>
                    <a:pt x="283845" y="514350"/>
                  </a:lnTo>
                  <a:cubicBezTo>
                    <a:pt x="289560" y="518160"/>
                    <a:pt x="294322" y="521017"/>
                    <a:pt x="298132" y="522922"/>
                  </a:cubicBezTo>
                  <a:cubicBezTo>
                    <a:pt x="301942" y="523875"/>
                    <a:pt x="304800" y="524827"/>
                    <a:pt x="307657" y="523875"/>
                  </a:cubicBezTo>
                  <a:cubicBezTo>
                    <a:pt x="309562" y="523875"/>
                    <a:pt x="312420" y="521970"/>
                    <a:pt x="314325" y="520065"/>
                  </a:cubicBezTo>
                  <a:cubicBezTo>
                    <a:pt x="317182" y="518160"/>
                    <a:pt x="319087" y="516255"/>
                    <a:pt x="320992" y="514350"/>
                  </a:cubicBezTo>
                  <a:lnTo>
                    <a:pt x="326707" y="518160"/>
                  </a:lnTo>
                  <a:lnTo>
                    <a:pt x="296227" y="561022"/>
                  </a:lnTo>
                  <a:lnTo>
                    <a:pt x="290512" y="557212"/>
                  </a:lnTo>
                  <a:cubicBezTo>
                    <a:pt x="291465" y="555307"/>
                    <a:pt x="292417" y="553402"/>
                    <a:pt x="294322" y="550545"/>
                  </a:cubicBezTo>
                  <a:cubicBezTo>
                    <a:pt x="295275" y="547687"/>
                    <a:pt x="296227" y="544830"/>
                    <a:pt x="296227" y="542925"/>
                  </a:cubicBezTo>
                  <a:cubicBezTo>
                    <a:pt x="296227" y="540067"/>
                    <a:pt x="295275" y="537210"/>
                    <a:pt x="292417" y="534352"/>
                  </a:cubicBezTo>
                  <a:cubicBezTo>
                    <a:pt x="290512" y="531495"/>
                    <a:pt x="285750" y="527685"/>
                    <a:pt x="279082" y="523875"/>
                  </a:cubicBezTo>
                  <a:lnTo>
                    <a:pt x="232410" y="490537"/>
                  </a:lnTo>
                  <a:cubicBezTo>
                    <a:pt x="230505" y="488632"/>
                    <a:pt x="227647" y="487680"/>
                    <a:pt x="224790" y="486727"/>
                  </a:cubicBezTo>
                  <a:cubicBezTo>
                    <a:pt x="221932" y="485775"/>
                    <a:pt x="220027" y="485775"/>
                    <a:pt x="217170" y="485775"/>
                  </a:cubicBezTo>
                  <a:cubicBezTo>
                    <a:pt x="214312" y="486727"/>
                    <a:pt x="211455" y="487680"/>
                    <a:pt x="209550" y="488632"/>
                  </a:cubicBezTo>
                  <a:cubicBezTo>
                    <a:pt x="206692" y="489585"/>
                    <a:pt x="204787" y="491490"/>
                    <a:pt x="201930" y="494347"/>
                  </a:cubicBezTo>
                  <a:lnTo>
                    <a:pt x="196215" y="490537"/>
                  </a:lnTo>
                  <a:lnTo>
                    <a:pt x="222885" y="453390"/>
                  </a:lnTo>
                  <a:lnTo>
                    <a:pt x="328612" y="447675"/>
                  </a:lnTo>
                  <a:lnTo>
                    <a:pt x="290512" y="421005"/>
                  </a:lnTo>
                  <a:cubicBezTo>
                    <a:pt x="284797" y="417195"/>
                    <a:pt x="280035" y="414337"/>
                    <a:pt x="276225" y="412432"/>
                  </a:cubicBezTo>
                  <a:cubicBezTo>
                    <a:pt x="272415" y="411480"/>
                    <a:pt x="269557" y="410527"/>
                    <a:pt x="266700" y="411480"/>
                  </a:cubicBezTo>
                  <a:cubicBezTo>
                    <a:pt x="264795" y="412432"/>
                    <a:pt x="261937" y="413385"/>
                    <a:pt x="260032" y="415290"/>
                  </a:cubicBezTo>
                  <a:cubicBezTo>
                    <a:pt x="257175" y="417195"/>
                    <a:pt x="255270" y="419100"/>
                    <a:pt x="253365" y="420052"/>
                  </a:cubicBezTo>
                  <a:lnTo>
                    <a:pt x="247650" y="415290"/>
                  </a:lnTo>
                  <a:close/>
                  <a:moveTo>
                    <a:pt x="925830" y="296228"/>
                  </a:moveTo>
                  <a:cubicBezTo>
                    <a:pt x="1273493" y="296228"/>
                    <a:pt x="1555433" y="578168"/>
                    <a:pt x="1555433" y="925830"/>
                  </a:cubicBezTo>
                  <a:cubicBezTo>
                    <a:pt x="1555433" y="1273493"/>
                    <a:pt x="1273493" y="1555433"/>
                    <a:pt x="925830" y="1555433"/>
                  </a:cubicBezTo>
                  <a:cubicBezTo>
                    <a:pt x="578168" y="1555433"/>
                    <a:pt x="296228" y="1273493"/>
                    <a:pt x="296228" y="925830"/>
                  </a:cubicBezTo>
                  <a:cubicBezTo>
                    <a:pt x="296228" y="578168"/>
                    <a:pt x="578168" y="296228"/>
                    <a:pt x="925830" y="296228"/>
                  </a:cubicBezTo>
                  <a:close/>
                  <a:moveTo>
                    <a:pt x="925830" y="261937"/>
                  </a:moveTo>
                  <a:cubicBezTo>
                    <a:pt x="836295" y="261937"/>
                    <a:pt x="749617" y="280035"/>
                    <a:pt x="667702" y="314325"/>
                  </a:cubicBezTo>
                  <a:cubicBezTo>
                    <a:pt x="588645" y="347662"/>
                    <a:pt x="517207" y="395287"/>
                    <a:pt x="456247" y="456247"/>
                  </a:cubicBezTo>
                  <a:cubicBezTo>
                    <a:pt x="395287" y="517207"/>
                    <a:pt x="347662" y="588645"/>
                    <a:pt x="314325" y="667702"/>
                  </a:cubicBezTo>
                  <a:cubicBezTo>
                    <a:pt x="279082" y="749617"/>
                    <a:pt x="261937" y="836295"/>
                    <a:pt x="261937" y="925830"/>
                  </a:cubicBezTo>
                  <a:cubicBezTo>
                    <a:pt x="261937" y="1015365"/>
                    <a:pt x="280035" y="1102042"/>
                    <a:pt x="314325" y="1183957"/>
                  </a:cubicBezTo>
                  <a:cubicBezTo>
                    <a:pt x="347662" y="1263015"/>
                    <a:pt x="395287" y="1334452"/>
                    <a:pt x="456247" y="1395412"/>
                  </a:cubicBezTo>
                  <a:cubicBezTo>
                    <a:pt x="517207" y="1456372"/>
                    <a:pt x="588645" y="1503997"/>
                    <a:pt x="667702" y="1537335"/>
                  </a:cubicBezTo>
                  <a:cubicBezTo>
                    <a:pt x="749617" y="1571625"/>
                    <a:pt x="836295" y="1589722"/>
                    <a:pt x="925830" y="1589722"/>
                  </a:cubicBezTo>
                  <a:cubicBezTo>
                    <a:pt x="1015365" y="1589722"/>
                    <a:pt x="1102042" y="1571625"/>
                    <a:pt x="1183957" y="1537335"/>
                  </a:cubicBezTo>
                  <a:cubicBezTo>
                    <a:pt x="1263015" y="1503997"/>
                    <a:pt x="1334452" y="1456372"/>
                    <a:pt x="1395412" y="1395412"/>
                  </a:cubicBezTo>
                  <a:cubicBezTo>
                    <a:pt x="1456372" y="1333500"/>
                    <a:pt x="1503997" y="1263015"/>
                    <a:pt x="1537335" y="1183957"/>
                  </a:cubicBezTo>
                  <a:cubicBezTo>
                    <a:pt x="1572577" y="1102042"/>
                    <a:pt x="1589722" y="1015365"/>
                    <a:pt x="1589722" y="925830"/>
                  </a:cubicBezTo>
                  <a:cubicBezTo>
                    <a:pt x="1589722" y="836295"/>
                    <a:pt x="1571625" y="749617"/>
                    <a:pt x="1537335" y="667702"/>
                  </a:cubicBezTo>
                  <a:cubicBezTo>
                    <a:pt x="1503997" y="587692"/>
                    <a:pt x="1456372" y="517207"/>
                    <a:pt x="1395412" y="456247"/>
                  </a:cubicBezTo>
                  <a:cubicBezTo>
                    <a:pt x="1334452" y="395287"/>
                    <a:pt x="1263015" y="347662"/>
                    <a:pt x="1183957" y="314325"/>
                  </a:cubicBezTo>
                  <a:cubicBezTo>
                    <a:pt x="1102042" y="279082"/>
                    <a:pt x="1015365" y="261937"/>
                    <a:pt x="925830" y="261937"/>
                  </a:cubicBezTo>
                  <a:close/>
                  <a:moveTo>
                    <a:pt x="1454467" y="259080"/>
                  </a:moveTo>
                  <a:lnTo>
                    <a:pt x="1534477" y="331470"/>
                  </a:lnTo>
                  <a:lnTo>
                    <a:pt x="1514475" y="356235"/>
                  </a:lnTo>
                  <a:lnTo>
                    <a:pt x="1509712" y="351472"/>
                  </a:lnTo>
                  <a:cubicBezTo>
                    <a:pt x="1511617" y="346710"/>
                    <a:pt x="1512570" y="341947"/>
                    <a:pt x="1512570" y="335280"/>
                  </a:cubicBezTo>
                  <a:cubicBezTo>
                    <a:pt x="1512570" y="329565"/>
                    <a:pt x="1511617" y="323850"/>
                    <a:pt x="1509712" y="320992"/>
                  </a:cubicBezTo>
                  <a:cubicBezTo>
                    <a:pt x="1508760" y="319087"/>
                    <a:pt x="1506855" y="318135"/>
                    <a:pt x="1504950" y="315277"/>
                  </a:cubicBezTo>
                  <a:cubicBezTo>
                    <a:pt x="1503045" y="313372"/>
                    <a:pt x="1501140" y="311467"/>
                    <a:pt x="1499235" y="309562"/>
                  </a:cubicBezTo>
                  <a:lnTo>
                    <a:pt x="1485900" y="298132"/>
                  </a:lnTo>
                  <a:lnTo>
                    <a:pt x="1454467" y="332422"/>
                  </a:lnTo>
                  <a:lnTo>
                    <a:pt x="1463992" y="340995"/>
                  </a:lnTo>
                  <a:cubicBezTo>
                    <a:pt x="1465897" y="342900"/>
                    <a:pt x="1468755" y="344805"/>
                    <a:pt x="1470660" y="345757"/>
                  </a:cubicBezTo>
                  <a:cubicBezTo>
                    <a:pt x="1472565" y="346710"/>
                    <a:pt x="1475422" y="347662"/>
                    <a:pt x="1479232" y="347662"/>
                  </a:cubicBezTo>
                  <a:cubicBezTo>
                    <a:pt x="1481137" y="347662"/>
                    <a:pt x="1483995" y="346710"/>
                    <a:pt x="1486852" y="344805"/>
                  </a:cubicBezTo>
                  <a:cubicBezTo>
                    <a:pt x="1489710" y="342900"/>
                    <a:pt x="1492567" y="341947"/>
                    <a:pt x="1494472" y="340042"/>
                  </a:cubicBezTo>
                  <a:lnTo>
                    <a:pt x="1499235" y="344805"/>
                  </a:lnTo>
                  <a:lnTo>
                    <a:pt x="1464945" y="381952"/>
                  </a:lnTo>
                  <a:lnTo>
                    <a:pt x="1460182" y="377190"/>
                  </a:lnTo>
                  <a:cubicBezTo>
                    <a:pt x="1461135" y="375285"/>
                    <a:pt x="1463040" y="372427"/>
                    <a:pt x="1463992" y="368617"/>
                  </a:cubicBezTo>
                  <a:cubicBezTo>
                    <a:pt x="1465897" y="364807"/>
                    <a:pt x="1465897" y="361950"/>
                    <a:pt x="1465897" y="360045"/>
                  </a:cubicBezTo>
                  <a:cubicBezTo>
                    <a:pt x="1465897" y="357187"/>
                    <a:pt x="1464945" y="354330"/>
                    <a:pt x="1463992" y="352425"/>
                  </a:cubicBezTo>
                  <a:cubicBezTo>
                    <a:pt x="1463040" y="350520"/>
                    <a:pt x="1461135" y="347662"/>
                    <a:pt x="1458277" y="345757"/>
                  </a:cubicBezTo>
                  <a:lnTo>
                    <a:pt x="1448752" y="337185"/>
                  </a:lnTo>
                  <a:lnTo>
                    <a:pt x="1424940" y="362902"/>
                  </a:lnTo>
                  <a:cubicBezTo>
                    <a:pt x="1422082" y="365760"/>
                    <a:pt x="1421130" y="367665"/>
                    <a:pt x="1419225" y="369570"/>
                  </a:cubicBezTo>
                  <a:cubicBezTo>
                    <a:pt x="1418272" y="371475"/>
                    <a:pt x="1418272" y="373380"/>
                    <a:pt x="1418272" y="375285"/>
                  </a:cubicBezTo>
                  <a:cubicBezTo>
                    <a:pt x="1418272" y="377190"/>
                    <a:pt x="1419225" y="379095"/>
                    <a:pt x="1421130" y="381000"/>
                  </a:cubicBezTo>
                  <a:cubicBezTo>
                    <a:pt x="1423035" y="382905"/>
                    <a:pt x="1424940" y="385762"/>
                    <a:pt x="1428750" y="388620"/>
                  </a:cubicBezTo>
                  <a:cubicBezTo>
                    <a:pt x="1430655" y="389572"/>
                    <a:pt x="1431607" y="391477"/>
                    <a:pt x="1434465" y="393382"/>
                  </a:cubicBezTo>
                  <a:cubicBezTo>
                    <a:pt x="1436370" y="395287"/>
                    <a:pt x="1438275" y="396240"/>
                    <a:pt x="1440180" y="398145"/>
                  </a:cubicBezTo>
                  <a:cubicBezTo>
                    <a:pt x="1442085" y="400050"/>
                    <a:pt x="1443990" y="401002"/>
                    <a:pt x="1445895" y="401955"/>
                  </a:cubicBezTo>
                  <a:cubicBezTo>
                    <a:pt x="1447800" y="402907"/>
                    <a:pt x="1449705" y="402907"/>
                    <a:pt x="1450657" y="402907"/>
                  </a:cubicBezTo>
                  <a:cubicBezTo>
                    <a:pt x="1454467" y="402907"/>
                    <a:pt x="1459230" y="401955"/>
                    <a:pt x="1465897" y="400050"/>
                  </a:cubicBezTo>
                  <a:cubicBezTo>
                    <a:pt x="1472565" y="398145"/>
                    <a:pt x="1477327" y="396240"/>
                    <a:pt x="1479232" y="395287"/>
                  </a:cubicBezTo>
                  <a:lnTo>
                    <a:pt x="1483995" y="399097"/>
                  </a:lnTo>
                  <a:lnTo>
                    <a:pt x="1456372" y="425767"/>
                  </a:lnTo>
                  <a:lnTo>
                    <a:pt x="1371600" y="348615"/>
                  </a:lnTo>
                  <a:lnTo>
                    <a:pt x="1376362" y="343852"/>
                  </a:lnTo>
                  <a:cubicBezTo>
                    <a:pt x="1377315" y="344805"/>
                    <a:pt x="1379220" y="345757"/>
                    <a:pt x="1382077" y="347662"/>
                  </a:cubicBezTo>
                  <a:cubicBezTo>
                    <a:pt x="1383982" y="349567"/>
                    <a:pt x="1385887" y="350520"/>
                    <a:pt x="1386840" y="350520"/>
                  </a:cubicBezTo>
                  <a:cubicBezTo>
                    <a:pt x="1388745" y="351472"/>
                    <a:pt x="1390650" y="351472"/>
                    <a:pt x="1392555" y="351472"/>
                  </a:cubicBezTo>
                  <a:cubicBezTo>
                    <a:pt x="1394460" y="350520"/>
                    <a:pt x="1395412" y="349567"/>
                    <a:pt x="1397317" y="348615"/>
                  </a:cubicBezTo>
                  <a:lnTo>
                    <a:pt x="1455420" y="284797"/>
                  </a:lnTo>
                  <a:cubicBezTo>
                    <a:pt x="1456372" y="282892"/>
                    <a:pt x="1457325" y="281940"/>
                    <a:pt x="1458277" y="280035"/>
                  </a:cubicBezTo>
                  <a:cubicBezTo>
                    <a:pt x="1459230" y="278130"/>
                    <a:pt x="1458277" y="276225"/>
                    <a:pt x="1457325" y="274320"/>
                  </a:cubicBezTo>
                  <a:cubicBezTo>
                    <a:pt x="1456372" y="272415"/>
                    <a:pt x="1455420" y="271462"/>
                    <a:pt x="1453515" y="268605"/>
                  </a:cubicBezTo>
                  <a:cubicBezTo>
                    <a:pt x="1451610" y="266700"/>
                    <a:pt x="1450657" y="264795"/>
                    <a:pt x="1449705" y="263842"/>
                  </a:cubicBezTo>
                  <a:close/>
                  <a:moveTo>
                    <a:pt x="925830" y="241935"/>
                  </a:moveTo>
                  <a:cubicBezTo>
                    <a:pt x="1018222" y="241935"/>
                    <a:pt x="1107757" y="259080"/>
                    <a:pt x="1192530" y="295275"/>
                  </a:cubicBezTo>
                  <a:cubicBezTo>
                    <a:pt x="1273492" y="329565"/>
                    <a:pt x="1346835" y="379095"/>
                    <a:pt x="1409700" y="441960"/>
                  </a:cubicBezTo>
                  <a:cubicBezTo>
                    <a:pt x="1472565" y="504825"/>
                    <a:pt x="1522095" y="577215"/>
                    <a:pt x="1556385" y="659130"/>
                  </a:cubicBezTo>
                  <a:cubicBezTo>
                    <a:pt x="1592580" y="743902"/>
                    <a:pt x="1610677" y="833437"/>
                    <a:pt x="1610677" y="925830"/>
                  </a:cubicBezTo>
                  <a:cubicBezTo>
                    <a:pt x="1610677" y="1018222"/>
                    <a:pt x="1591627" y="1107757"/>
                    <a:pt x="1556385" y="1192530"/>
                  </a:cubicBezTo>
                  <a:cubicBezTo>
                    <a:pt x="1522095" y="1273492"/>
                    <a:pt x="1472565" y="1346835"/>
                    <a:pt x="1409700" y="1409700"/>
                  </a:cubicBezTo>
                  <a:cubicBezTo>
                    <a:pt x="1346835" y="1472565"/>
                    <a:pt x="1274445" y="1522095"/>
                    <a:pt x="1192530" y="1556385"/>
                  </a:cubicBezTo>
                  <a:cubicBezTo>
                    <a:pt x="1107757" y="1592580"/>
                    <a:pt x="1018222" y="1610677"/>
                    <a:pt x="925830" y="1610677"/>
                  </a:cubicBezTo>
                  <a:cubicBezTo>
                    <a:pt x="833437" y="1610677"/>
                    <a:pt x="743902" y="1592580"/>
                    <a:pt x="659130" y="1556385"/>
                  </a:cubicBezTo>
                  <a:cubicBezTo>
                    <a:pt x="578167" y="1522095"/>
                    <a:pt x="504825" y="1472565"/>
                    <a:pt x="441960" y="1409700"/>
                  </a:cubicBezTo>
                  <a:cubicBezTo>
                    <a:pt x="379095" y="1346835"/>
                    <a:pt x="329565" y="1274445"/>
                    <a:pt x="295275" y="1192530"/>
                  </a:cubicBezTo>
                  <a:cubicBezTo>
                    <a:pt x="260032" y="1107757"/>
                    <a:pt x="241935" y="1018222"/>
                    <a:pt x="241935" y="925830"/>
                  </a:cubicBezTo>
                  <a:cubicBezTo>
                    <a:pt x="241935" y="833437"/>
                    <a:pt x="260032" y="743902"/>
                    <a:pt x="295275" y="659130"/>
                  </a:cubicBezTo>
                  <a:cubicBezTo>
                    <a:pt x="329565" y="577215"/>
                    <a:pt x="379095" y="504825"/>
                    <a:pt x="441960" y="441960"/>
                  </a:cubicBezTo>
                  <a:cubicBezTo>
                    <a:pt x="504825" y="379095"/>
                    <a:pt x="577215" y="329565"/>
                    <a:pt x="659130" y="295275"/>
                  </a:cubicBezTo>
                  <a:cubicBezTo>
                    <a:pt x="743902" y="259080"/>
                    <a:pt x="833437" y="241935"/>
                    <a:pt x="925830" y="241935"/>
                  </a:cubicBezTo>
                  <a:close/>
                  <a:moveTo>
                    <a:pt x="435292" y="233363"/>
                  </a:moveTo>
                  <a:lnTo>
                    <a:pt x="463867" y="267653"/>
                  </a:lnTo>
                  <a:lnTo>
                    <a:pt x="458152" y="272415"/>
                  </a:lnTo>
                  <a:cubicBezTo>
                    <a:pt x="446722" y="264795"/>
                    <a:pt x="436245" y="260033"/>
                    <a:pt x="427672" y="259080"/>
                  </a:cubicBezTo>
                  <a:cubicBezTo>
                    <a:pt x="419100" y="258128"/>
                    <a:pt x="410527" y="260033"/>
                    <a:pt x="403860" y="265748"/>
                  </a:cubicBezTo>
                  <a:cubicBezTo>
                    <a:pt x="395287" y="272415"/>
                    <a:pt x="391477" y="281940"/>
                    <a:pt x="393382" y="293370"/>
                  </a:cubicBezTo>
                  <a:cubicBezTo>
                    <a:pt x="394335" y="304800"/>
                    <a:pt x="401002" y="317183"/>
                    <a:pt x="411480" y="329565"/>
                  </a:cubicBezTo>
                  <a:cubicBezTo>
                    <a:pt x="422910" y="343853"/>
                    <a:pt x="433387" y="352425"/>
                    <a:pt x="444817" y="357188"/>
                  </a:cubicBezTo>
                  <a:cubicBezTo>
                    <a:pt x="455295" y="360998"/>
                    <a:pt x="465772" y="360045"/>
                    <a:pt x="473392" y="353378"/>
                  </a:cubicBezTo>
                  <a:cubicBezTo>
                    <a:pt x="477202" y="350520"/>
                    <a:pt x="480060" y="346710"/>
                    <a:pt x="481965" y="342900"/>
                  </a:cubicBezTo>
                  <a:cubicBezTo>
                    <a:pt x="483870" y="339090"/>
                    <a:pt x="484822" y="336233"/>
                    <a:pt x="485775" y="333375"/>
                  </a:cubicBezTo>
                  <a:lnTo>
                    <a:pt x="470535" y="314325"/>
                  </a:lnTo>
                  <a:cubicBezTo>
                    <a:pt x="469582" y="312420"/>
                    <a:pt x="467677" y="311468"/>
                    <a:pt x="466725" y="311468"/>
                  </a:cubicBezTo>
                  <a:cubicBezTo>
                    <a:pt x="464820" y="310515"/>
                    <a:pt x="462915" y="310515"/>
                    <a:pt x="461010" y="311468"/>
                  </a:cubicBezTo>
                  <a:cubicBezTo>
                    <a:pt x="459105" y="312420"/>
                    <a:pt x="457200" y="312420"/>
                    <a:pt x="454342" y="314325"/>
                  </a:cubicBezTo>
                  <a:cubicBezTo>
                    <a:pt x="452437" y="315278"/>
                    <a:pt x="449580" y="316230"/>
                    <a:pt x="448627" y="317183"/>
                  </a:cubicBezTo>
                  <a:lnTo>
                    <a:pt x="444817" y="312420"/>
                  </a:lnTo>
                  <a:lnTo>
                    <a:pt x="494347" y="272415"/>
                  </a:lnTo>
                  <a:lnTo>
                    <a:pt x="495300" y="276225"/>
                  </a:lnTo>
                  <a:cubicBezTo>
                    <a:pt x="494347" y="277178"/>
                    <a:pt x="493395" y="279083"/>
                    <a:pt x="492442" y="280035"/>
                  </a:cubicBezTo>
                  <a:cubicBezTo>
                    <a:pt x="491490" y="280988"/>
                    <a:pt x="490537" y="282893"/>
                    <a:pt x="489585" y="283845"/>
                  </a:cubicBezTo>
                  <a:cubicBezTo>
                    <a:pt x="488632" y="285750"/>
                    <a:pt x="487680" y="287655"/>
                    <a:pt x="488632" y="289560"/>
                  </a:cubicBezTo>
                  <a:cubicBezTo>
                    <a:pt x="489585" y="291465"/>
                    <a:pt x="489585" y="293370"/>
                    <a:pt x="491490" y="294323"/>
                  </a:cubicBezTo>
                  <a:lnTo>
                    <a:pt x="500062" y="305753"/>
                  </a:lnTo>
                  <a:cubicBezTo>
                    <a:pt x="501967" y="307658"/>
                    <a:pt x="502920" y="309563"/>
                    <a:pt x="504825" y="311468"/>
                  </a:cubicBezTo>
                  <a:cubicBezTo>
                    <a:pt x="505777" y="312420"/>
                    <a:pt x="507682" y="314325"/>
                    <a:pt x="508635" y="316230"/>
                  </a:cubicBezTo>
                  <a:cubicBezTo>
                    <a:pt x="506730" y="322898"/>
                    <a:pt x="501967" y="330518"/>
                    <a:pt x="495300" y="340043"/>
                  </a:cubicBezTo>
                  <a:cubicBezTo>
                    <a:pt x="488632" y="349568"/>
                    <a:pt x="481012" y="357188"/>
                    <a:pt x="474345" y="362903"/>
                  </a:cubicBezTo>
                  <a:cubicBezTo>
                    <a:pt x="467677" y="368618"/>
                    <a:pt x="460057" y="372428"/>
                    <a:pt x="452437" y="375285"/>
                  </a:cubicBezTo>
                  <a:cubicBezTo>
                    <a:pt x="444817" y="378143"/>
                    <a:pt x="437197" y="379095"/>
                    <a:pt x="428625" y="378143"/>
                  </a:cubicBezTo>
                  <a:cubicBezTo>
                    <a:pt x="421005" y="377190"/>
                    <a:pt x="413385" y="375285"/>
                    <a:pt x="405765" y="371475"/>
                  </a:cubicBezTo>
                  <a:cubicBezTo>
                    <a:pt x="398145" y="367665"/>
                    <a:pt x="391477" y="361950"/>
                    <a:pt x="384810" y="353378"/>
                  </a:cubicBezTo>
                  <a:cubicBezTo>
                    <a:pt x="379095" y="345758"/>
                    <a:pt x="374332" y="338138"/>
                    <a:pt x="372427" y="329565"/>
                  </a:cubicBezTo>
                  <a:cubicBezTo>
                    <a:pt x="369570" y="320993"/>
                    <a:pt x="368617" y="313373"/>
                    <a:pt x="369570" y="304800"/>
                  </a:cubicBezTo>
                  <a:cubicBezTo>
                    <a:pt x="370522" y="296228"/>
                    <a:pt x="373380" y="288608"/>
                    <a:pt x="378142" y="280988"/>
                  </a:cubicBezTo>
                  <a:cubicBezTo>
                    <a:pt x="382905" y="273368"/>
                    <a:pt x="388620" y="266700"/>
                    <a:pt x="397192" y="260033"/>
                  </a:cubicBezTo>
                  <a:cubicBezTo>
                    <a:pt x="402907" y="255270"/>
                    <a:pt x="408622" y="252413"/>
                    <a:pt x="413385" y="249555"/>
                  </a:cubicBezTo>
                  <a:cubicBezTo>
                    <a:pt x="419100" y="246698"/>
                    <a:pt x="423862" y="245745"/>
                    <a:pt x="428625" y="244793"/>
                  </a:cubicBezTo>
                  <a:lnTo>
                    <a:pt x="429577" y="238125"/>
                  </a:lnTo>
                  <a:close/>
                  <a:moveTo>
                    <a:pt x="1258252" y="140970"/>
                  </a:moveTo>
                  <a:lnTo>
                    <a:pt x="1316355" y="172402"/>
                  </a:lnTo>
                  <a:lnTo>
                    <a:pt x="1313497" y="178117"/>
                  </a:lnTo>
                  <a:cubicBezTo>
                    <a:pt x="1307782" y="176212"/>
                    <a:pt x="1303020" y="174307"/>
                    <a:pt x="1301115" y="174307"/>
                  </a:cubicBezTo>
                  <a:cubicBezTo>
                    <a:pt x="1298257" y="174307"/>
                    <a:pt x="1297305" y="174307"/>
                    <a:pt x="1296352" y="175260"/>
                  </a:cubicBezTo>
                  <a:cubicBezTo>
                    <a:pt x="1296352" y="176212"/>
                    <a:pt x="1296352" y="176212"/>
                    <a:pt x="1295400" y="177165"/>
                  </a:cubicBezTo>
                  <a:cubicBezTo>
                    <a:pt x="1295400" y="178117"/>
                    <a:pt x="1295400" y="179070"/>
                    <a:pt x="1294447" y="180022"/>
                  </a:cubicBezTo>
                  <a:cubicBezTo>
                    <a:pt x="1293495" y="185737"/>
                    <a:pt x="1292542" y="194310"/>
                    <a:pt x="1291590" y="206692"/>
                  </a:cubicBezTo>
                  <a:cubicBezTo>
                    <a:pt x="1290637" y="219075"/>
                    <a:pt x="1288732" y="238125"/>
                    <a:pt x="1285875" y="263842"/>
                  </a:cubicBezTo>
                  <a:cubicBezTo>
                    <a:pt x="1298257" y="253365"/>
                    <a:pt x="1307782" y="245745"/>
                    <a:pt x="1316355" y="238125"/>
                  </a:cubicBezTo>
                  <a:cubicBezTo>
                    <a:pt x="1323975" y="231457"/>
                    <a:pt x="1331595" y="224790"/>
                    <a:pt x="1337310" y="220027"/>
                  </a:cubicBezTo>
                  <a:cubicBezTo>
                    <a:pt x="1340167" y="217170"/>
                    <a:pt x="1343025" y="215265"/>
                    <a:pt x="1344930" y="212407"/>
                  </a:cubicBezTo>
                  <a:cubicBezTo>
                    <a:pt x="1346835" y="210502"/>
                    <a:pt x="1348740" y="208597"/>
                    <a:pt x="1349692" y="206692"/>
                  </a:cubicBezTo>
                  <a:cubicBezTo>
                    <a:pt x="1350645" y="204787"/>
                    <a:pt x="1349692" y="202882"/>
                    <a:pt x="1347787" y="200977"/>
                  </a:cubicBezTo>
                  <a:cubicBezTo>
                    <a:pt x="1345882" y="199072"/>
                    <a:pt x="1342072" y="195262"/>
                    <a:pt x="1336357" y="191452"/>
                  </a:cubicBezTo>
                  <a:lnTo>
                    <a:pt x="1339215" y="185737"/>
                  </a:lnTo>
                  <a:lnTo>
                    <a:pt x="1383030" y="208597"/>
                  </a:lnTo>
                  <a:lnTo>
                    <a:pt x="1381125" y="214312"/>
                  </a:lnTo>
                  <a:cubicBezTo>
                    <a:pt x="1379220" y="213360"/>
                    <a:pt x="1377315" y="213360"/>
                    <a:pt x="1375410" y="212407"/>
                  </a:cubicBezTo>
                  <a:cubicBezTo>
                    <a:pt x="1373505" y="212407"/>
                    <a:pt x="1371600" y="211455"/>
                    <a:pt x="1369695" y="212407"/>
                  </a:cubicBezTo>
                  <a:cubicBezTo>
                    <a:pt x="1366837" y="212407"/>
                    <a:pt x="1364932" y="213360"/>
                    <a:pt x="1362075" y="213360"/>
                  </a:cubicBezTo>
                  <a:cubicBezTo>
                    <a:pt x="1360170" y="214312"/>
                    <a:pt x="1358265" y="215265"/>
                    <a:pt x="1355407" y="217170"/>
                  </a:cubicBezTo>
                  <a:cubicBezTo>
                    <a:pt x="1351597" y="220027"/>
                    <a:pt x="1346835" y="223837"/>
                    <a:pt x="1341120" y="228600"/>
                  </a:cubicBezTo>
                  <a:cubicBezTo>
                    <a:pt x="1334452" y="233362"/>
                    <a:pt x="1327785" y="239077"/>
                    <a:pt x="1319212" y="246697"/>
                  </a:cubicBezTo>
                  <a:cubicBezTo>
                    <a:pt x="1311592" y="252412"/>
                    <a:pt x="1303972" y="259080"/>
                    <a:pt x="1295400" y="266700"/>
                  </a:cubicBezTo>
                  <a:cubicBezTo>
                    <a:pt x="1286827" y="273367"/>
                    <a:pt x="1278255" y="280987"/>
                    <a:pt x="1270635" y="287655"/>
                  </a:cubicBezTo>
                  <a:lnTo>
                    <a:pt x="1255395" y="280035"/>
                  </a:lnTo>
                  <a:cubicBezTo>
                    <a:pt x="1257300" y="259080"/>
                    <a:pt x="1259205" y="237172"/>
                    <a:pt x="1262062" y="215265"/>
                  </a:cubicBezTo>
                  <a:cubicBezTo>
                    <a:pt x="1263967" y="193357"/>
                    <a:pt x="1265872" y="178117"/>
                    <a:pt x="1266825" y="169545"/>
                  </a:cubicBezTo>
                  <a:cubicBezTo>
                    <a:pt x="1266825" y="166687"/>
                    <a:pt x="1266825" y="163830"/>
                    <a:pt x="1266825" y="161925"/>
                  </a:cubicBezTo>
                  <a:cubicBezTo>
                    <a:pt x="1266825" y="160020"/>
                    <a:pt x="1265872" y="158115"/>
                    <a:pt x="1263967" y="155257"/>
                  </a:cubicBezTo>
                  <a:cubicBezTo>
                    <a:pt x="1263015" y="153352"/>
                    <a:pt x="1262062" y="152400"/>
                    <a:pt x="1260157" y="150495"/>
                  </a:cubicBezTo>
                  <a:cubicBezTo>
                    <a:pt x="1259205" y="149542"/>
                    <a:pt x="1257300" y="148590"/>
                    <a:pt x="1255395" y="146685"/>
                  </a:cubicBezTo>
                  <a:close/>
                  <a:moveTo>
                    <a:pt x="1105853" y="95250"/>
                  </a:moveTo>
                  <a:lnTo>
                    <a:pt x="1171575" y="112395"/>
                  </a:lnTo>
                  <a:lnTo>
                    <a:pt x="1169670" y="119062"/>
                  </a:lnTo>
                  <a:cubicBezTo>
                    <a:pt x="1167765" y="119062"/>
                    <a:pt x="1165860" y="118110"/>
                    <a:pt x="1163003" y="118110"/>
                  </a:cubicBezTo>
                  <a:cubicBezTo>
                    <a:pt x="1160145" y="118110"/>
                    <a:pt x="1158240" y="118110"/>
                    <a:pt x="1156335" y="118110"/>
                  </a:cubicBezTo>
                  <a:cubicBezTo>
                    <a:pt x="1154430" y="118110"/>
                    <a:pt x="1152525" y="119062"/>
                    <a:pt x="1151573" y="120015"/>
                  </a:cubicBezTo>
                  <a:cubicBezTo>
                    <a:pt x="1150620" y="120967"/>
                    <a:pt x="1149668" y="122872"/>
                    <a:pt x="1148715" y="124777"/>
                  </a:cubicBezTo>
                  <a:lnTo>
                    <a:pt x="1126808" y="208597"/>
                  </a:lnTo>
                  <a:cubicBezTo>
                    <a:pt x="1125855" y="210502"/>
                    <a:pt x="1125855" y="212407"/>
                    <a:pt x="1126808" y="214312"/>
                  </a:cubicBezTo>
                  <a:cubicBezTo>
                    <a:pt x="1126808" y="216217"/>
                    <a:pt x="1128713" y="217170"/>
                    <a:pt x="1130618" y="219075"/>
                  </a:cubicBezTo>
                  <a:cubicBezTo>
                    <a:pt x="1131570" y="220027"/>
                    <a:pt x="1133475" y="220980"/>
                    <a:pt x="1136333" y="221932"/>
                  </a:cubicBezTo>
                  <a:cubicBezTo>
                    <a:pt x="1139190" y="222885"/>
                    <a:pt x="1141095" y="223837"/>
                    <a:pt x="1143000" y="224790"/>
                  </a:cubicBezTo>
                  <a:lnTo>
                    <a:pt x="1141095" y="230505"/>
                  </a:lnTo>
                  <a:lnTo>
                    <a:pt x="1075373" y="213360"/>
                  </a:lnTo>
                  <a:lnTo>
                    <a:pt x="1077278" y="206692"/>
                  </a:lnTo>
                  <a:cubicBezTo>
                    <a:pt x="1079183" y="206692"/>
                    <a:pt x="1081088" y="207645"/>
                    <a:pt x="1083945" y="207645"/>
                  </a:cubicBezTo>
                  <a:cubicBezTo>
                    <a:pt x="1086803" y="208597"/>
                    <a:pt x="1088708" y="208597"/>
                    <a:pt x="1090613" y="208597"/>
                  </a:cubicBezTo>
                  <a:cubicBezTo>
                    <a:pt x="1092518" y="208597"/>
                    <a:pt x="1094423" y="207645"/>
                    <a:pt x="1095375" y="206692"/>
                  </a:cubicBezTo>
                  <a:cubicBezTo>
                    <a:pt x="1096328" y="205740"/>
                    <a:pt x="1097280" y="203835"/>
                    <a:pt x="1098233" y="201930"/>
                  </a:cubicBezTo>
                  <a:lnTo>
                    <a:pt x="1120140" y="118110"/>
                  </a:lnTo>
                  <a:cubicBezTo>
                    <a:pt x="1120140" y="116205"/>
                    <a:pt x="1121093" y="114300"/>
                    <a:pt x="1120140" y="112395"/>
                  </a:cubicBezTo>
                  <a:cubicBezTo>
                    <a:pt x="1120140" y="110490"/>
                    <a:pt x="1118235" y="109537"/>
                    <a:pt x="1116330" y="107632"/>
                  </a:cubicBezTo>
                  <a:cubicBezTo>
                    <a:pt x="1115378" y="106680"/>
                    <a:pt x="1113473" y="105727"/>
                    <a:pt x="1110615" y="104775"/>
                  </a:cubicBezTo>
                  <a:cubicBezTo>
                    <a:pt x="1107758" y="103822"/>
                    <a:pt x="1105853" y="102870"/>
                    <a:pt x="1103948" y="101917"/>
                  </a:cubicBezTo>
                  <a:close/>
                  <a:moveTo>
                    <a:pt x="777240" y="88583"/>
                  </a:moveTo>
                  <a:lnTo>
                    <a:pt x="779145" y="93345"/>
                  </a:lnTo>
                  <a:cubicBezTo>
                    <a:pt x="777240" y="94298"/>
                    <a:pt x="775335" y="95250"/>
                    <a:pt x="772477" y="96203"/>
                  </a:cubicBezTo>
                  <a:cubicBezTo>
                    <a:pt x="769620" y="97155"/>
                    <a:pt x="767715" y="99060"/>
                    <a:pt x="765810" y="100965"/>
                  </a:cubicBezTo>
                  <a:cubicBezTo>
                    <a:pt x="763905" y="102870"/>
                    <a:pt x="762952" y="105728"/>
                    <a:pt x="762952" y="109538"/>
                  </a:cubicBezTo>
                  <a:cubicBezTo>
                    <a:pt x="762952" y="113348"/>
                    <a:pt x="763905" y="119063"/>
                    <a:pt x="765810" y="125730"/>
                  </a:cubicBezTo>
                  <a:lnTo>
                    <a:pt x="777240" y="169545"/>
                  </a:lnTo>
                  <a:cubicBezTo>
                    <a:pt x="781050" y="182880"/>
                    <a:pt x="779145" y="194310"/>
                    <a:pt x="772477" y="203835"/>
                  </a:cubicBezTo>
                  <a:cubicBezTo>
                    <a:pt x="765810" y="214313"/>
                    <a:pt x="755332" y="220980"/>
                    <a:pt x="741045" y="224790"/>
                  </a:cubicBezTo>
                  <a:cubicBezTo>
                    <a:pt x="723900" y="229553"/>
                    <a:pt x="710565" y="228600"/>
                    <a:pt x="699135" y="223838"/>
                  </a:cubicBezTo>
                  <a:cubicBezTo>
                    <a:pt x="687705" y="219075"/>
                    <a:pt x="680085" y="209550"/>
                    <a:pt x="677227" y="196215"/>
                  </a:cubicBezTo>
                  <a:lnTo>
                    <a:pt x="661035" y="136208"/>
                  </a:lnTo>
                  <a:cubicBezTo>
                    <a:pt x="661035" y="134303"/>
                    <a:pt x="660082" y="132398"/>
                    <a:pt x="658177" y="131445"/>
                  </a:cubicBezTo>
                  <a:cubicBezTo>
                    <a:pt x="657225" y="130493"/>
                    <a:pt x="655320" y="129540"/>
                    <a:pt x="653415" y="128588"/>
                  </a:cubicBezTo>
                  <a:cubicBezTo>
                    <a:pt x="651510" y="128588"/>
                    <a:pt x="649605" y="128588"/>
                    <a:pt x="647700" y="128588"/>
                  </a:cubicBezTo>
                  <a:cubicBezTo>
                    <a:pt x="645795" y="128588"/>
                    <a:pt x="643890" y="128588"/>
                    <a:pt x="641985" y="129540"/>
                  </a:cubicBezTo>
                  <a:lnTo>
                    <a:pt x="640080" y="123825"/>
                  </a:lnTo>
                  <a:lnTo>
                    <a:pt x="701992" y="107633"/>
                  </a:lnTo>
                  <a:lnTo>
                    <a:pt x="703897" y="114300"/>
                  </a:lnTo>
                  <a:cubicBezTo>
                    <a:pt x="701992" y="115253"/>
                    <a:pt x="700087" y="115253"/>
                    <a:pt x="699135" y="116205"/>
                  </a:cubicBezTo>
                  <a:cubicBezTo>
                    <a:pt x="697230" y="117158"/>
                    <a:pt x="695325" y="118110"/>
                    <a:pt x="694372" y="119063"/>
                  </a:cubicBezTo>
                  <a:cubicBezTo>
                    <a:pt x="692467" y="120015"/>
                    <a:pt x="691515" y="121920"/>
                    <a:pt x="690562" y="123825"/>
                  </a:cubicBezTo>
                  <a:cubicBezTo>
                    <a:pt x="690562" y="125730"/>
                    <a:pt x="690562" y="127635"/>
                    <a:pt x="690562" y="129540"/>
                  </a:cubicBezTo>
                  <a:lnTo>
                    <a:pt x="706755" y="188595"/>
                  </a:lnTo>
                  <a:cubicBezTo>
                    <a:pt x="709612" y="200025"/>
                    <a:pt x="714375" y="208598"/>
                    <a:pt x="721042" y="212408"/>
                  </a:cubicBezTo>
                  <a:cubicBezTo>
                    <a:pt x="727710" y="216218"/>
                    <a:pt x="736282" y="217170"/>
                    <a:pt x="745807" y="214313"/>
                  </a:cubicBezTo>
                  <a:cubicBezTo>
                    <a:pt x="755332" y="211455"/>
                    <a:pt x="762000" y="206693"/>
                    <a:pt x="765810" y="199073"/>
                  </a:cubicBezTo>
                  <a:cubicBezTo>
                    <a:pt x="769620" y="191453"/>
                    <a:pt x="770572" y="181928"/>
                    <a:pt x="766762" y="171450"/>
                  </a:cubicBezTo>
                  <a:lnTo>
                    <a:pt x="756285" y="131445"/>
                  </a:lnTo>
                  <a:cubicBezTo>
                    <a:pt x="754380" y="124778"/>
                    <a:pt x="752475" y="119063"/>
                    <a:pt x="750570" y="116205"/>
                  </a:cubicBezTo>
                  <a:cubicBezTo>
                    <a:pt x="748665" y="113348"/>
                    <a:pt x="746760" y="110490"/>
                    <a:pt x="743902" y="109538"/>
                  </a:cubicBezTo>
                  <a:cubicBezTo>
                    <a:pt x="741997" y="108585"/>
                    <a:pt x="739140" y="108585"/>
                    <a:pt x="735330" y="108585"/>
                  </a:cubicBezTo>
                  <a:cubicBezTo>
                    <a:pt x="731520" y="108585"/>
                    <a:pt x="728662" y="108585"/>
                    <a:pt x="727710" y="108585"/>
                  </a:cubicBezTo>
                  <a:lnTo>
                    <a:pt x="725805" y="101918"/>
                  </a:lnTo>
                  <a:close/>
                  <a:moveTo>
                    <a:pt x="867728" y="76200"/>
                  </a:moveTo>
                  <a:lnTo>
                    <a:pt x="913448" y="77152"/>
                  </a:lnTo>
                  <a:lnTo>
                    <a:pt x="979170" y="160972"/>
                  </a:lnTo>
                  <a:lnTo>
                    <a:pt x="980123" y="114300"/>
                  </a:lnTo>
                  <a:cubicBezTo>
                    <a:pt x="980123" y="106680"/>
                    <a:pt x="980123" y="101917"/>
                    <a:pt x="979170" y="98107"/>
                  </a:cubicBezTo>
                  <a:cubicBezTo>
                    <a:pt x="978218" y="94297"/>
                    <a:pt x="976313" y="91440"/>
                    <a:pt x="974408" y="90487"/>
                  </a:cubicBezTo>
                  <a:cubicBezTo>
                    <a:pt x="972503" y="89535"/>
                    <a:pt x="970598" y="87630"/>
                    <a:pt x="966788" y="86677"/>
                  </a:cubicBezTo>
                  <a:cubicBezTo>
                    <a:pt x="963930" y="85725"/>
                    <a:pt x="961073" y="84772"/>
                    <a:pt x="959168" y="84772"/>
                  </a:cubicBezTo>
                  <a:lnTo>
                    <a:pt x="959168" y="78105"/>
                  </a:lnTo>
                  <a:lnTo>
                    <a:pt x="1011555" y="79057"/>
                  </a:lnTo>
                  <a:lnTo>
                    <a:pt x="1009650" y="84772"/>
                  </a:lnTo>
                  <a:cubicBezTo>
                    <a:pt x="1007745" y="84772"/>
                    <a:pt x="1005840" y="84772"/>
                    <a:pt x="1002983" y="85725"/>
                  </a:cubicBezTo>
                  <a:cubicBezTo>
                    <a:pt x="1000125" y="85725"/>
                    <a:pt x="997268" y="87630"/>
                    <a:pt x="995363" y="88582"/>
                  </a:cubicBezTo>
                  <a:cubicBezTo>
                    <a:pt x="993458" y="90487"/>
                    <a:pt x="991553" y="92392"/>
                    <a:pt x="990600" y="96202"/>
                  </a:cubicBezTo>
                  <a:cubicBezTo>
                    <a:pt x="989648" y="100012"/>
                    <a:pt x="988695" y="105727"/>
                    <a:pt x="988695" y="112395"/>
                  </a:cubicBezTo>
                  <a:lnTo>
                    <a:pt x="987743" y="200025"/>
                  </a:lnTo>
                  <a:lnTo>
                    <a:pt x="972503" y="200025"/>
                  </a:lnTo>
                  <a:lnTo>
                    <a:pt x="898208" y="104775"/>
                  </a:lnTo>
                  <a:lnTo>
                    <a:pt x="897255" y="161925"/>
                  </a:lnTo>
                  <a:cubicBezTo>
                    <a:pt x="897255" y="168592"/>
                    <a:pt x="897255" y="174307"/>
                    <a:pt x="898208" y="178117"/>
                  </a:cubicBezTo>
                  <a:cubicBezTo>
                    <a:pt x="899160" y="181927"/>
                    <a:pt x="901065" y="184785"/>
                    <a:pt x="902970" y="186690"/>
                  </a:cubicBezTo>
                  <a:cubicBezTo>
                    <a:pt x="904875" y="187642"/>
                    <a:pt x="906780" y="189547"/>
                    <a:pt x="910590" y="190500"/>
                  </a:cubicBezTo>
                  <a:cubicBezTo>
                    <a:pt x="913448" y="191452"/>
                    <a:pt x="916305" y="192405"/>
                    <a:pt x="918210" y="192405"/>
                  </a:cubicBezTo>
                  <a:lnTo>
                    <a:pt x="918210" y="199072"/>
                  </a:lnTo>
                  <a:lnTo>
                    <a:pt x="865823" y="198120"/>
                  </a:lnTo>
                  <a:lnTo>
                    <a:pt x="865823" y="191452"/>
                  </a:lnTo>
                  <a:cubicBezTo>
                    <a:pt x="867728" y="191452"/>
                    <a:pt x="870585" y="190500"/>
                    <a:pt x="873443" y="190500"/>
                  </a:cubicBezTo>
                  <a:cubicBezTo>
                    <a:pt x="876300" y="189547"/>
                    <a:pt x="879158" y="188595"/>
                    <a:pt x="881063" y="187642"/>
                  </a:cubicBezTo>
                  <a:cubicBezTo>
                    <a:pt x="882968" y="185737"/>
                    <a:pt x="884873" y="183832"/>
                    <a:pt x="885825" y="180022"/>
                  </a:cubicBezTo>
                  <a:cubicBezTo>
                    <a:pt x="886778" y="177165"/>
                    <a:pt x="886778" y="171450"/>
                    <a:pt x="886778" y="162877"/>
                  </a:cubicBezTo>
                  <a:lnTo>
                    <a:pt x="887730" y="104775"/>
                  </a:lnTo>
                  <a:cubicBezTo>
                    <a:pt x="887730" y="101917"/>
                    <a:pt x="887730" y="99060"/>
                    <a:pt x="886778" y="96202"/>
                  </a:cubicBezTo>
                  <a:cubicBezTo>
                    <a:pt x="885825" y="93345"/>
                    <a:pt x="884873" y="91440"/>
                    <a:pt x="882968" y="89535"/>
                  </a:cubicBezTo>
                  <a:cubicBezTo>
                    <a:pt x="881063" y="87630"/>
                    <a:pt x="879158" y="85725"/>
                    <a:pt x="876300" y="84772"/>
                  </a:cubicBezTo>
                  <a:cubicBezTo>
                    <a:pt x="873443" y="83820"/>
                    <a:pt x="870585" y="82867"/>
                    <a:pt x="867728" y="81915"/>
                  </a:cubicBezTo>
                  <a:close/>
                  <a:moveTo>
                    <a:pt x="925830" y="29527"/>
                  </a:moveTo>
                  <a:cubicBezTo>
                    <a:pt x="804862" y="29527"/>
                    <a:pt x="687705" y="53340"/>
                    <a:pt x="577215" y="100012"/>
                  </a:cubicBezTo>
                  <a:cubicBezTo>
                    <a:pt x="470535" y="145732"/>
                    <a:pt x="374332" y="210502"/>
                    <a:pt x="292417" y="292417"/>
                  </a:cubicBezTo>
                  <a:cubicBezTo>
                    <a:pt x="210502" y="375285"/>
                    <a:pt x="145732" y="470535"/>
                    <a:pt x="100965" y="577215"/>
                  </a:cubicBezTo>
                  <a:cubicBezTo>
                    <a:pt x="54292" y="687705"/>
                    <a:pt x="30480" y="804862"/>
                    <a:pt x="30480" y="925830"/>
                  </a:cubicBezTo>
                  <a:cubicBezTo>
                    <a:pt x="30480" y="1046797"/>
                    <a:pt x="54292" y="1163955"/>
                    <a:pt x="100965" y="1274445"/>
                  </a:cubicBezTo>
                  <a:cubicBezTo>
                    <a:pt x="145732" y="1381125"/>
                    <a:pt x="210502" y="1477327"/>
                    <a:pt x="292417" y="1559242"/>
                  </a:cubicBezTo>
                  <a:cubicBezTo>
                    <a:pt x="375285" y="1641157"/>
                    <a:pt x="470535" y="1705927"/>
                    <a:pt x="577215" y="1750695"/>
                  </a:cubicBezTo>
                  <a:cubicBezTo>
                    <a:pt x="687705" y="1797367"/>
                    <a:pt x="804862" y="1821180"/>
                    <a:pt x="925830" y="1821180"/>
                  </a:cubicBezTo>
                  <a:cubicBezTo>
                    <a:pt x="1046797" y="1821180"/>
                    <a:pt x="1163955" y="1797367"/>
                    <a:pt x="1274445" y="1750695"/>
                  </a:cubicBezTo>
                  <a:cubicBezTo>
                    <a:pt x="1381125" y="1705927"/>
                    <a:pt x="1477327" y="1641157"/>
                    <a:pt x="1559242" y="1559242"/>
                  </a:cubicBezTo>
                  <a:cubicBezTo>
                    <a:pt x="1641157" y="1476375"/>
                    <a:pt x="1705927" y="1381125"/>
                    <a:pt x="1750695" y="1274445"/>
                  </a:cubicBezTo>
                  <a:cubicBezTo>
                    <a:pt x="1797367" y="1163955"/>
                    <a:pt x="1821180" y="1046797"/>
                    <a:pt x="1821180" y="925830"/>
                  </a:cubicBezTo>
                  <a:cubicBezTo>
                    <a:pt x="1821180" y="804862"/>
                    <a:pt x="1797367" y="687705"/>
                    <a:pt x="1750695" y="577215"/>
                  </a:cubicBezTo>
                  <a:cubicBezTo>
                    <a:pt x="1705927" y="470535"/>
                    <a:pt x="1641157" y="374332"/>
                    <a:pt x="1559242" y="292417"/>
                  </a:cubicBezTo>
                  <a:cubicBezTo>
                    <a:pt x="1476375" y="209550"/>
                    <a:pt x="1381125" y="144780"/>
                    <a:pt x="1274445" y="100012"/>
                  </a:cubicBezTo>
                  <a:cubicBezTo>
                    <a:pt x="1163955" y="53340"/>
                    <a:pt x="1046797" y="29527"/>
                    <a:pt x="925830" y="29527"/>
                  </a:cubicBezTo>
                  <a:close/>
                  <a:moveTo>
                    <a:pt x="925830" y="0"/>
                  </a:moveTo>
                  <a:cubicBezTo>
                    <a:pt x="1050607" y="0"/>
                    <a:pt x="1171575" y="24765"/>
                    <a:pt x="1285875" y="72390"/>
                  </a:cubicBezTo>
                  <a:cubicBezTo>
                    <a:pt x="1396365" y="119062"/>
                    <a:pt x="1495425" y="185737"/>
                    <a:pt x="1579245" y="271462"/>
                  </a:cubicBezTo>
                  <a:cubicBezTo>
                    <a:pt x="1664017" y="356235"/>
                    <a:pt x="1730692" y="455295"/>
                    <a:pt x="1777365" y="565785"/>
                  </a:cubicBezTo>
                  <a:cubicBezTo>
                    <a:pt x="1824990" y="680085"/>
                    <a:pt x="1849755" y="801052"/>
                    <a:pt x="1849755" y="925830"/>
                  </a:cubicBezTo>
                  <a:cubicBezTo>
                    <a:pt x="1849755" y="1050607"/>
                    <a:pt x="1825942" y="1171575"/>
                    <a:pt x="1777365" y="1285875"/>
                  </a:cubicBezTo>
                  <a:cubicBezTo>
                    <a:pt x="1730692" y="1396365"/>
                    <a:pt x="1664017" y="1495425"/>
                    <a:pt x="1579245" y="1580197"/>
                  </a:cubicBezTo>
                  <a:cubicBezTo>
                    <a:pt x="1494472" y="1664970"/>
                    <a:pt x="1395412" y="1731645"/>
                    <a:pt x="1284922" y="1778317"/>
                  </a:cubicBezTo>
                  <a:cubicBezTo>
                    <a:pt x="1171575" y="1825942"/>
                    <a:pt x="1049655" y="1850707"/>
                    <a:pt x="924877" y="1850707"/>
                  </a:cubicBezTo>
                  <a:cubicBezTo>
                    <a:pt x="800100" y="1850707"/>
                    <a:pt x="679132" y="1826895"/>
                    <a:pt x="564832" y="1778317"/>
                  </a:cubicBezTo>
                  <a:cubicBezTo>
                    <a:pt x="454342" y="1731645"/>
                    <a:pt x="355282" y="1664970"/>
                    <a:pt x="270510" y="1580197"/>
                  </a:cubicBezTo>
                  <a:cubicBezTo>
                    <a:pt x="185737" y="1495425"/>
                    <a:pt x="119062" y="1396365"/>
                    <a:pt x="72390" y="1285875"/>
                  </a:cubicBezTo>
                  <a:cubicBezTo>
                    <a:pt x="24765" y="1171575"/>
                    <a:pt x="0" y="1050607"/>
                    <a:pt x="0" y="925830"/>
                  </a:cubicBezTo>
                  <a:cubicBezTo>
                    <a:pt x="0" y="801052"/>
                    <a:pt x="24765" y="679132"/>
                    <a:pt x="73342" y="564832"/>
                  </a:cubicBezTo>
                  <a:cubicBezTo>
                    <a:pt x="120015" y="454342"/>
                    <a:pt x="186690" y="355282"/>
                    <a:pt x="271462" y="270510"/>
                  </a:cubicBezTo>
                  <a:cubicBezTo>
                    <a:pt x="356235" y="185737"/>
                    <a:pt x="455295" y="119062"/>
                    <a:pt x="565785" y="72390"/>
                  </a:cubicBezTo>
                  <a:cubicBezTo>
                    <a:pt x="679132" y="24765"/>
                    <a:pt x="801052" y="0"/>
                    <a:pt x="92583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" name="ïŝľîde">
              <a:extLst>
                <a:ext uri="{FF2B5EF4-FFF2-40B4-BE49-F238E27FC236}">
                  <a16:creationId xmlns:a16="http://schemas.microsoft.com/office/drawing/2014/main" id="{911C3FE8-91BE-3B4D-B301-908978C85EC7}"/>
                </a:ext>
              </a:extLst>
            </p:cNvPr>
            <p:cNvSpPr/>
            <p:nvPr/>
          </p:nvSpPr>
          <p:spPr>
            <a:xfrm>
              <a:off x="5033961" y="3989070"/>
              <a:ext cx="4351972" cy="310515"/>
            </a:xfrm>
            <a:custGeom>
              <a:avLst/>
              <a:gdLst>
                <a:gd name="connsiteX0" fmla="*/ 3189922 w 4351972"/>
                <a:gd name="connsiteY0" fmla="*/ 24765 h 310515"/>
                <a:gd name="connsiteX1" fmla="*/ 3189922 w 4351972"/>
                <a:gd name="connsiteY1" fmla="*/ 151448 h 310515"/>
                <a:gd name="connsiteX2" fmla="*/ 3217545 w 4351972"/>
                <a:gd name="connsiteY2" fmla="*/ 151448 h 310515"/>
                <a:gd name="connsiteX3" fmla="*/ 3266122 w 4351972"/>
                <a:gd name="connsiteY3" fmla="*/ 133350 h 310515"/>
                <a:gd name="connsiteX4" fmla="*/ 3284220 w 4351972"/>
                <a:gd name="connsiteY4" fmla="*/ 82868 h 310515"/>
                <a:gd name="connsiteX5" fmla="*/ 3268980 w 4351972"/>
                <a:gd name="connsiteY5" fmla="*/ 40005 h 310515"/>
                <a:gd name="connsiteX6" fmla="*/ 3225164 w 4351972"/>
                <a:gd name="connsiteY6" fmla="*/ 24765 h 310515"/>
                <a:gd name="connsiteX7" fmla="*/ 83820 w 4351972"/>
                <a:gd name="connsiteY7" fmla="*/ 24765 h 310515"/>
                <a:gd name="connsiteX8" fmla="*/ 83820 w 4351972"/>
                <a:gd name="connsiteY8" fmla="*/ 155258 h 310515"/>
                <a:gd name="connsiteX9" fmla="*/ 104775 w 4351972"/>
                <a:gd name="connsiteY9" fmla="*/ 155258 h 310515"/>
                <a:gd name="connsiteX10" fmla="*/ 140970 w 4351972"/>
                <a:gd name="connsiteY10" fmla="*/ 148590 h 310515"/>
                <a:gd name="connsiteX11" fmla="*/ 162877 w 4351972"/>
                <a:gd name="connsiteY11" fmla="*/ 130493 h 310515"/>
                <a:gd name="connsiteX12" fmla="*/ 172402 w 4351972"/>
                <a:gd name="connsiteY12" fmla="*/ 109538 h 310515"/>
                <a:gd name="connsiteX13" fmla="*/ 174307 w 4351972"/>
                <a:gd name="connsiteY13" fmla="*/ 90488 h 310515"/>
                <a:gd name="connsiteX14" fmla="*/ 171450 w 4351972"/>
                <a:gd name="connsiteY14" fmla="*/ 66675 h 310515"/>
                <a:gd name="connsiteX15" fmla="*/ 161925 w 4351972"/>
                <a:gd name="connsiteY15" fmla="*/ 45720 h 310515"/>
                <a:gd name="connsiteX16" fmla="*/ 142875 w 4351972"/>
                <a:gd name="connsiteY16" fmla="*/ 30480 h 310515"/>
                <a:gd name="connsiteX17" fmla="*/ 113347 w 4351972"/>
                <a:gd name="connsiteY17" fmla="*/ 24765 h 310515"/>
                <a:gd name="connsiteX18" fmla="*/ 4067175 w 4351972"/>
                <a:gd name="connsiteY18" fmla="*/ 7620 h 310515"/>
                <a:gd name="connsiteX19" fmla="*/ 4192905 w 4351972"/>
                <a:gd name="connsiteY19" fmla="*/ 7620 h 310515"/>
                <a:gd name="connsiteX20" fmla="*/ 4192905 w 4351972"/>
                <a:gd name="connsiteY20" fmla="*/ 22860 h 310515"/>
                <a:gd name="connsiteX21" fmla="*/ 4163377 w 4351972"/>
                <a:gd name="connsiteY21" fmla="*/ 25717 h 310515"/>
                <a:gd name="connsiteX22" fmla="*/ 4154805 w 4351972"/>
                <a:gd name="connsiteY22" fmla="*/ 32385 h 310515"/>
                <a:gd name="connsiteX23" fmla="*/ 4155757 w 4351972"/>
                <a:gd name="connsiteY23" fmla="*/ 37147 h 310515"/>
                <a:gd name="connsiteX24" fmla="*/ 4159567 w 4351972"/>
                <a:gd name="connsiteY24" fmla="*/ 44767 h 310515"/>
                <a:gd name="connsiteX25" fmla="*/ 4166235 w 4351972"/>
                <a:gd name="connsiteY25" fmla="*/ 57150 h 310515"/>
                <a:gd name="connsiteX26" fmla="*/ 4172902 w 4351972"/>
                <a:gd name="connsiteY26" fmla="*/ 70485 h 310515"/>
                <a:gd name="connsiteX27" fmla="*/ 4192905 w 4351972"/>
                <a:gd name="connsiteY27" fmla="*/ 107632 h 310515"/>
                <a:gd name="connsiteX28" fmla="*/ 4219575 w 4351972"/>
                <a:gd name="connsiteY28" fmla="*/ 155257 h 310515"/>
                <a:gd name="connsiteX29" fmla="*/ 4270057 w 4351972"/>
                <a:gd name="connsiteY29" fmla="*/ 73342 h 310515"/>
                <a:gd name="connsiteX30" fmla="*/ 4287202 w 4351972"/>
                <a:gd name="connsiteY30" fmla="*/ 38100 h 310515"/>
                <a:gd name="connsiteX31" fmla="*/ 4283392 w 4351972"/>
                <a:gd name="connsiteY31" fmla="*/ 30480 h 310515"/>
                <a:gd name="connsiteX32" fmla="*/ 4273867 w 4351972"/>
                <a:gd name="connsiteY32" fmla="*/ 25717 h 310515"/>
                <a:gd name="connsiteX33" fmla="*/ 4260532 w 4351972"/>
                <a:gd name="connsiteY33" fmla="*/ 23812 h 310515"/>
                <a:gd name="connsiteX34" fmla="*/ 4247197 w 4351972"/>
                <a:gd name="connsiteY34" fmla="*/ 22860 h 310515"/>
                <a:gd name="connsiteX35" fmla="*/ 4247197 w 4351972"/>
                <a:gd name="connsiteY35" fmla="*/ 7620 h 310515"/>
                <a:gd name="connsiteX36" fmla="*/ 4350067 w 4351972"/>
                <a:gd name="connsiteY36" fmla="*/ 7620 h 310515"/>
                <a:gd name="connsiteX37" fmla="*/ 4350067 w 4351972"/>
                <a:gd name="connsiteY37" fmla="*/ 22860 h 310515"/>
                <a:gd name="connsiteX38" fmla="*/ 4351972 w 4351972"/>
                <a:gd name="connsiteY38" fmla="*/ 22860 h 310515"/>
                <a:gd name="connsiteX39" fmla="*/ 4340542 w 4351972"/>
                <a:gd name="connsiteY39" fmla="*/ 25717 h 310515"/>
                <a:gd name="connsiteX40" fmla="*/ 4329112 w 4351972"/>
                <a:gd name="connsiteY40" fmla="*/ 30480 h 310515"/>
                <a:gd name="connsiteX41" fmla="*/ 4317682 w 4351972"/>
                <a:gd name="connsiteY41" fmla="*/ 38100 h 310515"/>
                <a:gd name="connsiteX42" fmla="*/ 4306252 w 4351972"/>
                <a:gd name="connsiteY42" fmla="*/ 52387 h 310515"/>
                <a:gd name="connsiteX43" fmla="*/ 4276725 w 4351972"/>
                <a:gd name="connsiteY43" fmla="*/ 99060 h 310515"/>
                <a:gd name="connsiteX44" fmla="*/ 4242435 w 4351972"/>
                <a:gd name="connsiteY44" fmla="*/ 159067 h 310515"/>
                <a:gd name="connsiteX45" fmla="*/ 4231957 w 4351972"/>
                <a:gd name="connsiteY45" fmla="*/ 180022 h 310515"/>
                <a:gd name="connsiteX46" fmla="*/ 4229100 w 4351972"/>
                <a:gd name="connsiteY46" fmla="*/ 203835 h 310515"/>
                <a:gd name="connsiteX47" fmla="*/ 4229100 w 4351972"/>
                <a:gd name="connsiteY47" fmla="*/ 260032 h 310515"/>
                <a:gd name="connsiteX48" fmla="*/ 4231957 w 4351972"/>
                <a:gd name="connsiteY48" fmla="*/ 273367 h 310515"/>
                <a:gd name="connsiteX49" fmla="*/ 4242435 w 4351972"/>
                <a:gd name="connsiteY49" fmla="*/ 281940 h 310515"/>
                <a:gd name="connsiteX50" fmla="*/ 4257675 w 4351972"/>
                <a:gd name="connsiteY50" fmla="*/ 285750 h 310515"/>
                <a:gd name="connsiteX51" fmla="*/ 4275772 w 4351972"/>
                <a:gd name="connsiteY51" fmla="*/ 288607 h 310515"/>
                <a:gd name="connsiteX52" fmla="*/ 4275772 w 4351972"/>
                <a:gd name="connsiteY52" fmla="*/ 303847 h 310515"/>
                <a:gd name="connsiteX53" fmla="*/ 4137660 w 4351972"/>
                <a:gd name="connsiteY53" fmla="*/ 303847 h 310515"/>
                <a:gd name="connsiteX54" fmla="*/ 4137660 w 4351972"/>
                <a:gd name="connsiteY54" fmla="*/ 288607 h 310515"/>
                <a:gd name="connsiteX55" fmla="*/ 4154805 w 4351972"/>
                <a:gd name="connsiteY55" fmla="*/ 286702 h 310515"/>
                <a:gd name="connsiteX56" fmla="*/ 4170997 w 4351972"/>
                <a:gd name="connsiteY56" fmla="*/ 283845 h 310515"/>
                <a:gd name="connsiteX57" fmla="*/ 4181475 w 4351972"/>
                <a:gd name="connsiteY57" fmla="*/ 275272 h 310515"/>
                <a:gd name="connsiteX58" fmla="*/ 4184332 w 4351972"/>
                <a:gd name="connsiteY58" fmla="*/ 261937 h 310515"/>
                <a:gd name="connsiteX59" fmla="*/ 4184332 w 4351972"/>
                <a:gd name="connsiteY59" fmla="*/ 190500 h 310515"/>
                <a:gd name="connsiteX60" fmla="*/ 4180522 w 4351972"/>
                <a:gd name="connsiteY60" fmla="*/ 178117 h 310515"/>
                <a:gd name="connsiteX61" fmla="*/ 4170997 w 4351972"/>
                <a:gd name="connsiteY61" fmla="*/ 158115 h 310515"/>
                <a:gd name="connsiteX62" fmla="*/ 4143375 w 4351972"/>
                <a:gd name="connsiteY62" fmla="*/ 105727 h 310515"/>
                <a:gd name="connsiteX63" fmla="*/ 4116705 w 4351972"/>
                <a:gd name="connsiteY63" fmla="*/ 58102 h 310515"/>
                <a:gd name="connsiteX64" fmla="*/ 4104322 w 4351972"/>
                <a:gd name="connsiteY64" fmla="*/ 40005 h 310515"/>
                <a:gd name="connsiteX65" fmla="*/ 4091940 w 4351972"/>
                <a:gd name="connsiteY65" fmla="*/ 29527 h 310515"/>
                <a:gd name="connsiteX66" fmla="*/ 4079557 w 4351972"/>
                <a:gd name="connsiteY66" fmla="*/ 24765 h 310515"/>
                <a:gd name="connsiteX67" fmla="*/ 4067175 w 4351972"/>
                <a:gd name="connsiteY67" fmla="*/ 22860 h 310515"/>
                <a:gd name="connsiteX68" fmla="*/ 3791903 w 4351972"/>
                <a:gd name="connsiteY68" fmla="*/ 7620 h 310515"/>
                <a:gd name="connsiteX69" fmla="*/ 4050031 w 4351972"/>
                <a:gd name="connsiteY69" fmla="*/ 7620 h 310515"/>
                <a:gd name="connsiteX70" fmla="*/ 4050031 w 4351972"/>
                <a:gd name="connsiteY70" fmla="*/ 87630 h 310515"/>
                <a:gd name="connsiteX71" fmla="*/ 4035743 w 4351972"/>
                <a:gd name="connsiteY71" fmla="*/ 87630 h 310515"/>
                <a:gd name="connsiteX72" fmla="*/ 4029075 w 4351972"/>
                <a:gd name="connsiteY72" fmla="*/ 69532 h 310515"/>
                <a:gd name="connsiteX73" fmla="*/ 4017645 w 4351972"/>
                <a:gd name="connsiteY73" fmla="*/ 50482 h 310515"/>
                <a:gd name="connsiteX74" fmla="*/ 4004311 w 4351972"/>
                <a:gd name="connsiteY74" fmla="*/ 33337 h 310515"/>
                <a:gd name="connsiteX75" fmla="*/ 3990023 w 4351972"/>
                <a:gd name="connsiteY75" fmla="*/ 24765 h 310515"/>
                <a:gd name="connsiteX76" fmla="*/ 3973831 w 4351972"/>
                <a:gd name="connsiteY76" fmla="*/ 23812 h 310515"/>
                <a:gd name="connsiteX77" fmla="*/ 3955733 w 4351972"/>
                <a:gd name="connsiteY77" fmla="*/ 23812 h 310515"/>
                <a:gd name="connsiteX78" fmla="*/ 3943350 w 4351972"/>
                <a:gd name="connsiteY78" fmla="*/ 23812 h 310515"/>
                <a:gd name="connsiteX79" fmla="*/ 3943350 w 4351972"/>
                <a:gd name="connsiteY79" fmla="*/ 260032 h 310515"/>
                <a:gd name="connsiteX80" fmla="*/ 3946208 w 4351972"/>
                <a:gd name="connsiteY80" fmla="*/ 272415 h 310515"/>
                <a:gd name="connsiteX81" fmla="*/ 3956686 w 4351972"/>
                <a:gd name="connsiteY81" fmla="*/ 280987 h 310515"/>
                <a:gd name="connsiteX82" fmla="*/ 3971925 w 4351972"/>
                <a:gd name="connsiteY82" fmla="*/ 284797 h 310515"/>
                <a:gd name="connsiteX83" fmla="*/ 3990975 w 4351972"/>
                <a:gd name="connsiteY83" fmla="*/ 287655 h 310515"/>
                <a:gd name="connsiteX84" fmla="*/ 3990975 w 4351972"/>
                <a:gd name="connsiteY84" fmla="*/ 302895 h 310515"/>
                <a:gd name="connsiteX85" fmla="*/ 3851911 w 4351972"/>
                <a:gd name="connsiteY85" fmla="*/ 302895 h 310515"/>
                <a:gd name="connsiteX86" fmla="*/ 3851911 w 4351972"/>
                <a:gd name="connsiteY86" fmla="*/ 287655 h 310515"/>
                <a:gd name="connsiteX87" fmla="*/ 3870008 w 4351972"/>
                <a:gd name="connsiteY87" fmla="*/ 285750 h 310515"/>
                <a:gd name="connsiteX88" fmla="*/ 3886200 w 4351972"/>
                <a:gd name="connsiteY88" fmla="*/ 282892 h 310515"/>
                <a:gd name="connsiteX89" fmla="*/ 3896678 w 4351972"/>
                <a:gd name="connsiteY89" fmla="*/ 275272 h 310515"/>
                <a:gd name="connsiteX90" fmla="*/ 3899536 w 4351972"/>
                <a:gd name="connsiteY90" fmla="*/ 261937 h 310515"/>
                <a:gd name="connsiteX91" fmla="*/ 3899536 w 4351972"/>
                <a:gd name="connsiteY91" fmla="*/ 23812 h 310515"/>
                <a:gd name="connsiteX92" fmla="*/ 3887153 w 4351972"/>
                <a:gd name="connsiteY92" fmla="*/ 23812 h 310515"/>
                <a:gd name="connsiteX93" fmla="*/ 3870961 w 4351972"/>
                <a:gd name="connsiteY93" fmla="*/ 23812 h 310515"/>
                <a:gd name="connsiteX94" fmla="*/ 3852863 w 4351972"/>
                <a:gd name="connsiteY94" fmla="*/ 24765 h 310515"/>
                <a:gd name="connsiteX95" fmla="*/ 3838575 w 4351972"/>
                <a:gd name="connsiteY95" fmla="*/ 33337 h 310515"/>
                <a:gd name="connsiteX96" fmla="*/ 3825240 w 4351972"/>
                <a:gd name="connsiteY96" fmla="*/ 50482 h 310515"/>
                <a:gd name="connsiteX97" fmla="*/ 3813811 w 4351972"/>
                <a:gd name="connsiteY97" fmla="*/ 70485 h 310515"/>
                <a:gd name="connsiteX98" fmla="*/ 3807143 w 4351972"/>
                <a:gd name="connsiteY98" fmla="*/ 87630 h 310515"/>
                <a:gd name="connsiteX99" fmla="*/ 3791903 w 4351972"/>
                <a:gd name="connsiteY99" fmla="*/ 87630 h 310515"/>
                <a:gd name="connsiteX100" fmla="*/ 3107055 w 4351972"/>
                <a:gd name="connsiteY100" fmla="*/ 6668 h 310515"/>
                <a:gd name="connsiteX101" fmla="*/ 3243262 w 4351972"/>
                <a:gd name="connsiteY101" fmla="*/ 6668 h 310515"/>
                <a:gd name="connsiteX102" fmla="*/ 3278505 w 4351972"/>
                <a:gd name="connsiteY102" fmla="*/ 10478 h 310515"/>
                <a:gd name="connsiteX103" fmla="*/ 3308032 w 4351972"/>
                <a:gd name="connsiteY103" fmla="*/ 22860 h 310515"/>
                <a:gd name="connsiteX104" fmla="*/ 3328987 w 4351972"/>
                <a:gd name="connsiteY104" fmla="*/ 44768 h 310515"/>
                <a:gd name="connsiteX105" fmla="*/ 3336607 w 4351972"/>
                <a:gd name="connsiteY105" fmla="*/ 77153 h 310515"/>
                <a:gd name="connsiteX106" fmla="*/ 3330892 w 4351972"/>
                <a:gd name="connsiteY106" fmla="*/ 107633 h 310515"/>
                <a:gd name="connsiteX107" fmla="*/ 3315652 w 4351972"/>
                <a:gd name="connsiteY107" fmla="*/ 130493 h 310515"/>
                <a:gd name="connsiteX108" fmla="*/ 3292792 w 4351972"/>
                <a:gd name="connsiteY108" fmla="*/ 145733 h 310515"/>
                <a:gd name="connsiteX109" fmla="*/ 3263264 w 4351972"/>
                <a:gd name="connsiteY109" fmla="*/ 157163 h 310515"/>
                <a:gd name="connsiteX110" fmla="*/ 3299460 w 4351972"/>
                <a:gd name="connsiteY110" fmla="*/ 205740 h 310515"/>
                <a:gd name="connsiteX111" fmla="*/ 3334702 w 4351972"/>
                <a:gd name="connsiteY111" fmla="*/ 253365 h 310515"/>
                <a:gd name="connsiteX112" fmla="*/ 3350895 w 4351972"/>
                <a:gd name="connsiteY112" fmla="*/ 271463 h 310515"/>
                <a:gd name="connsiteX113" fmla="*/ 3365182 w 4351972"/>
                <a:gd name="connsiteY113" fmla="*/ 280988 h 310515"/>
                <a:gd name="connsiteX114" fmla="*/ 3378517 w 4351972"/>
                <a:gd name="connsiteY114" fmla="*/ 284798 h 310515"/>
                <a:gd name="connsiteX115" fmla="*/ 3391852 w 4351972"/>
                <a:gd name="connsiteY115" fmla="*/ 286703 h 310515"/>
                <a:gd name="connsiteX116" fmla="*/ 3391852 w 4351972"/>
                <a:gd name="connsiteY116" fmla="*/ 302895 h 310515"/>
                <a:gd name="connsiteX117" fmla="*/ 3313747 w 4351972"/>
                <a:gd name="connsiteY117" fmla="*/ 302895 h 310515"/>
                <a:gd name="connsiteX118" fmla="*/ 3266122 w 4351972"/>
                <a:gd name="connsiteY118" fmla="*/ 231458 h 310515"/>
                <a:gd name="connsiteX119" fmla="*/ 3220402 w 4351972"/>
                <a:gd name="connsiteY119" fmla="*/ 169545 h 310515"/>
                <a:gd name="connsiteX120" fmla="*/ 3189922 w 4351972"/>
                <a:gd name="connsiteY120" fmla="*/ 169545 h 310515"/>
                <a:gd name="connsiteX121" fmla="*/ 3189922 w 4351972"/>
                <a:gd name="connsiteY121" fmla="*/ 262890 h 310515"/>
                <a:gd name="connsiteX122" fmla="*/ 3191827 w 4351972"/>
                <a:gd name="connsiteY122" fmla="*/ 275273 h 310515"/>
                <a:gd name="connsiteX123" fmla="*/ 3201352 w 4351972"/>
                <a:gd name="connsiteY123" fmla="*/ 283845 h 310515"/>
                <a:gd name="connsiteX124" fmla="*/ 3214687 w 4351972"/>
                <a:gd name="connsiteY124" fmla="*/ 286703 h 310515"/>
                <a:gd name="connsiteX125" fmla="*/ 3230880 w 4351972"/>
                <a:gd name="connsiteY125" fmla="*/ 287655 h 310515"/>
                <a:gd name="connsiteX126" fmla="*/ 3230880 w 4351972"/>
                <a:gd name="connsiteY126" fmla="*/ 302895 h 310515"/>
                <a:gd name="connsiteX127" fmla="*/ 3107055 w 4351972"/>
                <a:gd name="connsiteY127" fmla="*/ 302895 h 310515"/>
                <a:gd name="connsiteX128" fmla="*/ 3107055 w 4351972"/>
                <a:gd name="connsiteY128" fmla="*/ 287655 h 310515"/>
                <a:gd name="connsiteX129" fmla="*/ 3121342 w 4351972"/>
                <a:gd name="connsiteY129" fmla="*/ 285750 h 310515"/>
                <a:gd name="connsiteX130" fmla="*/ 3134677 w 4351972"/>
                <a:gd name="connsiteY130" fmla="*/ 282893 h 310515"/>
                <a:gd name="connsiteX131" fmla="*/ 3143250 w 4351972"/>
                <a:gd name="connsiteY131" fmla="*/ 275273 h 310515"/>
                <a:gd name="connsiteX132" fmla="*/ 3146107 w 4351972"/>
                <a:gd name="connsiteY132" fmla="*/ 261938 h 310515"/>
                <a:gd name="connsiteX133" fmla="*/ 3146107 w 4351972"/>
                <a:gd name="connsiteY133" fmla="*/ 49530 h 310515"/>
                <a:gd name="connsiteX134" fmla="*/ 3144202 w 4351972"/>
                <a:gd name="connsiteY134" fmla="*/ 36195 h 310515"/>
                <a:gd name="connsiteX135" fmla="*/ 3134677 w 4351972"/>
                <a:gd name="connsiteY135" fmla="*/ 27623 h 310515"/>
                <a:gd name="connsiteX136" fmla="*/ 3121342 w 4351972"/>
                <a:gd name="connsiteY136" fmla="*/ 23813 h 310515"/>
                <a:gd name="connsiteX137" fmla="*/ 3107055 w 4351972"/>
                <a:gd name="connsiteY137" fmla="*/ 21908 h 310515"/>
                <a:gd name="connsiteX138" fmla="*/ 2514600 w 4351972"/>
                <a:gd name="connsiteY138" fmla="*/ 6668 h 310515"/>
                <a:gd name="connsiteX139" fmla="*/ 2636520 w 4351972"/>
                <a:gd name="connsiteY139" fmla="*/ 6668 h 310515"/>
                <a:gd name="connsiteX140" fmla="*/ 2636520 w 4351972"/>
                <a:gd name="connsiteY140" fmla="*/ 21908 h 310515"/>
                <a:gd name="connsiteX141" fmla="*/ 2609850 w 4351972"/>
                <a:gd name="connsiteY141" fmla="*/ 24765 h 310515"/>
                <a:gd name="connsiteX142" fmla="*/ 2599372 w 4351972"/>
                <a:gd name="connsiteY142" fmla="*/ 33338 h 310515"/>
                <a:gd name="connsiteX143" fmla="*/ 2600325 w 4351972"/>
                <a:gd name="connsiteY143" fmla="*/ 39053 h 310515"/>
                <a:gd name="connsiteX144" fmla="*/ 2601277 w 4351972"/>
                <a:gd name="connsiteY144" fmla="*/ 43815 h 310515"/>
                <a:gd name="connsiteX145" fmla="*/ 2626042 w 4351972"/>
                <a:gd name="connsiteY145" fmla="*/ 110490 h 310515"/>
                <a:gd name="connsiteX146" fmla="*/ 2675572 w 4351972"/>
                <a:gd name="connsiteY146" fmla="*/ 241935 h 310515"/>
                <a:gd name="connsiteX147" fmla="*/ 2711767 w 4351972"/>
                <a:gd name="connsiteY147" fmla="*/ 150495 h 310515"/>
                <a:gd name="connsiteX148" fmla="*/ 2739390 w 4351972"/>
                <a:gd name="connsiteY148" fmla="*/ 78105 h 310515"/>
                <a:gd name="connsiteX149" fmla="*/ 2747010 w 4351972"/>
                <a:gd name="connsiteY149" fmla="*/ 51435 h 310515"/>
                <a:gd name="connsiteX150" fmla="*/ 2747962 w 4351972"/>
                <a:gd name="connsiteY150" fmla="*/ 40005 h 310515"/>
                <a:gd name="connsiteX151" fmla="*/ 2744152 w 4351972"/>
                <a:gd name="connsiteY151" fmla="*/ 32385 h 310515"/>
                <a:gd name="connsiteX152" fmla="*/ 2732722 w 4351972"/>
                <a:gd name="connsiteY152" fmla="*/ 26670 h 310515"/>
                <a:gd name="connsiteX153" fmla="*/ 2718435 w 4351972"/>
                <a:gd name="connsiteY153" fmla="*/ 23813 h 310515"/>
                <a:gd name="connsiteX154" fmla="*/ 2704147 w 4351972"/>
                <a:gd name="connsiteY154" fmla="*/ 21908 h 310515"/>
                <a:gd name="connsiteX155" fmla="*/ 2704147 w 4351972"/>
                <a:gd name="connsiteY155" fmla="*/ 6668 h 310515"/>
                <a:gd name="connsiteX156" fmla="*/ 2814637 w 4351972"/>
                <a:gd name="connsiteY156" fmla="*/ 6668 h 310515"/>
                <a:gd name="connsiteX157" fmla="*/ 2814637 w 4351972"/>
                <a:gd name="connsiteY157" fmla="*/ 22860 h 310515"/>
                <a:gd name="connsiteX158" fmla="*/ 2815590 w 4351972"/>
                <a:gd name="connsiteY158" fmla="*/ 22860 h 310515"/>
                <a:gd name="connsiteX159" fmla="*/ 2802255 w 4351972"/>
                <a:gd name="connsiteY159" fmla="*/ 24765 h 310515"/>
                <a:gd name="connsiteX160" fmla="*/ 2789872 w 4351972"/>
                <a:gd name="connsiteY160" fmla="*/ 30480 h 310515"/>
                <a:gd name="connsiteX161" fmla="*/ 2778442 w 4351972"/>
                <a:gd name="connsiteY161" fmla="*/ 41910 h 310515"/>
                <a:gd name="connsiteX162" fmla="*/ 2769870 w 4351972"/>
                <a:gd name="connsiteY162" fmla="*/ 58103 h 310515"/>
                <a:gd name="connsiteX163" fmla="*/ 2727960 w 4351972"/>
                <a:gd name="connsiteY163" fmla="*/ 160973 h 310515"/>
                <a:gd name="connsiteX164" fmla="*/ 2670810 w 4351972"/>
                <a:gd name="connsiteY164" fmla="*/ 306705 h 310515"/>
                <a:gd name="connsiteX165" fmla="*/ 2653665 w 4351972"/>
                <a:gd name="connsiteY165" fmla="*/ 306705 h 310515"/>
                <a:gd name="connsiteX166" fmla="*/ 2595562 w 4351972"/>
                <a:gd name="connsiteY166" fmla="*/ 151448 h 310515"/>
                <a:gd name="connsiteX167" fmla="*/ 2557462 w 4351972"/>
                <a:gd name="connsiteY167" fmla="*/ 50483 h 310515"/>
                <a:gd name="connsiteX168" fmla="*/ 2550795 w 4351972"/>
                <a:gd name="connsiteY168" fmla="*/ 39053 h 310515"/>
                <a:gd name="connsiteX169" fmla="*/ 2539365 w 4351972"/>
                <a:gd name="connsiteY169" fmla="*/ 29528 h 310515"/>
                <a:gd name="connsiteX170" fmla="*/ 2526982 w 4351972"/>
                <a:gd name="connsiteY170" fmla="*/ 23813 h 310515"/>
                <a:gd name="connsiteX171" fmla="*/ 2514600 w 4351972"/>
                <a:gd name="connsiteY171" fmla="*/ 21908 h 310515"/>
                <a:gd name="connsiteX172" fmla="*/ 2038350 w 4351972"/>
                <a:gd name="connsiteY172" fmla="*/ 6668 h 310515"/>
                <a:gd name="connsiteX173" fmla="*/ 2122170 w 4351972"/>
                <a:gd name="connsiteY173" fmla="*/ 6668 h 310515"/>
                <a:gd name="connsiteX174" fmla="*/ 2287905 w 4351972"/>
                <a:gd name="connsiteY174" fmla="*/ 232410 h 310515"/>
                <a:gd name="connsiteX175" fmla="*/ 2287905 w 4351972"/>
                <a:gd name="connsiteY175" fmla="*/ 91440 h 310515"/>
                <a:gd name="connsiteX176" fmla="*/ 2285047 w 4351972"/>
                <a:gd name="connsiteY176" fmla="*/ 51435 h 310515"/>
                <a:gd name="connsiteX177" fmla="*/ 2275522 w 4351972"/>
                <a:gd name="connsiteY177" fmla="*/ 33338 h 310515"/>
                <a:gd name="connsiteX178" fmla="*/ 2256472 w 4351972"/>
                <a:gd name="connsiteY178" fmla="*/ 25718 h 310515"/>
                <a:gd name="connsiteX179" fmla="*/ 2236470 w 4351972"/>
                <a:gd name="connsiteY179" fmla="*/ 21908 h 310515"/>
                <a:gd name="connsiteX180" fmla="*/ 2236470 w 4351972"/>
                <a:gd name="connsiteY180" fmla="*/ 6668 h 310515"/>
                <a:gd name="connsiteX181" fmla="*/ 2356485 w 4351972"/>
                <a:gd name="connsiteY181" fmla="*/ 6668 h 310515"/>
                <a:gd name="connsiteX182" fmla="*/ 2356485 w 4351972"/>
                <a:gd name="connsiteY182" fmla="*/ 22860 h 310515"/>
                <a:gd name="connsiteX183" fmla="*/ 2358390 w 4351972"/>
                <a:gd name="connsiteY183" fmla="*/ 22860 h 310515"/>
                <a:gd name="connsiteX184" fmla="*/ 2340292 w 4351972"/>
                <a:gd name="connsiteY184" fmla="*/ 25718 h 310515"/>
                <a:gd name="connsiteX185" fmla="*/ 2323147 w 4351972"/>
                <a:gd name="connsiteY185" fmla="*/ 32385 h 310515"/>
                <a:gd name="connsiteX186" fmla="*/ 2312670 w 4351972"/>
                <a:gd name="connsiteY186" fmla="*/ 52388 h 310515"/>
                <a:gd name="connsiteX187" fmla="*/ 2309812 w 4351972"/>
                <a:gd name="connsiteY187" fmla="*/ 89535 h 310515"/>
                <a:gd name="connsiteX188" fmla="*/ 2309812 w 4351972"/>
                <a:gd name="connsiteY188" fmla="*/ 306705 h 310515"/>
                <a:gd name="connsiteX189" fmla="*/ 2291715 w 4351972"/>
                <a:gd name="connsiteY189" fmla="*/ 306705 h 310515"/>
                <a:gd name="connsiteX190" fmla="*/ 2112645 w 4351972"/>
                <a:gd name="connsiteY190" fmla="*/ 64770 h 310515"/>
                <a:gd name="connsiteX191" fmla="*/ 2112645 w 4351972"/>
                <a:gd name="connsiteY191" fmla="*/ 217170 h 310515"/>
                <a:gd name="connsiteX192" fmla="*/ 2115502 w 4351972"/>
                <a:gd name="connsiteY192" fmla="*/ 256223 h 310515"/>
                <a:gd name="connsiteX193" fmla="*/ 2125027 w 4351972"/>
                <a:gd name="connsiteY193" fmla="*/ 276225 h 310515"/>
                <a:gd name="connsiteX194" fmla="*/ 2145030 w 4351972"/>
                <a:gd name="connsiteY194" fmla="*/ 284798 h 310515"/>
                <a:gd name="connsiteX195" fmla="*/ 2165032 w 4351972"/>
                <a:gd name="connsiteY195" fmla="*/ 288608 h 310515"/>
                <a:gd name="connsiteX196" fmla="*/ 2165032 w 4351972"/>
                <a:gd name="connsiteY196" fmla="*/ 303848 h 310515"/>
                <a:gd name="connsiteX197" fmla="*/ 2044065 w 4351972"/>
                <a:gd name="connsiteY197" fmla="*/ 303848 h 310515"/>
                <a:gd name="connsiteX198" fmla="*/ 2044065 w 4351972"/>
                <a:gd name="connsiteY198" fmla="*/ 288608 h 310515"/>
                <a:gd name="connsiteX199" fmla="*/ 2063115 w 4351972"/>
                <a:gd name="connsiteY199" fmla="*/ 284798 h 310515"/>
                <a:gd name="connsiteX200" fmla="*/ 2079307 w 4351972"/>
                <a:gd name="connsiteY200" fmla="*/ 278130 h 310515"/>
                <a:gd name="connsiteX201" fmla="*/ 2088832 w 4351972"/>
                <a:gd name="connsiteY201" fmla="*/ 260033 h 310515"/>
                <a:gd name="connsiteX202" fmla="*/ 2091690 w 4351972"/>
                <a:gd name="connsiteY202" fmla="*/ 219075 h 310515"/>
                <a:gd name="connsiteX203" fmla="*/ 2091690 w 4351972"/>
                <a:gd name="connsiteY203" fmla="*/ 73343 h 310515"/>
                <a:gd name="connsiteX204" fmla="*/ 2087880 w 4351972"/>
                <a:gd name="connsiteY204" fmla="*/ 54293 h 310515"/>
                <a:gd name="connsiteX205" fmla="*/ 2079307 w 4351972"/>
                <a:gd name="connsiteY205" fmla="*/ 39053 h 310515"/>
                <a:gd name="connsiteX206" fmla="*/ 2059305 w 4351972"/>
                <a:gd name="connsiteY206" fmla="*/ 27623 h 310515"/>
                <a:gd name="connsiteX207" fmla="*/ 2038350 w 4351972"/>
                <a:gd name="connsiteY207" fmla="*/ 21908 h 310515"/>
                <a:gd name="connsiteX208" fmla="*/ 1906905 w 4351972"/>
                <a:gd name="connsiteY208" fmla="*/ 6668 h 310515"/>
                <a:gd name="connsiteX209" fmla="*/ 2027872 w 4351972"/>
                <a:gd name="connsiteY209" fmla="*/ 6668 h 310515"/>
                <a:gd name="connsiteX210" fmla="*/ 2027872 w 4351972"/>
                <a:gd name="connsiteY210" fmla="*/ 22860 h 310515"/>
                <a:gd name="connsiteX211" fmla="*/ 2025967 w 4351972"/>
                <a:gd name="connsiteY211" fmla="*/ 22860 h 310515"/>
                <a:gd name="connsiteX212" fmla="*/ 2008822 w 4351972"/>
                <a:gd name="connsiteY212" fmla="*/ 25718 h 310515"/>
                <a:gd name="connsiteX213" fmla="*/ 1990725 w 4351972"/>
                <a:gd name="connsiteY213" fmla="*/ 32385 h 310515"/>
                <a:gd name="connsiteX214" fmla="*/ 1981200 w 4351972"/>
                <a:gd name="connsiteY214" fmla="*/ 52388 h 310515"/>
                <a:gd name="connsiteX215" fmla="*/ 1978342 w 4351972"/>
                <a:gd name="connsiteY215" fmla="*/ 88583 h 310515"/>
                <a:gd name="connsiteX216" fmla="*/ 1978342 w 4351972"/>
                <a:gd name="connsiteY216" fmla="*/ 217170 h 310515"/>
                <a:gd name="connsiteX217" fmla="*/ 1967865 w 4351972"/>
                <a:gd name="connsiteY217" fmla="*/ 260033 h 310515"/>
                <a:gd name="connsiteX218" fmla="*/ 1941195 w 4351972"/>
                <a:gd name="connsiteY218" fmla="*/ 289560 h 310515"/>
                <a:gd name="connsiteX219" fmla="*/ 1906905 w 4351972"/>
                <a:gd name="connsiteY219" fmla="*/ 305753 h 310515"/>
                <a:gd name="connsiteX220" fmla="*/ 1871662 w 4351972"/>
                <a:gd name="connsiteY220" fmla="*/ 310515 h 310515"/>
                <a:gd name="connsiteX221" fmla="*/ 1824037 w 4351972"/>
                <a:gd name="connsiteY221" fmla="*/ 303848 h 310515"/>
                <a:gd name="connsiteX222" fmla="*/ 1788795 w 4351972"/>
                <a:gd name="connsiteY222" fmla="*/ 284798 h 310515"/>
                <a:gd name="connsiteX223" fmla="*/ 1767840 w 4351972"/>
                <a:gd name="connsiteY223" fmla="*/ 258128 h 310515"/>
                <a:gd name="connsiteX224" fmla="*/ 1761172 w 4351972"/>
                <a:gd name="connsiteY224" fmla="*/ 225743 h 310515"/>
                <a:gd name="connsiteX225" fmla="*/ 1761172 w 4351972"/>
                <a:gd name="connsiteY225" fmla="*/ 51435 h 310515"/>
                <a:gd name="connsiteX226" fmla="*/ 1758315 w 4351972"/>
                <a:gd name="connsiteY226" fmla="*/ 39053 h 310515"/>
                <a:gd name="connsiteX227" fmla="*/ 1748790 w 4351972"/>
                <a:gd name="connsiteY227" fmla="*/ 29528 h 310515"/>
                <a:gd name="connsiteX228" fmla="*/ 1735455 w 4351972"/>
                <a:gd name="connsiteY228" fmla="*/ 24765 h 310515"/>
                <a:gd name="connsiteX229" fmla="*/ 1722120 w 4351972"/>
                <a:gd name="connsiteY229" fmla="*/ 22860 h 310515"/>
                <a:gd name="connsiteX230" fmla="*/ 1722120 w 4351972"/>
                <a:gd name="connsiteY230" fmla="*/ 7620 h 310515"/>
                <a:gd name="connsiteX231" fmla="*/ 1844040 w 4351972"/>
                <a:gd name="connsiteY231" fmla="*/ 7620 h 310515"/>
                <a:gd name="connsiteX232" fmla="*/ 1844040 w 4351972"/>
                <a:gd name="connsiteY232" fmla="*/ 22860 h 310515"/>
                <a:gd name="connsiteX233" fmla="*/ 1829752 w 4351972"/>
                <a:gd name="connsiteY233" fmla="*/ 24765 h 310515"/>
                <a:gd name="connsiteX234" fmla="*/ 1817370 w 4351972"/>
                <a:gd name="connsiteY234" fmla="*/ 27623 h 310515"/>
                <a:gd name="connsiteX235" fmla="*/ 1807845 w 4351972"/>
                <a:gd name="connsiteY235" fmla="*/ 36195 h 310515"/>
                <a:gd name="connsiteX236" fmla="*/ 1805940 w 4351972"/>
                <a:gd name="connsiteY236" fmla="*/ 48578 h 310515"/>
                <a:gd name="connsiteX237" fmla="*/ 1805940 w 4351972"/>
                <a:gd name="connsiteY237" fmla="*/ 211455 h 310515"/>
                <a:gd name="connsiteX238" fmla="*/ 1808797 w 4351972"/>
                <a:gd name="connsiteY238" fmla="*/ 236220 h 310515"/>
                <a:gd name="connsiteX239" fmla="*/ 1819275 w 4351972"/>
                <a:gd name="connsiteY239" fmla="*/ 260033 h 310515"/>
                <a:gd name="connsiteX240" fmla="*/ 1841182 w 4351972"/>
                <a:gd name="connsiteY240" fmla="*/ 279083 h 310515"/>
                <a:gd name="connsiteX241" fmla="*/ 1879282 w 4351972"/>
                <a:gd name="connsiteY241" fmla="*/ 286703 h 310515"/>
                <a:gd name="connsiteX242" fmla="*/ 1917382 w 4351972"/>
                <a:gd name="connsiteY242" fmla="*/ 279083 h 310515"/>
                <a:gd name="connsiteX243" fmla="*/ 1942147 w 4351972"/>
                <a:gd name="connsiteY243" fmla="*/ 260033 h 310515"/>
                <a:gd name="connsiteX244" fmla="*/ 1954530 w 4351972"/>
                <a:gd name="connsiteY244" fmla="*/ 236220 h 310515"/>
                <a:gd name="connsiteX245" fmla="*/ 1958340 w 4351972"/>
                <a:gd name="connsiteY245" fmla="*/ 211455 h 310515"/>
                <a:gd name="connsiteX246" fmla="*/ 1958340 w 4351972"/>
                <a:gd name="connsiteY246" fmla="*/ 90488 h 310515"/>
                <a:gd name="connsiteX247" fmla="*/ 1955482 w 4351972"/>
                <a:gd name="connsiteY247" fmla="*/ 52388 h 310515"/>
                <a:gd name="connsiteX248" fmla="*/ 1945957 w 4351972"/>
                <a:gd name="connsiteY248" fmla="*/ 33338 h 310515"/>
                <a:gd name="connsiteX249" fmla="*/ 1925955 w 4351972"/>
                <a:gd name="connsiteY249" fmla="*/ 24765 h 310515"/>
                <a:gd name="connsiteX250" fmla="*/ 1906905 w 4351972"/>
                <a:gd name="connsiteY250" fmla="*/ 21908 h 310515"/>
                <a:gd name="connsiteX251" fmla="*/ 972503 w 4351972"/>
                <a:gd name="connsiteY251" fmla="*/ 6668 h 310515"/>
                <a:gd name="connsiteX252" fmla="*/ 1056323 w 4351972"/>
                <a:gd name="connsiteY252" fmla="*/ 6668 h 310515"/>
                <a:gd name="connsiteX253" fmla="*/ 1222058 w 4351972"/>
                <a:gd name="connsiteY253" fmla="*/ 232410 h 310515"/>
                <a:gd name="connsiteX254" fmla="*/ 1222058 w 4351972"/>
                <a:gd name="connsiteY254" fmla="*/ 91440 h 310515"/>
                <a:gd name="connsiteX255" fmla="*/ 1219200 w 4351972"/>
                <a:gd name="connsiteY255" fmla="*/ 51435 h 310515"/>
                <a:gd name="connsiteX256" fmla="*/ 1209675 w 4351972"/>
                <a:gd name="connsiteY256" fmla="*/ 33338 h 310515"/>
                <a:gd name="connsiteX257" fmla="*/ 1190625 w 4351972"/>
                <a:gd name="connsiteY257" fmla="*/ 25718 h 310515"/>
                <a:gd name="connsiteX258" fmla="*/ 1170623 w 4351972"/>
                <a:gd name="connsiteY258" fmla="*/ 21908 h 310515"/>
                <a:gd name="connsiteX259" fmla="*/ 1170623 w 4351972"/>
                <a:gd name="connsiteY259" fmla="*/ 6668 h 310515"/>
                <a:gd name="connsiteX260" fmla="*/ 1290638 w 4351972"/>
                <a:gd name="connsiteY260" fmla="*/ 6668 h 310515"/>
                <a:gd name="connsiteX261" fmla="*/ 1290638 w 4351972"/>
                <a:gd name="connsiteY261" fmla="*/ 22860 h 310515"/>
                <a:gd name="connsiteX262" fmla="*/ 1291590 w 4351972"/>
                <a:gd name="connsiteY262" fmla="*/ 22860 h 310515"/>
                <a:gd name="connsiteX263" fmla="*/ 1273493 w 4351972"/>
                <a:gd name="connsiteY263" fmla="*/ 25718 h 310515"/>
                <a:gd name="connsiteX264" fmla="*/ 1256348 w 4351972"/>
                <a:gd name="connsiteY264" fmla="*/ 32385 h 310515"/>
                <a:gd name="connsiteX265" fmla="*/ 1245870 w 4351972"/>
                <a:gd name="connsiteY265" fmla="*/ 52388 h 310515"/>
                <a:gd name="connsiteX266" fmla="*/ 1243013 w 4351972"/>
                <a:gd name="connsiteY266" fmla="*/ 89535 h 310515"/>
                <a:gd name="connsiteX267" fmla="*/ 1243013 w 4351972"/>
                <a:gd name="connsiteY267" fmla="*/ 306705 h 310515"/>
                <a:gd name="connsiteX268" fmla="*/ 1224915 w 4351972"/>
                <a:gd name="connsiteY268" fmla="*/ 306705 h 310515"/>
                <a:gd name="connsiteX269" fmla="*/ 1045845 w 4351972"/>
                <a:gd name="connsiteY269" fmla="*/ 64770 h 310515"/>
                <a:gd name="connsiteX270" fmla="*/ 1045845 w 4351972"/>
                <a:gd name="connsiteY270" fmla="*/ 217170 h 310515"/>
                <a:gd name="connsiteX271" fmla="*/ 1048703 w 4351972"/>
                <a:gd name="connsiteY271" fmla="*/ 256223 h 310515"/>
                <a:gd name="connsiteX272" fmla="*/ 1058228 w 4351972"/>
                <a:gd name="connsiteY272" fmla="*/ 276225 h 310515"/>
                <a:gd name="connsiteX273" fmla="*/ 1078230 w 4351972"/>
                <a:gd name="connsiteY273" fmla="*/ 284798 h 310515"/>
                <a:gd name="connsiteX274" fmla="*/ 1098233 w 4351972"/>
                <a:gd name="connsiteY274" fmla="*/ 288608 h 310515"/>
                <a:gd name="connsiteX275" fmla="*/ 1098233 w 4351972"/>
                <a:gd name="connsiteY275" fmla="*/ 303848 h 310515"/>
                <a:gd name="connsiteX276" fmla="*/ 977265 w 4351972"/>
                <a:gd name="connsiteY276" fmla="*/ 303848 h 310515"/>
                <a:gd name="connsiteX277" fmla="*/ 977265 w 4351972"/>
                <a:gd name="connsiteY277" fmla="*/ 288608 h 310515"/>
                <a:gd name="connsiteX278" fmla="*/ 996315 w 4351972"/>
                <a:gd name="connsiteY278" fmla="*/ 284798 h 310515"/>
                <a:gd name="connsiteX279" fmla="*/ 1012508 w 4351972"/>
                <a:gd name="connsiteY279" fmla="*/ 278130 h 310515"/>
                <a:gd name="connsiteX280" fmla="*/ 1022033 w 4351972"/>
                <a:gd name="connsiteY280" fmla="*/ 260033 h 310515"/>
                <a:gd name="connsiteX281" fmla="*/ 1024890 w 4351972"/>
                <a:gd name="connsiteY281" fmla="*/ 219075 h 310515"/>
                <a:gd name="connsiteX282" fmla="*/ 1024890 w 4351972"/>
                <a:gd name="connsiteY282" fmla="*/ 73343 h 310515"/>
                <a:gd name="connsiteX283" fmla="*/ 1022033 w 4351972"/>
                <a:gd name="connsiteY283" fmla="*/ 54293 h 310515"/>
                <a:gd name="connsiteX284" fmla="*/ 1013460 w 4351972"/>
                <a:gd name="connsiteY284" fmla="*/ 39053 h 310515"/>
                <a:gd name="connsiteX285" fmla="*/ 993458 w 4351972"/>
                <a:gd name="connsiteY285" fmla="*/ 27623 h 310515"/>
                <a:gd name="connsiteX286" fmla="*/ 972503 w 4351972"/>
                <a:gd name="connsiteY286" fmla="*/ 21908 h 310515"/>
                <a:gd name="connsiteX287" fmla="*/ 687705 w 4351972"/>
                <a:gd name="connsiteY287" fmla="*/ 6668 h 310515"/>
                <a:gd name="connsiteX288" fmla="*/ 798195 w 4351972"/>
                <a:gd name="connsiteY288" fmla="*/ 6668 h 310515"/>
                <a:gd name="connsiteX289" fmla="*/ 798195 w 4351972"/>
                <a:gd name="connsiteY289" fmla="*/ 21908 h 310515"/>
                <a:gd name="connsiteX290" fmla="*/ 795338 w 4351972"/>
                <a:gd name="connsiteY290" fmla="*/ 21908 h 310515"/>
                <a:gd name="connsiteX291" fmla="*/ 790575 w 4351972"/>
                <a:gd name="connsiteY291" fmla="*/ 21908 h 310515"/>
                <a:gd name="connsiteX292" fmla="*/ 784860 w 4351972"/>
                <a:gd name="connsiteY292" fmla="*/ 22860 h 310515"/>
                <a:gd name="connsiteX293" fmla="*/ 777240 w 4351972"/>
                <a:gd name="connsiteY293" fmla="*/ 23813 h 310515"/>
                <a:gd name="connsiteX294" fmla="*/ 762000 w 4351972"/>
                <a:gd name="connsiteY294" fmla="*/ 29528 h 310515"/>
                <a:gd name="connsiteX295" fmla="*/ 749618 w 4351972"/>
                <a:gd name="connsiteY295" fmla="*/ 39053 h 310515"/>
                <a:gd name="connsiteX296" fmla="*/ 704850 w 4351972"/>
                <a:gd name="connsiteY296" fmla="*/ 89535 h 310515"/>
                <a:gd name="connsiteX297" fmla="*/ 658178 w 4351972"/>
                <a:gd name="connsiteY297" fmla="*/ 137160 h 310515"/>
                <a:gd name="connsiteX298" fmla="*/ 710565 w 4351972"/>
                <a:gd name="connsiteY298" fmla="*/ 199073 h 310515"/>
                <a:gd name="connsiteX299" fmla="*/ 754380 w 4351972"/>
                <a:gd name="connsiteY299" fmla="*/ 254318 h 310515"/>
                <a:gd name="connsiteX300" fmla="*/ 772478 w 4351972"/>
                <a:gd name="connsiteY300" fmla="*/ 272415 h 310515"/>
                <a:gd name="connsiteX301" fmla="*/ 787718 w 4351972"/>
                <a:gd name="connsiteY301" fmla="*/ 282893 h 310515"/>
                <a:gd name="connsiteX302" fmla="*/ 801053 w 4351972"/>
                <a:gd name="connsiteY302" fmla="*/ 286703 h 310515"/>
                <a:gd name="connsiteX303" fmla="*/ 814388 w 4351972"/>
                <a:gd name="connsiteY303" fmla="*/ 288608 h 310515"/>
                <a:gd name="connsiteX304" fmla="*/ 814388 w 4351972"/>
                <a:gd name="connsiteY304" fmla="*/ 302895 h 310515"/>
                <a:gd name="connsiteX305" fmla="*/ 813435 w 4351972"/>
                <a:gd name="connsiteY305" fmla="*/ 302895 h 310515"/>
                <a:gd name="connsiteX306" fmla="*/ 730568 w 4351972"/>
                <a:gd name="connsiteY306" fmla="*/ 302895 h 310515"/>
                <a:gd name="connsiteX307" fmla="*/ 677228 w 4351972"/>
                <a:gd name="connsiteY307" fmla="*/ 229553 h 310515"/>
                <a:gd name="connsiteX308" fmla="*/ 616268 w 4351972"/>
                <a:gd name="connsiteY308" fmla="*/ 159068 h 310515"/>
                <a:gd name="connsiteX309" fmla="*/ 610553 w 4351972"/>
                <a:gd name="connsiteY309" fmla="*/ 159068 h 310515"/>
                <a:gd name="connsiteX310" fmla="*/ 610553 w 4351972"/>
                <a:gd name="connsiteY310" fmla="*/ 261938 h 310515"/>
                <a:gd name="connsiteX311" fmla="*/ 613410 w 4351972"/>
                <a:gd name="connsiteY311" fmla="*/ 274320 h 310515"/>
                <a:gd name="connsiteX312" fmla="*/ 622935 w 4351972"/>
                <a:gd name="connsiteY312" fmla="*/ 282893 h 310515"/>
                <a:gd name="connsiteX313" fmla="*/ 635318 w 4351972"/>
                <a:gd name="connsiteY313" fmla="*/ 286703 h 310515"/>
                <a:gd name="connsiteX314" fmla="*/ 650558 w 4351972"/>
                <a:gd name="connsiteY314" fmla="*/ 288608 h 310515"/>
                <a:gd name="connsiteX315" fmla="*/ 650558 w 4351972"/>
                <a:gd name="connsiteY315" fmla="*/ 303848 h 310515"/>
                <a:gd name="connsiteX316" fmla="*/ 528638 w 4351972"/>
                <a:gd name="connsiteY316" fmla="*/ 303848 h 310515"/>
                <a:gd name="connsiteX317" fmla="*/ 528638 w 4351972"/>
                <a:gd name="connsiteY317" fmla="*/ 288608 h 310515"/>
                <a:gd name="connsiteX318" fmla="*/ 542925 w 4351972"/>
                <a:gd name="connsiteY318" fmla="*/ 287655 h 310515"/>
                <a:gd name="connsiteX319" fmla="*/ 556260 w 4351972"/>
                <a:gd name="connsiteY319" fmla="*/ 284798 h 310515"/>
                <a:gd name="connsiteX320" fmla="*/ 565785 w 4351972"/>
                <a:gd name="connsiteY320" fmla="*/ 277178 h 310515"/>
                <a:gd name="connsiteX321" fmla="*/ 568643 w 4351972"/>
                <a:gd name="connsiteY321" fmla="*/ 264795 h 310515"/>
                <a:gd name="connsiteX322" fmla="*/ 568643 w 4351972"/>
                <a:gd name="connsiteY322" fmla="*/ 51435 h 310515"/>
                <a:gd name="connsiteX323" fmla="*/ 565785 w 4351972"/>
                <a:gd name="connsiteY323" fmla="*/ 39053 h 310515"/>
                <a:gd name="connsiteX324" fmla="*/ 556260 w 4351972"/>
                <a:gd name="connsiteY324" fmla="*/ 30480 h 310515"/>
                <a:gd name="connsiteX325" fmla="*/ 542925 w 4351972"/>
                <a:gd name="connsiteY325" fmla="*/ 25718 h 310515"/>
                <a:gd name="connsiteX326" fmla="*/ 529590 w 4351972"/>
                <a:gd name="connsiteY326" fmla="*/ 22860 h 310515"/>
                <a:gd name="connsiteX327" fmla="*/ 529590 w 4351972"/>
                <a:gd name="connsiteY327" fmla="*/ 7620 h 310515"/>
                <a:gd name="connsiteX328" fmla="*/ 651510 w 4351972"/>
                <a:gd name="connsiteY328" fmla="*/ 7620 h 310515"/>
                <a:gd name="connsiteX329" fmla="*/ 651510 w 4351972"/>
                <a:gd name="connsiteY329" fmla="*/ 22860 h 310515"/>
                <a:gd name="connsiteX330" fmla="*/ 637223 w 4351972"/>
                <a:gd name="connsiteY330" fmla="*/ 24765 h 310515"/>
                <a:gd name="connsiteX331" fmla="*/ 624840 w 4351972"/>
                <a:gd name="connsiteY331" fmla="*/ 27623 h 310515"/>
                <a:gd name="connsiteX332" fmla="*/ 615315 w 4351972"/>
                <a:gd name="connsiteY332" fmla="*/ 36195 h 310515"/>
                <a:gd name="connsiteX333" fmla="*/ 612458 w 4351972"/>
                <a:gd name="connsiteY333" fmla="*/ 48578 h 310515"/>
                <a:gd name="connsiteX334" fmla="*/ 612458 w 4351972"/>
                <a:gd name="connsiteY334" fmla="*/ 150495 h 310515"/>
                <a:gd name="connsiteX335" fmla="*/ 616268 w 4351972"/>
                <a:gd name="connsiteY335" fmla="*/ 150495 h 310515"/>
                <a:gd name="connsiteX336" fmla="*/ 653415 w 4351972"/>
                <a:gd name="connsiteY336" fmla="*/ 117158 h 310515"/>
                <a:gd name="connsiteX337" fmla="*/ 686753 w 4351972"/>
                <a:gd name="connsiteY337" fmla="*/ 82868 h 310515"/>
                <a:gd name="connsiteX338" fmla="*/ 710565 w 4351972"/>
                <a:gd name="connsiteY338" fmla="*/ 52388 h 310515"/>
                <a:gd name="connsiteX339" fmla="*/ 718185 w 4351972"/>
                <a:gd name="connsiteY339" fmla="*/ 32385 h 310515"/>
                <a:gd name="connsiteX340" fmla="*/ 714375 w 4351972"/>
                <a:gd name="connsiteY340" fmla="*/ 27623 h 310515"/>
                <a:gd name="connsiteX341" fmla="*/ 705803 w 4351972"/>
                <a:gd name="connsiteY341" fmla="*/ 24765 h 310515"/>
                <a:gd name="connsiteX342" fmla="*/ 695325 w 4351972"/>
                <a:gd name="connsiteY342" fmla="*/ 22860 h 310515"/>
                <a:gd name="connsiteX343" fmla="*/ 687705 w 4351972"/>
                <a:gd name="connsiteY343" fmla="*/ 21908 h 310515"/>
                <a:gd name="connsiteX344" fmla="*/ 0 w 4351972"/>
                <a:gd name="connsiteY344" fmla="*/ 6668 h 310515"/>
                <a:gd name="connsiteX345" fmla="*/ 134302 w 4351972"/>
                <a:gd name="connsiteY345" fmla="*/ 6668 h 310515"/>
                <a:gd name="connsiteX346" fmla="*/ 200977 w 4351972"/>
                <a:gd name="connsiteY346" fmla="*/ 26670 h 310515"/>
                <a:gd name="connsiteX347" fmla="*/ 226695 w 4351972"/>
                <a:gd name="connsiteY347" fmla="*/ 80963 h 310515"/>
                <a:gd name="connsiteX348" fmla="*/ 217170 w 4351972"/>
                <a:gd name="connsiteY348" fmla="*/ 121920 h 310515"/>
                <a:gd name="connsiteX349" fmla="*/ 192405 w 4351972"/>
                <a:gd name="connsiteY349" fmla="*/ 151448 h 310515"/>
                <a:gd name="connsiteX350" fmla="*/ 158115 w 4351972"/>
                <a:gd name="connsiteY350" fmla="*/ 168593 h 310515"/>
                <a:gd name="connsiteX351" fmla="*/ 118110 w 4351972"/>
                <a:gd name="connsiteY351" fmla="*/ 174308 h 310515"/>
                <a:gd name="connsiteX352" fmla="*/ 84772 w 4351972"/>
                <a:gd name="connsiteY352" fmla="*/ 174308 h 310515"/>
                <a:gd name="connsiteX353" fmla="*/ 84772 w 4351972"/>
                <a:gd name="connsiteY353" fmla="*/ 263843 h 310515"/>
                <a:gd name="connsiteX354" fmla="*/ 87630 w 4351972"/>
                <a:gd name="connsiteY354" fmla="*/ 276225 h 310515"/>
                <a:gd name="connsiteX355" fmla="*/ 97155 w 4351972"/>
                <a:gd name="connsiteY355" fmla="*/ 284798 h 310515"/>
                <a:gd name="connsiteX356" fmla="*/ 110490 w 4351972"/>
                <a:gd name="connsiteY356" fmla="*/ 287655 h 310515"/>
                <a:gd name="connsiteX357" fmla="*/ 127635 w 4351972"/>
                <a:gd name="connsiteY357" fmla="*/ 289560 h 310515"/>
                <a:gd name="connsiteX358" fmla="*/ 127635 w 4351972"/>
                <a:gd name="connsiteY358" fmla="*/ 304800 h 310515"/>
                <a:gd name="connsiteX359" fmla="*/ 952 w 4351972"/>
                <a:gd name="connsiteY359" fmla="*/ 304800 h 310515"/>
                <a:gd name="connsiteX360" fmla="*/ 952 w 4351972"/>
                <a:gd name="connsiteY360" fmla="*/ 289560 h 310515"/>
                <a:gd name="connsiteX361" fmla="*/ 15240 w 4351972"/>
                <a:gd name="connsiteY361" fmla="*/ 287655 h 310515"/>
                <a:gd name="connsiteX362" fmla="*/ 28575 w 4351972"/>
                <a:gd name="connsiteY362" fmla="*/ 284798 h 310515"/>
                <a:gd name="connsiteX363" fmla="*/ 37147 w 4351972"/>
                <a:gd name="connsiteY363" fmla="*/ 277178 h 310515"/>
                <a:gd name="connsiteX364" fmla="*/ 40005 w 4351972"/>
                <a:gd name="connsiteY364" fmla="*/ 263843 h 310515"/>
                <a:gd name="connsiteX365" fmla="*/ 40005 w 4351972"/>
                <a:gd name="connsiteY365" fmla="*/ 49530 h 310515"/>
                <a:gd name="connsiteX366" fmla="*/ 38100 w 4351972"/>
                <a:gd name="connsiteY366" fmla="*/ 36195 h 310515"/>
                <a:gd name="connsiteX367" fmla="*/ 28575 w 4351972"/>
                <a:gd name="connsiteY367" fmla="*/ 27623 h 310515"/>
                <a:gd name="connsiteX368" fmla="*/ 13335 w 4351972"/>
                <a:gd name="connsiteY368" fmla="*/ 23813 h 310515"/>
                <a:gd name="connsiteX369" fmla="*/ 0 w 4351972"/>
                <a:gd name="connsiteY369" fmla="*/ 21908 h 310515"/>
                <a:gd name="connsiteX370" fmla="*/ 2824163 w 4351972"/>
                <a:gd name="connsiteY370" fmla="*/ 5715 h 310515"/>
                <a:gd name="connsiteX371" fmla="*/ 3052763 w 4351972"/>
                <a:gd name="connsiteY371" fmla="*/ 5715 h 310515"/>
                <a:gd name="connsiteX372" fmla="*/ 3052763 w 4351972"/>
                <a:gd name="connsiteY372" fmla="*/ 76200 h 310515"/>
                <a:gd name="connsiteX373" fmla="*/ 3037523 w 4351972"/>
                <a:gd name="connsiteY373" fmla="*/ 76200 h 310515"/>
                <a:gd name="connsiteX374" fmla="*/ 3019425 w 4351972"/>
                <a:gd name="connsiteY374" fmla="*/ 42862 h 310515"/>
                <a:gd name="connsiteX375" fmla="*/ 2992755 w 4351972"/>
                <a:gd name="connsiteY375" fmla="*/ 23812 h 310515"/>
                <a:gd name="connsiteX376" fmla="*/ 2977515 w 4351972"/>
                <a:gd name="connsiteY376" fmla="*/ 22860 h 310515"/>
                <a:gd name="connsiteX377" fmla="*/ 2957513 w 4351972"/>
                <a:gd name="connsiteY377" fmla="*/ 22860 h 310515"/>
                <a:gd name="connsiteX378" fmla="*/ 2910840 w 4351972"/>
                <a:gd name="connsiteY378" fmla="*/ 22860 h 310515"/>
                <a:gd name="connsiteX379" fmla="*/ 2910840 w 4351972"/>
                <a:gd name="connsiteY379" fmla="*/ 139065 h 310515"/>
                <a:gd name="connsiteX380" fmla="*/ 2944178 w 4351972"/>
                <a:gd name="connsiteY380" fmla="*/ 139065 h 310515"/>
                <a:gd name="connsiteX381" fmla="*/ 2967038 w 4351972"/>
                <a:gd name="connsiteY381" fmla="*/ 136207 h 310515"/>
                <a:gd name="connsiteX382" fmla="*/ 2980373 w 4351972"/>
                <a:gd name="connsiteY382" fmla="*/ 125730 h 310515"/>
                <a:gd name="connsiteX383" fmla="*/ 2987993 w 4351972"/>
                <a:gd name="connsiteY383" fmla="*/ 109537 h 310515"/>
                <a:gd name="connsiteX384" fmla="*/ 2992755 w 4351972"/>
                <a:gd name="connsiteY384" fmla="*/ 90487 h 310515"/>
                <a:gd name="connsiteX385" fmla="*/ 3007995 w 4351972"/>
                <a:gd name="connsiteY385" fmla="*/ 90487 h 310515"/>
                <a:gd name="connsiteX386" fmla="*/ 3007995 w 4351972"/>
                <a:gd name="connsiteY386" fmla="*/ 206692 h 310515"/>
                <a:gd name="connsiteX387" fmla="*/ 2992755 w 4351972"/>
                <a:gd name="connsiteY387" fmla="*/ 206692 h 310515"/>
                <a:gd name="connsiteX388" fmla="*/ 2987993 w 4351972"/>
                <a:gd name="connsiteY388" fmla="*/ 185737 h 310515"/>
                <a:gd name="connsiteX389" fmla="*/ 2980373 w 4351972"/>
                <a:gd name="connsiteY389" fmla="*/ 169545 h 310515"/>
                <a:gd name="connsiteX390" fmla="*/ 2966085 w 4351972"/>
                <a:gd name="connsiteY390" fmla="*/ 159067 h 310515"/>
                <a:gd name="connsiteX391" fmla="*/ 2944178 w 4351972"/>
                <a:gd name="connsiteY391" fmla="*/ 156210 h 310515"/>
                <a:gd name="connsiteX392" fmla="*/ 2910840 w 4351972"/>
                <a:gd name="connsiteY392" fmla="*/ 156210 h 310515"/>
                <a:gd name="connsiteX393" fmla="*/ 2910840 w 4351972"/>
                <a:gd name="connsiteY393" fmla="*/ 244792 h 310515"/>
                <a:gd name="connsiteX394" fmla="*/ 2912745 w 4351972"/>
                <a:gd name="connsiteY394" fmla="*/ 265747 h 310515"/>
                <a:gd name="connsiteX395" fmla="*/ 2920365 w 4351972"/>
                <a:gd name="connsiteY395" fmla="*/ 277177 h 310515"/>
                <a:gd name="connsiteX396" fmla="*/ 2934653 w 4351972"/>
                <a:gd name="connsiteY396" fmla="*/ 281940 h 310515"/>
                <a:gd name="connsiteX397" fmla="*/ 2961323 w 4351972"/>
                <a:gd name="connsiteY397" fmla="*/ 282892 h 310515"/>
                <a:gd name="connsiteX398" fmla="*/ 2979420 w 4351972"/>
                <a:gd name="connsiteY398" fmla="*/ 282892 h 310515"/>
                <a:gd name="connsiteX399" fmla="*/ 2998470 w 4351972"/>
                <a:gd name="connsiteY399" fmla="*/ 281940 h 310515"/>
                <a:gd name="connsiteX400" fmla="*/ 3014663 w 4351972"/>
                <a:gd name="connsiteY400" fmla="*/ 279082 h 310515"/>
                <a:gd name="connsiteX401" fmla="*/ 3026093 w 4351972"/>
                <a:gd name="connsiteY401" fmla="*/ 273367 h 310515"/>
                <a:gd name="connsiteX402" fmla="*/ 3046095 w 4351972"/>
                <a:gd name="connsiteY402" fmla="*/ 242887 h 310515"/>
                <a:gd name="connsiteX403" fmla="*/ 3059430 w 4351972"/>
                <a:gd name="connsiteY403" fmla="*/ 213360 h 310515"/>
                <a:gd name="connsiteX404" fmla="*/ 3074670 w 4351972"/>
                <a:gd name="connsiteY404" fmla="*/ 213360 h 310515"/>
                <a:gd name="connsiteX405" fmla="*/ 3074670 w 4351972"/>
                <a:gd name="connsiteY405" fmla="*/ 216217 h 310515"/>
                <a:gd name="connsiteX406" fmla="*/ 3068955 w 4351972"/>
                <a:gd name="connsiteY406" fmla="*/ 302895 h 310515"/>
                <a:gd name="connsiteX407" fmla="*/ 2824163 w 4351972"/>
                <a:gd name="connsiteY407" fmla="*/ 302895 h 310515"/>
                <a:gd name="connsiteX408" fmla="*/ 2824163 w 4351972"/>
                <a:gd name="connsiteY408" fmla="*/ 287655 h 310515"/>
                <a:gd name="connsiteX409" fmla="*/ 2840355 w 4351972"/>
                <a:gd name="connsiteY409" fmla="*/ 285750 h 310515"/>
                <a:gd name="connsiteX410" fmla="*/ 2853690 w 4351972"/>
                <a:gd name="connsiteY410" fmla="*/ 282892 h 310515"/>
                <a:gd name="connsiteX411" fmla="*/ 2863215 w 4351972"/>
                <a:gd name="connsiteY411" fmla="*/ 274320 h 310515"/>
                <a:gd name="connsiteX412" fmla="*/ 2866073 w 4351972"/>
                <a:gd name="connsiteY412" fmla="*/ 261937 h 310515"/>
                <a:gd name="connsiteX413" fmla="*/ 2866073 w 4351972"/>
                <a:gd name="connsiteY413" fmla="*/ 49530 h 310515"/>
                <a:gd name="connsiteX414" fmla="*/ 2864168 w 4351972"/>
                <a:gd name="connsiteY414" fmla="*/ 37147 h 310515"/>
                <a:gd name="connsiteX415" fmla="*/ 2854643 w 4351972"/>
                <a:gd name="connsiteY415" fmla="*/ 28575 h 310515"/>
                <a:gd name="connsiteX416" fmla="*/ 2839403 w 4351972"/>
                <a:gd name="connsiteY416" fmla="*/ 23812 h 310515"/>
                <a:gd name="connsiteX417" fmla="*/ 2824163 w 4351972"/>
                <a:gd name="connsiteY417" fmla="*/ 20955 h 310515"/>
                <a:gd name="connsiteX418" fmla="*/ 258128 w 4351972"/>
                <a:gd name="connsiteY418" fmla="*/ 5715 h 310515"/>
                <a:gd name="connsiteX419" fmla="*/ 486728 w 4351972"/>
                <a:gd name="connsiteY419" fmla="*/ 5715 h 310515"/>
                <a:gd name="connsiteX420" fmla="*/ 486728 w 4351972"/>
                <a:gd name="connsiteY420" fmla="*/ 76200 h 310515"/>
                <a:gd name="connsiteX421" fmla="*/ 471488 w 4351972"/>
                <a:gd name="connsiteY421" fmla="*/ 76200 h 310515"/>
                <a:gd name="connsiteX422" fmla="*/ 453390 w 4351972"/>
                <a:gd name="connsiteY422" fmla="*/ 42862 h 310515"/>
                <a:gd name="connsiteX423" fmla="*/ 426720 w 4351972"/>
                <a:gd name="connsiteY423" fmla="*/ 23812 h 310515"/>
                <a:gd name="connsiteX424" fmla="*/ 411480 w 4351972"/>
                <a:gd name="connsiteY424" fmla="*/ 22860 h 310515"/>
                <a:gd name="connsiteX425" fmla="*/ 391478 w 4351972"/>
                <a:gd name="connsiteY425" fmla="*/ 22860 h 310515"/>
                <a:gd name="connsiteX426" fmla="*/ 344805 w 4351972"/>
                <a:gd name="connsiteY426" fmla="*/ 22860 h 310515"/>
                <a:gd name="connsiteX427" fmla="*/ 344805 w 4351972"/>
                <a:gd name="connsiteY427" fmla="*/ 139065 h 310515"/>
                <a:gd name="connsiteX428" fmla="*/ 378143 w 4351972"/>
                <a:gd name="connsiteY428" fmla="*/ 139065 h 310515"/>
                <a:gd name="connsiteX429" fmla="*/ 401003 w 4351972"/>
                <a:gd name="connsiteY429" fmla="*/ 136207 h 310515"/>
                <a:gd name="connsiteX430" fmla="*/ 414338 w 4351972"/>
                <a:gd name="connsiteY430" fmla="*/ 125730 h 310515"/>
                <a:gd name="connsiteX431" fmla="*/ 421958 w 4351972"/>
                <a:gd name="connsiteY431" fmla="*/ 109537 h 310515"/>
                <a:gd name="connsiteX432" fmla="*/ 425768 w 4351972"/>
                <a:gd name="connsiteY432" fmla="*/ 90487 h 310515"/>
                <a:gd name="connsiteX433" fmla="*/ 441008 w 4351972"/>
                <a:gd name="connsiteY433" fmla="*/ 90487 h 310515"/>
                <a:gd name="connsiteX434" fmla="*/ 441008 w 4351972"/>
                <a:gd name="connsiteY434" fmla="*/ 206692 h 310515"/>
                <a:gd name="connsiteX435" fmla="*/ 425768 w 4351972"/>
                <a:gd name="connsiteY435" fmla="*/ 206692 h 310515"/>
                <a:gd name="connsiteX436" fmla="*/ 421005 w 4351972"/>
                <a:gd name="connsiteY436" fmla="*/ 185737 h 310515"/>
                <a:gd name="connsiteX437" fmla="*/ 413385 w 4351972"/>
                <a:gd name="connsiteY437" fmla="*/ 169545 h 310515"/>
                <a:gd name="connsiteX438" fmla="*/ 399098 w 4351972"/>
                <a:gd name="connsiteY438" fmla="*/ 159067 h 310515"/>
                <a:gd name="connsiteX439" fmla="*/ 377190 w 4351972"/>
                <a:gd name="connsiteY439" fmla="*/ 156210 h 310515"/>
                <a:gd name="connsiteX440" fmla="*/ 343853 w 4351972"/>
                <a:gd name="connsiteY440" fmla="*/ 156210 h 310515"/>
                <a:gd name="connsiteX441" fmla="*/ 343853 w 4351972"/>
                <a:gd name="connsiteY441" fmla="*/ 244792 h 310515"/>
                <a:gd name="connsiteX442" fmla="*/ 345758 w 4351972"/>
                <a:gd name="connsiteY442" fmla="*/ 265747 h 310515"/>
                <a:gd name="connsiteX443" fmla="*/ 353378 w 4351972"/>
                <a:gd name="connsiteY443" fmla="*/ 277177 h 310515"/>
                <a:gd name="connsiteX444" fmla="*/ 367665 w 4351972"/>
                <a:gd name="connsiteY444" fmla="*/ 281940 h 310515"/>
                <a:gd name="connsiteX445" fmla="*/ 394335 w 4351972"/>
                <a:gd name="connsiteY445" fmla="*/ 282892 h 310515"/>
                <a:gd name="connsiteX446" fmla="*/ 412433 w 4351972"/>
                <a:gd name="connsiteY446" fmla="*/ 282892 h 310515"/>
                <a:gd name="connsiteX447" fmla="*/ 431483 w 4351972"/>
                <a:gd name="connsiteY447" fmla="*/ 281940 h 310515"/>
                <a:gd name="connsiteX448" fmla="*/ 447675 w 4351972"/>
                <a:gd name="connsiteY448" fmla="*/ 279082 h 310515"/>
                <a:gd name="connsiteX449" fmla="*/ 460058 w 4351972"/>
                <a:gd name="connsiteY449" fmla="*/ 273367 h 310515"/>
                <a:gd name="connsiteX450" fmla="*/ 480060 w 4351972"/>
                <a:gd name="connsiteY450" fmla="*/ 242887 h 310515"/>
                <a:gd name="connsiteX451" fmla="*/ 493395 w 4351972"/>
                <a:gd name="connsiteY451" fmla="*/ 213360 h 310515"/>
                <a:gd name="connsiteX452" fmla="*/ 508635 w 4351972"/>
                <a:gd name="connsiteY452" fmla="*/ 213360 h 310515"/>
                <a:gd name="connsiteX453" fmla="*/ 508635 w 4351972"/>
                <a:gd name="connsiteY453" fmla="*/ 216217 h 310515"/>
                <a:gd name="connsiteX454" fmla="*/ 502920 w 4351972"/>
                <a:gd name="connsiteY454" fmla="*/ 302895 h 310515"/>
                <a:gd name="connsiteX455" fmla="*/ 258128 w 4351972"/>
                <a:gd name="connsiteY455" fmla="*/ 302895 h 310515"/>
                <a:gd name="connsiteX456" fmla="*/ 258128 w 4351972"/>
                <a:gd name="connsiteY456" fmla="*/ 287655 h 310515"/>
                <a:gd name="connsiteX457" fmla="*/ 274320 w 4351972"/>
                <a:gd name="connsiteY457" fmla="*/ 285750 h 310515"/>
                <a:gd name="connsiteX458" fmla="*/ 287655 w 4351972"/>
                <a:gd name="connsiteY458" fmla="*/ 282892 h 310515"/>
                <a:gd name="connsiteX459" fmla="*/ 297180 w 4351972"/>
                <a:gd name="connsiteY459" fmla="*/ 274320 h 310515"/>
                <a:gd name="connsiteX460" fmla="*/ 300038 w 4351972"/>
                <a:gd name="connsiteY460" fmla="*/ 261937 h 310515"/>
                <a:gd name="connsiteX461" fmla="*/ 300038 w 4351972"/>
                <a:gd name="connsiteY461" fmla="*/ 49530 h 310515"/>
                <a:gd name="connsiteX462" fmla="*/ 298133 w 4351972"/>
                <a:gd name="connsiteY462" fmla="*/ 37147 h 310515"/>
                <a:gd name="connsiteX463" fmla="*/ 288608 w 4351972"/>
                <a:gd name="connsiteY463" fmla="*/ 28575 h 310515"/>
                <a:gd name="connsiteX464" fmla="*/ 273368 w 4351972"/>
                <a:gd name="connsiteY464" fmla="*/ 23812 h 310515"/>
                <a:gd name="connsiteX465" fmla="*/ 258128 w 4351972"/>
                <a:gd name="connsiteY465" fmla="*/ 20955 h 310515"/>
                <a:gd name="connsiteX466" fmla="*/ 3640456 w 4351972"/>
                <a:gd name="connsiteY466" fmla="*/ 4763 h 310515"/>
                <a:gd name="connsiteX467" fmla="*/ 3773806 w 4351972"/>
                <a:gd name="connsiteY467" fmla="*/ 4763 h 310515"/>
                <a:gd name="connsiteX468" fmla="*/ 3773806 w 4351972"/>
                <a:gd name="connsiteY468" fmla="*/ 20003 h 310515"/>
                <a:gd name="connsiteX469" fmla="*/ 3758565 w 4351972"/>
                <a:gd name="connsiteY469" fmla="*/ 21908 h 310515"/>
                <a:gd name="connsiteX470" fmla="*/ 3743325 w 4351972"/>
                <a:gd name="connsiteY470" fmla="*/ 25718 h 310515"/>
                <a:gd name="connsiteX471" fmla="*/ 3732848 w 4351972"/>
                <a:gd name="connsiteY471" fmla="*/ 33338 h 310515"/>
                <a:gd name="connsiteX472" fmla="*/ 3729990 w 4351972"/>
                <a:gd name="connsiteY472" fmla="*/ 45720 h 310515"/>
                <a:gd name="connsiteX473" fmla="*/ 3729990 w 4351972"/>
                <a:gd name="connsiteY473" fmla="*/ 259080 h 310515"/>
                <a:gd name="connsiteX474" fmla="*/ 3732848 w 4351972"/>
                <a:gd name="connsiteY474" fmla="*/ 271463 h 310515"/>
                <a:gd name="connsiteX475" fmla="*/ 3743325 w 4351972"/>
                <a:gd name="connsiteY475" fmla="*/ 280035 h 310515"/>
                <a:gd name="connsiteX476" fmla="*/ 3757613 w 4351972"/>
                <a:gd name="connsiteY476" fmla="*/ 283845 h 310515"/>
                <a:gd name="connsiteX477" fmla="*/ 3774758 w 4351972"/>
                <a:gd name="connsiteY477" fmla="*/ 285750 h 310515"/>
                <a:gd name="connsiteX478" fmla="*/ 3774758 w 4351972"/>
                <a:gd name="connsiteY478" fmla="*/ 302895 h 310515"/>
                <a:gd name="connsiteX479" fmla="*/ 3772853 w 4351972"/>
                <a:gd name="connsiteY479" fmla="*/ 302895 h 310515"/>
                <a:gd name="connsiteX480" fmla="*/ 3639503 w 4351972"/>
                <a:gd name="connsiteY480" fmla="*/ 302895 h 310515"/>
                <a:gd name="connsiteX481" fmla="*/ 3639503 w 4351972"/>
                <a:gd name="connsiteY481" fmla="*/ 287655 h 310515"/>
                <a:gd name="connsiteX482" fmla="*/ 3655695 w 4351972"/>
                <a:gd name="connsiteY482" fmla="*/ 286703 h 310515"/>
                <a:gd name="connsiteX483" fmla="*/ 3670936 w 4351972"/>
                <a:gd name="connsiteY483" fmla="*/ 283845 h 310515"/>
                <a:gd name="connsiteX484" fmla="*/ 3681413 w 4351972"/>
                <a:gd name="connsiteY484" fmla="*/ 276225 h 310515"/>
                <a:gd name="connsiteX485" fmla="*/ 3684270 w 4351972"/>
                <a:gd name="connsiteY485" fmla="*/ 262890 h 310515"/>
                <a:gd name="connsiteX486" fmla="*/ 3684270 w 4351972"/>
                <a:gd name="connsiteY486" fmla="*/ 48578 h 310515"/>
                <a:gd name="connsiteX487" fmla="*/ 3682365 w 4351972"/>
                <a:gd name="connsiteY487" fmla="*/ 36195 h 310515"/>
                <a:gd name="connsiteX488" fmla="*/ 3671888 w 4351972"/>
                <a:gd name="connsiteY488" fmla="*/ 27623 h 310515"/>
                <a:gd name="connsiteX489" fmla="*/ 3655695 w 4351972"/>
                <a:gd name="connsiteY489" fmla="*/ 22860 h 310515"/>
                <a:gd name="connsiteX490" fmla="*/ 3640456 w 4351972"/>
                <a:gd name="connsiteY490" fmla="*/ 20003 h 310515"/>
                <a:gd name="connsiteX491" fmla="*/ 2371725 w 4351972"/>
                <a:gd name="connsiteY491" fmla="*/ 4763 h 310515"/>
                <a:gd name="connsiteX492" fmla="*/ 2505075 w 4351972"/>
                <a:gd name="connsiteY492" fmla="*/ 4763 h 310515"/>
                <a:gd name="connsiteX493" fmla="*/ 2505075 w 4351972"/>
                <a:gd name="connsiteY493" fmla="*/ 20003 h 310515"/>
                <a:gd name="connsiteX494" fmla="*/ 2489835 w 4351972"/>
                <a:gd name="connsiteY494" fmla="*/ 21908 h 310515"/>
                <a:gd name="connsiteX495" fmla="*/ 2474595 w 4351972"/>
                <a:gd name="connsiteY495" fmla="*/ 25718 h 310515"/>
                <a:gd name="connsiteX496" fmla="*/ 2464117 w 4351972"/>
                <a:gd name="connsiteY496" fmla="*/ 33338 h 310515"/>
                <a:gd name="connsiteX497" fmla="*/ 2461260 w 4351972"/>
                <a:gd name="connsiteY497" fmla="*/ 45720 h 310515"/>
                <a:gd name="connsiteX498" fmla="*/ 2461260 w 4351972"/>
                <a:gd name="connsiteY498" fmla="*/ 259080 h 310515"/>
                <a:gd name="connsiteX499" fmla="*/ 2464117 w 4351972"/>
                <a:gd name="connsiteY499" fmla="*/ 271463 h 310515"/>
                <a:gd name="connsiteX500" fmla="*/ 2474595 w 4351972"/>
                <a:gd name="connsiteY500" fmla="*/ 280035 h 310515"/>
                <a:gd name="connsiteX501" fmla="*/ 2488882 w 4351972"/>
                <a:gd name="connsiteY501" fmla="*/ 283845 h 310515"/>
                <a:gd name="connsiteX502" fmla="*/ 2506027 w 4351972"/>
                <a:gd name="connsiteY502" fmla="*/ 285750 h 310515"/>
                <a:gd name="connsiteX503" fmla="*/ 2506027 w 4351972"/>
                <a:gd name="connsiteY503" fmla="*/ 302895 h 310515"/>
                <a:gd name="connsiteX504" fmla="*/ 2503170 w 4351972"/>
                <a:gd name="connsiteY504" fmla="*/ 302895 h 310515"/>
                <a:gd name="connsiteX505" fmla="*/ 2369820 w 4351972"/>
                <a:gd name="connsiteY505" fmla="*/ 302895 h 310515"/>
                <a:gd name="connsiteX506" fmla="*/ 2369820 w 4351972"/>
                <a:gd name="connsiteY506" fmla="*/ 287655 h 310515"/>
                <a:gd name="connsiteX507" fmla="*/ 2386012 w 4351972"/>
                <a:gd name="connsiteY507" fmla="*/ 286703 h 310515"/>
                <a:gd name="connsiteX508" fmla="*/ 2401252 w 4351972"/>
                <a:gd name="connsiteY508" fmla="*/ 283845 h 310515"/>
                <a:gd name="connsiteX509" fmla="*/ 2411730 w 4351972"/>
                <a:gd name="connsiteY509" fmla="*/ 276225 h 310515"/>
                <a:gd name="connsiteX510" fmla="*/ 2414587 w 4351972"/>
                <a:gd name="connsiteY510" fmla="*/ 262890 h 310515"/>
                <a:gd name="connsiteX511" fmla="*/ 2414587 w 4351972"/>
                <a:gd name="connsiteY511" fmla="*/ 48578 h 310515"/>
                <a:gd name="connsiteX512" fmla="*/ 2412682 w 4351972"/>
                <a:gd name="connsiteY512" fmla="*/ 36195 h 310515"/>
                <a:gd name="connsiteX513" fmla="*/ 2402205 w 4351972"/>
                <a:gd name="connsiteY513" fmla="*/ 27623 h 310515"/>
                <a:gd name="connsiteX514" fmla="*/ 2386965 w 4351972"/>
                <a:gd name="connsiteY514" fmla="*/ 22860 h 310515"/>
                <a:gd name="connsiteX515" fmla="*/ 2371725 w 4351972"/>
                <a:gd name="connsiteY515" fmla="*/ 20003 h 310515"/>
                <a:gd name="connsiteX516" fmla="*/ 827723 w 4351972"/>
                <a:gd name="connsiteY516" fmla="*/ 4763 h 310515"/>
                <a:gd name="connsiteX517" fmla="*/ 961073 w 4351972"/>
                <a:gd name="connsiteY517" fmla="*/ 4763 h 310515"/>
                <a:gd name="connsiteX518" fmla="*/ 961073 w 4351972"/>
                <a:gd name="connsiteY518" fmla="*/ 20003 h 310515"/>
                <a:gd name="connsiteX519" fmla="*/ 945833 w 4351972"/>
                <a:gd name="connsiteY519" fmla="*/ 21908 h 310515"/>
                <a:gd name="connsiteX520" fmla="*/ 930593 w 4351972"/>
                <a:gd name="connsiteY520" fmla="*/ 25718 h 310515"/>
                <a:gd name="connsiteX521" fmla="*/ 920115 w 4351972"/>
                <a:gd name="connsiteY521" fmla="*/ 33338 h 310515"/>
                <a:gd name="connsiteX522" fmla="*/ 917258 w 4351972"/>
                <a:gd name="connsiteY522" fmla="*/ 45720 h 310515"/>
                <a:gd name="connsiteX523" fmla="*/ 917258 w 4351972"/>
                <a:gd name="connsiteY523" fmla="*/ 259080 h 310515"/>
                <a:gd name="connsiteX524" fmla="*/ 920115 w 4351972"/>
                <a:gd name="connsiteY524" fmla="*/ 271463 h 310515"/>
                <a:gd name="connsiteX525" fmla="*/ 930593 w 4351972"/>
                <a:gd name="connsiteY525" fmla="*/ 280035 h 310515"/>
                <a:gd name="connsiteX526" fmla="*/ 944880 w 4351972"/>
                <a:gd name="connsiteY526" fmla="*/ 283845 h 310515"/>
                <a:gd name="connsiteX527" fmla="*/ 962025 w 4351972"/>
                <a:gd name="connsiteY527" fmla="*/ 285750 h 310515"/>
                <a:gd name="connsiteX528" fmla="*/ 962025 w 4351972"/>
                <a:gd name="connsiteY528" fmla="*/ 302895 h 310515"/>
                <a:gd name="connsiteX529" fmla="*/ 961073 w 4351972"/>
                <a:gd name="connsiteY529" fmla="*/ 302895 h 310515"/>
                <a:gd name="connsiteX530" fmla="*/ 827723 w 4351972"/>
                <a:gd name="connsiteY530" fmla="*/ 302895 h 310515"/>
                <a:gd name="connsiteX531" fmla="*/ 827723 w 4351972"/>
                <a:gd name="connsiteY531" fmla="*/ 287655 h 310515"/>
                <a:gd name="connsiteX532" fmla="*/ 843915 w 4351972"/>
                <a:gd name="connsiteY532" fmla="*/ 286703 h 310515"/>
                <a:gd name="connsiteX533" fmla="*/ 859155 w 4351972"/>
                <a:gd name="connsiteY533" fmla="*/ 283845 h 310515"/>
                <a:gd name="connsiteX534" fmla="*/ 868680 w 4351972"/>
                <a:gd name="connsiteY534" fmla="*/ 276225 h 310515"/>
                <a:gd name="connsiteX535" fmla="*/ 871538 w 4351972"/>
                <a:gd name="connsiteY535" fmla="*/ 262890 h 310515"/>
                <a:gd name="connsiteX536" fmla="*/ 871538 w 4351972"/>
                <a:gd name="connsiteY536" fmla="*/ 48578 h 310515"/>
                <a:gd name="connsiteX537" fmla="*/ 869633 w 4351972"/>
                <a:gd name="connsiteY537" fmla="*/ 36195 h 310515"/>
                <a:gd name="connsiteX538" fmla="*/ 859155 w 4351972"/>
                <a:gd name="connsiteY538" fmla="*/ 27623 h 310515"/>
                <a:gd name="connsiteX539" fmla="*/ 842963 w 4351972"/>
                <a:gd name="connsiteY539" fmla="*/ 22860 h 310515"/>
                <a:gd name="connsiteX540" fmla="*/ 827723 w 4351972"/>
                <a:gd name="connsiteY540" fmla="*/ 20003 h 310515"/>
                <a:gd name="connsiteX541" fmla="*/ 3500437 w 4351972"/>
                <a:gd name="connsiteY541" fmla="*/ 1905 h 310515"/>
                <a:gd name="connsiteX542" fmla="*/ 3536632 w 4351972"/>
                <a:gd name="connsiteY542" fmla="*/ 8572 h 310515"/>
                <a:gd name="connsiteX543" fmla="*/ 3566160 w 4351972"/>
                <a:gd name="connsiteY543" fmla="*/ 22860 h 310515"/>
                <a:gd name="connsiteX544" fmla="*/ 3574732 w 4351972"/>
                <a:gd name="connsiteY544" fmla="*/ 8572 h 310515"/>
                <a:gd name="connsiteX545" fmla="*/ 3590925 w 4351972"/>
                <a:gd name="connsiteY545" fmla="*/ 8572 h 310515"/>
                <a:gd name="connsiteX546" fmla="*/ 3592830 w 4351972"/>
                <a:gd name="connsiteY546" fmla="*/ 106680 h 310515"/>
                <a:gd name="connsiteX547" fmla="*/ 3575685 w 4351972"/>
                <a:gd name="connsiteY547" fmla="*/ 106680 h 310515"/>
                <a:gd name="connsiteX548" fmla="*/ 3565207 w 4351972"/>
                <a:gd name="connsiteY548" fmla="*/ 74295 h 310515"/>
                <a:gd name="connsiteX549" fmla="*/ 3549968 w 4351972"/>
                <a:gd name="connsiteY549" fmla="*/ 46672 h 310515"/>
                <a:gd name="connsiteX550" fmla="*/ 3528060 w 4351972"/>
                <a:gd name="connsiteY550" fmla="*/ 27622 h 310515"/>
                <a:gd name="connsiteX551" fmla="*/ 3496627 w 4351972"/>
                <a:gd name="connsiteY551" fmla="*/ 20002 h 310515"/>
                <a:gd name="connsiteX552" fmla="*/ 3463290 w 4351972"/>
                <a:gd name="connsiteY552" fmla="*/ 32385 h 310515"/>
                <a:gd name="connsiteX553" fmla="*/ 3449002 w 4351972"/>
                <a:gd name="connsiteY553" fmla="*/ 63817 h 310515"/>
                <a:gd name="connsiteX554" fmla="*/ 3457575 w 4351972"/>
                <a:gd name="connsiteY554" fmla="*/ 95250 h 310515"/>
                <a:gd name="connsiteX555" fmla="*/ 3483293 w 4351972"/>
                <a:gd name="connsiteY555" fmla="*/ 116205 h 310515"/>
                <a:gd name="connsiteX556" fmla="*/ 3512820 w 4351972"/>
                <a:gd name="connsiteY556" fmla="*/ 128587 h 310515"/>
                <a:gd name="connsiteX557" fmla="*/ 3541395 w 4351972"/>
                <a:gd name="connsiteY557" fmla="*/ 140017 h 310515"/>
                <a:gd name="connsiteX558" fmla="*/ 3565207 w 4351972"/>
                <a:gd name="connsiteY558" fmla="*/ 152400 h 310515"/>
                <a:gd name="connsiteX559" fmla="*/ 3588068 w 4351972"/>
                <a:gd name="connsiteY559" fmla="*/ 167640 h 310515"/>
                <a:gd name="connsiteX560" fmla="*/ 3602355 w 4351972"/>
                <a:gd name="connsiteY560" fmla="*/ 190500 h 310515"/>
                <a:gd name="connsiteX561" fmla="*/ 3607118 w 4351972"/>
                <a:gd name="connsiteY561" fmla="*/ 219075 h 310515"/>
                <a:gd name="connsiteX562" fmla="*/ 3578543 w 4351972"/>
                <a:gd name="connsiteY562" fmla="*/ 283845 h 310515"/>
                <a:gd name="connsiteX563" fmla="*/ 3507105 w 4351972"/>
                <a:gd name="connsiteY563" fmla="*/ 309562 h 310515"/>
                <a:gd name="connsiteX564" fmla="*/ 3468052 w 4351972"/>
                <a:gd name="connsiteY564" fmla="*/ 302895 h 310515"/>
                <a:gd name="connsiteX565" fmla="*/ 3433762 w 4351972"/>
                <a:gd name="connsiteY565" fmla="*/ 287655 h 310515"/>
                <a:gd name="connsiteX566" fmla="*/ 3425190 w 4351972"/>
                <a:gd name="connsiteY566" fmla="*/ 302895 h 310515"/>
                <a:gd name="connsiteX567" fmla="*/ 3408998 w 4351972"/>
                <a:gd name="connsiteY567" fmla="*/ 302895 h 310515"/>
                <a:gd name="connsiteX568" fmla="*/ 3406140 w 4351972"/>
                <a:gd name="connsiteY568" fmla="*/ 201930 h 310515"/>
                <a:gd name="connsiteX569" fmla="*/ 3422332 w 4351972"/>
                <a:gd name="connsiteY569" fmla="*/ 201930 h 310515"/>
                <a:gd name="connsiteX570" fmla="*/ 3434715 w 4351972"/>
                <a:gd name="connsiteY570" fmla="*/ 236220 h 310515"/>
                <a:gd name="connsiteX571" fmla="*/ 3452812 w 4351972"/>
                <a:gd name="connsiteY571" fmla="*/ 264795 h 310515"/>
                <a:gd name="connsiteX572" fmla="*/ 3478530 w 4351972"/>
                <a:gd name="connsiteY572" fmla="*/ 284797 h 310515"/>
                <a:gd name="connsiteX573" fmla="*/ 3511868 w 4351972"/>
                <a:gd name="connsiteY573" fmla="*/ 292417 h 310515"/>
                <a:gd name="connsiteX574" fmla="*/ 3536632 w 4351972"/>
                <a:gd name="connsiteY574" fmla="*/ 288607 h 310515"/>
                <a:gd name="connsiteX575" fmla="*/ 3553777 w 4351972"/>
                <a:gd name="connsiteY575" fmla="*/ 278130 h 310515"/>
                <a:gd name="connsiteX576" fmla="*/ 3563302 w 4351972"/>
                <a:gd name="connsiteY576" fmla="*/ 261937 h 310515"/>
                <a:gd name="connsiteX577" fmla="*/ 3566160 w 4351972"/>
                <a:gd name="connsiteY577" fmla="*/ 240982 h 310515"/>
                <a:gd name="connsiteX578" fmla="*/ 3556635 w 4351972"/>
                <a:gd name="connsiteY578" fmla="*/ 207645 h 310515"/>
                <a:gd name="connsiteX579" fmla="*/ 3527107 w 4351972"/>
                <a:gd name="connsiteY579" fmla="*/ 184785 h 310515"/>
                <a:gd name="connsiteX580" fmla="*/ 3495675 w 4351972"/>
                <a:gd name="connsiteY580" fmla="*/ 172402 h 310515"/>
                <a:gd name="connsiteX581" fmla="*/ 3465195 w 4351972"/>
                <a:gd name="connsiteY581" fmla="*/ 160020 h 310515"/>
                <a:gd name="connsiteX582" fmla="*/ 3426143 w 4351972"/>
                <a:gd name="connsiteY582" fmla="*/ 130492 h 310515"/>
                <a:gd name="connsiteX583" fmla="*/ 3411855 w 4351972"/>
                <a:gd name="connsiteY583" fmla="*/ 82867 h 310515"/>
                <a:gd name="connsiteX584" fmla="*/ 3418523 w 4351972"/>
                <a:gd name="connsiteY584" fmla="*/ 51435 h 310515"/>
                <a:gd name="connsiteX585" fmla="*/ 3437573 w 4351972"/>
                <a:gd name="connsiteY585" fmla="*/ 25717 h 310515"/>
                <a:gd name="connsiteX586" fmla="*/ 3466148 w 4351972"/>
                <a:gd name="connsiteY586" fmla="*/ 8572 h 310515"/>
                <a:gd name="connsiteX587" fmla="*/ 3500437 w 4351972"/>
                <a:gd name="connsiteY587" fmla="*/ 1905 h 310515"/>
                <a:gd name="connsiteX588" fmla="*/ 1459230 w 4351972"/>
                <a:gd name="connsiteY588" fmla="*/ 0 h 310515"/>
                <a:gd name="connsiteX589" fmla="*/ 1503045 w 4351972"/>
                <a:gd name="connsiteY589" fmla="*/ 6667 h 310515"/>
                <a:gd name="connsiteX590" fmla="*/ 1535430 w 4351972"/>
                <a:gd name="connsiteY590" fmla="*/ 20955 h 310515"/>
                <a:gd name="connsiteX591" fmla="*/ 1544003 w 4351972"/>
                <a:gd name="connsiteY591" fmla="*/ 6667 h 310515"/>
                <a:gd name="connsiteX592" fmla="*/ 1560195 w 4351972"/>
                <a:gd name="connsiteY592" fmla="*/ 6667 h 310515"/>
                <a:gd name="connsiteX593" fmla="*/ 1562100 w 4351972"/>
                <a:gd name="connsiteY593" fmla="*/ 109537 h 310515"/>
                <a:gd name="connsiteX594" fmla="*/ 1544955 w 4351972"/>
                <a:gd name="connsiteY594" fmla="*/ 109537 h 310515"/>
                <a:gd name="connsiteX595" fmla="*/ 1534478 w 4351972"/>
                <a:gd name="connsiteY595" fmla="*/ 76200 h 310515"/>
                <a:gd name="connsiteX596" fmla="*/ 1518285 w 4351972"/>
                <a:gd name="connsiteY596" fmla="*/ 46672 h 310515"/>
                <a:gd name="connsiteX597" fmla="*/ 1493520 w 4351972"/>
                <a:gd name="connsiteY597" fmla="*/ 25717 h 310515"/>
                <a:gd name="connsiteX598" fmla="*/ 1458278 w 4351972"/>
                <a:gd name="connsiteY598" fmla="*/ 18097 h 310515"/>
                <a:gd name="connsiteX599" fmla="*/ 1418273 w 4351972"/>
                <a:gd name="connsiteY599" fmla="*/ 27622 h 310515"/>
                <a:gd name="connsiteX600" fmla="*/ 1387793 w 4351972"/>
                <a:gd name="connsiteY600" fmla="*/ 54292 h 310515"/>
                <a:gd name="connsiteX601" fmla="*/ 1368743 w 4351972"/>
                <a:gd name="connsiteY601" fmla="*/ 97155 h 310515"/>
                <a:gd name="connsiteX602" fmla="*/ 1362075 w 4351972"/>
                <a:gd name="connsiteY602" fmla="*/ 155257 h 310515"/>
                <a:gd name="connsiteX603" fmla="*/ 1368743 w 4351972"/>
                <a:gd name="connsiteY603" fmla="*/ 208597 h 310515"/>
                <a:gd name="connsiteX604" fmla="*/ 1388745 w 4351972"/>
                <a:gd name="connsiteY604" fmla="*/ 251460 h 310515"/>
                <a:gd name="connsiteX605" fmla="*/ 1421130 w 4351972"/>
                <a:gd name="connsiteY605" fmla="*/ 280987 h 310515"/>
                <a:gd name="connsiteX606" fmla="*/ 1464945 w 4351972"/>
                <a:gd name="connsiteY606" fmla="*/ 291465 h 310515"/>
                <a:gd name="connsiteX607" fmla="*/ 1498283 w 4351972"/>
                <a:gd name="connsiteY607" fmla="*/ 285750 h 310515"/>
                <a:gd name="connsiteX608" fmla="*/ 1519238 w 4351972"/>
                <a:gd name="connsiteY608" fmla="*/ 274320 h 310515"/>
                <a:gd name="connsiteX609" fmla="*/ 1521143 w 4351972"/>
                <a:gd name="connsiteY609" fmla="*/ 252412 h 310515"/>
                <a:gd name="connsiteX610" fmla="*/ 1521143 w 4351972"/>
                <a:gd name="connsiteY610" fmla="*/ 233362 h 310515"/>
                <a:gd name="connsiteX611" fmla="*/ 1521143 w 4351972"/>
                <a:gd name="connsiteY611" fmla="*/ 217170 h 310515"/>
                <a:gd name="connsiteX612" fmla="*/ 1518285 w 4351972"/>
                <a:gd name="connsiteY612" fmla="*/ 201930 h 310515"/>
                <a:gd name="connsiteX613" fmla="*/ 1508760 w 4351972"/>
                <a:gd name="connsiteY613" fmla="*/ 192405 h 310515"/>
                <a:gd name="connsiteX614" fmla="*/ 1489710 w 4351972"/>
                <a:gd name="connsiteY614" fmla="*/ 187642 h 310515"/>
                <a:gd name="connsiteX615" fmla="*/ 1471613 w 4351972"/>
                <a:gd name="connsiteY615" fmla="*/ 185737 h 310515"/>
                <a:gd name="connsiteX616" fmla="*/ 1471613 w 4351972"/>
                <a:gd name="connsiteY616" fmla="*/ 170497 h 310515"/>
                <a:gd name="connsiteX617" fmla="*/ 1601153 w 4351972"/>
                <a:gd name="connsiteY617" fmla="*/ 170497 h 310515"/>
                <a:gd name="connsiteX618" fmla="*/ 1601153 w 4351972"/>
                <a:gd name="connsiteY618" fmla="*/ 184785 h 310515"/>
                <a:gd name="connsiteX619" fmla="*/ 1587818 w 4351972"/>
                <a:gd name="connsiteY619" fmla="*/ 186690 h 310515"/>
                <a:gd name="connsiteX620" fmla="*/ 1574483 w 4351972"/>
                <a:gd name="connsiteY620" fmla="*/ 190500 h 310515"/>
                <a:gd name="connsiteX621" fmla="*/ 1565910 w 4351972"/>
                <a:gd name="connsiteY621" fmla="*/ 199072 h 310515"/>
                <a:gd name="connsiteX622" fmla="*/ 1563053 w 4351972"/>
                <a:gd name="connsiteY622" fmla="*/ 212407 h 310515"/>
                <a:gd name="connsiteX623" fmla="*/ 1563053 w 4351972"/>
                <a:gd name="connsiteY623" fmla="*/ 235267 h 310515"/>
                <a:gd name="connsiteX624" fmla="*/ 1563053 w 4351972"/>
                <a:gd name="connsiteY624" fmla="*/ 268605 h 310515"/>
                <a:gd name="connsiteX625" fmla="*/ 1564005 w 4351972"/>
                <a:gd name="connsiteY625" fmla="*/ 282892 h 310515"/>
                <a:gd name="connsiteX626" fmla="*/ 1508760 w 4351972"/>
                <a:gd name="connsiteY626" fmla="*/ 301942 h 310515"/>
                <a:gd name="connsiteX627" fmla="*/ 1454468 w 4351972"/>
                <a:gd name="connsiteY627" fmla="*/ 308610 h 310515"/>
                <a:gd name="connsiteX628" fmla="*/ 1400175 w 4351972"/>
                <a:gd name="connsiteY628" fmla="*/ 298132 h 310515"/>
                <a:gd name="connsiteX629" fmla="*/ 1354455 w 4351972"/>
                <a:gd name="connsiteY629" fmla="*/ 267652 h 310515"/>
                <a:gd name="connsiteX630" fmla="*/ 1323023 w 4351972"/>
                <a:gd name="connsiteY630" fmla="*/ 220027 h 310515"/>
                <a:gd name="connsiteX631" fmla="*/ 1311593 w 4351972"/>
                <a:gd name="connsiteY631" fmla="*/ 157162 h 310515"/>
                <a:gd name="connsiteX632" fmla="*/ 1323023 w 4351972"/>
                <a:gd name="connsiteY632" fmla="*/ 94297 h 310515"/>
                <a:gd name="connsiteX633" fmla="*/ 1354455 w 4351972"/>
                <a:gd name="connsiteY633" fmla="*/ 43815 h 310515"/>
                <a:gd name="connsiteX634" fmla="*/ 1401128 w 4351972"/>
                <a:gd name="connsiteY634" fmla="*/ 11430 h 310515"/>
                <a:gd name="connsiteX635" fmla="*/ 1459230 w 4351972"/>
                <a:gd name="connsiteY635" fmla="*/ 0 h 310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</a:cxnLst>
              <a:rect l="l" t="t" r="r" b="b"/>
              <a:pathLst>
                <a:path w="4351972" h="310515">
                  <a:moveTo>
                    <a:pt x="3189922" y="24765"/>
                  </a:moveTo>
                  <a:lnTo>
                    <a:pt x="3189922" y="151448"/>
                  </a:lnTo>
                  <a:lnTo>
                    <a:pt x="3217545" y="151448"/>
                  </a:lnTo>
                  <a:cubicBezTo>
                    <a:pt x="3236595" y="151448"/>
                    <a:pt x="3252787" y="145733"/>
                    <a:pt x="3266122" y="133350"/>
                  </a:cubicBezTo>
                  <a:cubicBezTo>
                    <a:pt x="3277552" y="120968"/>
                    <a:pt x="3284220" y="103823"/>
                    <a:pt x="3284220" y="82868"/>
                  </a:cubicBezTo>
                  <a:cubicBezTo>
                    <a:pt x="3284220" y="64770"/>
                    <a:pt x="3279457" y="50483"/>
                    <a:pt x="3268980" y="40005"/>
                  </a:cubicBezTo>
                  <a:cubicBezTo>
                    <a:pt x="3258502" y="29528"/>
                    <a:pt x="3244214" y="24765"/>
                    <a:pt x="3225164" y="24765"/>
                  </a:cubicBezTo>
                  <a:close/>
                  <a:moveTo>
                    <a:pt x="83820" y="24765"/>
                  </a:moveTo>
                  <a:lnTo>
                    <a:pt x="83820" y="155258"/>
                  </a:lnTo>
                  <a:lnTo>
                    <a:pt x="104775" y="155258"/>
                  </a:lnTo>
                  <a:cubicBezTo>
                    <a:pt x="120015" y="155258"/>
                    <a:pt x="131445" y="153353"/>
                    <a:pt x="140970" y="148590"/>
                  </a:cubicBezTo>
                  <a:cubicBezTo>
                    <a:pt x="151447" y="143828"/>
                    <a:pt x="158115" y="138113"/>
                    <a:pt x="162877" y="130493"/>
                  </a:cubicBezTo>
                  <a:cubicBezTo>
                    <a:pt x="167640" y="123825"/>
                    <a:pt x="170497" y="117158"/>
                    <a:pt x="172402" y="109538"/>
                  </a:cubicBezTo>
                  <a:cubicBezTo>
                    <a:pt x="174307" y="102870"/>
                    <a:pt x="174307" y="96203"/>
                    <a:pt x="174307" y="90488"/>
                  </a:cubicBezTo>
                  <a:cubicBezTo>
                    <a:pt x="174307" y="82868"/>
                    <a:pt x="173355" y="74295"/>
                    <a:pt x="171450" y="66675"/>
                  </a:cubicBezTo>
                  <a:cubicBezTo>
                    <a:pt x="169545" y="58103"/>
                    <a:pt x="166687" y="51435"/>
                    <a:pt x="161925" y="45720"/>
                  </a:cubicBezTo>
                  <a:cubicBezTo>
                    <a:pt x="157162" y="39053"/>
                    <a:pt x="150495" y="34290"/>
                    <a:pt x="142875" y="30480"/>
                  </a:cubicBezTo>
                  <a:cubicBezTo>
                    <a:pt x="135255" y="26670"/>
                    <a:pt x="124777" y="24765"/>
                    <a:pt x="113347" y="24765"/>
                  </a:cubicBezTo>
                  <a:close/>
                  <a:moveTo>
                    <a:pt x="4067175" y="7620"/>
                  </a:moveTo>
                  <a:lnTo>
                    <a:pt x="4192905" y="7620"/>
                  </a:lnTo>
                  <a:lnTo>
                    <a:pt x="4192905" y="22860"/>
                  </a:lnTo>
                  <a:cubicBezTo>
                    <a:pt x="4178617" y="22860"/>
                    <a:pt x="4169092" y="23812"/>
                    <a:pt x="4163377" y="25717"/>
                  </a:cubicBezTo>
                  <a:cubicBezTo>
                    <a:pt x="4157662" y="27622"/>
                    <a:pt x="4154805" y="29527"/>
                    <a:pt x="4154805" y="32385"/>
                  </a:cubicBezTo>
                  <a:cubicBezTo>
                    <a:pt x="4154805" y="33337"/>
                    <a:pt x="4154805" y="34290"/>
                    <a:pt x="4155757" y="37147"/>
                  </a:cubicBezTo>
                  <a:cubicBezTo>
                    <a:pt x="4156710" y="39052"/>
                    <a:pt x="4157662" y="41910"/>
                    <a:pt x="4159567" y="44767"/>
                  </a:cubicBezTo>
                  <a:cubicBezTo>
                    <a:pt x="4161472" y="48577"/>
                    <a:pt x="4163377" y="52387"/>
                    <a:pt x="4166235" y="57150"/>
                  </a:cubicBezTo>
                  <a:cubicBezTo>
                    <a:pt x="4169092" y="61912"/>
                    <a:pt x="4170997" y="66675"/>
                    <a:pt x="4172902" y="70485"/>
                  </a:cubicBezTo>
                  <a:cubicBezTo>
                    <a:pt x="4179570" y="82867"/>
                    <a:pt x="4186237" y="95250"/>
                    <a:pt x="4192905" y="107632"/>
                  </a:cubicBezTo>
                  <a:cubicBezTo>
                    <a:pt x="4199572" y="120015"/>
                    <a:pt x="4208145" y="136207"/>
                    <a:pt x="4219575" y="155257"/>
                  </a:cubicBezTo>
                  <a:cubicBezTo>
                    <a:pt x="4241482" y="120015"/>
                    <a:pt x="4257675" y="92392"/>
                    <a:pt x="4270057" y="73342"/>
                  </a:cubicBezTo>
                  <a:cubicBezTo>
                    <a:pt x="4281487" y="53340"/>
                    <a:pt x="4287202" y="41910"/>
                    <a:pt x="4287202" y="38100"/>
                  </a:cubicBezTo>
                  <a:cubicBezTo>
                    <a:pt x="4287202" y="35242"/>
                    <a:pt x="4286250" y="32385"/>
                    <a:pt x="4283392" y="30480"/>
                  </a:cubicBezTo>
                  <a:cubicBezTo>
                    <a:pt x="4281487" y="28575"/>
                    <a:pt x="4277677" y="26670"/>
                    <a:pt x="4273867" y="25717"/>
                  </a:cubicBezTo>
                  <a:cubicBezTo>
                    <a:pt x="4270057" y="24765"/>
                    <a:pt x="4265295" y="23812"/>
                    <a:pt x="4260532" y="23812"/>
                  </a:cubicBezTo>
                  <a:cubicBezTo>
                    <a:pt x="4255770" y="23812"/>
                    <a:pt x="4251007" y="22860"/>
                    <a:pt x="4247197" y="22860"/>
                  </a:cubicBezTo>
                  <a:lnTo>
                    <a:pt x="4247197" y="7620"/>
                  </a:lnTo>
                  <a:lnTo>
                    <a:pt x="4350067" y="7620"/>
                  </a:lnTo>
                  <a:lnTo>
                    <a:pt x="4350067" y="22860"/>
                  </a:lnTo>
                  <a:lnTo>
                    <a:pt x="4351972" y="22860"/>
                  </a:lnTo>
                  <a:cubicBezTo>
                    <a:pt x="4350067" y="22860"/>
                    <a:pt x="4346257" y="23812"/>
                    <a:pt x="4340542" y="25717"/>
                  </a:cubicBezTo>
                  <a:cubicBezTo>
                    <a:pt x="4335780" y="27622"/>
                    <a:pt x="4331970" y="29527"/>
                    <a:pt x="4329112" y="30480"/>
                  </a:cubicBezTo>
                  <a:cubicBezTo>
                    <a:pt x="4323397" y="33337"/>
                    <a:pt x="4319587" y="36195"/>
                    <a:pt x="4317682" y="38100"/>
                  </a:cubicBezTo>
                  <a:cubicBezTo>
                    <a:pt x="4315777" y="40005"/>
                    <a:pt x="4311967" y="44767"/>
                    <a:pt x="4306252" y="52387"/>
                  </a:cubicBezTo>
                  <a:cubicBezTo>
                    <a:pt x="4295775" y="67627"/>
                    <a:pt x="4285297" y="82867"/>
                    <a:pt x="4276725" y="99060"/>
                  </a:cubicBezTo>
                  <a:cubicBezTo>
                    <a:pt x="4267200" y="114300"/>
                    <a:pt x="4255770" y="134302"/>
                    <a:pt x="4242435" y="159067"/>
                  </a:cubicBezTo>
                  <a:cubicBezTo>
                    <a:pt x="4237672" y="167640"/>
                    <a:pt x="4233862" y="175260"/>
                    <a:pt x="4231957" y="180022"/>
                  </a:cubicBezTo>
                  <a:cubicBezTo>
                    <a:pt x="4230052" y="185737"/>
                    <a:pt x="4229100" y="193357"/>
                    <a:pt x="4229100" y="203835"/>
                  </a:cubicBezTo>
                  <a:lnTo>
                    <a:pt x="4229100" y="260032"/>
                  </a:lnTo>
                  <a:cubicBezTo>
                    <a:pt x="4229100" y="264795"/>
                    <a:pt x="4230052" y="269557"/>
                    <a:pt x="4231957" y="273367"/>
                  </a:cubicBezTo>
                  <a:cubicBezTo>
                    <a:pt x="4233862" y="277177"/>
                    <a:pt x="4237672" y="280035"/>
                    <a:pt x="4242435" y="281940"/>
                  </a:cubicBezTo>
                  <a:cubicBezTo>
                    <a:pt x="4245292" y="282892"/>
                    <a:pt x="4250055" y="284797"/>
                    <a:pt x="4257675" y="285750"/>
                  </a:cubicBezTo>
                  <a:cubicBezTo>
                    <a:pt x="4265295" y="287655"/>
                    <a:pt x="4271010" y="288607"/>
                    <a:pt x="4275772" y="288607"/>
                  </a:cubicBezTo>
                  <a:lnTo>
                    <a:pt x="4275772" y="303847"/>
                  </a:lnTo>
                  <a:lnTo>
                    <a:pt x="4137660" y="303847"/>
                  </a:lnTo>
                  <a:lnTo>
                    <a:pt x="4137660" y="288607"/>
                  </a:lnTo>
                  <a:cubicBezTo>
                    <a:pt x="4141470" y="288607"/>
                    <a:pt x="4147185" y="287655"/>
                    <a:pt x="4154805" y="286702"/>
                  </a:cubicBezTo>
                  <a:cubicBezTo>
                    <a:pt x="4162425" y="285750"/>
                    <a:pt x="4168140" y="284797"/>
                    <a:pt x="4170997" y="283845"/>
                  </a:cubicBezTo>
                  <a:cubicBezTo>
                    <a:pt x="4175760" y="281940"/>
                    <a:pt x="4179570" y="279082"/>
                    <a:pt x="4181475" y="275272"/>
                  </a:cubicBezTo>
                  <a:cubicBezTo>
                    <a:pt x="4183380" y="271462"/>
                    <a:pt x="4184332" y="267652"/>
                    <a:pt x="4184332" y="261937"/>
                  </a:cubicBezTo>
                  <a:lnTo>
                    <a:pt x="4184332" y="190500"/>
                  </a:lnTo>
                  <a:cubicBezTo>
                    <a:pt x="4184332" y="188595"/>
                    <a:pt x="4183380" y="183832"/>
                    <a:pt x="4180522" y="178117"/>
                  </a:cubicBezTo>
                  <a:cubicBezTo>
                    <a:pt x="4177665" y="172402"/>
                    <a:pt x="4174807" y="165735"/>
                    <a:pt x="4170997" y="158115"/>
                  </a:cubicBezTo>
                  <a:cubicBezTo>
                    <a:pt x="4162425" y="141922"/>
                    <a:pt x="4153852" y="124777"/>
                    <a:pt x="4143375" y="105727"/>
                  </a:cubicBezTo>
                  <a:cubicBezTo>
                    <a:pt x="4132897" y="86677"/>
                    <a:pt x="4124325" y="71437"/>
                    <a:pt x="4116705" y="58102"/>
                  </a:cubicBezTo>
                  <a:cubicBezTo>
                    <a:pt x="4111942" y="50482"/>
                    <a:pt x="4108132" y="43815"/>
                    <a:pt x="4104322" y="40005"/>
                  </a:cubicBezTo>
                  <a:cubicBezTo>
                    <a:pt x="4100512" y="36195"/>
                    <a:pt x="4096702" y="32385"/>
                    <a:pt x="4091940" y="29527"/>
                  </a:cubicBezTo>
                  <a:cubicBezTo>
                    <a:pt x="4089082" y="27622"/>
                    <a:pt x="4084320" y="25717"/>
                    <a:pt x="4079557" y="24765"/>
                  </a:cubicBezTo>
                  <a:cubicBezTo>
                    <a:pt x="4074795" y="23812"/>
                    <a:pt x="4070985" y="22860"/>
                    <a:pt x="4067175" y="22860"/>
                  </a:cubicBezTo>
                  <a:close/>
                  <a:moveTo>
                    <a:pt x="3791903" y="7620"/>
                  </a:moveTo>
                  <a:lnTo>
                    <a:pt x="4050031" y="7620"/>
                  </a:lnTo>
                  <a:lnTo>
                    <a:pt x="4050031" y="87630"/>
                  </a:lnTo>
                  <a:lnTo>
                    <a:pt x="4035743" y="87630"/>
                  </a:lnTo>
                  <a:cubicBezTo>
                    <a:pt x="4034790" y="82867"/>
                    <a:pt x="4031933" y="76200"/>
                    <a:pt x="4029075" y="69532"/>
                  </a:cubicBezTo>
                  <a:cubicBezTo>
                    <a:pt x="4026218" y="62865"/>
                    <a:pt x="4022408" y="56197"/>
                    <a:pt x="4017645" y="50482"/>
                  </a:cubicBezTo>
                  <a:cubicBezTo>
                    <a:pt x="4013836" y="43815"/>
                    <a:pt x="4009073" y="38100"/>
                    <a:pt x="4004311" y="33337"/>
                  </a:cubicBezTo>
                  <a:cubicBezTo>
                    <a:pt x="3999548" y="28575"/>
                    <a:pt x="3994786" y="25717"/>
                    <a:pt x="3990023" y="24765"/>
                  </a:cubicBezTo>
                  <a:cubicBezTo>
                    <a:pt x="3986213" y="23812"/>
                    <a:pt x="3980498" y="23812"/>
                    <a:pt x="3973831" y="23812"/>
                  </a:cubicBezTo>
                  <a:cubicBezTo>
                    <a:pt x="3967163" y="23812"/>
                    <a:pt x="3961448" y="23812"/>
                    <a:pt x="3955733" y="23812"/>
                  </a:cubicBezTo>
                  <a:lnTo>
                    <a:pt x="3943350" y="23812"/>
                  </a:lnTo>
                  <a:lnTo>
                    <a:pt x="3943350" y="260032"/>
                  </a:lnTo>
                  <a:cubicBezTo>
                    <a:pt x="3943350" y="264795"/>
                    <a:pt x="3944303" y="268605"/>
                    <a:pt x="3946208" y="272415"/>
                  </a:cubicBezTo>
                  <a:cubicBezTo>
                    <a:pt x="3948113" y="276225"/>
                    <a:pt x="3951923" y="279082"/>
                    <a:pt x="3956686" y="280987"/>
                  </a:cubicBezTo>
                  <a:cubicBezTo>
                    <a:pt x="3959543" y="281940"/>
                    <a:pt x="3964306" y="282892"/>
                    <a:pt x="3971925" y="284797"/>
                  </a:cubicBezTo>
                  <a:cubicBezTo>
                    <a:pt x="3979545" y="286702"/>
                    <a:pt x="3986213" y="287655"/>
                    <a:pt x="3990975" y="287655"/>
                  </a:cubicBezTo>
                  <a:lnTo>
                    <a:pt x="3990975" y="302895"/>
                  </a:lnTo>
                  <a:lnTo>
                    <a:pt x="3851911" y="302895"/>
                  </a:lnTo>
                  <a:lnTo>
                    <a:pt x="3851911" y="287655"/>
                  </a:lnTo>
                  <a:cubicBezTo>
                    <a:pt x="3855720" y="287655"/>
                    <a:pt x="3861436" y="286702"/>
                    <a:pt x="3870008" y="285750"/>
                  </a:cubicBezTo>
                  <a:cubicBezTo>
                    <a:pt x="3877628" y="284797"/>
                    <a:pt x="3883343" y="283845"/>
                    <a:pt x="3886200" y="282892"/>
                  </a:cubicBezTo>
                  <a:cubicBezTo>
                    <a:pt x="3890963" y="280987"/>
                    <a:pt x="3893820" y="278130"/>
                    <a:pt x="3896678" y="275272"/>
                  </a:cubicBezTo>
                  <a:cubicBezTo>
                    <a:pt x="3898583" y="271462"/>
                    <a:pt x="3899536" y="267652"/>
                    <a:pt x="3899536" y="261937"/>
                  </a:cubicBezTo>
                  <a:lnTo>
                    <a:pt x="3899536" y="23812"/>
                  </a:lnTo>
                  <a:lnTo>
                    <a:pt x="3887153" y="23812"/>
                  </a:lnTo>
                  <a:cubicBezTo>
                    <a:pt x="3882390" y="23812"/>
                    <a:pt x="3877628" y="23812"/>
                    <a:pt x="3870961" y="23812"/>
                  </a:cubicBezTo>
                  <a:cubicBezTo>
                    <a:pt x="3864293" y="23812"/>
                    <a:pt x="3858578" y="24765"/>
                    <a:pt x="3852863" y="24765"/>
                  </a:cubicBezTo>
                  <a:cubicBezTo>
                    <a:pt x="3848100" y="25717"/>
                    <a:pt x="3843338" y="27622"/>
                    <a:pt x="3838575" y="33337"/>
                  </a:cubicBezTo>
                  <a:cubicBezTo>
                    <a:pt x="3833813" y="38100"/>
                    <a:pt x="3829050" y="43815"/>
                    <a:pt x="3825240" y="50482"/>
                  </a:cubicBezTo>
                  <a:cubicBezTo>
                    <a:pt x="3821431" y="57150"/>
                    <a:pt x="3817620" y="63817"/>
                    <a:pt x="3813811" y="70485"/>
                  </a:cubicBezTo>
                  <a:cubicBezTo>
                    <a:pt x="3810953" y="77152"/>
                    <a:pt x="3808095" y="83820"/>
                    <a:pt x="3807143" y="87630"/>
                  </a:cubicBezTo>
                  <a:lnTo>
                    <a:pt x="3791903" y="87630"/>
                  </a:lnTo>
                  <a:close/>
                  <a:moveTo>
                    <a:pt x="3107055" y="6668"/>
                  </a:moveTo>
                  <a:lnTo>
                    <a:pt x="3243262" y="6668"/>
                  </a:lnTo>
                  <a:cubicBezTo>
                    <a:pt x="3255645" y="6668"/>
                    <a:pt x="3267075" y="7620"/>
                    <a:pt x="3278505" y="10478"/>
                  </a:cubicBezTo>
                  <a:cubicBezTo>
                    <a:pt x="3289935" y="13335"/>
                    <a:pt x="3299460" y="17145"/>
                    <a:pt x="3308032" y="22860"/>
                  </a:cubicBezTo>
                  <a:cubicBezTo>
                    <a:pt x="3316605" y="28575"/>
                    <a:pt x="3323272" y="35243"/>
                    <a:pt x="3328987" y="44768"/>
                  </a:cubicBezTo>
                  <a:cubicBezTo>
                    <a:pt x="3333750" y="53340"/>
                    <a:pt x="3336607" y="64770"/>
                    <a:pt x="3336607" y="77153"/>
                  </a:cubicBezTo>
                  <a:cubicBezTo>
                    <a:pt x="3336607" y="88583"/>
                    <a:pt x="3334702" y="98108"/>
                    <a:pt x="3330892" y="107633"/>
                  </a:cubicBezTo>
                  <a:cubicBezTo>
                    <a:pt x="3327082" y="116205"/>
                    <a:pt x="3322320" y="123825"/>
                    <a:pt x="3315652" y="130493"/>
                  </a:cubicBezTo>
                  <a:cubicBezTo>
                    <a:pt x="3308985" y="136208"/>
                    <a:pt x="3302317" y="141923"/>
                    <a:pt x="3292792" y="145733"/>
                  </a:cubicBezTo>
                  <a:cubicBezTo>
                    <a:pt x="3284220" y="150495"/>
                    <a:pt x="3274695" y="153353"/>
                    <a:pt x="3263264" y="157163"/>
                  </a:cubicBezTo>
                  <a:cubicBezTo>
                    <a:pt x="3277552" y="176213"/>
                    <a:pt x="3289935" y="192405"/>
                    <a:pt x="3299460" y="205740"/>
                  </a:cubicBezTo>
                  <a:cubicBezTo>
                    <a:pt x="3308985" y="219075"/>
                    <a:pt x="3321367" y="235268"/>
                    <a:pt x="3334702" y="253365"/>
                  </a:cubicBezTo>
                  <a:cubicBezTo>
                    <a:pt x="3340417" y="261938"/>
                    <a:pt x="3346132" y="267653"/>
                    <a:pt x="3350895" y="271463"/>
                  </a:cubicBezTo>
                  <a:cubicBezTo>
                    <a:pt x="3355657" y="275273"/>
                    <a:pt x="3360420" y="278130"/>
                    <a:pt x="3365182" y="280988"/>
                  </a:cubicBezTo>
                  <a:cubicBezTo>
                    <a:pt x="3368992" y="282893"/>
                    <a:pt x="3373755" y="283845"/>
                    <a:pt x="3378517" y="284798"/>
                  </a:cubicBezTo>
                  <a:cubicBezTo>
                    <a:pt x="3384232" y="285750"/>
                    <a:pt x="3388042" y="286703"/>
                    <a:pt x="3391852" y="286703"/>
                  </a:cubicBezTo>
                  <a:lnTo>
                    <a:pt x="3391852" y="302895"/>
                  </a:lnTo>
                  <a:lnTo>
                    <a:pt x="3313747" y="302895"/>
                  </a:lnTo>
                  <a:cubicBezTo>
                    <a:pt x="3296602" y="275273"/>
                    <a:pt x="3280410" y="251460"/>
                    <a:pt x="3266122" y="231458"/>
                  </a:cubicBezTo>
                  <a:cubicBezTo>
                    <a:pt x="3251835" y="211455"/>
                    <a:pt x="3236595" y="190500"/>
                    <a:pt x="3220402" y="169545"/>
                  </a:cubicBezTo>
                  <a:lnTo>
                    <a:pt x="3189922" y="169545"/>
                  </a:lnTo>
                  <a:lnTo>
                    <a:pt x="3189922" y="262890"/>
                  </a:lnTo>
                  <a:cubicBezTo>
                    <a:pt x="3189922" y="267653"/>
                    <a:pt x="3190875" y="271463"/>
                    <a:pt x="3191827" y="275273"/>
                  </a:cubicBezTo>
                  <a:cubicBezTo>
                    <a:pt x="3193732" y="279083"/>
                    <a:pt x="3196589" y="281940"/>
                    <a:pt x="3201352" y="283845"/>
                  </a:cubicBezTo>
                  <a:cubicBezTo>
                    <a:pt x="3204210" y="284798"/>
                    <a:pt x="3208020" y="285750"/>
                    <a:pt x="3214687" y="286703"/>
                  </a:cubicBezTo>
                  <a:cubicBezTo>
                    <a:pt x="3220402" y="287655"/>
                    <a:pt x="3226117" y="287655"/>
                    <a:pt x="3230880" y="287655"/>
                  </a:cubicBezTo>
                  <a:lnTo>
                    <a:pt x="3230880" y="302895"/>
                  </a:lnTo>
                  <a:lnTo>
                    <a:pt x="3107055" y="302895"/>
                  </a:lnTo>
                  <a:lnTo>
                    <a:pt x="3107055" y="287655"/>
                  </a:lnTo>
                  <a:cubicBezTo>
                    <a:pt x="3109912" y="287655"/>
                    <a:pt x="3114675" y="286703"/>
                    <a:pt x="3121342" y="285750"/>
                  </a:cubicBezTo>
                  <a:cubicBezTo>
                    <a:pt x="3128010" y="284798"/>
                    <a:pt x="3131820" y="283845"/>
                    <a:pt x="3134677" y="282893"/>
                  </a:cubicBezTo>
                  <a:cubicBezTo>
                    <a:pt x="3138487" y="280988"/>
                    <a:pt x="3141345" y="278130"/>
                    <a:pt x="3143250" y="275273"/>
                  </a:cubicBezTo>
                  <a:cubicBezTo>
                    <a:pt x="3145155" y="271463"/>
                    <a:pt x="3146107" y="267653"/>
                    <a:pt x="3146107" y="261938"/>
                  </a:cubicBezTo>
                  <a:lnTo>
                    <a:pt x="3146107" y="49530"/>
                  </a:lnTo>
                  <a:cubicBezTo>
                    <a:pt x="3146107" y="44768"/>
                    <a:pt x="3145155" y="40005"/>
                    <a:pt x="3144202" y="36195"/>
                  </a:cubicBezTo>
                  <a:cubicBezTo>
                    <a:pt x="3143250" y="32385"/>
                    <a:pt x="3139439" y="29528"/>
                    <a:pt x="3134677" y="27623"/>
                  </a:cubicBezTo>
                  <a:cubicBezTo>
                    <a:pt x="3130867" y="26670"/>
                    <a:pt x="3127057" y="25718"/>
                    <a:pt x="3121342" y="23813"/>
                  </a:cubicBezTo>
                  <a:cubicBezTo>
                    <a:pt x="3115627" y="22860"/>
                    <a:pt x="3110864" y="21908"/>
                    <a:pt x="3107055" y="21908"/>
                  </a:cubicBezTo>
                  <a:close/>
                  <a:moveTo>
                    <a:pt x="2514600" y="6668"/>
                  </a:moveTo>
                  <a:lnTo>
                    <a:pt x="2636520" y="6668"/>
                  </a:lnTo>
                  <a:lnTo>
                    <a:pt x="2636520" y="21908"/>
                  </a:lnTo>
                  <a:cubicBezTo>
                    <a:pt x="2626042" y="22860"/>
                    <a:pt x="2617470" y="23813"/>
                    <a:pt x="2609850" y="24765"/>
                  </a:cubicBezTo>
                  <a:cubicBezTo>
                    <a:pt x="2603182" y="26670"/>
                    <a:pt x="2599372" y="28575"/>
                    <a:pt x="2599372" y="33338"/>
                  </a:cubicBezTo>
                  <a:cubicBezTo>
                    <a:pt x="2599372" y="35243"/>
                    <a:pt x="2599372" y="37148"/>
                    <a:pt x="2600325" y="39053"/>
                  </a:cubicBezTo>
                  <a:cubicBezTo>
                    <a:pt x="2601277" y="40958"/>
                    <a:pt x="2601277" y="42863"/>
                    <a:pt x="2601277" y="43815"/>
                  </a:cubicBezTo>
                  <a:cubicBezTo>
                    <a:pt x="2606040" y="57150"/>
                    <a:pt x="2614612" y="80010"/>
                    <a:pt x="2626042" y="110490"/>
                  </a:cubicBezTo>
                  <a:cubicBezTo>
                    <a:pt x="2637472" y="140970"/>
                    <a:pt x="2653665" y="184785"/>
                    <a:pt x="2675572" y="241935"/>
                  </a:cubicBezTo>
                  <a:cubicBezTo>
                    <a:pt x="2686050" y="216218"/>
                    <a:pt x="2698432" y="185738"/>
                    <a:pt x="2711767" y="150495"/>
                  </a:cubicBezTo>
                  <a:cubicBezTo>
                    <a:pt x="2725102" y="115253"/>
                    <a:pt x="2734627" y="91440"/>
                    <a:pt x="2739390" y="78105"/>
                  </a:cubicBezTo>
                  <a:cubicBezTo>
                    <a:pt x="2744152" y="65723"/>
                    <a:pt x="2747010" y="57150"/>
                    <a:pt x="2747010" y="51435"/>
                  </a:cubicBezTo>
                  <a:cubicBezTo>
                    <a:pt x="2747962" y="46673"/>
                    <a:pt x="2747962" y="42863"/>
                    <a:pt x="2747962" y="40005"/>
                  </a:cubicBezTo>
                  <a:cubicBezTo>
                    <a:pt x="2747962" y="37148"/>
                    <a:pt x="2747010" y="34290"/>
                    <a:pt x="2744152" y="32385"/>
                  </a:cubicBezTo>
                  <a:cubicBezTo>
                    <a:pt x="2741295" y="30480"/>
                    <a:pt x="2737485" y="28575"/>
                    <a:pt x="2732722" y="26670"/>
                  </a:cubicBezTo>
                  <a:cubicBezTo>
                    <a:pt x="2727960" y="24765"/>
                    <a:pt x="2723197" y="23813"/>
                    <a:pt x="2718435" y="23813"/>
                  </a:cubicBezTo>
                  <a:cubicBezTo>
                    <a:pt x="2713672" y="22860"/>
                    <a:pt x="2708910" y="22860"/>
                    <a:pt x="2704147" y="21908"/>
                  </a:cubicBezTo>
                  <a:lnTo>
                    <a:pt x="2704147" y="6668"/>
                  </a:lnTo>
                  <a:lnTo>
                    <a:pt x="2814637" y="6668"/>
                  </a:lnTo>
                  <a:lnTo>
                    <a:pt x="2814637" y="22860"/>
                  </a:lnTo>
                  <a:lnTo>
                    <a:pt x="2815590" y="22860"/>
                  </a:lnTo>
                  <a:cubicBezTo>
                    <a:pt x="2811780" y="22860"/>
                    <a:pt x="2807970" y="23813"/>
                    <a:pt x="2802255" y="24765"/>
                  </a:cubicBezTo>
                  <a:cubicBezTo>
                    <a:pt x="2797492" y="26670"/>
                    <a:pt x="2792730" y="27623"/>
                    <a:pt x="2789872" y="30480"/>
                  </a:cubicBezTo>
                  <a:cubicBezTo>
                    <a:pt x="2785110" y="33338"/>
                    <a:pt x="2781300" y="37148"/>
                    <a:pt x="2778442" y="41910"/>
                  </a:cubicBezTo>
                  <a:cubicBezTo>
                    <a:pt x="2775585" y="46673"/>
                    <a:pt x="2772727" y="52388"/>
                    <a:pt x="2769870" y="58103"/>
                  </a:cubicBezTo>
                  <a:cubicBezTo>
                    <a:pt x="2760345" y="80010"/>
                    <a:pt x="2747010" y="114300"/>
                    <a:pt x="2727960" y="160973"/>
                  </a:cubicBezTo>
                  <a:cubicBezTo>
                    <a:pt x="2708910" y="207645"/>
                    <a:pt x="2689860" y="256223"/>
                    <a:pt x="2670810" y="306705"/>
                  </a:cubicBezTo>
                  <a:lnTo>
                    <a:pt x="2653665" y="306705"/>
                  </a:lnTo>
                  <a:cubicBezTo>
                    <a:pt x="2633662" y="253365"/>
                    <a:pt x="2614612" y="200978"/>
                    <a:pt x="2595562" y="151448"/>
                  </a:cubicBezTo>
                  <a:cubicBezTo>
                    <a:pt x="2576512" y="101918"/>
                    <a:pt x="2564130" y="67628"/>
                    <a:pt x="2557462" y="50483"/>
                  </a:cubicBezTo>
                  <a:cubicBezTo>
                    <a:pt x="2555557" y="45720"/>
                    <a:pt x="2553652" y="42863"/>
                    <a:pt x="2550795" y="39053"/>
                  </a:cubicBezTo>
                  <a:cubicBezTo>
                    <a:pt x="2547937" y="36195"/>
                    <a:pt x="2544127" y="32385"/>
                    <a:pt x="2539365" y="29528"/>
                  </a:cubicBezTo>
                  <a:cubicBezTo>
                    <a:pt x="2535555" y="27623"/>
                    <a:pt x="2531745" y="25718"/>
                    <a:pt x="2526982" y="23813"/>
                  </a:cubicBezTo>
                  <a:cubicBezTo>
                    <a:pt x="2522220" y="22860"/>
                    <a:pt x="2518410" y="21908"/>
                    <a:pt x="2514600" y="21908"/>
                  </a:cubicBezTo>
                  <a:close/>
                  <a:moveTo>
                    <a:pt x="2038350" y="6668"/>
                  </a:moveTo>
                  <a:lnTo>
                    <a:pt x="2122170" y="6668"/>
                  </a:lnTo>
                  <a:lnTo>
                    <a:pt x="2287905" y="232410"/>
                  </a:lnTo>
                  <a:lnTo>
                    <a:pt x="2287905" y="91440"/>
                  </a:lnTo>
                  <a:cubicBezTo>
                    <a:pt x="2287905" y="74295"/>
                    <a:pt x="2286952" y="60960"/>
                    <a:pt x="2285047" y="51435"/>
                  </a:cubicBezTo>
                  <a:cubicBezTo>
                    <a:pt x="2283142" y="41910"/>
                    <a:pt x="2279332" y="36195"/>
                    <a:pt x="2275522" y="33338"/>
                  </a:cubicBezTo>
                  <a:cubicBezTo>
                    <a:pt x="2271712" y="30480"/>
                    <a:pt x="2265045" y="27623"/>
                    <a:pt x="2256472" y="25718"/>
                  </a:cubicBezTo>
                  <a:cubicBezTo>
                    <a:pt x="2247900" y="22860"/>
                    <a:pt x="2241232" y="21908"/>
                    <a:pt x="2236470" y="21908"/>
                  </a:cubicBezTo>
                  <a:lnTo>
                    <a:pt x="2236470" y="6668"/>
                  </a:lnTo>
                  <a:lnTo>
                    <a:pt x="2356485" y="6668"/>
                  </a:lnTo>
                  <a:lnTo>
                    <a:pt x="2356485" y="22860"/>
                  </a:lnTo>
                  <a:lnTo>
                    <a:pt x="2358390" y="22860"/>
                  </a:lnTo>
                  <a:cubicBezTo>
                    <a:pt x="2354580" y="22860"/>
                    <a:pt x="2348865" y="23813"/>
                    <a:pt x="2340292" y="25718"/>
                  </a:cubicBezTo>
                  <a:cubicBezTo>
                    <a:pt x="2332672" y="27623"/>
                    <a:pt x="2326005" y="30480"/>
                    <a:pt x="2323147" y="32385"/>
                  </a:cubicBezTo>
                  <a:cubicBezTo>
                    <a:pt x="2318385" y="36195"/>
                    <a:pt x="2314575" y="42863"/>
                    <a:pt x="2312670" y="52388"/>
                  </a:cubicBezTo>
                  <a:cubicBezTo>
                    <a:pt x="2310765" y="61913"/>
                    <a:pt x="2309812" y="75248"/>
                    <a:pt x="2309812" y="89535"/>
                  </a:cubicBezTo>
                  <a:lnTo>
                    <a:pt x="2309812" y="306705"/>
                  </a:lnTo>
                  <a:lnTo>
                    <a:pt x="2291715" y="306705"/>
                  </a:lnTo>
                  <a:lnTo>
                    <a:pt x="2112645" y="64770"/>
                  </a:lnTo>
                  <a:lnTo>
                    <a:pt x="2112645" y="217170"/>
                  </a:lnTo>
                  <a:cubicBezTo>
                    <a:pt x="2112645" y="234315"/>
                    <a:pt x="2113597" y="247650"/>
                    <a:pt x="2115502" y="256223"/>
                  </a:cubicBezTo>
                  <a:cubicBezTo>
                    <a:pt x="2117407" y="265748"/>
                    <a:pt x="2121217" y="271463"/>
                    <a:pt x="2125027" y="276225"/>
                  </a:cubicBezTo>
                  <a:cubicBezTo>
                    <a:pt x="2127885" y="279083"/>
                    <a:pt x="2134552" y="281940"/>
                    <a:pt x="2145030" y="284798"/>
                  </a:cubicBezTo>
                  <a:cubicBezTo>
                    <a:pt x="2154555" y="287655"/>
                    <a:pt x="2161222" y="288608"/>
                    <a:pt x="2165032" y="288608"/>
                  </a:cubicBezTo>
                  <a:lnTo>
                    <a:pt x="2165032" y="303848"/>
                  </a:lnTo>
                  <a:lnTo>
                    <a:pt x="2044065" y="303848"/>
                  </a:lnTo>
                  <a:lnTo>
                    <a:pt x="2044065" y="288608"/>
                  </a:lnTo>
                  <a:cubicBezTo>
                    <a:pt x="2047875" y="288608"/>
                    <a:pt x="2053590" y="286703"/>
                    <a:pt x="2063115" y="284798"/>
                  </a:cubicBezTo>
                  <a:cubicBezTo>
                    <a:pt x="2071687" y="281940"/>
                    <a:pt x="2077402" y="280035"/>
                    <a:pt x="2079307" y="278130"/>
                  </a:cubicBezTo>
                  <a:cubicBezTo>
                    <a:pt x="2084070" y="274320"/>
                    <a:pt x="2087880" y="268605"/>
                    <a:pt x="2088832" y="260033"/>
                  </a:cubicBezTo>
                  <a:cubicBezTo>
                    <a:pt x="2090737" y="252413"/>
                    <a:pt x="2091690" y="238125"/>
                    <a:pt x="2091690" y="219075"/>
                  </a:cubicBezTo>
                  <a:lnTo>
                    <a:pt x="2091690" y="73343"/>
                  </a:lnTo>
                  <a:cubicBezTo>
                    <a:pt x="2091690" y="66675"/>
                    <a:pt x="2090737" y="60960"/>
                    <a:pt x="2087880" y="54293"/>
                  </a:cubicBezTo>
                  <a:cubicBezTo>
                    <a:pt x="2085975" y="47625"/>
                    <a:pt x="2083117" y="42863"/>
                    <a:pt x="2079307" y="39053"/>
                  </a:cubicBezTo>
                  <a:cubicBezTo>
                    <a:pt x="2074545" y="34290"/>
                    <a:pt x="2067877" y="30480"/>
                    <a:pt x="2059305" y="27623"/>
                  </a:cubicBezTo>
                  <a:cubicBezTo>
                    <a:pt x="2050732" y="24765"/>
                    <a:pt x="2044065" y="22860"/>
                    <a:pt x="2038350" y="21908"/>
                  </a:cubicBezTo>
                  <a:close/>
                  <a:moveTo>
                    <a:pt x="1906905" y="6668"/>
                  </a:moveTo>
                  <a:lnTo>
                    <a:pt x="2027872" y="6668"/>
                  </a:lnTo>
                  <a:lnTo>
                    <a:pt x="2027872" y="22860"/>
                  </a:lnTo>
                  <a:lnTo>
                    <a:pt x="2025967" y="22860"/>
                  </a:lnTo>
                  <a:cubicBezTo>
                    <a:pt x="2022157" y="22860"/>
                    <a:pt x="2016442" y="23813"/>
                    <a:pt x="2008822" y="25718"/>
                  </a:cubicBezTo>
                  <a:cubicBezTo>
                    <a:pt x="2001202" y="27623"/>
                    <a:pt x="1995487" y="29528"/>
                    <a:pt x="1990725" y="32385"/>
                  </a:cubicBezTo>
                  <a:cubicBezTo>
                    <a:pt x="1985962" y="35243"/>
                    <a:pt x="1983105" y="41910"/>
                    <a:pt x="1981200" y="52388"/>
                  </a:cubicBezTo>
                  <a:cubicBezTo>
                    <a:pt x="1979295" y="62865"/>
                    <a:pt x="1978342" y="74295"/>
                    <a:pt x="1978342" y="88583"/>
                  </a:cubicBezTo>
                  <a:lnTo>
                    <a:pt x="1978342" y="217170"/>
                  </a:lnTo>
                  <a:cubicBezTo>
                    <a:pt x="1978342" y="233363"/>
                    <a:pt x="1974532" y="247650"/>
                    <a:pt x="1967865" y="260033"/>
                  </a:cubicBezTo>
                  <a:cubicBezTo>
                    <a:pt x="1961197" y="272415"/>
                    <a:pt x="1951672" y="281940"/>
                    <a:pt x="1941195" y="289560"/>
                  </a:cubicBezTo>
                  <a:cubicBezTo>
                    <a:pt x="1929765" y="297180"/>
                    <a:pt x="1918335" y="302895"/>
                    <a:pt x="1906905" y="305753"/>
                  </a:cubicBezTo>
                  <a:cubicBezTo>
                    <a:pt x="1894522" y="308610"/>
                    <a:pt x="1883092" y="310515"/>
                    <a:pt x="1871662" y="310515"/>
                  </a:cubicBezTo>
                  <a:cubicBezTo>
                    <a:pt x="1853565" y="310515"/>
                    <a:pt x="1838325" y="308610"/>
                    <a:pt x="1824037" y="303848"/>
                  </a:cubicBezTo>
                  <a:cubicBezTo>
                    <a:pt x="1809750" y="299085"/>
                    <a:pt x="1798320" y="293370"/>
                    <a:pt x="1788795" y="284798"/>
                  </a:cubicBezTo>
                  <a:cubicBezTo>
                    <a:pt x="1779270" y="277178"/>
                    <a:pt x="1772602" y="267653"/>
                    <a:pt x="1767840" y="258128"/>
                  </a:cubicBezTo>
                  <a:cubicBezTo>
                    <a:pt x="1763077" y="247650"/>
                    <a:pt x="1761172" y="237173"/>
                    <a:pt x="1761172" y="225743"/>
                  </a:cubicBezTo>
                  <a:lnTo>
                    <a:pt x="1761172" y="51435"/>
                  </a:lnTo>
                  <a:cubicBezTo>
                    <a:pt x="1761172" y="46673"/>
                    <a:pt x="1760220" y="42863"/>
                    <a:pt x="1758315" y="39053"/>
                  </a:cubicBezTo>
                  <a:cubicBezTo>
                    <a:pt x="1756410" y="36195"/>
                    <a:pt x="1753552" y="32385"/>
                    <a:pt x="1748790" y="29528"/>
                  </a:cubicBezTo>
                  <a:cubicBezTo>
                    <a:pt x="1744980" y="27623"/>
                    <a:pt x="1741170" y="25718"/>
                    <a:pt x="1735455" y="24765"/>
                  </a:cubicBezTo>
                  <a:cubicBezTo>
                    <a:pt x="1729740" y="23813"/>
                    <a:pt x="1725930" y="22860"/>
                    <a:pt x="1722120" y="22860"/>
                  </a:cubicBezTo>
                  <a:lnTo>
                    <a:pt x="1722120" y="7620"/>
                  </a:lnTo>
                  <a:lnTo>
                    <a:pt x="1844040" y="7620"/>
                  </a:lnTo>
                  <a:lnTo>
                    <a:pt x="1844040" y="22860"/>
                  </a:lnTo>
                  <a:cubicBezTo>
                    <a:pt x="1840230" y="22860"/>
                    <a:pt x="1835467" y="23813"/>
                    <a:pt x="1829752" y="24765"/>
                  </a:cubicBezTo>
                  <a:cubicBezTo>
                    <a:pt x="1824037" y="25718"/>
                    <a:pt x="1819275" y="26670"/>
                    <a:pt x="1817370" y="27623"/>
                  </a:cubicBezTo>
                  <a:cubicBezTo>
                    <a:pt x="1812607" y="29528"/>
                    <a:pt x="1809750" y="32385"/>
                    <a:pt x="1807845" y="36195"/>
                  </a:cubicBezTo>
                  <a:cubicBezTo>
                    <a:pt x="1805940" y="40005"/>
                    <a:pt x="1805940" y="44768"/>
                    <a:pt x="1805940" y="48578"/>
                  </a:cubicBezTo>
                  <a:lnTo>
                    <a:pt x="1805940" y="211455"/>
                  </a:lnTo>
                  <a:cubicBezTo>
                    <a:pt x="1805940" y="219075"/>
                    <a:pt x="1806892" y="227648"/>
                    <a:pt x="1808797" y="236220"/>
                  </a:cubicBezTo>
                  <a:cubicBezTo>
                    <a:pt x="1810702" y="244793"/>
                    <a:pt x="1813560" y="253365"/>
                    <a:pt x="1819275" y="260033"/>
                  </a:cubicBezTo>
                  <a:cubicBezTo>
                    <a:pt x="1824990" y="267653"/>
                    <a:pt x="1832610" y="274320"/>
                    <a:pt x="1841182" y="279083"/>
                  </a:cubicBezTo>
                  <a:cubicBezTo>
                    <a:pt x="1850707" y="283845"/>
                    <a:pt x="1863090" y="286703"/>
                    <a:pt x="1879282" y="286703"/>
                  </a:cubicBezTo>
                  <a:cubicBezTo>
                    <a:pt x="1894522" y="286703"/>
                    <a:pt x="1907857" y="284798"/>
                    <a:pt x="1917382" y="279083"/>
                  </a:cubicBezTo>
                  <a:cubicBezTo>
                    <a:pt x="1927860" y="274320"/>
                    <a:pt x="1936432" y="267653"/>
                    <a:pt x="1942147" y="260033"/>
                  </a:cubicBezTo>
                  <a:cubicBezTo>
                    <a:pt x="1947862" y="252413"/>
                    <a:pt x="1951672" y="244793"/>
                    <a:pt x="1954530" y="236220"/>
                  </a:cubicBezTo>
                  <a:cubicBezTo>
                    <a:pt x="1956435" y="227648"/>
                    <a:pt x="1958340" y="220028"/>
                    <a:pt x="1958340" y="211455"/>
                  </a:cubicBezTo>
                  <a:lnTo>
                    <a:pt x="1958340" y="90488"/>
                  </a:lnTo>
                  <a:cubicBezTo>
                    <a:pt x="1958340" y="75248"/>
                    <a:pt x="1957387" y="62865"/>
                    <a:pt x="1955482" y="52388"/>
                  </a:cubicBezTo>
                  <a:cubicBezTo>
                    <a:pt x="1953577" y="42863"/>
                    <a:pt x="1949767" y="36195"/>
                    <a:pt x="1945957" y="33338"/>
                  </a:cubicBezTo>
                  <a:cubicBezTo>
                    <a:pt x="1941195" y="29528"/>
                    <a:pt x="1934527" y="27623"/>
                    <a:pt x="1925955" y="24765"/>
                  </a:cubicBezTo>
                  <a:cubicBezTo>
                    <a:pt x="1917382" y="22860"/>
                    <a:pt x="1910715" y="21908"/>
                    <a:pt x="1906905" y="21908"/>
                  </a:cubicBezTo>
                  <a:close/>
                  <a:moveTo>
                    <a:pt x="972503" y="6668"/>
                  </a:moveTo>
                  <a:lnTo>
                    <a:pt x="1056323" y="6668"/>
                  </a:lnTo>
                  <a:lnTo>
                    <a:pt x="1222058" y="232410"/>
                  </a:lnTo>
                  <a:lnTo>
                    <a:pt x="1222058" y="91440"/>
                  </a:lnTo>
                  <a:cubicBezTo>
                    <a:pt x="1222058" y="74295"/>
                    <a:pt x="1221105" y="60960"/>
                    <a:pt x="1219200" y="51435"/>
                  </a:cubicBezTo>
                  <a:cubicBezTo>
                    <a:pt x="1217295" y="41910"/>
                    <a:pt x="1213485" y="36195"/>
                    <a:pt x="1209675" y="33338"/>
                  </a:cubicBezTo>
                  <a:cubicBezTo>
                    <a:pt x="1205865" y="30480"/>
                    <a:pt x="1199198" y="27623"/>
                    <a:pt x="1190625" y="25718"/>
                  </a:cubicBezTo>
                  <a:cubicBezTo>
                    <a:pt x="1182053" y="22860"/>
                    <a:pt x="1175385" y="21908"/>
                    <a:pt x="1170623" y="21908"/>
                  </a:cubicBezTo>
                  <a:lnTo>
                    <a:pt x="1170623" y="6668"/>
                  </a:lnTo>
                  <a:lnTo>
                    <a:pt x="1290638" y="6668"/>
                  </a:lnTo>
                  <a:lnTo>
                    <a:pt x="1290638" y="22860"/>
                  </a:lnTo>
                  <a:lnTo>
                    <a:pt x="1291590" y="22860"/>
                  </a:lnTo>
                  <a:cubicBezTo>
                    <a:pt x="1287780" y="22860"/>
                    <a:pt x="1282065" y="23813"/>
                    <a:pt x="1273493" y="25718"/>
                  </a:cubicBezTo>
                  <a:cubicBezTo>
                    <a:pt x="1264920" y="27623"/>
                    <a:pt x="1259205" y="30480"/>
                    <a:pt x="1256348" y="32385"/>
                  </a:cubicBezTo>
                  <a:cubicBezTo>
                    <a:pt x="1251585" y="36195"/>
                    <a:pt x="1247775" y="42863"/>
                    <a:pt x="1245870" y="52388"/>
                  </a:cubicBezTo>
                  <a:cubicBezTo>
                    <a:pt x="1243965" y="61913"/>
                    <a:pt x="1243013" y="75248"/>
                    <a:pt x="1243013" y="89535"/>
                  </a:cubicBezTo>
                  <a:lnTo>
                    <a:pt x="1243013" y="306705"/>
                  </a:lnTo>
                  <a:lnTo>
                    <a:pt x="1224915" y="306705"/>
                  </a:lnTo>
                  <a:lnTo>
                    <a:pt x="1045845" y="64770"/>
                  </a:lnTo>
                  <a:lnTo>
                    <a:pt x="1045845" y="217170"/>
                  </a:lnTo>
                  <a:cubicBezTo>
                    <a:pt x="1045845" y="234315"/>
                    <a:pt x="1046798" y="247650"/>
                    <a:pt x="1048703" y="256223"/>
                  </a:cubicBezTo>
                  <a:cubicBezTo>
                    <a:pt x="1050608" y="265748"/>
                    <a:pt x="1054418" y="271463"/>
                    <a:pt x="1058228" y="276225"/>
                  </a:cubicBezTo>
                  <a:cubicBezTo>
                    <a:pt x="1061085" y="279083"/>
                    <a:pt x="1067753" y="281940"/>
                    <a:pt x="1078230" y="284798"/>
                  </a:cubicBezTo>
                  <a:cubicBezTo>
                    <a:pt x="1087755" y="287655"/>
                    <a:pt x="1094423" y="288608"/>
                    <a:pt x="1098233" y="288608"/>
                  </a:cubicBezTo>
                  <a:lnTo>
                    <a:pt x="1098233" y="303848"/>
                  </a:lnTo>
                  <a:lnTo>
                    <a:pt x="977265" y="303848"/>
                  </a:lnTo>
                  <a:lnTo>
                    <a:pt x="977265" y="288608"/>
                  </a:lnTo>
                  <a:cubicBezTo>
                    <a:pt x="981075" y="288608"/>
                    <a:pt x="986790" y="286703"/>
                    <a:pt x="996315" y="284798"/>
                  </a:cubicBezTo>
                  <a:cubicBezTo>
                    <a:pt x="1004888" y="281940"/>
                    <a:pt x="1010603" y="280035"/>
                    <a:pt x="1012508" y="278130"/>
                  </a:cubicBezTo>
                  <a:cubicBezTo>
                    <a:pt x="1017270" y="274320"/>
                    <a:pt x="1021080" y="268605"/>
                    <a:pt x="1022033" y="260033"/>
                  </a:cubicBezTo>
                  <a:cubicBezTo>
                    <a:pt x="1023938" y="252413"/>
                    <a:pt x="1024890" y="238125"/>
                    <a:pt x="1024890" y="219075"/>
                  </a:cubicBezTo>
                  <a:lnTo>
                    <a:pt x="1024890" y="73343"/>
                  </a:lnTo>
                  <a:cubicBezTo>
                    <a:pt x="1024890" y="66675"/>
                    <a:pt x="1023938" y="60960"/>
                    <a:pt x="1022033" y="54293"/>
                  </a:cubicBezTo>
                  <a:cubicBezTo>
                    <a:pt x="1020128" y="47625"/>
                    <a:pt x="1017270" y="42863"/>
                    <a:pt x="1013460" y="39053"/>
                  </a:cubicBezTo>
                  <a:cubicBezTo>
                    <a:pt x="1008698" y="34290"/>
                    <a:pt x="1002030" y="30480"/>
                    <a:pt x="993458" y="27623"/>
                  </a:cubicBezTo>
                  <a:cubicBezTo>
                    <a:pt x="984885" y="24765"/>
                    <a:pt x="978218" y="22860"/>
                    <a:pt x="972503" y="21908"/>
                  </a:cubicBezTo>
                  <a:close/>
                  <a:moveTo>
                    <a:pt x="687705" y="6668"/>
                  </a:moveTo>
                  <a:lnTo>
                    <a:pt x="798195" y="6668"/>
                  </a:lnTo>
                  <a:lnTo>
                    <a:pt x="798195" y="21908"/>
                  </a:lnTo>
                  <a:cubicBezTo>
                    <a:pt x="798195" y="21908"/>
                    <a:pt x="797243" y="21908"/>
                    <a:pt x="795338" y="21908"/>
                  </a:cubicBezTo>
                  <a:cubicBezTo>
                    <a:pt x="794385" y="21908"/>
                    <a:pt x="792480" y="21908"/>
                    <a:pt x="790575" y="21908"/>
                  </a:cubicBezTo>
                  <a:cubicBezTo>
                    <a:pt x="788670" y="21908"/>
                    <a:pt x="786765" y="21908"/>
                    <a:pt x="784860" y="22860"/>
                  </a:cubicBezTo>
                  <a:cubicBezTo>
                    <a:pt x="782955" y="22860"/>
                    <a:pt x="780098" y="23813"/>
                    <a:pt x="777240" y="23813"/>
                  </a:cubicBezTo>
                  <a:cubicBezTo>
                    <a:pt x="772478" y="24765"/>
                    <a:pt x="767715" y="26670"/>
                    <a:pt x="762000" y="29528"/>
                  </a:cubicBezTo>
                  <a:cubicBezTo>
                    <a:pt x="757238" y="32385"/>
                    <a:pt x="752475" y="35243"/>
                    <a:pt x="749618" y="39053"/>
                  </a:cubicBezTo>
                  <a:cubicBezTo>
                    <a:pt x="735330" y="55245"/>
                    <a:pt x="720090" y="72390"/>
                    <a:pt x="704850" y="89535"/>
                  </a:cubicBezTo>
                  <a:cubicBezTo>
                    <a:pt x="689610" y="106680"/>
                    <a:pt x="673418" y="122873"/>
                    <a:pt x="658178" y="137160"/>
                  </a:cubicBezTo>
                  <a:cubicBezTo>
                    <a:pt x="679133" y="160973"/>
                    <a:pt x="696278" y="181928"/>
                    <a:pt x="710565" y="199073"/>
                  </a:cubicBezTo>
                  <a:cubicBezTo>
                    <a:pt x="724853" y="216218"/>
                    <a:pt x="739140" y="234315"/>
                    <a:pt x="754380" y="254318"/>
                  </a:cubicBezTo>
                  <a:cubicBezTo>
                    <a:pt x="760095" y="261938"/>
                    <a:pt x="765810" y="267653"/>
                    <a:pt x="772478" y="272415"/>
                  </a:cubicBezTo>
                  <a:cubicBezTo>
                    <a:pt x="778193" y="277178"/>
                    <a:pt x="783908" y="280035"/>
                    <a:pt x="787718" y="282893"/>
                  </a:cubicBezTo>
                  <a:cubicBezTo>
                    <a:pt x="791528" y="284798"/>
                    <a:pt x="795338" y="285750"/>
                    <a:pt x="801053" y="286703"/>
                  </a:cubicBezTo>
                  <a:cubicBezTo>
                    <a:pt x="806768" y="287655"/>
                    <a:pt x="810578" y="288608"/>
                    <a:pt x="814388" y="288608"/>
                  </a:cubicBezTo>
                  <a:lnTo>
                    <a:pt x="814388" y="302895"/>
                  </a:lnTo>
                  <a:lnTo>
                    <a:pt x="813435" y="302895"/>
                  </a:lnTo>
                  <a:lnTo>
                    <a:pt x="730568" y="302895"/>
                  </a:lnTo>
                  <a:cubicBezTo>
                    <a:pt x="714375" y="278130"/>
                    <a:pt x="697230" y="253365"/>
                    <a:pt x="677228" y="229553"/>
                  </a:cubicBezTo>
                  <a:cubicBezTo>
                    <a:pt x="657225" y="204788"/>
                    <a:pt x="637223" y="181928"/>
                    <a:pt x="616268" y="159068"/>
                  </a:cubicBezTo>
                  <a:lnTo>
                    <a:pt x="610553" y="159068"/>
                  </a:lnTo>
                  <a:lnTo>
                    <a:pt x="610553" y="261938"/>
                  </a:lnTo>
                  <a:cubicBezTo>
                    <a:pt x="610553" y="266700"/>
                    <a:pt x="611505" y="270510"/>
                    <a:pt x="613410" y="274320"/>
                  </a:cubicBezTo>
                  <a:cubicBezTo>
                    <a:pt x="615315" y="278130"/>
                    <a:pt x="618173" y="280988"/>
                    <a:pt x="622935" y="282893"/>
                  </a:cubicBezTo>
                  <a:cubicBezTo>
                    <a:pt x="624840" y="283845"/>
                    <a:pt x="629603" y="284798"/>
                    <a:pt x="635318" y="286703"/>
                  </a:cubicBezTo>
                  <a:cubicBezTo>
                    <a:pt x="641033" y="287655"/>
                    <a:pt x="645795" y="288608"/>
                    <a:pt x="650558" y="288608"/>
                  </a:cubicBezTo>
                  <a:lnTo>
                    <a:pt x="650558" y="303848"/>
                  </a:lnTo>
                  <a:lnTo>
                    <a:pt x="528638" y="303848"/>
                  </a:lnTo>
                  <a:lnTo>
                    <a:pt x="528638" y="288608"/>
                  </a:lnTo>
                  <a:cubicBezTo>
                    <a:pt x="531495" y="288608"/>
                    <a:pt x="536258" y="287655"/>
                    <a:pt x="542925" y="287655"/>
                  </a:cubicBezTo>
                  <a:cubicBezTo>
                    <a:pt x="548640" y="286703"/>
                    <a:pt x="553403" y="286703"/>
                    <a:pt x="556260" y="284798"/>
                  </a:cubicBezTo>
                  <a:cubicBezTo>
                    <a:pt x="560070" y="282893"/>
                    <a:pt x="563880" y="280035"/>
                    <a:pt x="565785" y="277178"/>
                  </a:cubicBezTo>
                  <a:cubicBezTo>
                    <a:pt x="567690" y="273368"/>
                    <a:pt x="568643" y="269558"/>
                    <a:pt x="568643" y="264795"/>
                  </a:cubicBezTo>
                  <a:lnTo>
                    <a:pt x="568643" y="51435"/>
                  </a:lnTo>
                  <a:cubicBezTo>
                    <a:pt x="568643" y="46673"/>
                    <a:pt x="567690" y="42863"/>
                    <a:pt x="565785" y="39053"/>
                  </a:cubicBezTo>
                  <a:cubicBezTo>
                    <a:pt x="563880" y="35243"/>
                    <a:pt x="561023" y="32385"/>
                    <a:pt x="556260" y="30480"/>
                  </a:cubicBezTo>
                  <a:cubicBezTo>
                    <a:pt x="552450" y="28575"/>
                    <a:pt x="547688" y="26670"/>
                    <a:pt x="542925" y="25718"/>
                  </a:cubicBezTo>
                  <a:cubicBezTo>
                    <a:pt x="538163" y="24765"/>
                    <a:pt x="533400" y="23813"/>
                    <a:pt x="529590" y="22860"/>
                  </a:cubicBezTo>
                  <a:lnTo>
                    <a:pt x="529590" y="7620"/>
                  </a:lnTo>
                  <a:lnTo>
                    <a:pt x="651510" y="7620"/>
                  </a:lnTo>
                  <a:lnTo>
                    <a:pt x="651510" y="22860"/>
                  </a:lnTo>
                  <a:cubicBezTo>
                    <a:pt x="647700" y="22860"/>
                    <a:pt x="642938" y="23813"/>
                    <a:pt x="637223" y="24765"/>
                  </a:cubicBezTo>
                  <a:cubicBezTo>
                    <a:pt x="631508" y="25718"/>
                    <a:pt x="627698" y="26670"/>
                    <a:pt x="624840" y="27623"/>
                  </a:cubicBezTo>
                  <a:cubicBezTo>
                    <a:pt x="620078" y="29528"/>
                    <a:pt x="617220" y="32385"/>
                    <a:pt x="615315" y="36195"/>
                  </a:cubicBezTo>
                  <a:cubicBezTo>
                    <a:pt x="613410" y="40005"/>
                    <a:pt x="612458" y="44768"/>
                    <a:pt x="612458" y="48578"/>
                  </a:cubicBezTo>
                  <a:lnTo>
                    <a:pt x="612458" y="150495"/>
                  </a:lnTo>
                  <a:lnTo>
                    <a:pt x="616268" y="150495"/>
                  </a:lnTo>
                  <a:cubicBezTo>
                    <a:pt x="628650" y="140018"/>
                    <a:pt x="641033" y="128588"/>
                    <a:pt x="653415" y="117158"/>
                  </a:cubicBezTo>
                  <a:cubicBezTo>
                    <a:pt x="665798" y="105728"/>
                    <a:pt x="676275" y="94298"/>
                    <a:pt x="686753" y="82868"/>
                  </a:cubicBezTo>
                  <a:cubicBezTo>
                    <a:pt x="697230" y="70485"/>
                    <a:pt x="705803" y="60008"/>
                    <a:pt x="710565" y="52388"/>
                  </a:cubicBezTo>
                  <a:cubicBezTo>
                    <a:pt x="715328" y="44768"/>
                    <a:pt x="718185" y="38100"/>
                    <a:pt x="718185" y="32385"/>
                  </a:cubicBezTo>
                  <a:cubicBezTo>
                    <a:pt x="718185" y="30480"/>
                    <a:pt x="717233" y="28575"/>
                    <a:pt x="714375" y="27623"/>
                  </a:cubicBezTo>
                  <a:cubicBezTo>
                    <a:pt x="711518" y="26670"/>
                    <a:pt x="708660" y="24765"/>
                    <a:pt x="705803" y="24765"/>
                  </a:cubicBezTo>
                  <a:cubicBezTo>
                    <a:pt x="701993" y="23813"/>
                    <a:pt x="698183" y="23813"/>
                    <a:pt x="695325" y="22860"/>
                  </a:cubicBezTo>
                  <a:cubicBezTo>
                    <a:pt x="692468" y="22860"/>
                    <a:pt x="689610" y="22860"/>
                    <a:pt x="687705" y="21908"/>
                  </a:cubicBezTo>
                  <a:close/>
                  <a:moveTo>
                    <a:pt x="0" y="6668"/>
                  </a:moveTo>
                  <a:lnTo>
                    <a:pt x="134302" y="6668"/>
                  </a:lnTo>
                  <a:cubicBezTo>
                    <a:pt x="161925" y="6668"/>
                    <a:pt x="183832" y="13335"/>
                    <a:pt x="200977" y="26670"/>
                  </a:cubicBezTo>
                  <a:cubicBezTo>
                    <a:pt x="218122" y="40958"/>
                    <a:pt x="226695" y="59055"/>
                    <a:pt x="226695" y="80963"/>
                  </a:cubicBezTo>
                  <a:cubicBezTo>
                    <a:pt x="226695" y="96203"/>
                    <a:pt x="223837" y="110490"/>
                    <a:pt x="217170" y="121920"/>
                  </a:cubicBezTo>
                  <a:cubicBezTo>
                    <a:pt x="211455" y="134303"/>
                    <a:pt x="202882" y="143828"/>
                    <a:pt x="192405" y="151448"/>
                  </a:cubicBezTo>
                  <a:cubicBezTo>
                    <a:pt x="181927" y="159068"/>
                    <a:pt x="170497" y="164783"/>
                    <a:pt x="158115" y="168593"/>
                  </a:cubicBezTo>
                  <a:cubicBezTo>
                    <a:pt x="145732" y="172403"/>
                    <a:pt x="132397" y="174308"/>
                    <a:pt x="118110" y="174308"/>
                  </a:cubicBezTo>
                  <a:lnTo>
                    <a:pt x="84772" y="174308"/>
                  </a:lnTo>
                  <a:lnTo>
                    <a:pt x="84772" y="263843"/>
                  </a:lnTo>
                  <a:cubicBezTo>
                    <a:pt x="84772" y="268605"/>
                    <a:pt x="85725" y="273368"/>
                    <a:pt x="87630" y="276225"/>
                  </a:cubicBezTo>
                  <a:cubicBezTo>
                    <a:pt x="89535" y="280035"/>
                    <a:pt x="92392" y="282893"/>
                    <a:pt x="97155" y="284798"/>
                  </a:cubicBezTo>
                  <a:cubicBezTo>
                    <a:pt x="100012" y="285750"/>
                    <a:pt x="103822" y="286703"/>
                    <a:pt x="110490" y="287655"/>
                  </a:cubicBezTo>
                  <a:cubicBezTo>
                    <a:pt x="117157" y="288608"/>
                    <a:pt x="122872" y="288608"/>
                    <a:pt x="127635" y="289560"/>
                  </a:cubicBezTo>
                  <a:lnTo>
                    <a:pt x="127635" y="304800"/>
                  </a:lnTo>
                  <a:lnTo>
                    <a:pt x="952" y="304800"/>
                  </a:lnTo>
                  <a:lnTo>
                    <a:pt x="952" y="289560"/>
                  </a:lnTo>
                  <a:cubicBezTo>
                    <a:pt x="3810" y="289560"/>
                    <a:pt x="8572" y="288608"/>
                    <a:pt x="15240" y="287655"/>
                  </a:cubicBezTo>
                  <a:cubicBezTo>
                    <a:pt x="21907" y="286703"/>
                    <a:pt x="25717" y="285750"/>
                    <a:pt x="28575" y="284798"/>
                  </a:cubicBezTo>
                  <a:cubicBezTo>
                    <a:pt x="32385" y="282893"/>
                    <a:pt x="35242" y="280035"/>
                    <a:pt x="37147" y="277178"/>
                  </a:cubicBezTo>
                  <a:cubicBezTo>
                    <a:pt x="39052" y="273368"/>
                    <a:pt x="40005" y="269558"/>
                    <a:pt x="40005" y="263843"/>
                  </a:cubicBezTo>
                  <a:lnTo>
                    <a:pt x="40005" y="49530"/>
                  </a:lnTo>
                  <a:cubicBezTo>
                    <a:pt x="40005" y="44768"/>
                    <a:pt x="39052" y="40005"/>
                    <a:pt x="38100" y="36195"/>
                  </a:cubicBezTo>
                  <a:cubicBezTo>
                    <a:pt x="37147" y="32385"/>
                    <a:pt x="33337" y="29528"/>
                    <a:pt x="28575" y="27623"/>
                  </a:cubicBezTo>
                  <a:cubicBezTo>
                    <a:pt x="23812" y="25718"/>
                    <a:pt x="18097" y="24765"/>
                    <a:pt x="13335" y="23813"/>
                  </a:cubicBezTo>
                  <a:cubicBezTo>
                    <a:pt x="8572" y="22860"/>
                    <a:pt x="3810" y="22860"/>
                    <a:pt x="0" y="21908"/>
                  </a:cubicBezTo>
                  <a:close/>
                  <a:moveTo>
                    <a:pt x="2824163" y="5715"/>
                  </a:moveTo>
                  <a:lnTo>
                    <a:pt x="3052763" y="5715"/>
                  </a:lnTo>
                  <a:lnTo>
                    <a:pt x="3052763" y="76200"/>
                  </a:lnTo>
                  <a:lnTo>
                    <a:pt x="3037523" y="76200"/>
                  </a:lnTo>
                  <a:cubicBezTo>
                    <a:pt x="3034665" y="65722"/>
                    <a:pt x="3028950" y="55245"/>
                    <a:pt x="3019425" y="42862"/>
                  </a:cubicBezTo>
                  <a:cubicBezTo>
                    <a:pt x="3009900" y="31432"/>
                    <a:pt x="3001328" y="24765"/>
                    <a:pt x="2992755" y="23812"/>
                  </a:cubicBezTo>
                  <a:cubicBezTo>
                    <a:pt x="2988945" y="22860"/>
                    <a:pt x="2983230" y="22860"/>
                    <a:pt x="2977515" y="22860"/>
                  </a:cubicBezTo>
                  <a:cubicBezTo>
                    <a:pt x="2971800" y="22860"/>
                    <a:pt x="2965133" y="22860"/>
                    <a:pt x="2957513" y="22860"/>
                  </a:cubicBezTo>
                  <a:lnTo>
                    <a:pt x="2910840" y="22860"/>
                  </a:lnTo>
                  <a:lnTo>
                    <a:pt x="2910840" y="139065"/>
                  </a:lnTo>
                  <a:lnTo>
                    <a:pt x="2944178" y="139065"/>
                  </a:lnTo>
                  <a:cubicBezTo>
                    <a:pt x="2954655" y="139065"/>
                    <a:pt x="2962275" y="138112"/>
                    <a:pt x="2967038" y="136207"/>
                  </a:cubicBezTo>
                  <a:cubicBezTo>
                    <a:pt x="2971800" y="134302"/>
                    <a:pt x="2976563" y="130492"/>
                    <a:pt x="2980373" y="125730"/>
                  </a:cubicBezTo>
                  <a:cubicBezTo>
                    <a:pt x="2983230" y="121920"/>
                    <a:pt x="2986088" y="116205"/>
                    <a:pt x="2987993" y="109537"/>
                  </a:cubicBezTo>
                  <a:cubicBezTo>
                    <a:pt x="2989898" y="102870"/>
                    <a:pt x="2991803" y="96202"/>
                    <a:pt x="2992755" y="90487"/>
                  </a:cubicBezTo>
                  <a:lnTo>
                    <a:pt x="3007995" y="90487"/>
                  </a:lnTo>
                  <a:lnTo>
                    <a:pt x="3007995" y="206692"/>
                  </a:lnTo>
                  <a:lnTo>
                    <a:pt x="2992755" y="206692"/>
                  </a:lnTo>
                  <a:cubicBezTo>
                    <a:pt x="2991803" y="200025"/>
                    <a:pt x="2990850" y="193357"/>
                    <a:pt x="2987993" y="185737"/>
                  </a:cubicBezTo>
                  <a:cubicBezTo>
                    <a:pt x="2985135" y="178117"/>
                    <a:pt x="2983230" y="173355"/>
                    <a:pt x="2980373" y="169545"/>
                  </a:cubicBezTo>
                  <a:cubicBezTo>
                    <a:pt x="2975610" y="163830"/>
                    <a:pt x="2970848" y="160972"/>
                    <a:pt x="2966085" y="159067"/>
                  </a:cubicBezTo>
                  <a:cubicBezTo>
                    <a:pt x="2960370" y="157162"/>
                    <a:pt x="2953703" y="156210"/>
                    <a:pt x="2944178" y="156210"/>
                  </a:cubicBezTo>
                  <a:lnTo>
                    <a:pt x="2910840" y="156210"/>
                  </a:lnTo>
                  <a:lnTo>
                    <a:pt x="2910840" y="244792"/>
                  </a:lnTo>
                  <a:cubicBezTo>
                    <a:pt x="2910840" y="253365"/>
                    <a:pt x="2911793" y="260985"/>
                    <a:pt x="2912745" y="265747"/>
                  </a:cubicBezTo>
                  <a:cubicBezTo>
                    <a:pt x="2913698" y="270510"/>
                    <a:pt x="2916555" y="274320"/>
                    <a:pt x="2920365" y="277177"/>
                  </a:cubicBezTo>
                  <a:cubicBezTo>
                    <a:pt x="2924175" y="280035"/>
                    <a:pt x="2928938" y="281940"/>
                    <a:pt x="2934653" y="281940"/>
                  </a:cubicBezTo>
                  <a:cubicBezTo>
                    <a:pt x="2941320" y="282892"/>
                    <a:pt x="2949893" y="282892"/>
                    <a:pt x="2961323" y="282892"/>
                  </a:cubicBezTo>
                  <a:cubicBezTo>
                    <a:pt x="2966085" y="282892"/>
                    <a:pt x="2971800" y="282892"/>
                    <a:pt x="2979420" y="282892"/>
                  </a:cubicBezTo>
                  <a:cubicBezTo>
                    <a:pt x="2987040" y="282892"/>
                    <a:pt x="2992755" y="282892"/>
                    <a:pt x="2998470" y="281940"/>
                  </a:cubicBezTo>
                  <a:cubicBezTo>
                    <a:pt x="3003233" y="280987"/>
                    <a:pt x="3008948" y="280035"/>
                    <a:pt x="3014663" y="279082"/>
                  </a:cubicBezTo>
                  <a:cubicBezTo>
                    <a:pt x="3020378" y="278130"/>
                    <a:pt x="3024188" y="275272"/>
                    <a:pt x="3026093" y="273367"/>
                  </a:cubicBezTo>
                  <a:cubicBezTo>
                    <a:pt x="3032760" y="266700"/>
                    <a:pt x="3039428" y="256222"/>
                    <a:pt x="3046095" y="242887"/>
                  </a:cubicBezTo>
                  <a:cubicBezTo>
                    <a:pt x="3052763" y="229552"/>
                    <a:pt x="3057525" y="219075"/>
                    <a:pt x="3059430" y="213360"/>
                  </a:cubicBezTo>
                  <a:lnTo>
                    <a:pt x="3074670" y="213360"/>
                  </a:lnTo>
                  <a:lnTo>
                    <a:pt x="3074670" y="216217"/>
                  </a:lnTo>
                  <a:lnTo>
                    <a:pt x="3068955" y="302895"/>
                  </a:lnTo>
                  <a:lnTo>
                    <a:pt x="2824163" y="302895"/>
                  </a:lnTo>
                  <a:lnTo>
                    <a:pt x="2824163" y="287655"/>
                  </a:lnTo>
                  <a:cubicBezTo>
                    <a:pt x="2827973" y="287655"/>
                    <a:pt x="2833688" y="286702"/>
                    <a:pt x="2840355" y="285750"/>
                  </a:cubicBezTo>
                  <a:cubicBezTo>
                    <a:pt x="2847023" y="284797"/>
                    <a:pt x="2851785" y="283845"/>
                    <a:pt x="2853690" y="282892"/>
                  </a:cubicBezTo>
                  <a:cubicBezTo>
                    <a:pt x="2858453" y="280987"/>
                    <a:pt x="2861310" y="278130"/>
                    <a:pt x="2863215" y="274320"/>
                  </a:cubicBezTo>
                  <a:cubicBezTo>
                    <a:pt x="2865120" y="271462"/>
                    <a:pt x="2866073" y="266700"/>
                    <a:pt x="2866073" y="261937"/>
                  </a:cubicBezTo>
                  <a:lnTo>
                    <a:pt x="2866073" y="49530"/>
                  </a:lnTo>
                  <a:cubicBezTo>
                    <a:pt x="2866073" y="44767"/>
                    <a:pt x="2865120" y="40957"/>
                    <a:pt x="2864168" y="37147"/>
                  </a:cubicBezTo>
                  <a:cubicBezTo>
                    <a:pt x="2862263" y="33337"/>
                    <a:pt x="2859405" y="30480"/>
                    <a:pt x="2854643" y="28575"/>
                  </a:cubicBezTo>
                  <a:cubicBezTo>
                    <a:pt x="2850833" y="26670"/>
                    <a:pt x="2846070" y="24765"/>
                    <a:pt x="2839403" y="23812"/>
                  </a:cubicBezTo>
                  <a:cubicBezTo>
                    <a:pt x="2832735" y="22860"/>
                    <a:pt x="2827973" y="21907"/>
                    <a:pt x="2824163" y="20955"/>
                  </a:cubicBezTo>
                  <a:close/>
                  <a:moveTo>
                    <a:pt x="258128" y="5715"/>
                  </a:moveTo>
                  <a:lnTo>
                    <a:pt x="486728" y="5715"/>
                  </a:lnTo>
                  <a:lnTo>
                    <a:pt x="486728" y="76200"/>
                  </a:lnTo>
                  <a:lnTo>
                    <a:pt x="471488" y="76200"/>
                  </a:lnTo>
                  <a:cubicBezTo>
                    <a:pt x="468630" y="65722"/>
                    <a:pt x="462915" y="55245"/>
                    <a:pt x="453390" y="42862"/>
                  </a:cubicBezTo>
                  <a:cubicBezTo>
                    <a:pt x="443865" y="31432"/>
                    <a:pt x="435293" y="24765"/>
                    <a:pt x="426720" y="23812"/>
                  </a:cubicBezTo>
                  <a:cubicBezTo>
                    <a:pt x="421958" y="22860"/>
                    <a:pt x="417195" y="22860"/>
                    <a:pt x="411480" y="22860"/>
                  </a:cubicBezTo>
                  <a:cubicBezTo>
                    <a:pt x="405765" y="22860"/>
                    <a:pt x="399098" y="22860"/>
                    <a:pt x="391478" y="22860"/>
                  </a:cubicBezTo>
                  <a:lnTo>
                    <a:pt x="344805" y="22860"/>
                  </a:lnTo>
                  <a:lnTo>
                    <a:pt x="344805" y="139065"/>
                  </a:lnTo>
                  <a:lnTo>
                    <a:pt x="378143" y="139065"/>
                  </a:lnTo>
                  <a:cubicBezTo>
                    <a:pt x="388620" y="139065"/>
                    <a:pt x="396240" y="138112"/>
                    <a:pt x="401003" y="136207"/>
                  </a:cubicBezTo>
                  <a:cubicBezTo>
                    <a:pt x="405765" y="134302"/>
                    <a:pt x="410528" y="130492"/>
                    <a:pt x="414338" y="125730"/>
                  </a:cubicBezTo>
                  <a:cubicBezTo>
                    <a:pt x="417195" y="121920"/>
                    <a:pt x="420053" y="116205"/>
                    <a:pt x="421958" y="109537"/>
                  </a:cubicBezTo>
                  <a:cubicBezTo>
                    <a:pt x="423863" y="102870"/>
                    <a:pt x="425768" y="96202"/>
                    <a:pt x="425768" y="90487"/>
                  </a:cubicBezTo>
                  <a:lnTo>
                    <a:pt x="441008" y="90487"/>
                  </a:lnTo>
                  <a:lnTo>
                    <a:pt x="441008" y="206692"/>
                  </a:lnTo>
                  <a:lnTo>
                    <a:pt x="425768" y="206692"/>
                  </a:lnTo>
                  <a:cubicBezTo>
                    <a:pt x="424815" y="200025"/>
                    <a:pt x="423863" y="193357"/>
                    <a:pt x="421005" y="185737"/>
                  </a:cubicBezTo>
                  <a:cubicBezTo>
                    <a:pt x="419100" y="178117"/>
                    <a:pt x="416243" y="173355"/>
                    <a:pt x="413385" y="169545"/>
                  </a:cubicBezTo>
                  <a:cubicBezTo>
                    <a:pt x="409575" y="163830"/>
                    <a:pt x="403860" y="160972"/>
                    <a:pt x="399098" y="159067"/>
                  </a:cubicBezTo>
                  <a:cubicBezTo>
                    <a:pt x="393383" y="157162"/>
                    <a:pt x="386715" y="156210"/>
                    <a:pt x="377190" y="156210"/>
                  </a:cubicBezTo>
                  <a:lnTo>
                    <a:pt x="343853" y="156210"/>
                  </a:lnTo>
                  <a:lnTo>
                    <a:pt x="343853" y="244792"/>
                  </a:lnTo>
                  <a:cubicBezTo>
                    <a:pt x="343853" y="253365"/>
                    <a:pt x="344805" y="260985"/>
                    <a:pt x="345758" y="265747"/>
                  </a:cubicBezTo>
                  <a:cubicBezTo>
                    <a:pt x="346710" y="270510"/>
                    <a:pt x="349568" y="274320"/>
                    <a:pt x="353378" y="277177"/>
                  </a:cubicBezTo>
                  <a:cubicBezTo>
                    <a:pt x="357188" y="280035"/>
                    <a:pt x="361950" y="281940"/>
                    <a:pt x="367665" y="281940"/>
                  </a:cubicBezTo>
                  <a:cubicBezTo>
                    <a:pt x="373380" y="282892"/>
                    <a:pt x="382905" y="282892"/>
                    <a:pt x="394335" y="282892"/>
                  </a:cubicBezTo>
                  <a:cubicBezTo>
                    <a:pt x="399098" y="282892"/>
                    <a:pt x="404813" y="282892"/>
                    <a:pt x="412433" y="282892"/>
                  </a:cubicBezTo>
                  <a:cubicBezTo>
                    <a:pt x="420053" y="282892"/>
                    <a:pt x="425768" y="282892"/>
                    <a:pt x="431483" y="281940"/>
                  </a:cubicBezTo>
                  <a:cubicBezTo>
                    <a:pt x="436245" y="280987"/>
                    <a:pt x="441960" y="280035"/>
                    <a:pt x="447675" y="279082"/>
                  </a:cubicBezTo>
                  <a:cubicBezTo>
                    <a:pt x="453390" y="278130"/>
                    <a:pt x="457200" y="275272"/>
                    <a:pt x="460058" y="273367"/>
                  </a:cubicBezTo>
                  <a:cubicBezTo>
                    <a:pt x="466725" y="266700"/>
                    <a:pt x="473393" y="256222"/>
                    <a:pt x="480060" y="242887"/>
                  </a:cubicBezTo>
                  <a:cubicBezTo>
                    <a:pt x="486728" y="229552"/>
                    <a:pt x="491490" y="219075"/>
                    <a:pt x="493395" y="213360"/>
                  </a:cubicBezTo>
                  <a:lnTo>
                    <a:pt x="508635" y="213360"/>
                  </a:lnTo>
                  <a:lnTo>
                    <a:pt x="508635" y="216217"/>
                  </a:lnTo>
                  <a:lnTo>
                    <a:pt x="502920" y="302895"/>
                  </a:lnTo>
                  <a:lnTo>
                    <a:pt x="258128" y="302895"/>
                  </a:lnTo>
                  <a:lnTo>
                    <a:pt x="258128" y="287655"/>
                  </a:lnTo>
                  <a:cubicBezTo>
                    <a:pt x="261938" y="287655"/>
                    <a:pt x="267653" y="286702"/>
                    <a:pt x="274320" y="285750"/>
                  </a:cubicBezTo>
                  <a:cubicBezTo>
                    <a:pt x="280988" y="284797"/>
                    <a:pt x="285750" y="283845"/>
                    <a:pt x="287655" y="282892"/>
                  </a:cubicBezTo>
                  <a:cubicBezTo>
                    <a:pt x="292418" y="280987"/>
                    <a:pt x="295275" y="278130"/>
                    <a:pt x="297180" y="274320"/>
                  </a:cubicBezTo>
                  <a:cubicBezTo>
                    <a:pt x="299085" y="271462"/>
                    <a:pt x="300038" y="266700"/>
                    <a:pt x="300038" y="261937"/>
                  </a:cubicBezTo>
                  <a:lnTo>
                    <a:pt x="300038" y="49530"/>
                  </a:lnTo>
                  <a:cubicBezTo>
                    <a:pt x="300038" y="44767"/>
                    <a:pt x="299085" y="40957"/>
                    <a:pt x="298133" y="37147"/>
                  </a:cubicBezTo>
                  <a:cubicBezTo>
                    <a:pt x="296228" y="33337"/>
                    <a:pt x="293370" y="30480"/>
                    <a:pt x="288608" y="28575"/>
                  </a:cubicBezTo>
                  <a:cubicBezTo>
                    <a:pt x="284798" y="26670"/>
                    <a:pt x="280035" y="24765"/>
                    <a:pt x="273368" y="23812"/>
                  </a:cubicBezTo>
                  <a:cubicBezTo>
                    <a:pt x="266700" y="22860"/>
                    <a:pt x="261938" y="21907"/>
                    <a:pt x="258128" y="20955"/>
                  </a:cubicBezTo>
                  <a:close/>
                  <a:moveTo>
                    <a:pt x="3640456" y="4763"/>
                  </a:moveTo>
                  <a:lnTo>
                    <a:pt x="3773806" y="4763"/>
                  </a:lnTo>
                  <a:lnTo>
                    <a:pt x="3773806" y="20003"/>
                  </a:lnTo>
                  <a:cubicBezTo>
                    <a:pt x="3769043" y="20003"/>
                    <a:pt x="3764281" y="20955"/>
                    <a:pt x="3758565" y="21908"/>
                  </a:cubicBezTo>
                  <a:cubicBezTo>
                    <a:pt x="3752850" y="22860"/>
                    <a:pt x="3747136" y="23813"/>
                    <a:pt x="3743325" y="25718"/>
                  </a:cubicBezTo>
                  <a:cubicBezTo>
                    <a:pt x="3737611" y="27623"/>
                    <a:pt x="3734753" y="30480"/>
                    <a:pt x="3732848" y="33338"/>
                  </a:cubicBezTo>
                  <a:cubicBezTo>
                    <a:pt x="3730943" y="37148"/>
                    <a:pt x="3729990" y="40958"/>
                    <a:pt x="3729990" y="45720"/>
                  </a:cubicBezTo>
                  <a:lnTo>
                    <a:pt x="3729990" y="259080"/>
                  </a:lnTo>
                  <a:cubicBezTo>
                    <a:pt x="3729990" y="263843"/>
                    <a:pt x="3730943" y="267653"/>
                    <a:pt x="3732848" y="271463"/>
                  </a:cubicBezTo>
                  <a:cubicBezTo>
                    <a:pt x="3734753" y="275273"/>
                    <a:pt x="3738563" y="278130"/>
                    <a:pt x="3743325" y="280035"/>
                  </a:cubicBezTo>
                  <a:cubicBezTo>
                    <a:pt x="3746183" y="280988"/>
                    <a:pt x="3750945" y="281940"/>
                    <a:pt x="3757613" y="283845"/>
                  </a:cubicBezTo>
                  <a:cubicBezTo>
                    <a:pt x="3764281" y="284798"/>
                    <a:pt x="3769995" y="285750"/>
                    <a:pt x="3774758" y="285750"/>
                  </a:cubicBezTo>
                  <a:lnTo>
                    <a:pt x="3774758" y="302895"/>
                  </a:lnTo>
                  <a:lnTo>
                    <a:pt x="3772853" y="302895"/>
                  </a:lnTo>
                  <a:lnTo>
                    <a:pt x="3639503" y="302895"/>
                  </a:lnTo>
                  <a:lnTo>
                    <a:pt x="3639503" y="287655"/>
                  </a:lnTo>
                  <a:cubicBezTo>
                    <a:pt x="3643313" y="287655"/>
                    <a:pt x="3649028" y="286703"/>
                    <a:pt x="3655695" y="286703"/>
                  </a:cubicBezTo>
                  <a:cubicBezTo>
                    <a:pt x="3662363" y="285750"/>
                    <a:pt x="3668078" y="285750"/>
                    <a:pt x="3670936" y="283845"/>
                  </a:cubicBezTo>
                  <a:cubicBezTo>
                    <a:pt x="3675698" y="281940"/>
                    <a:pt x="3678556" y="280035"/>
                    <a:pt x="3681413" y="276225"/>
                  </a:cubicBezTo>
                  <a:cubicBezTo>
                    <a:pt x="3683318" y="273368"/>
                    <a:pt x="3684270" y="268605"/>
                    <a:pt x="3684270" y="262890"/>
                  </a:cubicBezTo>
                  <a:lnTo>
                    <a:pt x="3684270" y="48578"/>
                  </a:lnTo>
                  <a:cubicBezTo>
                    <a:pt x="3684270" y="43815"/>
                    <a:pt x="3683318" y="40005"/>
                    <a:pt x="3682365" y="36195"/>
                  </a:cubicBezTo>
                  <a:cubicBezTo>
                    <a:pt x="3680461" y="33338"/>
                    <a:pt x="3677603" y="30480"/>
                    <a:pt x="3671888" y="27623"/>
                  </a:cubicBezTo>
                  <a:cubicBezTo>
                    <a:pt x="3668078" y="25718"/>
                    <a:pt x="3662363" y="24765"/>
                    <a:pt x="3655695" y="22860"/>
                  </a:cubicBezTo>
                  <a:cubicBezTo>
                    <a:pt x="3649028" y="20955"/>
                    <a:pt x="3644265" y="20955"/>
                    <a:pt x="3640456" y="20003"/>
                  </a:cubicBezTo>
                  <a:close/>
                  <a:moveTo>
                    <a:pt x="2371725" y="4763"/>
                  </a:moveTo>
                  <a:lnTo>
                    <a:pt x="2505075" y="4763"/>
                  </a:lnTo>
                  <a:lnTo>
                    <a:pt x="2505075" y="20003"/>
                  </a:lnTo>
                  <a:cubicBezTo>
                    <a:pt x="2500312" y="20003"/>
                    <a:pt x="2495550" y="20955"/>
                    <a:pt x="2489835" y="21908"/>
                  </a:cubicBezTo>
                  <a:cubicBezTo>
                    <a:pt x="2484120" y="22860"/>
                    <a:pt x="2478405" y="23813"/>
                    <a:pt x="2474595" y="25718"/>
                  </a:cubicBezTo>
                  <a:cubicBezTo>
                    <a:pt x="2468880" y="27623"/>
                    <a:pt x="2466022" y="30480"/>
                    <a:pt x="2464117" y="33338"/>
                  </a:cubicBezTo>
                  <a:cubicBezTo>
                    <a:pt x="2462212" y="37148"/>
                    <a:pt x="2461260" y="40958"/>
                    <a:pt x="2461260" y="45720"/>
                  </a:cubicBezTo>
                  <a:lnTo>
                    <a:pt x="2461260" y="259080"/>
                  </a:lnTo>
                  <a:cubicBezTo>
                    <a:pt x="2461260" y="263843"/>
                    <a:pt x="2462212" y="267653"/>
                    <a:pt x="2464117" y="271463"/>
                  </a:cubicBezTo>
                  <a:cubicBezTo>
                    <a:pt x="2466022" y="275273"/>
                    <a:pt x="2469832" y="278130"/>
                    <a:pt x="2474595" y="280035"/>
                  </a:cubicBezTo>
                  <a:cubicBezTo>
                    <a:pt x="2477452" y="280988"/>
                    <a:pt x="2482215" y="281940"/>
                    <a:pt x="2488882" y="283845"/>
                  </a:cubicBezTo>
                  <a:cubicBezTo>
                    <a:pt x="2495550" y="284798"/>
                    <a:pt x="2501265" y="285750"/>
                    <a:pt x="2506027" y="285750"/>
                  </a:cubicBezTo>
                  <a:lnTo>
                    <a:pt x="2506027" y="302895"/>
                  </a:lnTo>
                  <a:lnTo>
                    <a:pt x="2503170" y="302895"/>
                  </a:lnTo>
                  <a:lnTo>
                    <a:pt x="2369820" y="302895"/>
                  </a:lnTo>
                  <a:lnTo>
                    <a:pt x="2369820" y="287655"/>
                  </a:lnTo>
                  <a:cubicBezTo>
                    <a:pt x="2373630" y="287655"/>
                    <a:pt x="2379345" y="286703"/>
                    <a:pt x="2386012" y="286703"/>
                  </a:cubicBezTo>
                  <a:cubicBezTo>
                    <a:pt x="2392680" y="285750"/>
                    <a:pt x="2398395" y="285750"/>
                    <a:pt x="2401252" y="283845"/>
                  </a:cubicBezTo>
                  <a:cubicBezTo>
                    <a:pt x="2406015" y="281940"/>
                    <a:pt x="2408872" y="280035"/>
                    <a:pt x="2411730" y="276225"/>
                  </a:cubicBezTo>
                  <a:cubicBezTo>
                    <a:pt x="2413635" y="273368"/>
                    <a:pt x="2414587" y="268605"/>
                    <a:pt x="2414587" y="262890"/>
                  </a:cubicBezTo>
                  <a:lnTo>
                    <a:pt x="2414587" y="48578"/>
                  </a:lnTo>
                  <a:cubicBezTo>
                    <a:pt x="2414587" y="43815"/>
                    <a:pt x="2413635" y="40005"/>
                    <a:pt x="2412682" y="36195"/>
                  </a:cubicBezTo>
                  <a:cubicBezTo>
                    <a:pt x="2410777" y="33338"/>
                    <a:pt x="2407920" y="30480"/>
                    <a:pt x="2402205" y="27623"/>
                  </a:cubicBezTo>
                  <a:cubicBezTo>
                    <a:pt x="2398395" y="25718"/>
                    <a:pt x="2392680" y="24765"/>
                    <a:pt x="2386965" y="22860"/>
                  </a:cubicBezTo>
                  <a:cubicBezTo>
                    <a:pt x="2380297" y="20955"/>
                    <a:pt x="2375535" y="20955"/>
                    <a:pt x="2371725" y="20003"/>
                  </a:cubicBezTo>
                  <a:close/>
                  <a:moveTo>
                    <a:pt x="827723" y="4763"/>
                  </a:moveTo>
                  <a:lnTo>
                    <a:pt x="961073" y="4763"/>
                  </a:lnTo>
                  <a:lnTo>
                    <a:pt x="961073" y="20003"/>
                  </a:lnTo>
                  <a:cubicBezTo>
                    <a:pt x="956310" y="20003"/>
                    <a:pt x="951548" y="20955"/>
                    <a:pt x="945833" y="21908"/>
                  </a:cubicBezTo>
                  <a:cubicBezTo>
                    <a:pt x="940118" y="22860"/>
                    <a:pt x="934403" y="23813"/>
                    <a:pt x="930593" y="25718"/>
                  </a:cubicBezTo>
                  <a:cubicBezTo>
                    <a:pt x="924878" y="27623"/>
                    <a:pt x="922020" y="30480"/>
                    <a:pt x="920115" y="33338"/>
                  </a:cubicBezTo>
                  <a:cubicBezTo>
                    <a:pt x="918210" y="37148"/>
                    <a:pt x="917258" y="40958"/>
                    <a:pt x="917258" y="45720"/>
                  </a:cubicBezTo>
                  <a:lnTo>
                    <a:pt x="917258" y="259080"/>
                  </a:lnTo>
                  <a:cubicBezTo>
                    <a:pt x="917258" y="263843"/>
                    <a:pt x="918210" y="267653"/>
                    <a:pt x="920115" y="271463"/>
                  </a:cubicBezTo>
                  <a:cubicBezTo>
                    <a:pt x="922020" y="275273"/>
                    <a:pt x="925830" y="278130"/>
                    <a:pt x="930593" y="280035"/>
                  </a:cubicBezTo>
                  <a:cubicBezTo>
                    <a:pt x="933450" y="280988"/>
                    <a:pt x="938213" y="281940"/>
                    <a:pt x="944880" y="283845"/>
                  </a:cubicBezTo>
                  <a:cubicBezTo>
                    <a:pt x="951548" y="284798"/>
                    <a:pt x="957263" y="285750"/>
                    <a:pt x="962025" y="285750"/>
                  </a:cubicBezTo>
                  <a:lnTo>
                    <a:pt x="962025" y="302895"/>
                  </a:lnTo>
                  <a:lnTo>
                    <a:pt x="961073" y="302895"/>
                  </a:lnTo>
                  <a:lnTo>
                    <a:pt x="827723" y="302895"/>
                  </a:lnTo>
                  <a:lnTo>
                    <a:pt x="827723" y="287655"/>
                  </a:lnTo>
                  <a:cubicBezTo>
                    <a:pt x="831533" y="287655"/>
                    <a:pt x="837248" y="286703"/>
                    <a:pt x="843915" y="286703"/>
                  </a:cubicBezTo>
                  <a:cubicBezTo>
                    <a:pt x="850583" y="285750"/>
                    <a:pt x="856298" y="285750"/>
                    <a:pt x="859155" y="283845"/>
                  </a:cubicBezTo>
                  <a:cubicBezTo>
                    <a:pt x="863918" y="281940"/>
                    <a:pt x="866775" y="280035"/>
                    <a:pt x="868680" y="276225"/>
                  </a:cubicBezTo>
                  <a:cubicBezTo>
                    <a:pt x="870585" y="273368"/>
                    <a:pt x="871538" y="268605"/>
                    <a:pt x="871538" y="262890"/>
                  </a:cubicBezTo>
                  <a:lnTo>
                    <a:pt x="871538" y="48578"/>
                  </a:lnTo>
                  <a:cubicBezTo>
                    <a:pt x="871538" y="43815"/>
                    <a:pt x="870585" y="40005"/>
                    <a:pt x="869633" y="36195"/>
                  </a:cubicBezTo>
                  <a:cubicBezTo>
                    <a:pt x="867728" y="33338"/>
                    <a:pt x="864870" y="30480"/>
                    <a:pt x="859155" y="27623"/>
                  </a:cubicBezTo>
                  <a:cubicBezTo>
                    <a:pt x="855345" y="25718"/>
                    <a:pt x="849630" y="24765"/>
                    <a:pt x="842963" y="22860"/>
                  </a:cubicBezTo>
                  <a:cubicBezTo>
                    <a:pt x="836295" y="20955"/>
                    <a:pt x="831533" y="20955"/>
                    <a:pt x="827723" y="20003"/>
                  </a:cubicBezTo>
                  <a:close/>
                  <a:moveTo>
                    <a:pt x="3500437" y="1905"/>
                  </a:moveTo>
                  <a:cubicBezTo>
                    <a:pt x="3513773" y="1905"/>
                    <a:pt x="3526155" y="3810"/>
                    <a:pt x="3536632" y="8572"/>
                  </a:cubicBezTo>
                  <a:cubicBezTo>
                    <a:pt x="3547110" y="12382"/>
                    <a:pt x="3556635" y="18097"/>
                    <a:pt x="3566160" y="22860"/>
                  </a:cubicBezTo>
                  <a:lnTo>
                    <a:pt x="3574732" y="8572"/>
                  </a:lnTo>
                  <a:lnTo>
                    <a:pt x="3590925" y="8572"/>
                  </a:lnTo>
                  <a:lnTo>
                    <a:pt x="3592830" y="106680"/>
                  </a:lnTo>
                  <a:lnTo>
                    <a:pt x="3575685" y="106680"/>
                  </a:lnTo>
                  <a:cubicBezTo>
                    <a:pt x="3572827" y="95250"/>
                    <a:pt x="3569018" y="84772"/>
                    <a:pt x="3565207" y="74295"/>
                  </a:cubicBezTo>
                  <a:cubicBezTo>
                    <a:pt x="3561398" y="63817"/>
                    <a:pt x="3556635" y="55245"/>
                    <a:pt x="3549968" y="46672"/>
                  </a:cubicBezTo>
                  <a:cubicBezTo>
                    <a:pt x="3544252" y="39052"/>
                    <a:pt x="3536632" y="32385"/>
                    <a:pt x="3528060" y="27622"/>
                  </a:cubicBezTo>
                  <a:cubicBezTo>
                    <a:pt x="3519487" y="22860"/>
                    <a:pt x="3509010" y="20002"/>
                    <a:pt x="3496627" y="20002"/>
                  </a:cubicBezTo>
                  <a:cubicBezTo>
                    <a:pt x="3483293" y="20002"/>
                    <a:pt x="3471862" y="23812"/>
                    <a:pt x="3463290" y="32385"/>
                  </a:cubicBezTo>
                  <a:cubicBezTo>
                    <a:pt x="3453765" y="40957"/>
                    <a:pt x="3449002" y="51435"/>
                    <a:pt x="3449002" y="63817"/>
                  </a:cubicBezTo>
                  <a:cubicBezTo>
                    <a:pt x="3449002" y="76200"/>
                    <a:pt x="3451860" y="87630"/>
                    <a:pt x="3457575" y="95250"/>
                  </a:cubicBezTo>
                  <a:cubicBezTo>
                    <a:pt x="3463290" y="103822"/>
                    <a:pt x="3471862" y="110490"/>
                    <a:pt x="3483293" y="116205"/>
                  </a:cubicBezTo>
                  <a:cubicBezTo>
                    <a:pt x="3493770" y="120967"/>
                    <a:pt x="3503295" y="125730"/>
                    <a:pt x="3512820" y="128587"/>
                  </a:cubicBezTo>
                  <a:cubicBezTo>
                    <a:pt x="3522345" y="132397"/>
                    <a:pt x="3531870" y="136207"/>
                    <a:pt x="3541395" y="140017"/>
                  </a:cubicBezTo>
                  <a:cubicBezTo>
                    <a:pt x="3549968" y="143827"/>
                    <a:pt x="3557587" y="147637"/>
                    <a:pt x="3565207" y="152400"/>
                  </a:cubicBezTo>
                  <a:cubicBezTo>
                    <a:pt x="3575685" y="156210"/>
                    <a:pt x="3582352" y="161925"/>
                    <a:pt x="3588068" y="167640"/>
                  </a:cubicBezTo>
                  <a:cubicBezTo>
                    <a:pt x="3593782" y="174307"/>
                    <a:pt x="3598545" y="181927"/>
                    <a:pt x="3602355" y="190500"/>
                  </a:cubicBezTo>
                  <a:cubicBezTo>
                    <a:pt x="3605212" y="199072"/>
                    <a:pt x="3607118" y="208597"/>
                    <a:pt x="3607118" y="219075"/>
                  </a:cubicBezTo>
                  <a:cubicBezTo>
                    <a:pt x="3607118" y="244792"/>
                    <a:pt x="3597593" y="266700"/>
                    <a:pt x="3578543" y="283845"/>
                  </a:cubicBezTo>
                  <a:cubicBezTo>
                    <a:pt x="3559493" y="300990"/>
                    <a:pt x="3535680" y="309562"/>
                    <a:pt x="3507105" y="309562"/>
                  </a:cubicBezTo>
                  <a:cubicBezTo>
                    <a:pt x="3493770" y="309562"/>
                    <a:pt x="3480435" y="307657"/>
                    <a:pt x="3468052" y="302895"/>
                  </a:cubicBezTo>
                  <a:cubicBezTo>
                    <a:pt x="3454718" y="298132"/>
                    <a:pt x="3443287" y="293370"/>
                    <a:pt x="3433762" y="287655"/>
                  </a:cubicBezTo>
                  <a:lnTo>
                    <a:pt x="3425190" y="302895"/>
                  </a:lnTo>
                  <a:lnTo>
                    <a:pt x="3408998" y="302895"/>
                  </a:lnTo>
                  <a:lnTo>
                    <a:pt x="3406140" y="201930"/>
                  </a:lnTo>
                  <a:lnTo>
                    <a:pt x="3422332" y="201930"/>
                  </a:lnTo>
                  <a:cubicBezTo>
                    <a:pt x="3426143" y="214312"/>
                    <a:pt x="3429952" y="225742"/>
                    <a:pt x="3434715" y="236220"/>
                  </a:cubicBezTo>
                  <a:cubicBezTo>
                    <a:pt x="3439477" y="246697"/>
                    <a:pt x="3445193" y="256222"/>
                    <a:pt x="3452812" y="264795"/>
                  </a:cubicBezTo>
                  <a:cubicBezTo>
                    <a:pt x="3460432" y="273367"/>
                    <a:pt x="3469005" y="280035"/>
                    <a:pt x="3478530" y="284797"/>
                  </a:cubicBezTo>
                  <a:cubicBezTo>
                    <a:pt x="3488055" y="289560"/>
                    <a:pt x="3499485" y="292417"/>
                    <a:pt x="3511868" y="292417"/>
                  </a:cubicBezTo>
                  <a:cubicBezTo>
                    <a:pt x="3521393" y="292417"/>
                    <a:pt x="3529965" y="291465"/>
                    <a:pt x="3536632" y="288607"/>
                  </a:cubicBezTo>
                  <a:cubicBezTo>
                    <a:pt x="3544252" y="285750"/>
                    <a:pt x="3549968" y="282892"/>
                    <a:pt x="3553777" y="278130"/>
                  </a:cubicBezTo>
                  <a:cubicBezTo>
                    <a:pt x="3558540" y="273367"/>
                    <a:pt x="3561398" y="268605"/>
                    <a:pt x="3563302" y="261937"/>
                  </a:cubicBezTo>
                  <a:cubicBezTo>
                    <a:pt x="3565207" y="256222"/>
                    <a:pt x="3566160" y="248602"/>
                    <a:pt x="3566160" y="240982"/>
                  </a:cubicBezTo>
                  <a:cubicBezTo>
                    <a:pt x="3566160" y="229552"/>
                    <a:pt x="3563302" y="218122"/>
                    <a:pt x="3556635" y="207645"/>
                  </a:cubicBezTo>
                  <a:cubicBezTo>
                    <a:pt x="3549968" y="197167"/>
                    <a:pt x="3540443" y="189547"/>
                    <a:pt x="3527107" y="184785"/>
                  </a:cubicBezTo>
                  <a:cubicBezTo>
                    <a:pt x="3518535" y="180975"/>
                    <a:pt x="3508057" y="177165"/>
                    <a:pt x="3495675" y="172402"/>
                  </a:cubicBezTo>
                  <a:cubicBezTo>
                    <a:pt x="3484245" y="167640"/>
                    <a:pt x="3473768" y="163830"/>
                    <a:pt x="3465195" y="160020"/>
                  </a:cubicBezTo>
                  <a:cubicBezTo>
                    <a:pt x="3448050" y="152400"/>
                    <a:pt x="3435668" y="142875"/>
                    <a:pt x="3426143" y="130492"/>
                  </a:cubicBezTo>
                  <a:cubicBezTo>
                    <a:pt x="3416618" y="118110"/>
                    <a:pt x="3411855" y="102870"/>
                    <a:pt x="3411855" y="82867"/>
                  </a:cubicBezTo>
                  <a:cubicBezTo>
                    <a:pt x="3411855" y="71437"/>
                    <a:pt x="3413760" y="60960"/>
                    <a:pt x="3418523" y="51435"/>
                  </a:cubicBezTo>
                  <a:cubicBezTo>
                    <a:pt x="3423285" y="41910"/>
                    <a:pt x="3429952" y="33337"/>
                    <a:pt x="3437573" y="25717"/>
                  </a:cubicBezTo>
                  <a:cubicBezTo>
                    <a:pt x="3445193" y="18097"/>
                    <a:pt x="3454718" y="12382"/>
                    <a:pt x="3466148" y="8572"/>
                  </a:cubicBezTo>
                  <a:cubicBezTo>
                    <a:pt x="3476625" y="4762"/>
                    <a:pt x="3488055" y="1905"/>
                    <a:pt x="3500437" y="1905"/>
                  </a:cubicBezTo>
                  <a:close/>
                  <a:moveTo>
                    <a:pt x="1459230" y="0"/>
                  </a:moveTo>
                  <a:cubicBezTo>
                    <a:pt x="1475423" y="0"/>
                    <a:pt x="1490663" y="1905"/>
                    <a:pt x="1503045" y="6667"/>
                  </a:cubicBezTo>
                  <a:cubicBezTo>
                    <a:pt x="1515428" y="10477"/>
                    <a:pt x="1525905" y="15240"/>
                    <a:pt x="1535430" y="20955"/>
                  </a:cubicBezTo>
                  <a:lnTo>
                    <a:pt x="1544003" y="6667"/>
                  </a:lnTo>
                  <a:lnTo>
                    <a:pt x="1560195" y="6667"/>
                  </a:lnTo>
                  <a:lnTo>
                    <a:pt x="1562100" y="109537"/>
                  </a:lnTo>
                  <a:lnTo>
                    <a:pt x="1544955" y="109537"/>
                  </a:lnTo>
                  <a:cubicBezTo>
                    <a:pt x="1542098" y="98107"/>
                    <a:pt x="1538288" y="86677"/>
                    <a:pt x="1534478" y="76200"/>
                  </a:cubicBezTo>
                  <a:cubicBezTo>
                    <a:pt x="1530668" y="64770"/>
                    <a:pt x="1524953" y="55245"/>
                    <a:pt x="1518285" y="46672"/>
                  </a:cubicBezTo>
                  <a:cubicBezTo>
                    <a:pt x="1511618" y="38100"/>
                    <a:pt x="1503045" y="30480"/>
                    <a:pt x="1493520" y="25717"/>
                  </a:cubicBezTo>
                  <a:cubicBezTo>
                    <a:pt x="1483995" y="20002"/>
                    <a:pt x="1472565" y="18097"/>
                    <a:pt x="1458278" y="18097"/>
                  </a:cubicBezTo>
                  <a:cubicBezTo>
                    <a:pt x="1443990" y="18097"/>
                    <a:pt x="1430655" y="20955"/>
                    <a:pt x="1418273" y="27622"/>
                  </a:cubicBezTo>
                  <a:cubicBezTo>
                    <a:pt x="1406843" y="33337"/>
                    <a:pt x="1396365" y="42862"/>
                    <a:pt x="1387793" y="54292"/>
                  </a:cubicBezTo>
                  <a:cubicBezTo>
                    <a:pt x="1379220" y="65722"/>
                    <a:pt x="1372553" y="80010"/>
                    <a:pt x="1368743" y="97155"/>
                  </a:cubicBezTo>
                  <a:cubicBezTo>
                    <a:pt x="1363980" y="114300"/>
                    <a:pt x="1362075" y="133350"/>
                    <a:pt x="1362075" y="155257"/>
                  </a:cubicBezTo>
                  <a:cubicBezTo>
                    <a:pt x="1362075" y="174307"/>
                    <a:pt x="1363980" y="191452"/>
                    <a:pt x="1368743" y="208597"/>
                  </a:cubicBezTo>
                  <a:cubicBezTo>
                    <a:pt x="1373505" y="224790"/>
                    <a:pt x="1380173" y="239077"/>
                    <a:pt x="1388745" y="251460"/>
                  </a:cubicBezTo>
                  <a:cubicBezTo>
                    <a:pt x="1397318" y="263842"/>
                    <a:pt x="1407795" y="273367"/>
                    <a:pt x="1421130" y="280987"/>
                  </a:cubicBezTo>
                  <a:cubicBezTo>
                    <a:pt x="1434465" y="287655"/>
                    <a:pt x="1448753" y="291465"/>
                    <a:pt x="1464945" y="291465"/>
                  </a:cubicBezTo>
                  <a:cubicBezTo>
                    <a:pt x="1477328" y="291465"/>
                    <a:pt x="1487805" y="289560"/>
                    <a:pt x="1498283" y="285750"/>
                  </a:cubicBezTo>
                  <a:cubicBezTo>
                    <a:pt x="1508760" y="281940"/>
                    <a:pt x="1515428" y="278130"/>
                    <a:pt x="1519238" y="274320"/>
                  </a:cubicBezTo>
                  <a:cubicBezTo>
                    <a:pt x="1520190" y="266700"/>
                    <a:pt x="1521143" y="260032"/>
                    <a:pt x="1521143" y="252412"/>
                  </a:cubicBezTo>
                  <a:cubicBezTo>
                    <a:pt x="1521143" y="244792"/>
                    <a:pt x="1521143" y="239077"/>
                    <a:pt x="1521143" y="233362"/>
                  </a:cubicBezTo>
                  <a:lnTo>
                    <a:pt x="1521143" y="217170"/>
                  </a:lnTo>
                  <a:cubicBezTo>
                    <a:pt x="1521143" y="211455"/>
                    <a:pt x="1520190" y="205740"/>
                    <a:pt x="1518285" y="201930"/>
                  </a:cubicBezTo>
                  <a:cubicBezTo>
                    <a:pt x="1516380" y="197167"/>
                    <a:pt x="1513523" y="194310"/>
                    <a:pt x="1508760" y="192405"/>
                  </a:cubicBezTo>
                  <a:cubicBezTo>
                    <a:pt x="1503998" y="190500"/>
                    <a:pt x="1498283" y="188595"/>
                    <a:pt x="1489710" y="187642"/>
                  </a:cubicBezTo>
                  <a:cubicBezTo>
                    <a:pt x="1482090" y="186690"/>
                    <a:pt x="1475423" y="185737"/>
                    <a:pt x="1471613" y="185737"/>
                  </a:cubicBezTo>
                  <a:lnTo>
                    <a:pt x="1471613" y="170497"/>
                  </a:lnTo>
                  <a:lnTo>
                    <a:pt x="1601153" y="170497"/>
                  </a:lnTo>
                  <a:lnTo>
                    <a:pt x="1601153" y="184785"/>
                  </a:lnTo>
                  <a:cubicBezTo>
                    <a:pt x="1597343" y="184785"/>
                    <a:pt x="1593533" y="185737"/>
                    <a:pt x="1587818" y="186690"/>
                  </a:cubicBezTo>
                  <a:cubicBezTo>
                    <a:pt x="1582103" y="187642"/>
                    <a:pt x="1577340" y="188595"/>
                    <a:pt x="1574483" y="190500"/>
                  </a:cubicBezTo>
                  <a:cubicBezTo>
                    <a:pt x="1570673" y="192405"/>
                    <a:pt x="1567815" y="195262"/>
                    <a:pt x="1565910" y="199072"/>
                  </a:cubicBezTo>
                  <a:cubicBezTo>
                    <a:pt x="1564005" y="202882"/>
                    <a:pt x="1563053" y="207645"/>
                    <a:pt x="1563053" y="212407"/>
                  </a:cubicBezTo>
                  <a:lnTo>
                    <a:pt x="1563053" y="235267"/>
                  </a:lnTo>
                  <a:cubicBezTo>
                    <a:pt x="1563053" y="252412"/>
                    <a:pt x="1563053" y="262890"/>
                    <a:pt x="1563053" y="268605"/>
                  </a:cubicBezTo>
                  <a:cubicBezTo>
                    <a:pt x="1563053" y="274320"/>
                    <a:pt x="1563053" y="279082"/>
                    <a:pt x="1564005" y="282892"/>
                  </a:cubicBezTo>
                  <a:cubicBezTo>
                    <a:pt x="1545908" y="291465"/>
                    <a:pt x="1526858" y="297180"/>
                    <a:pt x="1508760" y="301942"/>
                  </a:cubicBezTo>
                  <a:cubicBezTo>
                    <a:pt x="1490663" y="306705"/>
                    <a:pt x="1472565" y="308610"/>
                    <a:pt x="1454468" y="308610"/>
                  </a:cubicBezTo>
                  <a:cubicBezTo>
                    <a:pt x="1435418" y="308610"/>
                    <a:pt x="1417320" y="304800"/>
                    <a:pt x="1400175" y="298132"/>
                  </a:cubicBezTo>
                  <a:cubicBezTo>
                    <a:pt x="1383030" y="291465"/>
                    <a:pt x="1367790" y="280987"/>
                    <a:pt x="1354455" y="267652"/>
                  </a:cubicBezTo>
                  <a:cubicBezTo>
                    <a:pt x="1341120" y="254317"/>
                    <a:pt x="1330643" y="238125"/>
                    <a:pt x="1323023" y="220027"/>
                  </a:cubicBezTo>
                  <a:cubicBezTo>
                    <a:pt x="1315403" y="200977"/>
                    <a:pt x="1311593" y="180022"/>
                    <a:pt x="1311593" y="157162"/>
                  </a:cubicBezTo>
                  <a:cubicBezTo>
                    <a:pt x="1311593" y="134302"/>
                    <a:pt x="1315403" y="113347"/>
                    <a:pt x="1323023" y="94297"/>
                  </a:cubicBezTo>
                  <a:cubicBezTo>
                    <a:pt x="1330643" y="75247"/>
                    <a:pt x="1341120" y="58102"/>
                    <a:pt x="1354455" y="43815"/>
                  </a:cubicBezTo>
                  <a:cubicBezTo>
                    <a:pt x="1367790" y="29527"/>
                    <a:pt x="1383030" y="19050"/>
                    <a:pt x="1401128" y="11430"/>
                  </a:cubicBezTo>
                  <a:cubicBezTo>
                    <a:pt x="1419225" y="3810"/>
                    <a:pt x="1439228" y="0"/>
                    <a:pt x="145923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" name="ïšḻíḓê">
              <a:extLst>
                <a:ext uri="{FF2B5EF4-FFF2-40B4-BE49-F238E27FC236}">
                  <a16:creationId xmlns:a16="http://schemas.microsoft.com/office/drawing/2014/main" id="{A4847025-2D98-B545-9D1F-737D2528AC2A}"/>
                </a:ext>
              </a:extLst>
            </p:cNvPr>
            <p:cNvSpPr/>
            <p:nvPr/>
          </p:nvSpPr>
          <p:spPr>
            <a:xfrm>
              <a:off x="5032505" y="2563066"/>
              <a:ext cx="4352938" cy="1239475"/>
            </a:xfrm>
            <a:custGeom>
              <a:avLst/>
              <a:gdLst>
                <a:gd name="connsiteX0" fmla="*/ 1911219 w 4352938"/>
                <a:gd name="connsiteY0" fmla="*/ 884984 h 1239475"/>
                <a:gd name="connsiteX1" fmla="*/ 2030282 w 4352938"/>
                <a:gd name="connsiteY1" fmla="*/ 953564 h 1239475"/>
                <a:gd name="connsiteX2" fmla="*/ 2055047 w 4352938"/>
                <a:gd name="connsiteY2" fmla="*/ 991664 h 1239475"/>
                <a:gd name="connsiteX3" fmla="*/ 2047427 w 4352938"/>
                <a:gd name="connsiteY3" fmla="*/ 1067864 h 1239475"/>
                <a:gd name="connsiteX4" fmla="*/ 1974085 w 4352938"/>
                <a:gd name="connsiteY4" fmla="*/ 1093581 h 1239475"/>
                <a:gd name="connsiteX5" fmla="*/ 1923602 w 4352938"/>
                <a:gd name="connsiteY5" fmla="*/ 1040241 h 1239475"/>
                <a:gd name="connsiteX6" fmla="*/ 1903600 w 4352938"/>
                <a:gd name="connsiteY6" fmla="*/ 1022144 h 1239475"/>
                <a:gd name="connsiteX7" fmla="*/ 1888359 w 4352938"/>
                <a:gd name="connsiteY7" fmla="*/ 887841 h 1239475"/>
                <a:gd name="connsiteX8" fmla="*/ 1911219 w 4352938"/>
                <a:gd name="connsiteY8" fmla="*/ 884984 h 1239475"/>
                <a:gd name="connsiteX9" fmla="*/ 3037075 w 4352938"/>
                <a:gd name="connsiteY9" fmla="*/ 831644 h 1239475"/>
                <a:gd name="connsiteX10" fmla="*/ 3118038 w 4352938"/>
                <a:gd name="connsiteY10" fmla="*/ 880221 h 1239475"/>
                <a:gd name="connsiteX11" fmla="*/ 3217097 w 4352938"/>
                <a:gd name="connsiteY11" fmla="*/ 1004046 h 1239475"/>
                <a:gd name="connsiteX12" fmla="*/ 3140897 w 4352938"/>
                <a:gd name="connsiteY12" fmla="*/ 1054529 h 1239475"/>
                <a:gd name="connsiteX13" fmla="*/ 3072318 w 4352938"/>
                <a:gd name="connsiteY13" fmla="*/ 1031669 h 1239475"/>
                <a:gd name="connsiteX14" fmla="*/ 3057077 w 4352938"/>
                <a:gd name="connsiteY14" fmla="*/ 970709 h 1239475"/>
                <a:gd name="connsiteX15" fmla="*/ 3052315 w 4352938"/>
                <a:gd name="connsiteY15" fmla="*/ 947849 h 1239475"/>
                <a:gd name="connsiteX16" fmla="*/ 3029455 w 4352938"/>
                <a:gd name="connsiteY16" fmla="*/ 836406 h 1239475"/>
                <a:gd name="connsiteX17" fmla="*/ 3037075 w 4352938"/>
                <a:gd name="connsiteY17" fmla="*/ 831644 h 1239475"/>
                <a:gd name="connsiteX18" fmla="*/ 4031485 w 4352938"/>
                <a:gd name="connsiteY18" fmla="*/ 816404 h 1239475"/>
                <a:gd name="connsiteX19" fmla="*/ 4124830 w 4352938"/>
                <a:gd name="connsiteY19" fmla="*/ 826881 h 1239475"/>
                <a:gd name="connsiteX20" fmla="*/ 4142927 w 4352938"/>
                <a:gd name="connsiteY20" fmla="*/ 867839 h 1239475"/>
                <a:gd name="connsiteX21" fmla="*/ 4130545 w 4352938"/>
                <a:gd name="connsiteY21" fmla="*/ 901176 h 1239475"/>
                <a:gd name="connsiteX22" fmla="*/ 4092445 w 4352938"/>
                <a:gd name="connsiteY22" fmla="*/ 936419 h 1239475"/>
                <a:gd name="connsiteX23" fmla="*/ 3998147 w 4352938"/>
                <a:gd name="connsiteY23" fmla="*/ 948801 h 1239475"/>
                <a:gd name="connsiteX24" fmla="*/ 3990527 w 4352938"/>
                <a:gd name="connsiteY24" fmla="*/ 959279 h 1239475"/>
                <a:gd name="connsiteX25" fmla="*/ 4016245 w 4352938"/>
                <a:gd name="connsiteY25" fmla="*/ 1030716 h 1239475"/>
                <a:gd name="connsiteX26" fmla="*/ 4021007 w 4352938"/>
                <a:gd name="connsiteY26" fmla="*/ 1061196 h 1239475"/>
                <a:gd name="connsiteX27" fmla="*/ 4028627 w 4352938"/>
                <a:gd name="connsiteY27" fmla="*/ 1104059 h 1239475"/>
                <a:gd name="connsiteX28" fmla="*/ 4010530 w 4352938"/>
                <a:gd name="connsiteY28" fmla="*/ 1142159 h 1239475"/>
                <a:gd name="connsiteX29" fmla="*/ 3990527 w 4352938"/>
                <a:gd name="connsiteY29" fmla="*/ 1175496 h 1239475"/>
                <a:gd name="connsiteX30" fmla="*/ 3940045 w 4352938"/>
                <a:gd name="connsiteY30" fmla="*/ 1183116 h 1239475"/>
                <a:gd name="connsiteX31" fmla="*/ 3917185 w 4352938"/>
                <a:gd name="connsiteY31" fmla="*/ 1203119 h 1239475"/>
                <a:gd name="connsiteX32" fmla="*/ 3828602 w 4352938"/>
                <a:gd name="connsiteY32" fmla="*/ 1185021 h 1239475"/>
                <a:gd name="connsiteX33" fmla="*/ 3782882 w 4352938"/>
                <a:gd name="connsiteY33" fmla="*/ 1162161 h 1239475"/>
                <a:gd name="connsiteX34" fmla="*/ 3778120 w 4352938"/>
                <a:gd name="connsiteY34" fmla="*/ 1144064 h 1239475"/>
                <a:gd name="connsiteX35" fmla="*/ 3782882 w 4352938"/>
                <a:gd name="connsiteY35" fmla="*/ 1144064 h 1239475"/>
                <a:gd name="connsiteX36" fmla="*/ 3843843 w 4352938"/>
                <a:gd name="connsiteY36" fmla="*/ 1141206 h 1239475"/>
                <a:gd name="connsiteX37" fmla="*/ 3930520 w 4352938"/>
                <a:gd name="connsiteY37" fmla="*/ 1110726 h 1239475"/>
                <a:gd name="connsiteX38" fmla="*/ 3945760 w 4352938"/>
                <a:gd name="connsiteY38" fmla="*/ 1087866 h 1239475"/>
                <a:gd name="connsiteX39" fmla="*/ 3938140 w 4352938"/>
                <a:gd name="connsiteY39" fmla="*/ 1049766 h 1239475"/>
                <a:gd name="connsiteX40" fmla="*/ 3940997 w 4352938"/>
                <a:gd name="connsiteY40" fmla="*/ 996426 h 1239475"/>
                <a:gd name="connsiteX41" fmla="*/ 3933377 w 4352938"/>
                <a:gd name="connsiteY41" fmla="*/ 978329 h 1239475"/>
                <a:gd name="connsiteX42" fmla="*/ 3872418 w 4352938"/>
                <a:gd name="connsiteY42" fmla="*/ 996426 h 1239475"/>
                <a:gd name="connsiteX43" fmla="*/ 3823840 w 4352938"/>
                <a:gd name="connsiteY43" fmla="*/ 1004046 h 1239475"/>
                <a:gd name="connsiteX44" fmla="*/ 3770500 w 4352938"/>
                <a:gd name="connsiteY44" fmla="*/ 1029764 h 1239475"/>
                <a:gd name="connsiteX45" fmla="*/ 3645722 w 4352938"/>
                <a:gd name="connsiteY45" fmla="*/ 1110726 h 1239475"/>
                <a:gd name="connsiteX46" fmla="*/ 3589525 w 4352938"/>
                <a:gd name="connsiteY46" fmla="*/ 1128824 h 1239475"/>
                <a:gd name="connsiteX47" fmla="*/ 3566665 w 4352938"/>
                <a:gd name="connsiteY47" fmla="*/ 1118346 h 1239475"/>
                <a:gd name="connsiteX48" fmla="*/ 3561902 w 4352938"/>
                <a:gd name="connsiteY48" fmla="*/ 1101201 h 1239475"/>
                <a:gd name="connsiteX49" fmla="*/ 3526660 w 4352938"/>
                <a:gd name="connsiteY49" fmla="*/ 1017381 h 1239475"/>
                <a:gd name="connsiteX50" fmla="*/ 3554282 w 4352938"/>
                <a:gd name="connsiteY50" fmla="*/ 989759 h 1239475"/>
                <a:gd name="connsiteX51" fmla="*/ 3589525 w 4352938"/>
                <a:gd name="connsiteY51" fmla="*/ 986901 h 1239475"/>
                <a:gd name="connsiteX52" fmla="*/ 3630482 w 4352938"/>
                <a:gd name="connsiteY52" fmla="*/ 961184 h 1239475"/>
                <a:gd name="connsiteX53" fmla="*/ 3656200 w 4352938"/>
                <a:gd name="connsiteY53" fmla="*/ 956421 h 1239475"/>
                <a:gd name="connsiteX54" fmla="*/ 3752402 w 4352938"/>
                <a:gd name="connsiteY54" fmla="*/ 910701 h 1239475"/>
                <a:gd name="connsiteX55" fmla="*/ 3897182 w 4352938"/>
                <a:gd name="connsiteY55" fmla="*/ 854504 h 1239475"/>
                <a:gd name="connsiteX56" fmla="*/ 4031485 w 4352938"/>
                <a:gd name="connsiteY56" fmla="*/ 816404 h 1239475"/>
                <a:gd name="connsiteX57" fmla="*/ 281492 w 4352938"/>
                <a:gd name="connsiteY57" fmla="*/ 738299 h 1239475"/>
                <a:gd name="connsiteX58" fmla="*/ 205292 w 4352938"/>
                <a:gd name="connsiteY58" fmla="*/ 794496 h 1239475"/>
                <a:gd name="connsiteX59" fmla="*/ 174812 w 4352938"/>
                <a:gd name="connsiteY59" fmla="*/ 832596 h 1239475"/>
                <a:gd name="connsiteX60" fmla="*/ 170049 w 4352938"/>
                <a:gd name="connsiteY60" fmla="*/ 850694 h 1239475"/>
                <a:gd name="connsiteX61" fmla="*/ 96707 w 4352938"/>
                <a:gd name="connsiteY61" fmla="*/ 951659 h 1239475"/>
                <a:gd name="connsiteX62" fmla="*/ 63369 w 4352938"/>
                <a:gd name="connsiteY62" fmla="*/ 1009761 h 1239475"/>
                <a:gd name="connsiteX63" fmla="*/ 70989 w 4352938"/>
                <a:gd name="connsiteY63" fmla="*/ 1012619 h 1239475"/>
                <a:gd name="connsiteX64" fmla="*/ 134807 w 4352938"/>
                <a:gd name="connsiteY64" fmla="*/ 1002141 h 1239475"/>
                <a:gd name="connsiteX65" fmla="*/ 177669 w 4352938"/>
                <a:gd name="connsiteY65" fmla="*/ 971661 h 1239475"/>
                <a:gd name="connsiteX66" fmla="*/ 226247 w 4352938"/>
                <a:gd name="connsiteY66" fmla="*/ 953564 h 1239475"/>
                <a:gd name="connsiteX67" fmla="*/ 253869 w 4352938"/>
                <a:gd name="connsiteY67" fmla="*/ 933561 h 1239475"/>
                <a:gd name="connsiteX68" fmla="*/ 291969 w 4352938"/>
                <a:gd name="connsiteY68" fmla="*/ 907844 h 1239475"/>
                <a:gd name="connsiteX69" fmla="*/ 291969 w 4352938"/>
                <a:gd name="connsiteY69" fmla="*/ 874506 h 1239475"/>
                <a:gd name="connsiteX70" fmla="*/ 293874 w 4352938"/>
                <a:gd name="connsiteY70" fmla="*/ 829739 h 1239475"/>
                <a:gd name="connsiteX71" fmla="*/ 293874 w 4352938"/>
                <a:gd name="connsiteY71" fmla="*/ 741156 h 1239475"/>
                <a:gd name="connsiteX72" fmla="*/ 281492 w 4352938"/>
                <a:gd name="connsiteY72" fmla="*/ 738299 h 1239475"/>
                <a:gd name="connsiteX73" fmla="*/ 1852924 w 4352938"/>
                <a:gd name="connsiteY73" fmla="*/ 577625 h 1239475"/>
                <a:gd name="connsiteX74" fmla="*/ 1952177 w 4352938"/>
                <a:gd name="connsiteY74" fmla="*/ 596377 h 1239475"/>
                <a:gd name="connsiteX75" fmla="*/ 1959798 w 4352938"/>
                <a:gd name="connsiteY75" fmla="*/ 616379 h 1239475"/>
                <a:gd name="connsiteX76" fmla="*/ 1903600 w 4352938"/>
                <a:gd name="connsiteY76" fmla="*/ 659242 h 1239475"/>
                <a:gd name="connsiteX77" fmla="*/ 1888360 w 4352938"/>
                <a:gd name="connsiteY77" fmla="*/ 682102 h 1239475"/>
                <a:gd name="connsiteX78" fmla="*/ 1875977 w 4352938"/>
                <a:gd name="connsiteY78" fmla="*/ 684959 h 1239475"/>
                <a:gd name="connsiteX79" fmla="*/ 1863595 w 4352938"/>
                <a:gd name="connsiteY79" fmla="*/ 704962 h 1239475"/>
                <a:gd name="connsiteX80" fmla="*/ 1835973 w 4352938"/>
                <a:gd name="connsiteY80" fmla="*/ 724964 h 1239475"/>
                <a:gd name="connsiteX81" fmla="*/ 1808350 w 4352938"/>
                <a:gd name="connsiteY81" fmla="*/ 755444 h 1239475"/>
                <a:gd name="connsiteX82" fmla="*/ 1762630 w 4352938"/>
                <a:gd name="connsiteY82" fmla="*/ 804022 h 1239475"/>
                <a:gd name="connsiteX83" fmla="*/ 1795967 w 4352938"/>
                <a:gd name="connsiteY83" fmla="*/ 785924 h 1239475"/>
                <a:gd name="connsiteX84" fmla="*/ 1882645 w 4352938"/>
                <a:gd name="connsiteY84" fmla="*/ 783067 h 1239475"/>
                <a:gd name="connsiteX85" fmla="*/ 1893123 w 4352938"/>
                <a:gd name="connsiteY85" fmla="*/ 809737 h 1239475"/>
                <a:gd name="connsiteX86" fmla="*/ 1867405 w 4352938"/>
                <a:gd name="connsiteY86" fmla="*/ 843074 h 1239475"/>
                <a:gd name="connsiteX87" fmla="*/ 1773107 w 4352938"/>
                <a:gd name="connsiteY87" fmla="*/ 901177 h 1239475"/>
                <a:gd name="connsiteX88" fmla="*/ 1724530 w 4352938"/>
                <a:gd name="connsiteY88" fmla="*/ 942134 h 1239475"/>
                <a:gd name="connsiteX89" fmla="*/ 1742627 w 4352938"/>
                <a:gd name="connsiteY89" fmla="*/ 1025954 h 1239475"/>
                <a:gd name="connsiteX90" fmla="*/ 1770250 w 4352938"/>
                <a:gd name="connsiteY90" fmla="*/ 1233599 h 1239475"/>
                <a:gd name="connsiteX91" fmla="*/ 1762630 w 4352938"/>
                <a:gd name="connsiteY91" fmla="*/ 1236457 h 1239475"/>
                <a:gd name="connsiteX92" fmla="*/ 1729292 w 4352938"/>
                <a:gd name="connsiteY92" fmla="*/ 1236457 h 1239475"/>
                <a:gd name="connsiteX93" fmla="*/ 1709290 w 4352938"/>
                <a:gd name="connsiteY93" fmla="*/ 1213597 h 1239475"/>
                <a:gd name="connsiteX94" fmla="*/ 1709290 w 4352938"/>
                <a:gd name="connsiteY94" fmla="*/ 1190737 h 1239475"/>
                <a:gd name="connsiteX95" fmla="*/ 1691192 w 4352938"/>
                <a:gd name="connsiteY95" fmla="*/ 1167877 h 1239475"/>
                <a:gd name="connsiteX96" fmla="*/ 1637852 w 4352938"/>
                <a:gd name="connsiteY96" fmla="*/ 1145017 h 1239475"/>
                <a:gd name="connsiteX97" fmla="*/ 1637852 w 4352938"/>
                <a:gd name="connsiteY97" fmla="*/ 1129777 h 1239475"/>
                <a:gd name="connsiteX98" fmla="*/ 1653092 w 4352938"/>
                <a:gd name="connsiteY98" fmla="*/ 1109774 h 1239475"/>
                <a:gd name="connsiteX99" fmla="*/ 1675952 w 4352938"/>
                <a:gd name="connsiteY99" fmla="*/ 1105012 h 1239475"/>
                <a:gd name="connsiteX100" fmla="*/ 1688335 w 4352938"/>
                <a:gd name="connsiteY100" fmla="*/ 1048814 h 1239475"/>
                <a:gd name="connsiteX101" fmla="*/ 1675952 w 4352938"/>
                <a:gd name="connsiteY101" fmla="*/ 1015477 h 1239475"/>
                <a:gd name="connsiteX102" fmla="*/ 1668332 w 4352938"/>
                <a:gd name="connsiteY102" fmla="*/ 1012619 h 1239475"/>
                <a:gd name="connsiteX103" fmla="*/ 1645473 w 4352938"/>
                <a:gd name="connsiteY103" fmla="*/ 1027859 h 1239475"/>
                <a:gd name="connsiteX104" fmla="*/ 1617850 w 4352938"/>
                <a:gd name="connsiteY104" fmla="*/ 1058339 h 1239475"/>
                <a:gd name="connsiteX105" fmla="*/ 1605467 w 4352938"/>
                <a:gd name="connsiteY105" fmla="*/ 1063102 h 1239475"/>
                <a:gd name="connsiteX106" fmla="*/ 1587370 w 4352938"/>
                <a:gd name="connsiteY106" fmla="*/ 1093582 h 1239475"/>
                <a:gd name="connsiteX107" fmla="*/ 1554032 w 4352938"/>
                <a:gd name="connsiteY107" fmla="*/ 1121204 h 1239475"/>
                <a:gd name="connsiteX108" fmla="*/ 1450210 w 4352938"/>
                <a:gd name="connsiteY108" fmla="*/ 1230742 h 1239475"/>
                <a:gd name="connsiteX109" fmla="*/ 1355913 w 4352938"/>
                <a:gd name="connsiteY109" fmla="*/ 1104059 h 1239475"/>
                <a:gd name="connsiteX110" fmla="*/ 1394013 w 4352938"/>
                <a:gd name="connsiteY110" fmla="*/ 1093582 h 1239475"/>
                <a:gd name="connsiteX111" fmla="*/ 1419730 w 4352938"/>
                <a:gd name="connsiteY111" fmla="*/ 1101202 h 1239475"/>
                <a:gd name="connsiteX112" fmla="*/ 1434970 w 4352938"/>
                <a:gd name="connsiteY112" fmla="*/ 1085962 h 1239475"/>
                <a:gd name="connsiteX113" fmla="*/ 1470213 w 4352938"/>
                <a:gd name="connsiteY113" fmla="*/ 1070722 h 1239475"/>
                <a:gd name="connsiteX114" fmla="*/ 1490215 w 4352938"/>
                <a:gd name="connsiteY114" fmla="*/ 1052624 h 1239475"/>
                <a:gd name="connsiteX115" fmla="*/ 1525457 w 4352938"/>
                <a:gd name="connsiteY115" fmla="*/ 1037384 h 1239475"/>
                <a:gd name="connsiteX116" fmla="*/ 1612135 w 4352938"/>
                <a:gd name="connsiteY116" fmla="*/ 979282 h 1239475"/>
                <a:gd name="connsiteX117" fmla="*/ 1677857 w 4352938"/>
                <a:gd name="connsiteY117" fmla="*/ 921179 h 1239475"/>
                <a:gd name="connsiteX118" fmla="*/ 1650235 w 4352938"/>
                <a:gd name="connsiteY118" fmla="*/ 893557 h 1239475"/>
                <a:gd name="connsiteX119" fmla="*/ 1683573 w 4352938"/>
                <a:gd name="connsiteY119" fmla="*/ 812594 h 1239475"/>
                <a:gd name="connsiteX120" fmla="*/ 1660713 w 4352938"/>
                <a:gd name="connsiteY120" fmla="*/ 807832 h 1239475"/>
                <a:gd name="connsiteX121" fmla="*/ 1627375 w 4352938"/>
                <a:gd name="connsiteY121" fmla="*/ 818309 h 1239475"/>
                <a:gd name="connsiteX122" fmla="*/ 1627375 w 4352938"/>
                <a:gd name="connsiteY122" fmla="*/ 881174 h 1239475"/>
                <a:gd name="connsiteX123" fmla="*/ 1627375 w 4352938"/>
                <a:gd name="connsiteY123" fmla="*/ 882127 h 1239475"/>
                <a:gd name="connsiteX124" fmla="*/ 1624517 w 4352938"/>
                <a:gd name="connsiteY124" fmla="*/ 897367 h 1239475"/>
                <a:gd name="connsiteX125" fmla="*/ 1546413 w 4352938"/>
                <a:gd name="connsiteY125" fmla="*/ 999284 h 1239475"/>
                <a:gd name="connsiteX126" fmla="*/ 1515932 w 4352938"/>
                <a:gd name="connsiteY126" fmla="*/ 965947 h 1239475"/>
                <a:gd name="connsiteX127" fmla="*/ 1508313 w 4352938"/>
                <a:gd name="connsiteY127" fmla="*/ 938324 h 1239475"/>
                <a:gd name="connsiteX128" fmla="*/ 1493073 w 4352938"/>
                <a:gd name="connsiteY128" fmla="*/ 912607 h 1239475"/>
                <a:gd name="connsiteX129" fmla="*/ 1505455 w 4352938"/>
                <a:gd name="connsiteY129" fmla="*/ 744967 h 1239475"/>
                <a:gd name="connsiteX130" fmla="*/ 1502598 w 4352938"/>
                <a:gd name="connsiteY130" fmla="*/ 686864 h 1239475"/>
                <a:gd name="connsiteX131" fmla="*/ 1513075 w 4352938"/>
                <a:gd name="connsiteY131" fmla="*/ 682102 h 1239475"/>
                <a:gd name="connsiteX132" fmla="*/ 1523552 w 4352938"/>
                <a:gd name="connsiteY132" fmla="*/ 679244 h 1239475"/>
                <a:gd name="connsiteX133" fmla="*/ 1543555 w 4352938"/>
                <a:gd name="connsiteY133" fmla="*/ 689722 h 1239475"/>
                <a:gd name="connsiteX134" fmla="*/ 1584513 w 4352938"/>
                <a:gd name="connsiteY134" fmla="*/ 723059 h 1239475"/>
                <a:gd name="connsiteX135" fmla="*/ 1680715 w 4352938"/>
                <a:gd name="connsiteY135" fmla="*/ 664957 h 1239475"/>
                <a:gd name="connsiteX136" fmla="*/ 1723577 w 4352938"/>
                <a:gd name="connsiteY136" fmla="*/ 626857 h 1239475"/>
                <a:gd name="connsiteX137" fmla="*/ 1761677 w 4352938"/>
                <a:gd name="connsiteY137" fmla="*/ 622094 h 1239475"/>
                <a:gd name="connsiteX138" fmla="*/ 1774060 w 4352938"/>
                <a:gd name="connsiteY138" fmla="*/ 603997 h 1239475"/>
                <a:gd name="connsiteX139" fmla="*/ 1822638 w 4352938"/>
                <a:gd name="connsiteY139" fmla="*/ 581137 h 1239475"/>
                <a:gd name="connsiteX140" fmla="*/ 1852924 w 4352938"/>
                <a:gd name="connsiteY140" fmla="*/ 577625 h 1239475"/>
                <a:gd name="connsiteX141" fmla="*/ 3579047 w 4352938"/>
                <a:gd name="connsiteY141" fmla="*/ 530654 h 1239475"/>
                <a:gd name="connsiteX142" fmla="*/ 3604764 w 4352938"/>
                <a:gd name="connsiteY142" fmla="*/ 533511 h 1239475"/>
                <a:gd name="connsiteX143" fmla="*/ 3680964 w 4352938"/>
                <a:gd name="connsiteY143" fmla="*/ 644954 h 1239475"/>
                <a:gd name="connsiteX144" fmla="*/ 3642864 w 4352938"/>
                <a:gd name="connsiteY144" fmla="*/ 718296 h 1239475"/>
                <a:gd name="connsiteX145" fmla="*/ 3615242 w 4352938"/>
                <a:gd name="connsiteY145" fmla="*/ 718296 h 1239475"/>
                <a:gd name="connsiteX146" fmla="*/ 3587619 w 4352938"/>
                <a:gd name="connsiteY146" fmla="*/ 669719 h 1239475"/>
                <a:gd name="connsiteX147" fmla="*/ 3586667 w 4352938"/>
                <a:gd name="connsiteY147" fmla="*/ 619236 h 1239475"/>
                <a:gd name="connsiteX148" fmla="*/ 3579047 w 4352938"/>
                <a:gd name="connsiteY148" fmla="*/ 530654 h 1239475"/>
                <a:gd name="connsiteX149" fmla="*/ 1938842 w 4352938"/>
                <a:gd name="connsiteY149" fmla="*/ 307769 h 1239475"/>
                <a:gd name="connsiteX150" fmla="*/ 1969322 w 4352938"/>
                <a:gd name="connsiteY150" fmla="*/ 307769 h 1239475"/>
                <a:gd name="connsiteX151" fmla="*/ 1979799 w 4352938"/>
                <a:gd name="connsiteY151" fmla="*/ 333486 h 1239475"/>
                <a:gd name="connsiteX152" fmla="*/ 1946462 w 4352938"/>
                <a:gd name="connsiteY152" fmla="*/ 368729 h 1239475"/>
                <a:gd name="connsiteX153" fmla="*/ 1913124 w 4352938"/>
                <a:gd name="connsiteY153" fmla="*/ 373491 h 1239475"/>
                <a:gd name="connsiteX154" fmla="*/ 1832162 w 4352938"/>
                <a:gd name="connsiteY154" fmla="*/ 429689 h 1239475"/>
                <a:gd name="connsiteX155" fmla="*/ 1708337 w 4352938"/>
                <a:gd name="connsiteY155" fmla="*/ 546846 h 1239475"/>
                <a:gd name="connsiteX156" fmla="*/ 1629279 w 4352938"/>
                <a:gd name="connsiteY156" fmla="*/ 557324 h 1239475"/>
                <a:gd name="connsiteX157" fmla="*/ 1519742 w 4352938"/>
                <a:gd name="connsiteY157" fmla="*/ 498269 h 1239475"/>
                <a:gd name="connsiteX158" fmla="*/ 1524504 w 4352938"/>
                <a:gd name="connsiteY158" fmla="*/ 452549 h 1239475"/>
                <a:gd name="connsiteX159" fmla="*/ 1775964 w 4352938"/>
                <a:gd name="connsiteY159" fmla="*/ 351584 h 1239475"/>
                <a:gd name="connsiteX160" fmla="*/ 1798824 w 4352938"/>
                <a:gd name="connsiteY160" fmla="*/ 348726 h 1239475"/>
                <a:gd name="connsiteX161" fmla="*/ 1885501 w 4352938"/>
                <a:gd name="connsiteY161" fmla="*/ 318246 h 1239475"/>
                <a:gd name="connsiteX162" fmla="*/ 1938842 w 4352938"/>
                <a:gd name="connsiteY162" fmla="*/ 307769 h 1239475"/>
                <a:gd name="connsiteX163" fmla="*/ 667255 w 4352938"/>
                <a:gd name="connsiteY163" fmla="*/ 301102 h 1239475"/>
                <a:gd name="connsiteX164" fmla="*/ 717738 w 4352938"/>
                <a:gd name="connsiteY164" fmla="*/ 346822 h 1239475"/>
                <a:gd name="connsiteX165" fmla="*/ 819655 w 4352938"/>
                <a:gd name="connsiteY165" fmla="*/ 587804 h 1239475"/>
                <a:gd name="connsiteX166" fmla="*/ 845372 w 4352938"/>
                <a:gd name="connsiteY166" fmla="*/ 600187 h 1239475"/>
                <a:gd name="connsiteX167" fmla="*/ 875852 w 4352938"/>
                <a:gd name="connsiteY167" fmla="*/ 566849 h 1239475"/>
                <a:gd name="connsiteX168" fmla="*/ 921572 w 4352938"/>
                <a:gd name="connsiteY168" fmla="*/ 536369 h 1239475"/>
                <a:gd name="connsiteX169" fmla="*/ 921572 w 4352938"/>
                <a:gd name="connsiteY169" fmla="*/ 474457 h 1239475"/>
                <a:gd name="connsiteX170" fmla="*/ 921572 w 4352938"/>
                <a:gd name="connsiteY170" fmla="*/ 467789 h 1239475"/>
                <a:gd name="connsiteX171" fmla="*/ 927288 w 4352938"/>
                <a:gd name="connsiteY171" fmla="*/ 463027 h 1239475"/>
                <a:gd name="connsiteX172" fmla="*/ 949195 w 4352938"/>
                <a:gd name="connsiteY172" fmla="*/ 452549 h 1239475"/>
                <a:gd name="connsiteX173" fmla="*/ 959672 w 4352938"/>
                <a:gd name="connsiteY173" fmla="*/ 463027 h 1239475"/>
                <a:gd name="connsiteX174" fmla="*/ 962530 w 4352938"/>
                <a:gd name="connsiteY174" fmla="*/ 481124 h 1239475"/>
                <a:gd name="connsiteX175" fmla="*/ 988247 w 4352938"/>
                <a:gd name="connsiteY175" fmla="*/ 506842 h 1239475"/>
                <a:gd name="connsiteX176" fmla="*/ 1061590 w 4352938"/>
                <a:gd name="connsiteY176" fmla="*/ 537322 h 1239475"/>
                <a:gd name="connsiteX177" fmla="*/ 1061590 w 4352938"/>
                <a:gd name="connsiteY177" fmla="*/ 557324 h 1239475"/>
                <a:gd name="connsiteX178" fmla="*/ 1056827 w 4352938"/>
                <a:gd name="connsiteY178" fmla="*/ 598282 h 1239475"/>
                <a:gd name="connsiteX179" fmla="*/ 1003488 w 4352938"/>
                <a:gd name="connsiteY179" fmla="*/ 666862 h 1239475"/>
                <a:gd name="connsiteX180" fmla="*/ 934907 w 4352938"/>
                <a:gd name="connsiteY180" fmla="*/ 692579 h 1239475"/>
                <a:gd name="connsiteX181" fmla="*/ 846325 w 4352938"/>
                <a:gd name="connsiteY181" fmla="*/ 723059 h 1239475"/>
                <a:gd name="connsiteX182" fmla="*/ 849182 w 4352938"/>
                <a:gd name="connsiteY182" fmla="*/ 802117 h 1239475"/>
                <a:gd name="connsiteX183" fmla="*/ 783460 w 4352938"/>
                <a:gd name="connsiteY183" fmla="*/ 865934 h 1239475"/>
                <a:gd name="connsiteX184" fmla="*/ 786317 w 4352938"/>
                <a:gd name="connsiteY184" fmla="*/ 870697 h 1239475"/>
                <a:gd name="connsiteX185" fmla="*/ 882520 w 4352938"/>
                <a:gd name="connsiteY185" fmla="*/ 867839 h 1239475"/>
                <a:gd name="connsiteX186" fmla="*/ 958720 w 4352938"/>
                <a:gd name="connsiteY186" fmla="*/ 842122 h 1239475"/>
                <a:gd name="connsiteX187" fmla="*/ 984438 w 4352938"/>
                <a:gd name="connsiteY187" fmla="*/ 839264 h 1239475"/>
                <a:gd name="connsiteX188" fmla="*/ 1088260 w 4352938"/>
                <a:gd name="connsiteY188" fmla="*/ 808784 h 1239475"/>
                <a:gd name="connsiteX189" fmla="*/ 1095880 w 4352938"/>
                <a:gd name="connsiteY189" fmla="*/ 844027 h 1239475"/>
                <a:gd name="connsiteX190" fmla="*/ 1065400 w 4352938"/>
                <a:gd name="connsiteY190" fmla="*/ 900224 h 1239475"/>
                <a:gd name="connsiteX191" fmla="*/ 1009202 w 4352938"/>
                <a:gd name="connsiteY191" fmla="*/ 933562 h 1239475"/>
                <a:gd name="connsiteX192" fmla="*/ 897760 w 4352938"/>
                <a:gd name="connsiteY192" fmla="*/ 964042 h 1239475"/>
                <a:gd name="connsiteX193" fmla="*/ 859660 w 4352938"/>
                <a:gd name="connsiteY193" fmla="*/ 964042 h 1239475"/>
                <a:gd name="connsiteX194" fmla="*/ 829180 w 4352938"/>
                <a:gd name="connsiteY194" fmla="*/ 989759 h 1239475"/>
                <a:gd name="connsiteX195" fmla="*/ 710117 w 4352938"/>
                <a:gd name="connsiteY195" fmla="*/ 977377 h 1239475"/>
                <a:gd name="connsiteX196" fmla="*/ 638680 w 4352938"/>
                <a:gd name="connsiteY196" fmla="*/ 827834 h 1239475"/>
                <a:gd name="connsiteX197" fmla="*/ 631060 w 4352938"/>
                <a:gd name="connsiteY197" fmla="*/ 769732 h 1239475"/>
                <a:gd name="connsiteX198" fmla="*/ 592960 w 4352938"/>
                <a:gd name="connsiteY198" fmla="*/ 607807 h 1239475"/>
                <a:gd name="connsiteX199" fmla="*/ 608200 w 4352938"/>
                <a:gd name="connsiteY199" fmla="*/ 521129 h 1239475"/>
                <a:gd name="connsiteX200" fmla="*/ 643442 w 4352938"/>
                <a:gd name="connsiteY200" fmla="*/ 376349 h 1239475"/>
                <a:gd name="connsiteX201" fmla="*/ 644395 w 4352938"/>
                <a:gd name="connsiteY201" fmla="*/ 363014 h 1239475"/>
                <a:gd name="connsiteX202" fmla="*/ 667255 w 4352938"/>
                <a:gd name="connsiteY202" fmla="*/ 301102 h 1239475"/>
                <a:gd name="connsiteX203" fmla="*/ 4077204 w 4352938"/>
                <a:gd name="connsiteY203" fmla="*/ 290624 h 1239475"/>
                <a:gd name="connsiteX204" fmla="*/ 3993384 w 4352938"/>
                <a:gd name="connsiteY204" fmla="*/ 420164 h 1239475"/>
                <a:gd name="connsiteX205" fmla="*/ 4026721 w 4352938"/>
                <a:gd name="connsiteY205" fmla="*/ 445881 h 1239475"/>
                <a:gd name="connsiteX206" fmla="*/ 4049582 w 4352938"/>
                <a:gd name="connsiteY206" fmla="*/ 384921 h 1239475"/>
                <a:gd name="connsiteX207" fmla="*/ 4069584 w 4352938"/>
                <a:gd name="connsiteY207" fmla="*/ 382064 h 1239475"/>
                <a:gd name="connsiteX208" fmla="*/ 4092444 w 4352938"/>
                <a:gd name="connsiteY208" fmla="*/ 476361 h 1239475"/>
                <a:gd name="connsiteX209" fmla="*/ 4104827 w 4352938"/>
                <a:gd name="connsiteY209" fmla="*/ 479219 h 1239475"/>
                <a:gd name="connsiteX210" fmla="*/ 4130544 w 4352938"/>
                <a:gd name="connsiteY210" fmla="*/ 436356 h 1239475"/>
                <a:gd name="connsiteX211" fmla="*/ 4206744 w 4352938"/>
                <a:gd name="connsiteY211" fmla="*/ 318246 h 1239475"/>
                <a:gd name="connsiteX212" fmla="*/ 4077204 w 4352938"/>
                <a:gd name="connsiteY212" fmla="*/ 290624 h 1239475"/>
                <a:gd name="connsiteX213" fmla="*/ 3600002 w 4352938"/>
                <a:gd name="connsiteY213" fmla="*/ 256334 h 1239475"/>
                <a:gd name="connsiteX214" fmla="*/ 3663820 w 4352938"/>
                <a:gd name="connsiteY214" fmla="*/ 304912 h 1239475"/>
                <a:gd name="connsiteX215" fmla="*/ 3732400 w 4352938"/>
                <a:gd name="connsiteY215" fmla="*/ 340154 h 1239475"/>
                <a:gd name="connsiteX216" fmla="*/ 3834317 w 4352938"/>
                <a:gd name="connsiteY216" fmla="*/ 524939 h 1239475"/>
                <a:gd name="connsiteX217" fmla="*/ 3747640 w 4352938"/>
                <a:gd name="connsiteY217" fmla="*/ 590662 h 1239475"/>
                <a:gd name="connsiteX218" fmla="*/ 3699062 w 4352938"/>
                <a:gd name="connsiteY218" fmla="*/ 428737 h 1239475"/>
                <a:gd name="connsiteX219" fmla="*/ 3668582 w 4352938"/>
                <a:gd name="connsiteY219" fmla="*/ 398257 h 1239475"/>
                <a:gd name="connsiteX220" fmla="*/ 3615242 w 4352938"/>
                <a:gd name="connsiteY220" fmla="*/ 330629 h 1239475"/>
                <a:gd name="connsiteX221" fmla="*/ 3587620 w 4352938"/>
                <a:gd name="connsiteY221" fmla="*/ 307769 h 1239475"/>
                <a:gd name="connsiteX222" fmla="*/ 3587620 w 4352938"/>
                <a:gd name="connsiteY222" fmla="*/ 266812 h 1239475"/>
                <a:gd name="connsiteX223" fmla="*/ 3600002 w 4352938"/>
                <a:gd name="connsiteY223" fmla="*/ 256334 h 1239475"/>
                <a:gd name="connsiteX224" fmla="*/ 189099 w 4352938"/>
                <a:gd name="connsiteY224" fmla="*/ 169656 h 1239475"/>
                <a:gd name="connsiteX225" fmla="*/ 239582 w 4352938"/>
                <a:gd name="connsiteY225" fmla="*/ 207756 h 1239475"/>
                <a:gd name="connsiteX226" fmla="*/ 416747 w 4352938"/>
                <a:gd name="connsiteY226" fmla="*/ 339201 h 1239475"/>
                <a:gd name="connsiteX227" fmla="*/ 419604 w 4352938"/>
                <a:gd name="connsiteY227" fmla="*/ 407781 h 1239475"/>
                <a:gd name="connsiteX228" fmla="*/ 424367 w 4352938"/>
                <a:gd name="connsiteY228" fmla="*/ 506841 h 1239475"/>
                <a:gd name="connsiteX229" fmla="*/ 429129 w 4352938"/>
                <a:gd name="connsiteY229" fmla="*/ 550656 h 1239475"/>
                <a:gd name="connsiteX230" fmla="*/ 426272 w 4352938"/>
                <a:gd name="connsiteY230" fmla="*/ 629714 h 1239475"/>
                <a:gd name="connsiteX231" fmla="*/ 415794 w 4352938"/>
                <a:gd name="connsiteY231" fmla="*/ 822119 h 1239475"/>
                <a:gd name="connsiteX232" fmla="*/ 412937 w 4352938"/>
                <a:gd name="connsiteY232" fmla="*/ 885936 h 1239475"/>
                <a:gd name="connsiteX233" fmla="*/ 371979 w 4352938"/>
                <a:gd name="connsiteY233" fmla="*/ 1058339 h 1239475"/>
                <a:gd name="connsiteX234" fmla="*/ 333879 w 4352938"/>
                <a:gd name="connsiteY234" fmla="*/ 1119299 h 1239475"/>
                <a:gd name="connsiteX235" fmla="*/ 303399 w 4352938"/>
                <a:gd name="connsiteY235" fmla="*/ 1122156 h 1239475"/>
                <a:gd name="connsiteX236" fmla="*/ 291017 w 4352938"/>
                <a:gd name="connsiteY236" fmla="*/ 1020239 h 1239475"/>
                <a:gd name="connsiteX237" fmla="*/ 291017 w 4352938"/>
                <a:gd name="connsiteY237" fmla="*/ 984996 h 1239475"/>
                <a:gd name="connsiteX238" fmla="*/ 283397 w 4352938"/>
                <a:gd name="connsiteY238" fmla="*/ 984996 h 1239475"/>
                <a:gd name="connsiteX239" fmla="*/ 217674 w 4352938"/>
                <a:gd name="connsiteY239" fmla="*/ 1041194 h 1239475"/>
                <a:gd name="connsiteX240" fmla="*/ 205292 w 4352938"/>
                <a:gd name="connsiteY240" fmla="*/ 1056434 h 1239475"/>
                <a:gd name="connsiteX241" fmla="*/ 133854 w 4352938"/>
                <a:gd name="connsiteY241" fmla="*/ 1099296 h 1239475"/>
                <a:gd name="connsiteX242" fmla="*/ 80514 w 4352938"/>
                <a:gd name="connsiteY242" fmla="*/ 1152636 h 1239475"/>
                <a:gd name="connsiteX243" fmla="*/ 35747 w 4352938"/>
                <a:gd name="connsiteY243" fmla="*/ 1152636 h 1239475"/>
                <a:gd name="connsiteX244" fmla="*/ 31937 w 4352938"/>
                <a:gd name="connsiteY244" fmla="*/ 1149779 h 1239475"/>
                <a:gd name="connsiteX245" fmla="*/ 1457 w 4352938"/>
                <a:gd name="connsiteY245" fmla="*/ 1013571 h 1239475"/>
                <a:gd name="connsiteX246" fmla="*/ 3362 w 4352938"/>
                <a:gd name="connsiteY246" fmla="*/ 1004046 h 1239475"/>
                <a:gd name="connsiteX247" fmla="*/ 9077 w 4352938"/>
                <a:gd name="connsiteY247" fmla="*/ 998331 h 1239475"/>
                <a:gd name="connsiteX248" fmla="*/ 101469 w 4352938"/>
                <a:gd name="connsiteY248" fmla="*/ 814499 h 1239475"/>
                <a:gd name="connsiteX249" fmla="*/ 119567 w 4352938"/>
                <a:gd name="connsiteY249" fmla="*/ 750681 h 1239475"/>
                <a:gd name="connsiteX250" fmla="*/ 107184 w 4352938"/>
                <a:gd name="connsiteY250" fmla="*/ 694484 h 1239475"/>
                <a:gd name="connsiteX251" fmla="*/ 107184 w 4352938"/>
                <a:gd name="connsiteY251" fmla="*/ 674481 h 1239475"/>
                <a:gd name="connsiteX252" fmla="*/ 79562 w 4352938"/>
                <a:gd name="connsiteY252" fmla="*/ 623999 h 1239475"/>
                <a:gd name="connsiteX253" fmla="*/ 94802 w 4352938"/>
                <a:gd name="connsiteY253" fmla="*/ 611616 h 1239475"/>
                <a:gd name="connsiteX254" fmla="*/ 145284 w 4352938"/>
                <a:gd name="connsiteY254" fmla="*/ 631619 h 1239475"/>
                <a:gd name="connsiteX255" fmla="*/ 191004 w 4352938"/>
                <a:gd name="connsiteY255" fmla="*/ 636381 h 1239475"/>
                <a:gd name="connsiteX256" fmla="*/ 221484 w 4352938"/>
                <a:gd name="connsiteY256" fmla="*/ 659241 h 1239475"/>
                <a:gd name="connsiteX257" fmla="*/ 254822 w 4352938"/>
                <a:gd name="connsiteY257" fmla="*/ 664004 h 1239475"/>
                <a:gd name="connsiteX258" fmla="*/ 292922 w 4352938"/>
                <a:gd name="connsiteY258" fmla="*/ 689721 h 1239475"/>
                <a:gd name="connsiteX259" fmla="*/ 297684 w 4352938"/>
                <a:gd name="connsiteY259" fmla="*/ 631619 h 1239475"/>
                <a:gd name="connsiteX260" fmla="*/ 297684 w 4352938"/>
                <a:gd name="connsiteY260" fmla="*/ 581136 h 1239475"/>
                <a:gd name="connsiteX261" fmla="*/ 292922 w 4352938"/>
                <a:gd name="connsiteY261" fmla="*/ 370634 h 1239475"/>
                <a:gd name="connsiteX262" fmla="*/ 239582 w 4352938"/>
                <a:gd name="connsiteY262" fmla="*/ 302054 h 1239475"/>
                <a:gd name="connsiteX263" fmla="*/ 211959 w 4352938"/>
                <a:gd name="connsiteY263" fmla="*/ 259191 h 1239475"/>
                <a:gd name="connsiteX264" fmla="*/ 169097 w 4352938"/>
                <a:gd name="connsiteY264" fmla="*/ 187754 h 1239475"/>
                <a:gd name="connsiteX265" fmla="*/ 189099 w 4352938"/>
                <a:gd name="connsiteY265" fmla="*/ 169656 h 1239475"/>
                <a:gd name="connsiteX266" fmla="*/ 2741800 w 4352938"/>
                <a:gd name="connsiteY266" fmla="*/ 161084 h 1239475"/>
                <a:gd name="connsiteX267" fmla="*/ 2802760 w 4352938"/>
                <a:gd name="connsiteY267" fmla="*/ 173466 h 1239475"/>
                <a:gd name="connsiteX268" fmla="*/ 2836097 w 4352938"/>
                <a:gd name="connsiteY268" fmla="*/ 201089 h 1239475"/>
                <a:gd name="connsiteX269" fmla="*/ 2899915 w 4352938"/>
                <a:gd name="connsiteY269" fmla="*/ 243951 h 1239475"/>
                <a:gd name="connsiteX270" fmla="*/ 2904677 w 4352938"/>
                <a:gd name="connsiteY270" fmla="*/ 312531 h 1239475"/>
                <a:gd name="connsiteX271" fmla="*/ 2892295 w 4352938"/>
                <a:gd name="connsiteY271" fmla="*/ 327771 h 1239475"/>
                <a:gd name="connsiteX272" fmla="*/ 2892295 w 4352938"/>
                <a:gd name="connsiteY272" fmla="*/ 393494 h 1239475"/>
                <a:gd name="connsiteX273" fmla="*/ 2895152 w 4352938"/>
                <a:gd name="connsiteY273" fmla="*/ 565896 h 1239475"/>
                <a:gd name="connsiteX274" fmla="*/ 2899915 w 4352938"/>
                <a:gd name="connsiteY274" fmla="*/ 565896 h 1239475"/>
                <a:gd name="connsiteX275" fmla="*/ 2971352 w 4352938"/>
                <a:gd name="connsiteY275" fmla="*/ 520176 h 1239475"/>
                <a:gd name="connsiteX276" fmla="*/ 3123752 w 4352938"/>
                <a:gd name="connsiteY276" fmla="*/ 433499 h 1239475"/>
                <a:gd name="connsiteX277" fmla="*/ 3131372 w 4352938"/>
                <a:gd name="connsiteY277" fmla="*/ 468741 h 1239475"/>
                <a:gd name="connsiteX278" fmla="*/ 3113275 w 4352938"/>
                <a:gd name="connsiteY278" fmla="*/ 496364 h 1239475"/>
                <a:gd name="connsiteX279" fmla="*/ 3068507 w 4352938"/>
                <a:gd name="connsiteY279" fmla="*/ 544941 h 1239475"/>
                <a:gd name="connsiteX280" fmla="*/ 2987545 w 4352938"/>
                <a:gd name="connsiteY280" fmla="*/ 603044 h 1239475"/>
                <a:gd name="connsiteX281" fmla="*/ 2949445 w 4352938"/>
                <a:gd name="connsiteY281" fmla="*/ 638286 h 1239475"/>
                <a:gd name="connsiteX282" fmla="*/ 2891342 w 4352938"/>
                <a:gd name="connsiteY282" fmla="*/ 681149 h 1239475"/>
                <a:gd name="connsiteX283" fmla="*/ 2883722 w 4352938"/>
                <a:gd name="connsiteY283" fmla="*/ 734489 h 1239475"/>
                <a:gd name="connsiteX284" fmla="*/ 2845622 w 4352938"/>
                <a:gd name="connsiteY284" fmla="*/ 873554 h 1239475"/>
                <a:gd name="connsiteX285" fmla="*/ 2766565 w 4352938"/>
                <a:gd name="connsiteY285" fmla="*/ 952611 h 1239475"/>
                <a:gd name="connsiteX286" fmla="*/ 2472242 w 4352938"/>
                <a:gd name="connsiteY286" fmla="*/ 1074531 h 1239475"/>
                <a:gd name="connsiteX287" fmla="*/ 2472242 w 4352938"/>
                <a:gd name="connsiteY287" fmla="*/ 1069769 h 1239475"/>
                <a:gd name="connsiteX288" fmla="*/ 2497960 w 4352938"/>
                <a:gd name="connsiteY288" fmla="*/ 1028811 h 1239475"/>
                <a:gd name="connsiteX289" fmla="*/ 2538917 w 4352938"/>
                <a:gd name="connsiteY289" fmla="*/ 1003094 h 1239475"/>
                <a:gd name="connsiteX290" fmla="*/ 2558920 w 4352938"/>
                <a:gd name="connsiteY290" fmla="*/ 1000236 h 1239475"/>
                <a:gd name="connsiteX291" fmla="*/ 2586542 w 4352938"/>
                <a:gd name="connsiteY291" fmla="*/ 987854 h 1239475"/>
                <a:gd name="connsiteX292" fmla="*/ 2612260 w 4352938"/>
                <a:gd name="connsiteY292" fmla="*/ 972614 h 1239475"/>
                <a:gd name="connsiteX293" fmla="*/ 2736085 w 4352938"/>
                <a:gd name="connsiteY293" fmla="*/ 769731 h 1239475"/>
                <a:gd name="connsiteX294" fmla="*/ 2624642 w 4352938"/>
                <a:gd name="connsiteY294" fmla="*/ 804974 h 1239475"/>
                <a:gd name="connsiteX295" fmla="*/ 2601782 w 4352938"/>
                <a:gd name="connsiteY295" fmla="*/ 809736 h 1239475"/>
                <a:gd name="connsiteX296" fmla="*/ 2556062 w 4352938"/>
                <a:gd name="connsiteY296" fmla="*/ 850694 h 1239475"/>
                <a:gd name="connsiteX297" fmla="*/ 2492245 w 4352938"/>
                <a:gd name="connsiteY297" fmla="*/ 888794 h 1239475"/>
                <a:gd name="connsiteX298" fmla="*/ 2316985 w 4352938"/>
                <a:gd name="connsiteY298" fmla="*/ 942134 h 1239475"/>
                <a:gd name="connsiteX299" fmla="*/ 2289362 w 4352938"/>
                <a:gd name="connsiteY299" fmla="*/ 792591 h 1239475"/>
                <a:gd name="connsiteX300" fmla="*/ 2294125 w 4352938"/>
                <a:gd name="connsiteY300" fmla="*/ 784971 h 1239475"/>
                <a:gd name="connsiteX301" fmla="*/ 2304602 w 4352938"/>
                <a:gd name="connsiteY301" fmla="*/ 790686 h 1239475"/>
                <a:gd name="connsiteX302" fmla="*/ 2332225 w 4352938"/>
                <a:gd name="connsiteY302" fmla="*/ 824024 h 1239475"/>
                <a:gd name="connsiteX303" fmla="*/ 2352227 w 4352938"/>
                <a:gd name="connsiteY303" fmla="*/ 821166 h 1239475"/>
                <a:gd name="connsiteX304" fmla="*/ 2395090 w 4352938"/>
                <a:gd name="connsiteY304" fmla="*/ 805926 h 1239475"/>
                <a:gd name="connsiteX305" fmla="*/ 2422712 w 4352938"/>
                <a:gd name="connsiteY305" fmla="*/ 803069 h 1239475"/>
                <a:gd name="connsiteX306" fmla="*/ 2526535 w 4352938"/>
                <a:gd name="connsiteY306" fmla="*/ 744966 h 1239475"/>
                <a:gd name="connsiteX307" fmla="*/ 2587495 w 4352938"/>
                <a:gd name="connsiteY307" fmla="*/ 724964 h 1239475"/>
                <a:gd name="connsiteX308" fmla="*/ 2645597 w 4352938"/>
                <a:gd name="connsiteY308" fmla="*/ 699246 h 1239475"/>
                <a:gd name="connsiteX309" fmla="*/ 2759897 w 4352938"/>
                <a:gd name="connsiteY309" fmla="*/ 648764 h 1239475"/>
                <a:gd name="connsiteX310" fmla="*/ 2772280 w 4352938"/>
                <a:gd name="connsiteY310" fmla="*/ 546846 h 1239475"/>
                <a:gd name="connsiteX311" fmla="*/ 2767517 w 4352938"/>
                <a:gd name="connsiteY311" fmla="*/ 354441 h 1239475"/>
                <a:gd name="connsiteX312" fmla="*/ 2718940 w 4352938"/>
                <a:gd name="connsiteY312" fmla="*/ 171561 h 1239475"/>
                <a:gd name="connsiteX313" fmla="*/ 2741800 w 4352938"/>
                <a:gd name="connsiteY313" fmla="*/ 161084 h 1239475"/>
                <a:gd name="connsiteX314" fmla="*/ 4109589 w 4352938"/>
                <a:gd name="connsiteY314" fmla="*/ 20114 h 1239475"/>
                <a:gd name="connsiteX315" fmla="*/ 4147689 w 4352938"/>
                <a:gd name="connsiteY315" fmla="*/ 70596 h 1239475"/>
                <a:gd name="connsiteX316" fmla="*/ 4137212 w 4352938"/>
                <a:gd name="connsiteY316" fmla="*/ 126794 h 1239475"/>
                <a:gd name="connsiteX317" fmla="*/ 4083871 w 4352938"/>
                <a:gd name="connsiteY317" fmla="*/ 243951 h 1239475"/>
                <a:gd name="connsiteX318" fmla="*/ 4091492 w 4352938"/>
                <a:gd name="connsiteY318" fmla="*/ 246809 h 1239475"/>
                <a:gd name="connsiteX319" fmla="*/ 4157214 w 4352938"/>
                <a:gd name="connsiteY319" fmla="*/ 228711 h 1239475"/>
                <a:gd name="connsiteX320" fmla="*/ 4245796 w 4352938"/>
                <a:gd name="connsiteY320" fmla="*/ 202994 h 1239475"/>
                <a:gd name="connsiteX321" fmla="*/ 4276277 w 4352938"/>
                <a:gd name="connsiteY321" fmla="*/ 195374 h 1239475"/>
                <a:gd name="connsiteX322" fmla="*/ 4296279 w 4352938"/>
                <a:gd name="connsiteY322" fmla="*/ 207756 h 1239475"/>
                <a:gd name="connsiteX323" fmla="*/ 4346762 w 4352938"/>
                <a:gd name="connsiteY323" fmla="*/ 218234 h 1239475"/>
                <a:gd name="connsiteX324" fmla="*/ 4328664 w 4352938"/>
                <a:gd name="connsiteY324" fmla="*/ 306816 h 1239475"/>
                <a:gd name="connsiteX325" fmla="*/ 4211507 w 4352938"/>
                <a:gd name="connsiteY325" fmla="*/ 468741 h 1239475"/>
                <a:gd name="connsiteX326" fmla="*/ 4157214 w 4352938"/>
                <a:gd name="connsiteY326" fmla="*/ 521129 h 1239475"/>
                <a:gd name="connsiteX327" fmla="*/ 4210554 w 4352938"/>
                <a:gd name="connsiteY327" fmla="*/ 521129 h 1239475"/>
                <a:gd name="connsiteX328" fmla="*/ 4251512 w 4352938"/>
                <a:gd name="connsiteY328" fmla="*/ 533511 h 1239475"/>
                <a:gd name="connsiteX329" fmla="*/ 4167692 w 4352938"/>
                <a:gd name="connsiteY329" fmla="*/ 688769 h 1239475"/>
                <a:gd name="connsiteX330" fmla="*/ 4140069 w 4352938"/>
                <a:gd name="connsiteY330" fmla="*/ 716391 h 1239475"/>
                <a:gd name="connsiteX331" fmla="*/ 4083871 w 4352938"/>
                <a:gd name="connsiteY331" fmla="*/ 736394 h 1239475"/>
                <a:gd name="connsiteX332" fmla="*/ 3989574 w 4352938"/>
                <a:gd name="connsiteY332" fmla="*/ 779256 h 1239475"/>
                <a:gd name="connsiteX333" fmla="*/ 3986717 w 4352938"/>
                <a:gd name="connsiteY333" fmla="*/ 753539 h 1239475"/>
                <a:gd name="connsiteX334" fmla="*/ 4044819 w 4352938"/>
                <a:gd name="connsiteY334" fmla="*/ 703056 h 1239475"/>
                <a:gd name="connsiteX335" fmla="*/ 4064821 w 4352938"/>
                <a:gd name="connsiteY335" fmla="*/ 675434 h 1239475"/>
                <a:gd name="connsiteX336" fmla="*/ 4105779 w 4352938"/>
                <a:gd name="connsiteY336" fmla="*/ 637334 h 1239475"/>
                <a:gd name="connsiteX337" fmla="*/ 4113399 w 4352938"/>
                <a:gd name="connsiteY337" fmla="*/ 617331 h 1239475"/>
                <a:gd name="connsiteX338" fmla="*/ 4136259 w 4352938"/>
                <a:gd name="connsiteY338" fmla="*/ 583994 h 1239475"/>
                <a:gd name="connsiteX339" fmla="*/ 4123877 w 4352938"/>
                <a:gd name="connsiteY339" fmla="*/ 583994 h 1239475"/>
                <a:gd name="connsiteX340" fmla="*/ 4081014 w 4352938"/>
                <a:gd name="connsiteY340" fmla="*/ 609711 h 1239475"/>
                <a:gd name="connsiteX341" fmla="*/ 4027674 w 4352938"/>
                <a:gd name="connsiteY341" fmla="*/ 660194 h 1239475"/>
                <a:gd name="connsiteX342" fmla="*/ 3827649 w 4352938"/>
                <a:gd name="connsiteY342" fmla="*/ 779256 h 1239475"/>
                <a:gd name="connsiteX343" fmla="*/ 3635244 w 4352938"/>
                <a:gd name="connsiteY343" fmla="*/ 820214 h 1239475"/>
                <a:gd name="connsiteX344" fmla="*/ 3632387 w 4352938"/>
                <a:gd name="connsiteY344" fmla="*/ 802116 h 1239475"/>
                <a:gd name="connsiteX345" fmla="*/ 3635244 w 4352938"/>
                <a:gd name="connsiteY345" fmla="*/ 797354 h 1239475"/>
                <a:gd name="connsiteX346" fmla="*/ 3815267 w 4352938"/>
                <a:gd name="connsiteY346" fmla="*/ 683054 h 1239475"/>
                <a:gd name="connsiteX347" fmla="*/ 3848604 w 4352938"/>
                <a:gd name="connsiteY347" fmla="*/ 672576 h 1239475"/>
                <a:gd name="connsiteX348" fmla="*/ 3970524 w 4352938"/>
                <a:gd name="connsiteY348" fmla="*/ 603996 h 1239475"/>
                <a:gd name="connsiteX349" fmla="*/ 4059107 w 4352938"/>
                <a:gd name="connsiteY349" fmla="*/ 561134 h 1239475"/>
                <a:gd name="connsiteX350" fmla="*/ 4094349 w 4352938"/>
                <a:gd name="connsiteY350" fmla="*/ 535416 h 1239475"/>
                <a:gd name="connsiteX351" fmla="*/ 4089587 w 4352938"/>
                <a:gd name="connsiteY351" fmla="*/ 535416 h 1239475"/>
                <a:gd name="connsiteX352" fmla="*/ 3993384 w 4352938"/>
                <a:gd name="connsiteY352" fmla="*/ 563039 h 1239475"/>
                <a:gd name="connsiteX353" fmla="*/ 3990527 w 4352938"/>
                <a:gd name="connsiteY353" fmla="*/ 537321 h 1239475"/>
                <a:gd name="connsiteX354" fmla="*/ 4005767 w 4352938"/>
                <a:gd name="connsiteY354" fmla="*/ 499221 h 1239475"/>
                <a:gd name="connsiteX355" fmla="*/ 3941949 w 4352938"/>
                <a:gd name="connsiteY355" fmla="*/ 471599 h 1239475"/>
                <a:gd name="connsiteX356" fmla="*/ 3860987 w 4352938"/>
                <a:gd name="connsiteY356" fmla="*/ 544941 h 1239475"/>
                <a:gd name="connsiteX357" fmla="*/ 3845746 w 4352938"/>
                <a:gd name="connsiteY357" fmla="*/ 537321 h 1239475"/>
                <a:gd name="connsiteX358" fmla="*/ 3858129 w 4352938"/>
                <a:gd name="connsiteY358" fmla="*/ 502079 h 1239475"/>
                <a:gd name="connsiteX359" fmla="*/ 3900992 w 4352938"/>
                <a:gd name="connsiteY359" fmla="*/ 436356 h 1239475"/>
                <a:gd name="connsiteX360" fmla="*/ 3880989 w 4352938"/>
                <a:gd name="connsiteY360" fmla="*/ 403019 h 1239475"/>
                <a:gd name="connsiteX361" fmla="*/ 3883846 w 4352938"/>
                <a:gd name="connsiteY361" fmla="*/ 400161 h 1239475"/>
                <a:gd name="connsiteX362" fmla="*/ 3941949 w 4352938"/>
                <a:gd name="connsiteY362" fmla="*/ 392541 h 1239475"/>
                <a:gd name="connsiteX363" fmla="*/ 3982907 w 4352938"/>
                <a:gd name="connsiteY363" fmla="*/ 328724 h 1239475"/>
                <a:gd name="connsiteX364" fmla="*/ 3924804 w 4352938"/>
                <a:gd name="connsiteY364" fmla="*/ 339201 h 1239475"/>
                <a:gd name="connsiteX365" fmla="*/ 3921946 w 4352938"/>
                <a:gd name="connsiteY365" fmla="*/ 319199 h 1239475"/>
                <a:gd name="connsiteX366" fmla="*/ 3949569 w 4352938"/>
                <a:gd name="connsiteY366" fmla="*/ 273479 h 1239475"/>
                <a:gd name="connsiteX367" fmla="*/ 3914327 w 4352938"/>
                <a:gd name="connsiteY367" fmla="*/ 273479 h 1239475"/>
                <a:gd name="connsiteX368" fmla="*/ 3876227 w 4352938"/>
                <a:gd name="connsiteY368" fmla="*/ 220139 h 1239475"/>
                <a:gd name="connsiteX369" fmla="*/ 3901944 w 4352938"/>
                <a:gd name="connsiteY369" fmla="*/ 212519 h 1239475"/>
                <a:gd name="connsiteX370" fmla="*/ 3982907 w 4352938"/>
                <a:gd name="connsiteY370" fmla="*/ 200136 h 1239475"/>
                <a:gd name="connsiteX371" fmla="*/ 4021007 w 4352938"/>
                <a:gd name="connsiteY371" fmla="*/ 189659 h 1239475"/>
                <a:gd name="connsiteX372" fmla="*/ 4086729 w 4352938"/>
                <a:gd name="connsiteY372" fmla="*/ 30591 h 1239475"/>
                <a:gd name="connsiteX373" fmla="*/ 4109589 w 4352938"/>
                <a:gd name="connsiteY373" fmla="*/ 20114 h 1239475"/>
                <a:gd name="connsiteX374" fmla="*/ 1675952 w 4352938"/>
                <a:gd name="connsiteY374" fmla="*/ 111 h 1239475"/>
                <a:gd name="connsiteX375" fmla="*/ 1800729 w 4352938"/>
                <a:gd name="connsiteY375" fmla="*/ 42974 h 1239475"/>
                <a:gd name="connsiteX376" fmla="*/ 1834067 w 4352938"/>
                <a:gd name="connsiteY376" fmla="*/ 55356 h 1239475"/>
                <a:gd name="connsiteX377" fmla="*/ 1899789 w 4352938"/>
                <a:gd name="connsiteY377" fmla="*/ 101076 h 1239475"/>
                <a:gd name="connsiteX378" fmla="*/ 1917887 w 4352938"/>
                <a:gd name="connsiteY378" fmla="*/ 126794 h 1239475"/>
                <a:gd name="connsiteX379" fmla="*/ 1814064 w 4352938"/>
                <a:gd name="connsiteY379" fmla="*/ 215376 h 1239475"/>
                <a:gd name="connsiteX380" fmla="*/ 1717862 w 4352938"/>
                <a:gd name="connsiteY380" fmla="*/ 279194 h 1239475"/>
                <a:gd name="connsiteX381" fmla="*/ 1710242 w 4352938"/>
                <a:gd name="connsiteY381" fmla="*/ 253476 h 1239475"/>
                <a:gd name="connsiteX382" fmla="*/ 1720719 w 4352938"/>
                <a:gd name="connsiteY382" fmla="*/ 151559 h 1239475"/>
                <a:gd name="connsiteX383" fmla="*/ 1695002 w 4352938"/>
                <a:gd name="connsiteY383" fmla="*/ 101076 h 1239475"/>
                <a:gd name="connsiteX384" fmla="*/ 1684524 w 4352938"/>
                <a:gd name="connsiteY384" fmla="*/ 93456 h 1239475"/>
                <a:gd name="connsiteX385" fmla="*/ 1678809 w 4352938"/>
                <a:gd name="connsiteY385" fmla="*/ 63929 h 1239475"/>
                <a:gd name="connsiteX386" fmla="*/ 1675952 w 4352938"/>
                <a:gd name="connsiteY386" fmla="*/ 111 h 1239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</a:cxnLst>
              <a:rect l="l" t="t" r="r" b="b"/>
              <a:pathLst>
                <a:path w="4352938" h="1239475">
                  <a:moveTo>
                    <a:pt x="1911219" y="884984"/>
                  </a:moveTo>
                  <a:cubicBezTo>
                    <a:pt x="1975989" y="884031"/>
                    <a:pt x="2003612" y="917369"/>
                    <a:pt x="2030282" y="953564"/>
                  </a:cubicBezTo>
                  <a:cubicBezTo>
                    <a:pt x="2038854" y="965946"/>
                    <a:pt x="2054094" y="969756"/>
                    <a:pt x="2055047" y="991664"/>
                  </a:cubicBezTo>
                  <a:cubicBezTo>
                    <a:pt x="2063619" y="1004999"/>
                    <a:pt x="2051237" y="1052624"/>
                    <a:pt x="2047427" y="1067864"/>
                  </a:cubicBezTo>
                  <a:cubicBezTo>
                    <a:pt x="2035044" y="1076436"/>
                    <a:pt x="2001707" y="1111679"/>
                    <a:pt x="1974085" y="1093581"/>
                  </a:cubicBezTo>
                  <a:cubicBezTo>
                    <a:pt x="1947414" y="1084056"/>
                    <a:pt x="1938842" y="1062149"/>
                    <a:pt x="1923602" y="1040241"/>
                  </a:cubicBezTo>
                  <a:cubicBezTo>
                    <a:pt x="1916934" y="1033574"/>
                    <a:pt x="1910267" y="1027859"/>
                    <a:pt x="1903600" y="1022144"/>
                  </a:cubicBezTo>
                  <a:cubicBezTo>
                    <a:pt x="1876929" y="983091"/>
                    <a:pt x="1875977" y="940229"/>
                    <a:pt x="1888359" y="887841"/>
                  </a:cubicBezTo>
                  <a:cubicBezTo>
                    <a:pt x="1896932" y="887841"/>
                    <a:pt x="1906457" y="887841"/>
                    <a:pt x="1911219" y="884984"/>
                  </a:cubicBezTo>
                  <a:close/>
                  <a:moveTo>
                    <a:pt x="3037075" y="831644"/>
                  </a:moveTo>
                  <a:cubicBezTo>
                    <a:pt x="3082795" y="831644"/>
                    <a:pt x="3093272" y="860219"/>
                    <a:pt x="3118038" y="880221"/>
                  </a:cubicBezTo>
                  <a:cubicBezTo>
                    <a:pt x="3156138" y="909749"/>
                    <a:pt x="3217097" y="938324"/>
                    <a:pt x="3217097" y="1004046"/>
                  </a:cubicBezTo>
                  <a:cubicBezTo>
                    <a:pt x="3199000" y="1025001"/>
                    <a:pt x="3169472" y="1045004"/>
                    <a:pt x="3140897" y="1054529"/>
                  </a:cubicBezTo>
                  <a:cubicBezTo>
                    <a:pt x="3114227" y="1063101"/>
                    <a:pt x="3075175" y="1054529"/>
                    <a:pt x="3072318" y="1031669"/>
                  </a:cubicBezTo>
                  <a:cubicBezTo>
                    <a:pt x="3086605" y="1008809"/>
                    <a:pt x="3062793" y="982139"/>
                    <a:pt x="3057077" y="970709"/>
                  </a:cubicBezTo>
                  <a:cubicBezTo>
                    <a:pt x="3056125" y="963089"/>
                    <a:pt x="3054220" y="955469"/>
                    <a:pt x="3052315" y="947849"/>
                  </a:cubicBezTo>
                  <a:cubicBezTo>
                    <a:pt x="3036122" y="904986"/>
                    <a:pt x="3028502" y="896414"/>
                    <a:pt x="3029455" y="836406"/>
                  </a:cubicBezTo>
                  <a:cubicBezTo>
                    <a:pt x="3032313" y="835454"/>
                    <a:pt x="3035170" y="833549"/>
                    <a:pt x="3037075" y="831644"/>
                  </a:cubicBezTo>
                  <a:close/>
                  <a:moveTo>
                    <a:pt x="4031485" y="816404"/>
                  </a:moveTo>
                  <a:cubicBezTo>
                    <a:pt x="4066727" y="816404"/>
                    <a:pt x="4088635" y="825929"/>
                    <a:pt x="4124830" y="826881"/>
                  </a:cubicBezTo>
                  <a:cubicBezTo>
                    <a:pt x="4134355" y="841169"/>
                    <a:pt x="4142927" y="843074"/>
                    <a:pt x="4142927" y="867839"/>
                  </a:cubicBezTo>
                  <a:cubicBezTo>
                    <a:pt x="4136260" y="877364"/>
                    <a:pt x="4136260" y="891651"/>
                    <a:pt x="4130545" y="901176"/>
                  </a:cubicBezTo>
                  <a:cubicBezTo>
                    <a:pt x="4121020" y="915464"/>
                    <a:pt x="4104827" y="924036"/>
                    <a:pt x="4092445" y="936419"/>
                  </a:cubicBezTo>
                  <a:cubicBezTo>
                    <a:pt x="4054345" y="935466"/>
                    <a:pt x="4026722" y="942134"/>
                    <a:pt x="3998147" y="948801"/>
                  </a:cubicBezTo>
                  <a:cubicBezTo>
                    <a:pt x="3994338" y="950706"/>
                    <a:pt x="3990527" y="955469"/>
                    <a:pt x="3990527" y="959279"/>
                  </a:cubicBezTo>
                  <a:cubicBezTo>
                    <a:pt x="3991480" y="994521"/>
                    <a:pt x="4006720" y="1006904"/>
                    <a:pt x="4016245" y="1030716"/>
                  </a:cubicBezTo>
                  <a:cubicBezTo>
                    <a:pt x="4017197" y="1041194"/>
                    <a:pt x="4019102" y="1050719"/>
                    <a:pt x="4021007" y="1061196"/>
                  </a:cubicBezTo>
                  <a:cubicBezTo>
                    <a:pt x="4023865" y="1070721"/>
                    <a:pt x="4033390" y="1086914"/>
                    <a:pt x="4028627" y="1104059"/>
                  </a:cubicBezTo>
                  <a:cubicBezTo>
                    <a:pt x="4024818" y="1115489"/>
                    <a:pt x="4016245" y="1131681"/>
                    <a:pt x="4010530" y="1142159"/>
                  </a:cubicBezTo>
                  <a:cubicBezTo>
                    <a:pt x="4004815" y="1154541"/>
                    <a:pt x="4002910" y="1169781"/>
                    <a:pt x="3990527" y="1175496"/>
                  </a:cubicBezTo>
                  <a:cubicBezTo>
                    <a:pt x="3978145" y="1186926"/>
                    <a:pt x="3960047" y="1177401"/>
                    <a:pt x="3940045" y="1183116"/>
                  </a:cubicBezTo>
                  <a:cubicBezTo>
                    <a:pt x="3928615" y="1185974"/>
                    <a:pt x="3925757" y="1198356"/>
                    <a:pt x="3917185" y="1203119"/>
                  </a:cubicBezTo>
                  <a:cubicBezTo>
                    <a:pt x="3877180" y="1225979"/>
                    <a:pt x="3852415" y="1192641"/>
                    <a:pt x="3828602" y="1185021"/>
                  </a:cubicBezTo>
                  <a:cubicBezTo>
                    <a:pt x="3804790" y="1177401"/>
                    <a:pt x="3790502" y="1185021"/>
                    <a:pt x="3782882" y="1162161"/>
                  </a:cubicBezTo>
                  <a:cubicBezTo>
                    <a:pt x="3779072" y="1157399"/>
                    <a:pt x="3779072" y="1152636"/>
                    <a:pt x="3778120" y="1144064"/>
                  </a:cubicBezTo>
                  <a:cubicBezTo>
                    <a:pt x="3779072" y="1144064"/>
                    <a:pt x="3780977" y="1144064"/>
                    <a:pt x="3782882" y="1144064"/>
                  </a:cubicBezTo>
                  <a:cubicBezTo>
                    <a:pt x="3798122" y="1132634"/>
                    <a:pt x="3823840" y="1146921"/>
                    <a:pt x="3843843" y="1141206"/>
                  </a:cubicBezTo>
                  <a:cubicBezTo>
                    <a:pt x="3873370" y="1133586"/>
                    <a:pt x="3908613" y="1126919"/>
                    <a:pt x="3930520" y="1110726"/>
                  </a:cubicBezTo>
                  <a:cubicBezTo>
                    <a:pt x="3937188" y="1105011"/>
                    <a:pt x="3940045" y="1094534"/>
                    <a:pt x="3945760" y="1087866"/>
                  </a:cubicBezTo>
                  <a:cubicBezTo>
                    <a:pt x="3946713" y="1067864"/>
                    <a:pt x="3941950" y="1065006"/>
                    <a:pt x="3938140" y="1049766"/>
                  </a:cubicBezTo>
                  <a:cubicBezTo>
                    <a:pt x="3935282" y="1035479"/>
                    <a:pt x="3945760" y="1014524"/>
                    <a:pt x="3940997" y="996426"/>
                  </a:cubicBezTo>
                  <a:cubicBezTo>
                    <a:pt x="3939093" y="990711"/>
                    <a:pt x="3935282" y="984996"/>
                    <a:pt x="3933377" y="978329"/>
                  </a:cubicBezTo>
                  <a:cubicBezTo>
                    <a:pt x="3889563" y="964041"/>
                    <a:pt x="3901945" y="984044"/>
                    <a:pt x="3872418" y="996426"/>
                  </a:cubicBezTo>
                  <a:cubicBezTo>
                    <a:pt x="3856225" y="1003094"/>
                    <a:pt x="3841938" y="998331"/>
                    <a:pt x="3823840" y="1004046"/>
                  </a:cubicBezTo>
                  <a:cubicBezTo>
                    <a:pt x="3807647" y="1009761"/>
                    <a:pt x="3785740" y="1020239"/>
                    <a:pt x="3770500" y="1029764"/>
                  </a:cubicBezTo>
                  <a:cubicBezTo>
                    <a:pt x="3728590" y="1055481"/>
                    <a:pt x="3693347" y="1089771"/>
                    <a:pt x="3645722" y="1110726"/>
                  </a:cubicBezTo>
                  <a:cubicBezTo>
                    <a:pt x="3633340" y="1116441"/>
                    <a:pt x="3607622" y="1132634"/>
                    <a:pt x="3589525" y="1128824"/>
                  </a:cubicBezTo>
                  <a:cubicBezTo>
                    <a:pt x="3581905" y="1126919"/>
                    <a:pt x="3570475" y="1122156"/>
                    <a:pt x="3566665" y="1118346"/>
                  </a:cubicBezTo>
                  <a:cubicBezTo>
                    <a:pt x="3561902" y="1111679"/>
                    <a:pt x="3563807" y="1105964"/>
                    <a:pt x="3561902" y="1101201"/>
                  </a:cubicBezTo>
                  <a:cubicBezTo>
                    <a:pt x="3550472" y="1075484"/>
                    <a:pt x="3527613" y="1063101"/>
                    <a:pt x="3526660" y="1017381"/>
                  </a:cubicBezTo>
                  <a:cubicBezTo>
                    <a:pt x="3535232" y="1007856"/>
                    <a:pt x="3541900" y="995474"/>
                    <a:pt x="3554282" y="989759"/>
                  </a:cubicBezTo>
                  <a:cubicBezTo>
                    <a:pt x="3565713" y="988806"/>
                    <a:pt x="3578095" y="987854"/>
                    <a:pt x="3589525" y="986901"/>
                  </a:cubicBezTo>
                  <a:cubicBezTo>
                    <a:pt x="3601907" y="981186"/>
                    <a:pt x="3617147" y="966899"/>
                    <a:pt x="3630482" y="961184"/>
                  </a:cubicBezTo>
                  <a:cubicBezTo>
                    <a:pt x="3639055" y="960231"/>
                    <a:pt x="3647627" y="958326"/>
                    <a:pt x="3656200" y="956421"/>
                  </a:cubicBezTo>
                  <a:cubicBezTo>
                    <a:pt x="3687632" y="943086"/>
                    <a:pt x="3720970" y="924036"/>
                    <a:pt x="3752402" y="910701"/>
                  </a:cubicBezTo>
                  <a:cubicBezTo>
                    <a:pt x="3800027" y="889746"/>
                    <a:pt x="3850510" y="873554"/>
                    <a:pt x="3897182" y="854504"/>
                  </a:cubicBezTo>
                  <a:cubicBezTo>
                    <a:pt x="3931472" y="840216"/>
                    <a:pt x="4011482" y="842121"/>
                    <a:pt x="4031485" y="816404"/>
                  </a:cubicBezTo>
                  <a:close/>
                  <a:moveTo>
                    <a:pt x="281492" y="738299"/>
                  </a:moveTo>
                  <a:cubicBezTo>
                    <a:pt x="272919" y="772589"/>
                    <a:pt x="250059" y="795449"/>
                    <a:pt x="205292" y="794496"/>
                  </a:cubicBezTo>
                  <a:cubicBezTo>
                    <a:pt x="199577" y="809736"/>
                    <a:pt x="183384" y="820214"/>
                    <a:pt x="174812" y="832596"/>
                  </a:cubicBezTo>
                  <a:cubicBezTo>
                    <a:pt x="173859" y="839264"/>
                    <a:pt x="171954" y="844979"/>
                    <a:pt x="170049" y="850694"/>
                  </a:cubicBezTo>
                  <a:cubicBezTo>
                    <a:pt x="148142" y="884984"/>
                    <a:pt x="118614" y="915464"/>
                    <a:pt x="96707" y="951659"/>
                  </a:cubicBezTo>
                  <a:cubicBezTo>
                    <a:pt x="85277" y="969756"/>
                    <a:pt x="65274" y="982139"/>
                    <a:pt x="63369" y="1009761"/>
                  </a:cubicBezTo>
                  <a:cubicBezTo>
                    <a:pt x="66227" y="1010714"/>
                    <a:pt x="68132" y="1011666"/>
                    <a:pt x="70989" y="1012619"/>
                  </a:cubicBezTo>
                  <a:cubicBezTo>
                    <a:pt x="88134" y="1023096"/>
                    <a:pt x="124329" y="1008809"/>
                    <a:pt x="134807" y="1002141"/>
                  </a:cubicBezTo>
                  <a:cubicBezTo>
                    <a:pt x="148142" y="992616"/>
                    <a:pt x="164334" y="980234"/>
                    <a:pt x="177669" y="971661"/>
                  </a:cubicBezTo>
                  <a:cubicBezTo>
                    <a:pt x="192909" y="962136"/>
                    <a:pt x="208149" y="961184"/>
                    <a:pt x="226247" y="953564"/>
                  </a:cubicBezTo>
                  <a:cubicBezTo>
                    <a:pt x="235772" y="949754"/>
                    <a:pt x="245297" y="939276"/>
                    <a:pt x="253869" y="933561"/>
                  </a:cubicBezTo>
                  <a:cubicBezTo>
                    <a:pt x="263394" y="926894"/>
                    <a:pt x="287207" y="918321"/>
                    <a:pt x="291969" y="907844"/>
                  </a:cubicBezTo>
                  <a:cubicBezTo>
                    <a:pt x="291969" y="896414"/>
                    <a:pt x="291969" y="884984"/>
                    <a:pt x="291969" y="874506"/>
                  </a:cubicBezTo>
                  <a:cubicBezTo>
                    <a:pt x="297684" y="865934"/>
                    <a:pt x="293874" y="843074"/>
                    <a:pt x="293874" y="829739"/>
                  </a:cubicBezTo>
                  <a:cubicBezTo>
                    <a:pt x="294827" y="802116"/>
                    <a:pt x="294827" y="769731"/>
                    <a:pt x="293874" y="741156"/>
                  </a:cubicBezTo>
                  <a:cubicBezTo>
                    <a:pt x="290064" y="739251"/>
                    <a:pt x="288159" y="739251"/>
                    <a:pt x="281492" y="738299"/>
                  </a:cubicBezTo>
                  <a:close/>
                  <a:moveTo>
                    <a:pt x="1852924" y="577625"/>
                  </a:moveTo>
                  <a:cubicBezTo>
                    <a:pt x="1889491" y="577446"/>
                    <a:pt x="1939319" y="586376"/>
                    <a:pt x="1952177" y="596377"/>
                  </a:cubicBezTo>
                  <a:cubicBezTo>
                    <a:pt x="1956940" y="601139"/>
                    <a:pt x="1962655" y="611617"/>
                    <a:pt x="1959798" y="616379"/>
                  </a:cubicBezTo>
                  <a:cubicBezTo>
                    <a:pt x="1945510" y="639239"/>
                    <a:pt x="1924555" y="643049"/>
                    <a:pt x="1903600" y="659242"/>
                  </a:cubicBezTo>
                  <a:cubicBezTo>
                    <a:pt x="1895980" y="664957"/>
                    <a:pt x="1895027" y="676387"/>
                    <a:pt x="1888360" y="682102"/>
                  </a:cubicBezTo>
                  <a:cubicBezTo>
                    <a:pt x="1884550" y="683054"/>
                    <a:pt x="1879788" y="684007"/>
                    <a:pt x="1875977" y="684959"/>
                  </a:cubicBezTo>
                  <a:cubicBezTo>
                    <a:pt x="1871215" y="688769"/>
                    <a:pt x="1868357" y="699247"/>
                    <a:pt x="1863595" y="704962"/>
                  </a:cubicBezTo>
                  <a:cubicBezTo>
                    <a:pt x="1856927" y="713534"/>
                    <a:pt x="1844545" y="718297"/>
                    <a:pt x="1835973" y="724964"/>
                  </a:cubicBezTo>
                  <a:cubicBezTo>
                    <a:pt x="1825495" y="732584"/>
                    <a:pt x="1816923" y="745919"/>
                    <a:pt x="1808350" y="755444"/>
                  </a:cubicBezTo>
                  <a:cubicBezTo>
                    <a:pt x="1797873" y="767827"/>
                    <a:pt x="1765488" y="787829"/>
                    <a:pt x="1762630" y="804022"/>
                  </a:cubicBezTo>
                  <a:cubicBezTo>
                    <a:pt x="1776917" y="801164"/>
                    <a:pt x="1782632" y="789734"/>
                    <a:pt x="1795967" y="785924"/>
                  </a:cubicBezTo>
                  <a:cubicBezTo>
                    <a:pt x="1823590" y="776399"/>
                    <a:pt x="1851213" y="783067"/>
                    <a:pt x="1882645" y="783067"/>
                  </a:cubicBezTo>
                  <a:cubicBezTo>
                    <a:pt x="1885502" y="793544"/>
                    <a:pt x="1891217" y="799259"/>
                    <a:pt x="1893123" y="809737"/>
                  </a:cubicBezTo>
                  <a:cubicBezTo>
                    <a:pt x="1883598" y="820214"/>
                    <a:pt x="1878835" y="834502"/>
                    <a:pt x="1867405" y="843074"/>
                  </a:cubicBezTo>
                  <a:cubicBezTo>
                    <a:pt x="1837877" y="864029"/>
                    <a:pt x="1804540" y="882127"/>
                    <a:pt x="1773107" y="901177"/>
                  </a:cubicBezTo>
                  <a:cubicBezTo>
                    <a:pt x="1750248" y="915464"/>
                    <a:pt x="1724530" y="904987"/>
                    <a:pt x="1724530" y="942134"/>
                  </a:cubicBezTo>
                  <a:cubicBezTo>
                    <a:pt x="1707385" y="968804"/>
                    <a:pt x="1735007" y="1005952"/>
                    <a:pt x="1742627" y="1025954"/>
                  </a:cubicBezTo>
                  <a:cubicBezTo>
                    <a:pt x="1764535" y="1085009"/>
                    <a:pt x="1769298" y="1155494"/>
                    <a:pt x="1770250" y="1233599"/>
                  </a:cubicBezTo>
                  <a:cubicBezTo>
                    <a:pt x="1767392" y="1234552"/>
                    <a:pt x="1765488" y="1235504"/>
                    <a:pt x="1762630" y="1236457"/>
                  </a:cubicBezTo>
                  <a:cubicBezTo>
                    <a:pt x="1755010" y="1242172"/>
                    <a:pt x="1737865" y="1238362"/>
                    <a:pt x="1729292" y="1236457"/>
                  </a:cubicBezTo>
                  <a:cubicBezTo>
                    <a:pt x="1724530" y="1228837"/>
                    <a:pt x="1712148" y="1220264"/>
                    <a:pt x="1709290" y="1213597"/>
                  </a:cubicBezTo>
                  <a:cubicBezTo>
                    <a:pt x="1709290" y="1205977"/>
                    <a:pt x="1709290" y="1198357"/>
                    <a:pt x="1709290" y="1190737"/>
                  </a:cubicBezTo>
                  <a:cubicBezTo>
                    <a:pt x="1706432" y="1184069"/>
                    <a:pt x="1696907" y="1171687"/>
                    <a:pt x="1691192" y="1167877"/>
                  </a:cubicBezTo>
                  <a:cubicBezTo>
                    <a:pt x="1684525" y="1163114"/>
                    <a:pt x="1639757" y="1148827"/>
                    <a:pt x="1637852" y="1145017"/>
                  </a:cubicBezTo>
                  <a:cubicBezTo>
                    <a:pt x="1637852" y="1140254"/>
                    <a:pt x="1637852" y="1134539"/>
                    <a:pt x="1637852" y="1129777"/>
                  </a:cubicBezTo>
                  <a:cubicBezTo>
                    <a:pt x="1644520" y="1125014"/>
                    <a:pt x="1646425" y="1114537"/>
                    <a:pt x="1653092" y="1109774"/>
                  </a:cubicBezTo>
                  <a:cubicBezTo>
                    <a:pt x="1660713" y="1108822"/>
                    <a:pt x="1668332" y="1106917"/>
                    <a:pt x="1675952" y="1105012"/>
                  </a:cubicBezTo>
                  <a:cubicBezTo>
                    <a:pt x="1690240" y="1097392"/>
                    <a:pt x="1688335" y="1071674"/>
                    <a:pt x="1688335" y="1048814"/>
                  </a:cubicBezTo>
                  <a:cubicBezTo>
                    <a:pt x="1682620" y="1039289"/>
                    <a:pt x="1682620" y="1024049"/>
                    <a:pt x="1675952" y="1015477"/>
                  </a:cubicBezTo>
                  <a:cubicBezTo>
                    <a:pt x="1673095" y="1013572"/>
                    <a:pt x="1673095" y="1013572"/>
                    <a:pt x="1668332" y="1012619"/>
                  </a:cubicBezTo>
                  <a:cubicBezTo>
                    <a:pt x="1662617" y="1021192"/>
                    <a:pt x="1654045" y="1021192"/>
                    <a:pt x="1645473" y="1027859"/>
                  </a:cubicBezTo>
                  <a:cubicBezTo>
                    <a:pt x="1636900" y="1038337"/>
                    <a:pt x="1627375" y="1047862"/>
                    <a:pt x="1617850" y="1058339"/>
                  </a:cubicBezTo>
                  <a:cubicBezTo>
                    <a:pt x="1614040" y="1061197"/>
                    <a:pt x="1608325" y="1059292"/>
                    <a:pt x="1605467" y="1063102"/>
                  </a:cubicBezTo>
                  <a:cubicBezTo>
                    <a:pt x="1596895" y="1072627"/>
                    <a:pt x="1594990" y="1082152"/>
                    <a:pt x="1587370" y="1093582"/>
                  </a:cubicBezTo>
                  <a:cubicBezTo>
                    <a:pt x="1575940" y="1102154"/>
                    <a:pt x="1565463" y="1111679"/>
                    <a:pt x="1554032" y="1121204"/>
                  </a:cubicBezTo>
                  <a:cubicBezTo>
                    <a:pt x="1523552" y="1163114"/>
                    <a:pt x="1485452" y="1193594"/>
                    <a:pt x="1450210" y="1230742"/>
                  </a:cubicBezTo>
                  <a:cubicBezTo>
                    <a:pt x="1379725" y="1230742"/>
                    <a:pt x="1353055" y="1166924"/>
                    <a:pt x="1355913" y="1104059"/>
                  </a:cubicBezTo>
                  <a:cubicBezTo>
                    <a:pt x="1367342" y="1101202"/>
                    <a:pt x="1377820" y="1089772"/>
                    <a:pt x="1394013" y="1093582"/>
                  </a:cubicBezTo>
                  <a:cubicBezTo>
                    <a:pt x="1400680" y="1095487"/>
                    <a:pt x="1409252" y="1104059"/>
                    <a:pt x="1419730" y="1101202"/>
                  </a:cubicBezTo>
                  <a:cubicBezTo>
                    <a:pt x="1427350" y="1099297"/>
                    <a:pt x="1429255" y="1089772"/>
                    <a:pt x="1434970" y="1085962"/>
                  </a:cubicBezTo>
                  <a:cubicBezTo>
                    <a:pt x="1445448" y="1078342"/>
                    <a:pt x="1457830" y="1078342"/>
                    <a:pt x="1470213" y="1070722"/>
                  </a:cubicBezTo>
                  <a:cubicBezTo>
                    <a:pt x="1476880" y="1065959"/>
                    <a:pt x="1483548" y="1057387"/>
                    <a:pt x="1490215" y="1052624"/>
                  </a:cubicBezTo>
                  <a:cubicBezTo>
                    <a:pt x="1501645" y="1045957"/>
                    <a:pt x="1514027" y="1044052"/>
                    <a:pt x="1525457" y="1037384"/>
                  </a:cubicBezTo>
                  <a:cubicBezTo>
                    <a:pt x="1554985" y="1020239"/>
                    <a:pt x="1584513" y="998332"/>
                    <a:pt x="1612135" y="979282"/>
                  </a:cubicBezTo>
                  <a:cubicBezTo>
                    <a:pt x="1634995" y="963089"/>
                    <a:pt x="1673095" y="955469"/>
                    <a:pt x="1677857" y="921179"/>
                  </a:cubicBezTo>
                  <a:cubicBezTo>
                    <a:pt x="1663570" y="917369"/>
                    <a:pt x="1652140" y="911654"/>
                    <a:pt x="1650235" y="893557"/>
                  </a:cubicBezTo>
                  <a:cubicBezTo>
                    <a:pt x="1654998" y="889747"/>
                    <a:pt x="1682620" y="820214"/>
                    <a:pt x="1683573" y="812594"/>
                  </a:cubicBezTo>
                  <a:cubicBezTo>
                    <a:pt x="1676905" y="808784"/>
                    <a:pt x="1673095" y="807832"/>
                    <a:pt x="1660713" y="807832"/>
                  </a:cubicBezTo>
                  <a:cubicBezTo>
                    <a:pt x="1653092" y="812594"/>
                    <a:pt x="1635948" y="816404"/>
                    <a:pt x="1627375" y="818309"/>
                  </a:cubicBezTo>
                  <a:cubicBezTo>
                    <a:pt x="1627375" y="839264"/>
                    <a:pt x="1627375" y="860219"/>
                    <a:pt x="1627375" y="881174"/>
                  </a:cubicBezTo>
                  <a:lnTo>
                    <a:pt x="1627375" y="882127"/>
                  </a:lnTo>
                  <a:cubicBezTo>
                    <a:pt x="1627375" y="886889"/>
                    <a:pt x="1628327" y="890699"/>
                    <a:pt x="1624517" y="897367"/>
                  </a:cubicBezTo>
                  <a:cubicBezTo>
                    <a:pt x="1607373" y="924989"/>
                    <a:pt x="1568320" y="994522"/>
                    <a:pt x="1546413" y="999284"/>
                  </a:cubicBezTo>
                  <a:cubicBezTo>
                    <a:pt x="1540698" y="983092"/>
                    <a:pt x="1523552" y="979282"/>
                    <a:pt x="1515932" y="965947"/>
                  </a:cubicBezTo>
                  <a:cubicBezTo>
                    <a:pt x="1511170" y="957374"/>
                    <a:pt x="1512123" y="947849"/>
                    <a:pt x="1508313" y="938324"/>
                  </a:cubicBezTo>
                  <a:cubicBezTo>
                    <a:pt x="1505455" y="930704"/>
                    <a:pt x="1495930" y="920227"/>
                    <a:pt x="1493073" y="912607"/>
                  </a:cubicBezTo>
                  <a:cubicBezTo>
                    <a:pt x="1476880" y="863077"/>
                    <a:pt x="1495930" y="786877"/>
                    <a:pt x="1505455" y="744967"/>
                  </a:cubicBezTo>
                  <a:cubicBezTo>
                    <a:pt x="1509265" y="726869"/>
                    <a:pt x="1501645" y="704962"/>
                    <a:pt x="1502598" y="686864"/>
                  </a:cubicBezTo>
                  <a:cubicBezTo>
                    <a:pt x="1507360" y="684959"/>
                    <a:pt x="1507360" y="684007"/>
                    <a:pt x="1513075" y="682102"/>
                  </a:cubicBezTo>
                  <a:cubicBezTo>
                    <a:pt x="1516885" y="679244"/>
                    <a:pt x="1517838" y="680197"/>
                    <a:pt x="1523552" y="679244"/>
                  </a:cubicBezTo>
                  <a:cubicBezTo>
                    <a:pt x="1529267" y="684007"/>
                    <a:pt x="1536888" y="684959"/>
                    <a:pt x="1543555" y="689722"/>
                  </a:cubicBezTo>
                  <a:cubicBezTo>
                    <a:pt x="1553080" y="697342"/>
                    <a:pt x="1570225" y="731632"/>
                    <a:pt x="1584513" y="723059"/>
                  </a:cubicBezTo>
                  <a:cubicBezTo>
                    <a:pt x="1616898" y="704962"/>
                    <a:pt x="1650235" y="686864"/>
                    <a:pt x="1680715" y="664957"/>
                  </a:cubicBezTo>
                  <a:cubicBezTo>
                    <a:pt x="1695002" y="654479"/>
                    <a:pt x="1708338" y="636382"/>
                    <a:pt x="1723577" y="626857"/>
                  </a:cubicBezTo>
                  <a:cubicBezTo>
                    <a:pt x="1735960" y="625904"/>
                    <a:pt x="1749295" y="623999"/>
                    <a:pt x="1761677" y="622094"/>
                  </a:cubicBezTo>
                  <a:cubicBezTo>
                    <a:pt x="1765488" y="615427"/>
                    <a:pt x="1770250" y="609712"/>
                    <a:pt x="1774060" y="603997"/>
                  </a:cubicBezTo>
                  <a:cubicBezTo>
                    <a:pt x="1786442" y="594472"/>
                    <a:pt x="1807398" y="585899"/>
                    <a:pt x="1822638" y="581137"/>
                  </a:cubicBezTo>
                  <a:cubicBezTo>
                    <a:pt x="1830020" y="578756"/>
                    <a:pt x="1840735" y="577684"/>
                    <a:pt x="1852924" y="577625"/>
                  </a:cubicBezTo>
                  <a:close/>
                  <a:moveTo>
                    <a:pt x="3579047" y="530654"/>
                  </a:moveTo>
                  <a:cubicBezTo>
                    <a:pt x="3588572" y="530654"/>
                    <a:pt x="3600002" y="529701"/>
                    <a:pt x="3604764" y="533511"/>
                  </a:cubicBezTo>
                  <a:cubicBezTo>
                    <a:pt x="3624767" y="540179"/>
                    <a:pt x="3686680" y="615426"/>
                    <a:pt x="3680964" y="644954"/>
                  </a:cubicBezTo>
                  <a:cubicBezTo>
                    <a:pt x="3674297" y="679244"/>
                    <a:pt x="3662867" y="698294"/>
                    <a:pt x="3642864" y="718296"/>
                  </a:cubicBezTo>
                  <a:cubicBezTo>
                    <a:pt x="3631434" y="719249"/>
                    <a:pt x="3625719" y="720201"/>
                    <a:pt x="3615242" y="718296"/>
                  </a:cubicBezTo>
                  <a:cubicBezTo>
                    <a:pt x="3610480" y="702104"/>
                    <a:pt x="3594287" y="684959"/>
                    <a:pt x="3587619" y="669719"/>
                  </a:cubicBezTo>
                  <a:cubicBezTo>
                    <a:pt x="3587619" y="652574"/>
                    <a:pt x="3587619" y="635429"/>
                    <a:pt x="3586667" y="619236"/>
                  </a:cubicBezTo>
                  <a:cubicBezTo>
                    <a:pt x="3584762" y="601139"/>
                    <a:pt x="3575237" y="547799"/>
                    <a:pt x="3579047" y="530654"/>
                  </a:cubicBezTo>
                  <a:close/>
                  <a:moveTo>
                    <a:pt x="1938842" y="307769"/>
                  </a:moveTo>
                  <a:cubicBezTo>
                    <a:pt x="1949319" y="307769"/>
                    <a:pt x="1958844" y="307769"/>
                    <a:pt x="1969322" y="307769"/>
                  </a:cubicBezTo>
                  <a:cubicBezTo>
                    <a:pt x="1975989" y="307769"/>
                    <a:pt x="1978847" y="319199"/>
                    <a:pt x="1979799" y="333486"/>
                  </a:cubicBezTo>
                  <a:cubicBezTo>
                    <a:pt x="1968369" y="344916"/>
                    <a:pt x="1957892" y="357299"/>
                    <a:pt x="1946462" y="368729"/>
                  </a:cubicBezTo>
                  <a:cubicBezTo>
                    <a:pt x="1935032" y="369681"/>
                    <a:pt x="1924554" y="371586"/>
                    <a:pt x="1913124" y="373491"/>
                  </a:cubicBezTo>
                  <a:cubicBezTo>
                    <a:pt x="1884549" y="384921"/>
                    <a:pt x="1856926" y="411591"/>
                    <a:pt x="1832162" y="429689"/>
                  </a:cubicBezTo>
                  <a:cubicBezTo>
                    <a:pt x="1795967" y="457311"/>
                    <a:pt x="1751199" y="532559"/>
                    <a:pt x="1708337" y="546846"/>
                  </a:cubicBezTo>
                  <a:cubicBezTo>
                    <a:pt x="1693097" y="552561"/>
                    <a:pt x="1648329" y="562086"/>
                    <a:pt x="1629279" y="557324"/>
                  </a:cubicBezTo>
                  <a:cubicBezTo>
                    <a:pt x="1599751" y="550656"/>
                    <a:pt x="1529267" y="524939"/>
                    <a:pt x="1519742" y="498269"/>
                  </a:cubicBezTo>
                  <a:cubicBezTo>
                    <a:pt x="1508312" y="483981"/>
                    <a:pt x="1518789" y="464931"/>
                    <a:pt x="1524504" y="452549"/>
                  </a:cubicBezTo>
                  <a:cubicBezTo>
                    <a:pt x="1604514" y="419211"/>
                    <a:pt x="1692144" y="383016"/>
                    <a:pt x="1775964" y="351584"/>
                  </a:cubicBezTo>
                  <a:cubicBezTo>
                    <a:pt x="1783584" y="350631"/>
                    <a:pt x="1791204" y="349679"/>
                    <a:pt x="1798824" y="348726"/>
                  </a:cubicBezTo>
                  <a:cubicBezTo>
                    <a:pt x="1826447" y="340154"/>
                    <a:pt x="1856926" y="326819"/>
                    <a:pt x="1885501" y="318246"/>
                  </a:cubicBezTo>
                  <a:cubicBezTo>
                    <a:pt x="1901694" y="313484"/>
                    <a:pt x="1925507" y="316341"/>
                    <a:pt x="1938842" y="307769"/>
                  </a:cubicBezTo>
                  <a:close/>
                  <a:moveTo>
                    <a:pt x="667255" y="301102"/>
                  </a:moveTo>
                  <a:cubicBezTo>
                    <a:pt x="688210" y="308722"/>
                    <a:pt x="700592" y="334439"/>
                    <a:pt x="717738" y="346822"/>
                  </a:cubicBezTo>
                  <a:cubicBezTo>
                    <a:pt x="788222" y="399209"/>
                    <a:pt x="797747" y="484934"/>
                    <a:pt x="819655" y="587804"/>
                  </a:cubicBezTo>
                  <a:cubicBezTo>
                    <a:pt x="829180" y="593519"/>
                    <a:pt x="830132" y="599234"/>
                    <a:pt x="845372" y="600187"/>
                  </a:cubicBezTo>
                  <a:cubicBezTo>
                    <a:pt x="855850" y="588757"/>
                    <a:pt x="865375" y="578279"/>
                    <a:pt x="875852" y="566849"/>
                  </a:cubicBezTo>
                  <a:cubicBezTo>
                    <a:pt x="888235" y="558277"/>
                    <a:pt x="915857" y="549704"/>
                    <a:pt x="921572" y="536369"/>
                  </a:cubicBezTo>
                  <a:cubicBezTo>
                    <a:pt x="921572" y="515414"/>
                    <a:pt x="921572" y="495412"/>
                    <a:pt x="921572" y="474457"/>
                  </a:cubicBezTo>
                  <a:cubicBezTo>
                    <a:pt x="921572" y="471599"/>
                    <a:pt x="920620" y="469694"/>
                    <a:pt x="921572" y="467789"/>
                  </a:cubicBezTo>
                  <a:cubicBezTo>
                    <a:pt x="922525" y="465884"/>
                    <a:pt x="925382" y="464932"/>
                    <a:pt x="927288" y="463027"/>
                  </a:cubicBezTo>
                  <a:cubicBezTo>
                    <a:pt x="933002" y="458264"/>
                    <a:pt x="936813" y="453502"/>
                    <a:pt x="949195" y="452549"/>
                  </a:cubicBezTo>
                  <a:cubicBezTo>
                    <a:pt x="953957" y="457312"/>
                    <a:pt x="956815" y="456359"/>
                    <a:pt x="959672" y="463027"/>
                  </a:cubicBezTo>
                  <a:cubicBezTo>
                    <a:pt x="962530" y="467789"/>
                    <a:pt x="959672" y="474457"/>
                    <a:pt x="962530" y="481124"/>
                  </a:cubicBezTo>
                  <a:cubicBezTo>
                    <a:pt x="965388" y="488744"/>
                    <a:pt x="981580" y="502079"/>
                    <a:pt x="988247" y="506842"/>
                  </a:cubicBezTo>
                  <a:cubicBezTo>
                    <a:pt x="996820" y="512557"/>
                    <a:pt x="1059685" y="533512"/>
                    <a:pt x="1061590" y="537322"/>
                  </a:cubicBezTo>
                  <a:cubicBezTo>
                    <a:pt x="1061590" y="543989"/>
                    <a:pt x="1061590" y="550657"/>
                    <a:pt x="1061590" y="557324"/>
                  </a:cubicBezTo>
                  <a:cubicBezTo>
                    <a:pt x="1055875" y="566849"/>
                    <a:pt x="1060638" y="587804"/>
                    <a:pt x="1056827" y="598282"/>
                  </a:cubicBezTo>
                  <a:cubicBezTo>
                    <a:pt x="1047302" y="623999"/>
                    <a:pt x="1025395" y="653527"/>
                    <a:pt x="1003488" y="666862"/>
                  </a:cubicBezTo>
                  <a:cubicBezTo>
                    <a:pt x="985390" y="679244"/>
                    <a:pt x="957767" y="686864"/>
                    <a:pt x="934907" y="692579"/>
                  </a:cubicBezTo>
                  <a:cubicBezTo>
                    <a:pt x="898713" y="702104"/>
                    <a:pt x="849182" y="681149"/>
                    <a:pt x="846325" y="723059"/>
                  </a:cubicBezTo>
                  <a:cubicBezTo>
                    <a:pt x="860613" y="741157"/>
                    <a:pt x="850135" y="774494"/>
                    <a:pt x="849182" y="802117"/>
                  </a:cubicBezTo>
                  <a:cubicBezTo>
                    <a:pt x="809177" y="821167"/>
                    <a:pt x="810130" y="838312"/>
                    <a:pt x="783460" y="865934"/>
                  </a:cubicBezTo>
                  <a:cubicBezTo>
                    <a:pt x="785365" y="869744"/>
                    <a:pt x="784413" y="867839"/>
                    <a:pt x="786317" y="870697"/>
                  </a:cubicBezTo>
                  <a:cubicBezTo>
                    <a:pt x="815845" y="891652"/>
                    <a:pt x="854897" y="876412"/>
                    <a:pt x="882520" y="867839"/>
                  </a:cubicBezTo>
                  <a:cubicBezTo>
                    <a:pt x="909190" y="858314"/>
                    <a:pt x="934907" y="848789"/>
                    <a:pt x="958720" y="842122"/>
                  </a:cubicBezTo>
                  <a:cubicBezTo>
                    <a:pt x="967292" y="841169"/>
                    <a:pt x="975865" y="840217"/>
                    <a:pt x="984438" y="839264"/>
                  </a:cubicBezTo>
                  <a:cubicBezTo>
                    <a:pt x="1016822" y="826882"/>
                    <a:pt x="1044445" y="812594"/>
                    <a:pt x="1088260" y="808784"/>
                  </a:cubicBezTo>
                  <a:cubicBezTo>
                    <a:pt x="1093975" y="818309"/>
                    <a:pt x="1095880" y="825929"/>
                    <a:pt x="1095880" y="844027"/>
                  </a:cubicBezTo>
                  <a:cubicBezTo>
                    <a:pt x="1079688" y="859267"/>
                    <a:pt x="1078735" y="886889"/>
                    <a:pt x="1065400" y="900224"/>
                  </a:cubicBezTo>
                  <a:cubicBezTo>
                    <a:pt x="1055875" y="910702"/>
                    <a:pt x="1022538" y="927847"/>
                    <a:pt x="1009202" y="933562"/>
                  </a:cubicBezTo>
                  <a:cubicBezTo>
                    <a:pt x="972055" y="944039"/>
                    <a:pt x="934907" y="953564"/>
                    <a:pt x="897760" y="964042"/>
                  </a:cubicBezTo>
                  <a:cubicBezTo>
                    <a:pt x="885377" y="964042"/>
                    <a:pt x="872042" y="964042"/>
                    <a:pt x="859660" y="964042"/>
                  </a:cubicBezTo>
                  <a:cubicBezTo>
                    <a:pt x="852040" y="967852"/>
                    <a:pt x="841563" y="984997"/>
                    <a:pt x="829180" y="989759"/>
                  </a:cubicBezTo>
                  <a:cubicBezTo>
                    <a:pt x="790127" y="1006904"/>
                    <a:pt x="740597" y="997379"/>
                    <a:pt x="710117" y="977377"/>
                  </a:cubicBezTo>
                  <a:cubicBezTo>
                    <a:pt x="682495" y="960232"/>
                    <a:pt x="650110" y="864982"/>
                    <a:pt x="638680" y="827834"/>
                  </a:cubicBezTo>
                  <a:cubicBezTo>
                    <a:pt x="632013" y="807832"/>
                    <a:pt x="636775" y="791639"/>
                    <a:pt x="631060" y="769732"/>
                  </a:cubicBezTo>
                  <a:cubicBezTo>
                    <a:pt x="617725" y="723059"/>
                    <a:pt x="604390" y="658289"/>
                    <a:pt x="592960" y="607807"/>
                  </a:cubicBezTo>
                  <a:cubicBezTo>
                    <a:pt x="591055" y="597329"/>
                    <a:pt x="605342" y="532559"/>
                    <a:pt x="608200" y="521129"/>
                  </a:cubicBezTo>
                  <a:cubicBezTo>
                    <a:pt x="621535" y="471599"/>
                    <a:pt x="631060" y="423022"/>
                    <a:pt x="643442" y="376349"/>
                  </a:cubicBezTo>
                  <a:cubicBezTo>
                    <a:pt x="645347" y="371587"/>
                    <a:pt x="643442" y="367777"/>
                    <a:pt x="644395" y="363014"/>
                  </a:cubicBezTo>
                  <a:cubicBezTo>
                    <a:pt x="650110" y="342059"/>
                    <a:pt x="659635" y="321104"/>
                    <a:pt x="667255" y="301102"/>
                  </a:cubicBezTo>
                  <a:close/>
                  <a:moveTo>
                    <a:pt x="4077204" y="290624"/>
                  </a:moveTo>
                  <a:cubicBezTo>
                    <a:pt x="4050534" y="324914"/>
                    <a:pt x="3998146" y="365871"/>
                    <a:pt x="3993384" y="420164"/>
                  </a:cubicBezTo>
                  <a:cubicBezTo>
                    <a:pt x="4000052" y="424926"/>
                    <a:pt x="4019102" y="453501"/>
                    <a:pt x="4026721" y="445881"/>
                  </a:cubicBezTo>
                  <a:cubicBezTo>
                    <a:pt x="4045771" y="430641"/>
                    <a:pt x="4034342" y="397304"/>
                    <a:pt x="4049582" y="384921"/>
                  </a:cubicBezTo>
                  <a:cubicBezTo>
                    <a:pt x="4056249" y="379206"/>
                    <a:pt x="4061012" y="380159"/>
                    <a:pt x="4069584" y="382064"/>
                  </a:cubicBezTo>
                  <a:cubicBezTo>
                    <a:pt x="4081967" y="410639"/>
                    <a:pt x="4084824" y="439214"/>
                    <a:pt x="4092444" y="476361"/>
                  </a:cubicBezTo>
                  <a:cubicBezTo>
                    <a:pt x="4096254" y="478266"/>
                    <a:pt x="4098159" y="478266"/>
                    <a:pt x="4104827" y="479219"/>
                  </a:cubicBezTo>
                  <a:cubicBezTo>
                    <a:pt x="4113399" y="464931"/>
                    <a:pt x="4121019" y="449691"/>
                    <a:pt x="4130544" y="436356"/>
                  </a:cubicBezTo>
                  <a:cubicBezTo>
                    <a:pt x="4157214" y="400161"/>
                    <a:pt x="4204839" y="379206"/>
                    <a:pt x="4206744" y="318246"/>
                  </a:cubicBezTo>
                  <a:cubicBezTo>
                    <a:pt x="4161024" y="315389"/>
                    <a:pt x="4125782" y="291576"/>
                    <a:pt x="4077204" y="290624"/>
                  </a:cubicBezTo>
                  <a:close/>
                  <a:moveTo>
                    <a:pt x="3600002" y="256334"/>
                  </a:moveTo>
                  <a:cubicBezTo>
                    <a:pt x="3628577" y="267764"/>
                    <a:pt x="3640960" y="289672"/>
                    <a:pt x="3663820" y="304912"/>
                  </a:cubicBezTo>
                  <a:cubicBezTo>
                    <a:pt x="3685727" y="319199"/>
                    <a:pt x="3711445" y="325867"/>
                    <a:pt x="3732400" y="340154"/>
                  </a:cubicBezTo>
                  <a:cubicBezTo>
                    <a:pt x="3769547" y="364919"/>
                    <a:pt x="3834317" y="462074"/>
                    <a:pt x="3834317" y="524939"/>
                  </a:cubicBezTo>
                  <a:cubicBezTo>
                    <a:pt x="3812410" y="550657"/>
                    <a:pt x="3793360" y="590662"/>
                    <a:pt x="3747640" y="590662"/>
                  </a:cubicBezTo>
                  <a:cubicBezTo>
                    <a:pt x="3732400" y="542084"/>
                    <a:pt x="3725732" y="465884"/>
                    <a:pt x="3699062" y="428737"/>
                  </a:cubicBezTo>
                  <a:cubicBezTo>
                    <a:pt x="3691442" y="417307"/>
                    <a:pt x="3676202" y="408734"/>
                    <a:pt x="3668582" y="398257"/>
                  </a:cubicBezTo>
                  <a:cubicBezTo>
                    <a:pt x="3651437" y="374444"/>
                    <a:pt x="3633340" y="353489"/>
                    <a:pt x="3615242" y="330629"/>
                  </a:cubicBezTo>
                  <a:cubicBezTo>
                    <a:pt x="3606670" y="323009"/>
                    <a:pt x="3597145" y="315389"/>
                    <a:pt x="3587620" y="307769"/>
                  </a:cubicBezTo>
                  <a:cubicBezTo>
                    <a:pt x="3587620" y="293482"/>
                    <a:pt x="3587620" y="280147"/>
                    <a:pt x="3587620" y="266812"/>
                  </a:cubicBezTo>
                  <a:cubicBezTo>
                    <a:pt x="3587620" y="263954"/>
                    <a:pt x="3596192" y="255382"/>
                    <a:pt x="3600002" y="256334"/>
                  </a:cubicBezTo>
                  <a:close/>
                  <a:moveTo>
                    <a:pt x="189099" y="169656"/>
                  </a:moveTo>
                  <a:cubicBezTo>
                    <a:pt x="218627" y="175371"/>
                    <a:pt x="218627" y="196326"/>
                    <a:pt x="239582" y="207756"/>
                  </a:cubicBezTo>
                  <a:cubicBezTo>
                    <a:pt x="293874" y="235379"/>
                    <a:pt x="393887" y="283956"/>
                    <a:pt x="416747" y="339201"/>
                  </a:cubicBezTo>
                  <a:cubicBezTo>
                    <a:pt x="424367" y="357299"/>
                    <a:pt x="414842" y="385874"/>
                    <a:pt x="419604" y="407781"/>
                  </a:cubicBezTo>
                  <a:cubicBezTo>
                    <a:pt x="425319" y="434451"/>
                    <a:pt x="424367" y="472551"/>
                    <a:pt x="424367" y="506841"/>
                  </a:cubicBezTo>
                  <a:cubicBezTo>
                    <a:pt x="424367" y="522081"/>
                    <a:pt x="426272" y="537321"/>
                    <a:pt x="429129" y="550656"/>
                  </a:cubicBezTo>
                  <a:cubicBezTo>
                    <a:pt x="428177" y="577326"/>
                    <a:pt x="427224" y="603044"/>
                    <a:pt x="426272" y="629714"/>
                  </a:cubicBezTo>
                  <a:cubicBezTo>
                    <a:pt x="426272" y="694484"/>
                    <a:pt x="428177" y="764969"/>
                    <a:pt x="415794" y="822119"/>
                  </a:cubicBezTo>
                  <a:cubicBezTo>
                    <a:pt x="414842" y="844026"/>
                    <a:pt x="413889" y="864981"/>
                    <a:pt x="412937" y="885936"/>
                  </a:cubicBezTo>
                  <a:cubicBezTo>
                    <a:pt x="398649" y="946896"/>
                    <a:pt x="393887" y="1006904"/>
                    <a:pt x="371979" y="1058339"/>
                  </a:cubicBezTo>
                  <a:cubicBezTo>
                    <a:pt x="363407" y="1078341"/>
                    <a:pt x="353882" y="1111679"/>
                    <a:pt x="333879" y="1119299"/>
                  </a:cubicBezTo>
                  <a:cubicBezTo>
                    <a:pt x="328164" y="1123109"/>
                    <a:pt x="312924" y="1122156"/>
                    <a:pt x="303399" y="1122156"/>
                  </a:cubicBezTo>
                  <a:cubicBezTo>
                    <a:pt x="286254" y="1095486"/>
                    <a:pt x="290064" y="1064054"/>
                    <a:pt x="291017" y="1020239"/>
                  </a:cubicBezTo>
                  <a:cubicBezTo>
                    <a:pt x="296732" y="1012619"/>
                    <a:pt x="292922" y="993569"/>
                    <a:pt x="291017" y="984996"/>
                  </a:cubicBezTo>
                  <a:cubicBezTo>
                    <a:pt x="289112" y="983091"/>
                    <a:pt x="286254" y="984044"/>
                    <a:pt x="283397" y="984996"/>
                  </a:cubicBezTo>
                  <a:cubicBezTo>
                    <a:pt x="263394" y="1005951"/>
                    <a:pt x="240534" y="1024049"/>
                    <a:pt x="217674" y="1041194"/>
                  </a:cubicBezTo>
                  <a:cubicBezTo>
                    <a:pt x="213864" y="1045956"/>
                    <a:pt x="209102" y="1051671"/>
                    <a:pt x="205292" y="1056434"/>
                  </a:cubicBezTo>
                  <a:cubicBezTo>
                    <a:pt x="181479" y="1072626"/>
                    <a:pt x="156714" y="1083104"/>
                    <a:pt x="133854" y="1099296"/>
                  </a:cubicBezTo>
                  <a:cubicBezTo>
                    <a:pt x="118614" y="1110726"/>
                    <a:pt x="93849" y="1145969"/>
                    <a:pt x="80514" y="1152636"/>
                  </a:cubicBezTo>
                  <a:cubicBezTo>
                    <a:pt x="73847" y="1154541"/>
                    <a:pt x="39557" y="1154541"/>
                    <a:pt x="35747" y="1152636"/>
                  </a:cubicBezTo>
                  <a:cubicBezTo>
                    <a:pt x="35747" y="1152636"/>
                    <a:pt x="32889" y="1150731"/>
                    <a:pt x="31937" y="1149779"/>
                  </a:cubicBezTo>
                  <a:cubicBezTo>
                    <a:pt x="-6163" y="1136444"/>
                    <a:pt x="-448" y="1055481"/>
                    <a:pt x="1457" y="1013571"/>
                  </a:cubicBezTo>
                  <a:cubicBezTo>
                    <a:pt x="1457" y="1012619"/>
                    <a:pt x="2409" y="1005951"/>
                    <a:pt x="3362" y="1004046"/>
                  </a:cubicBezTo>
                  <a:cubicBezTo>
                    <a:pt x="5267" y="1001189"/>
                    <a:pt x="7172" y="1000236"/>
                    <a:pt x="9077" y="998331"/>
                  </a:cubicBezTo>
                  <a:cubicBezTo>
                    <a:pt x="66227" y="960231"/>
                    <a:pt x="79562" y="886889"/>
                    <a:pt x="101469" y="814499"/>
                  </a:cubicBezTo>
                  <a:cubicBezTo>
                    <a:pt x="107184" y="796401"/>
                    <a:pt x="126234" y="779256"/>
                    <a:pt x="119567" y="750681"/>
                  </a:cubicBezTo>
                  <a:cubicBezTo>
                    <a:pt x="115757" y="732584"/>
                    <a:pt x="110994" y="710676"/>
                    <a:pt x="107184" y="694484"/>
                  </a:cubicBezTo>
                  <a:cubicBezTo>
                    <a:pt x="107184" y="687816"/>
                    <a:pt x="107184" y="681149"/>
                    <a:pt x="107184" y="674481"/>
                  </a:cubicBezTo>
                  <a:cubicBezTo>
                    <a:pt x="101469" y="656384"/>
                    <a:pt x="83372" y="645906"/>
                    <a:pt x="79562" y="623999"/>
                  </a:cubicBezTo>
                  <a:cubicBezTo>
                    <a:pt x="78609" y="621141"/>
                    <a:pt x="89087" y="612569"/>
                    <a:pt x="94802" y="611616"/>
                  </a:cubicBezTo>
                  <a:cubicBezTo>
                    <a:pt x="122424" y="611616"/>
                    <a:pt x="128139" y="625904"/>
                    <a:pt x="145284" y="631619"/>
                  </a:cubicBezTo>
                  <a:cubicBezTo>
                    <a:pt x="161477" y="637334"/>
                    <a:pt x="175764" y="630666"/>
                    <a:pt x="191004" y="636381"/>
                  </a:cubicBezTo>
                  <a:cubicBezTo>
                    <a:pt x="204339" y="641144"/>
                    <a:pt x="211007" y="652574"/>
                    <a:pt x="221484" y="659241"/>
                  </a:cubicBezTo>
                  <a:cubicBezTo>
                    <a:pt x="232914" y="660194"/>
                    <a:pt x="243392" y="662099"/>
                    <a:pt x="254822" y="664004"/>
                  </a:cubicBezTo>
                  <a:cubicBezTo>
                    <a:pt x="269109" y="670671"/>
                    <a:pt x="278634" y="684006"/>
                    <a:pt x="292922" y="689721"/>
                  </a:cubicBezTo>
                  <a:cubicBezTo>
                    <a:pt x="293874" y="670671"/>
                    <a:pt x="295779" y="650669"/>
                    <a:pt x="297684" y="631619"/>
                  </a:cubicBezTo>
                  <a:cubicBezTo>
                    <a:pt x="297684" y="614474"/>
                    <a:pt x="297684" y="598281"/>
                    <a:pt x="297684" y="581136"/>
                  </a:cubicBezTo>
                  <a:cubicBezTo>
                    <a:pt x="309114" y="530654"/>
                    <a:pt x="308162" y="416354"/>
                    <a:pt x="292922" y="370634"/>
                  </a:cubicBezTo>
                  <a:cubicBezTo>
                    <a:pt x="283397" y="342059"/>
                    <a:pt x="255774" y="323961"/>
                    <a:pt x="239582" y="302054"/>
                  </a:cubicBezTo>
                  <a:cubicBezTo>
                    <a:pt x="229104" y="288719"/>
                    <a:pt x="222437" y="272526"/>
                    <a:pt x="211959" y="259191"/>
                  </a:cubicBezTo>
                  <a:cubicBezTo>
                    <a:pt x="193862" y="236331"/>
                    <a:pt x="168144" y="222996"/>
                    <a:pt x="169097" y="187754"/>
                  </a:cubicBezTo>
                  <a:cubicBezTo>
                    <a:pt x="169097" y="182991"/>
                    <a:pt x="182432" y="168704"/>
                    <a:pt x="189099" y="169656"/>
                  </a:cubicBezTo>
                  <a:close/>
                  <a:moveTo>
                    <a:pt x="2741800" y="161084"/>
                  </a:moveTo>
                  <a:cubicBezTo>
                    <a:pt x="2758945" y="173466"/>
                    <a:pt x="2781805" y="164894"/>
                    <a:pt x="2802760" y="173466"/>
                  </a:cubicBezTo>
                  <a:cubicBezTo>
                    <a:pt x="2816095" y="179181"/>
                    <a:pt x="2824667" y="193469"/>
                    <a:pt x="2836097" y="201089"/>
                  </a:cubicBezTo>
                  <a:cubicBezTo>
                    <a:pt x="2858005" y="215376"/>
                    <a:pt x="2886580" y="222044"/>
                    <a:pt x="2899915" y="243951"/>
                  </a:cubicBezTo>
                  <a:cubicBezTo>
                    <a:pt x="2909440" y="260144"/>
                    <a:pt x="2913250" y="292529"/>
                    <a:pt x="2904677" y="312531"/>
                  </a:cubicBezTo>
                  <a:cubicBezTo>
                    <a:pt x="2902772" y="317294"/>
                    <a:pt x="2894200" y="323009"/>
                    <a:pt x="2892295" y="327771"/>
                  </a:cubicBezTo>
                  <a:cubicBezTo>
                    <a:pt x="2892295" y="349679"/>
                    <a:pt x="2892295" y="371586"/>
                    <a:pt x="2892295" y="393494"/>
                  </a:cubicBezTo>
                  <a:cubicBezTo>
                    <a:pt x="2892295" y="448739"/>
                    <a:pt x="2885627" y="515414"/>
                    <a:pt x="2895152" y="565896"/>
                  </a:cubicBezTo>
                  <a:cubicBezTo>
                    <a:pt x="2896105" y="565896"/>
                    <a:pt x="2898010" y="565896"/>
                    <a:pt x="2899915" y="565896"/>
                  </a:cubicBezTo>
                  <a:cubicBezTo>
                    <a:pt x="2923727" y="548751"/>
                    <a:pt x="2948492" y="537321"/>
                    <a:pt x="2971352" y="520176"/>
                  </a:cubicBezTo>
                  <a:cubicBezTo>
                    <a:pt x="3020882" y="482076"/>
                    <a:pt x="3028502" y="412544"/>
                    <a:pt x="3123752" y="433499"/>
                  </a:cubicBezTo>
                  <a:cubicBezTo>
                    <a:pt x="3128515" y="435404"/>
                    <a:pt x="3138992" y="463026"/>
                    <a:pt x="3131372" y="468741"/>
                  </a:cubicBezTo>
                  <a:cubicBezTo>
                    <a:pt x="3120895" y="476361"/>
                    <a:pt x="3120895" y="485886"/>
                    <a:pt x="3113275" y="496364"/>
                  </a:cubicBezTo>
                  <a:cubicBezTo>
                    <a:pt x="3102797" y="511604"/>
                    <a:pt x="3081842" y="531606"/>
                    <a:pt x="3068507" y="544941"/>
                  </a:cubicBezTo>
                  <a:cubicBezTo>
                    <a:pt x="3041837" y="564944"/>
                    <a:pt x="3014215" y="583041"/>
                    <a:pt x="2987545" y="603044"/>
                  </a:cubicBezTo>
                  <a:cubicBezTo>
                    <a:pt x="2974210" y="612569"/>
                    <a:pt x="2962780" y="628761"/>
                    <a:pt x="2949445" y="638286"/>
                  </a:cubicBezTo>
                  <a:cubicBezTo>
                    <a:pt x="2936110" y="647811"/>
                    <a:pt x="2898962" y="667814"/>
                    <a:pt x="2891342" y="681149"/>
                  </a:cubicBezTo>
                  <a:cubicBezTo>
                    <a:pt x="2888485" y="699246"/>
                    <a:pt x="2886580" y="716391"/>
                    <a:pt x="2883722" y="734489"/>
                  </a:cubicBezTo>
                  <a:cubicBezTo>
                    <a:pt x="2871340" y="779256"/>
                    <a:pt x="2864672" y="831644"/>
                    <a:pt x="2845622" y="873554"/>
                  </a:cubicBezTo>
                  <a:cubicBezTo>
                    <a:pt x="2829430" y="908796"/>
                    <a:pt x="2795140" y="929751"/>
                    <a:pt x="2766565" y="952611"/>
                  </a:cubicBezTo>
                  <a:cubicBezTo>
                    <a:pt x="2691317" y="1014524"/>
                    <a:pt x="2607497" y="1073579"/>
                    <a:pt x="2472242" y="1074531"/>
                  </a:cubicBezTo>
                  <a:cubicBezTo>
                    <a:pt x="2472242" y="1073579"/>
                    <a:pt x="2472242" y="1071674"/>
                    <a:pt x="2472242" y="1069769"/>
                  </a:cubicBezTo>
                  <a:cubicBezTo>
                    <a:pt x="2482720" y="1053576"/>
                    <a:pt x="2480815" y="1041194"/>
                    <a:pt x="2497960" y="1028811"/>
                  </a:cubicBezTo>
                  <a:cubicBezTo>
                    <a:pt x="2510342" y="1020239"/>
                    <a:pt x="2526535" y="1008809"/>
                    <a:pt x="2538917" y="1003094"/>
                  </a:cubicBezTo>
                  <a:cubicBezTo>
                    <a:pt x="2545585" y="1002141"/>
                    <a:pt x="2552252" y="1001189"/>
                    <a:pt x="2558920" y="1000236"/>
                  </a:cubicBezTo>
                  <a:cubicBezTo>
                    <a:pt x="2567492" y="996426"/>
                    <a:pt x="2576065" y="992616"/>
                    <a:pt x="2586542" y="987854"/>
                  </a:cubicBezTo>
                  <a:cubicBezTo>
                    <a:pt x="2596067" y="984044"/>
                    <a:pt x="2604640" y="977376"/>
                    <a:pt x="2612260" y="972614"/>
                  </a:cubicBezTo>
                  <a:cubicBezTo>
                    <a:pt x="2663695" y="939276"/>
                    <a:pt x="2736085" y="853551"/>
                    <a:pt x="2736085" y="769731"/>
                  </a:cubicBezTo>
                  <a:cubicBezTo>
                    <a:pt x="2692270" y="771636"/>
                    <a:pt x="2657980" y="791639"/>
                    <a:pt x="2624642" y="804974"/>
                  </a:cubicBezTo>
                  <a:cubicBezTo>
                    <a:pt x="2617022" y="805926"/>
                    <a:pt x="2609402" y="807831"/>
                    <a:pt x="2601782" y="809736"/>
                  </a:cubicBezTo>
                  <a:cubicBezTo>
                    <a:pt x="2584637" y="820214"/>
                    <a:pt x="2572255" y="839264"/>
                    <a:pt x="2556062" y="850694"/>
                  </a:cubicBezTo>
                  <a:cubicBezTo>
                    <a:pt x="2534155" y="865934"/>
                    <a:pt x="2513200" y="874506"/>
                    <a:pt x="2492245" y="888794"/>
                  </a:cubicBezTo>
                  <a:cubicBezTo>
                    <a:pt x="2444620" y="921179"/>
                    <a:pt x="2391280" y="957374"/>
                    <a:pt x="2316985" y="942134"/>
                  </a:cubicBezTo>
                  <a:cubicBezTo>
                    <a:pt x="2281742" y="887841"/>
                    <a:pt x="2287457" y="871649"/>
                    <a:pt x="2289362" y="792591"/>
                  </a:cubicBezTo>
                  <a:cubicBezTo>
                    <a:pt x="2290315" y="786876"/>
                    <a:pt x="2292220" y="784971"/>
                    <a:pt x="2294125" y="784971"/>
                  </a:cubicBezTo>
                  <a:cubicBezTo>
                    <a:pt x="2296982" y="783066"/>
                    <a:pt x="2300792" y="785924"/>
                    <a:pt x="2304602" y="790686"/>
                  </a:cubicBezTo>
                  <a:cubicBezTo>
                    <a:pt x="2311270" y="802116"/>
                    <a:pt x="2322700" y="815451"/>
                    <a:pt x="2332225" y="824024"/>
                  </a:cubicBezTo>
                  <a:cubicBezTo>
                    <a:pt x="2334130" y="824024"/>
                    <a:pt x="2344607" y="823071"/>
                    <a:pt x="2352227" y="821166"/>
                  </a:cubicBezTo>
                  <a:cubicBezTo>
                    <a:pt x="2365562" y="817356"/>
                    <a:pt x="2381755" y="809736"/>
                    <a:pt x="2395090" y="805926"/>
                  </a:cubicBezTo>
                  <a:cubicBezTo>
                    <a:pt x="2403662" y="804974"/>
                    <a:pt x="2413187" y="804021"/>
                    <a:pt x="2422712" y="803069"/>
                  </a:cubicBezTo>
                  <a:cubicBezTo>
                    <a:pt x="2453192" y="792591"/>
                    <a:pt x="2497960" y="762111"/>
                    <a:pt x="2526535" y="744966"/>
                  </a:cubicBezTo>
                  <a:cubicBezTo>
                    <a:pt x="2544632" y="734489"/>
                    <a:pt x="2565587" y="732584"/>
                    <a:pt x="2587495" y="724964"/>
                  </a:cubicBezTo>
                  <a:cubicBezTo>
                    <a:pt x="2606545" y="718296"/>
                    <a:pt x="2627500" y="706866"/>
                    <a:pt x="2645597" y="699246"/>
                  </a:cubicBezTo>
                  <a:cubicBezTo>
                    <a:pt x="2667505" y="689721"/>
                    <a:pt x="2750372" y="662099"/>
                    <a:pt x="2759897" y="648764"/>
                  </a:cubicBezTo>
                  <a:cubicBezTo>
                    <a:pt x="2776090" y="625904"/>
                    <a:pt x="2765612" y="578279"/>
                    <a:pt x="2772280" y="546846"/>
                  </a:cubicBezTo>
                  <a:cubicBezTo>
                    <a:pt x="2781805" y="504936"/>
                    <a:pt x="2780852" y="390636"/>
                    <a:pt x="2767517" y="354441"/>
                  </a:cubicBezTo>
                  <a:cubicBezTo>
                    <a:pt x="2751325" y="311579"/>
                    <a:pt x="2697032" y="229664"/>
                    <a:pt x="2718940" y="171561"/>
                  </a:cubicBezTo>
                  <a:cubicBezTo>
                    <a:pt x="2726560" y="166799"/>
                    <a:pt x="2730370" y="162989"/>
                    <a:pt x="2741800" y="161084"/>
                  </a:cubicBezTo>
                  <a:close/>
                  <a:moveTo>
                    <a:pt x="4109589" y="20114"/>
                  </a:moveTo>
                  <a:cubicBezTo>
                    <a:pt x="4122924" y="32496"/>
                    <a:pt x="4146737" y="47736"/>
                    <a:pt x="4147689" y="70596"/>
                  </a:cubicBezTo>
                  <a:cubicBezTo>
                    <a:pt x="4156262" y="84884"/>
                    <a:pt x="4141974" y="115364"/>
                    <a:pt x="4137212" y="126794"/>
                  </a:cubicBezTo>
                  <a:cubicBezTo>
                    <a:pt x="4121019" y="166799"/>
                    <a:pt x="4086729" y="195374"/>
                    <a:pt x="4083871" y="243951"/>
                  </a:cubicBezTo>
                  <a:cubicBezTo>
                    <a:pt x="4086729" y="244904"/>
                    <a:pt x="4088634" y="245856"/>
                    <a:pt x="4091492" y="246809"/>
                  </a:cubicBezTo>
                  <a:cubicBezTo>
                    <a:pt x="4106732" y="256334"/>
                    <a:pt x="4143879" y="234426"/>
                    <a:pt x="4157214" y="228711"/>
                  </a:cubicBezTo>
                  <a:cubicBezTo>
                    <a:pt x="4185789" y="216329"/>
                    <a:pt x="4213412" y="213471"/>
                    <a:pt x="4245796" y="202994"/>
                  </a:cubicBezTo>
                  <a:cubicBezTo>
                    <a:pt x="4252464" y="201089"/>
                    <a:pt x="4264846" y="191564"/>
                    <a:pt x="4276277" y="195374"/>
                  </a:cubicBezTo>
                  <a:cubicBezTo>
                    <a:pt x="4282944" y="197279"/>
                    <a:pt x="4288659" y="205851"/>
                    <a:pt x="4296279" y="207756"/>
                  </a:cubicBezTo>
                  <a:cubicBezTo>
                    <a:pt x="4313424" y="212519"/>
                    <a:pt x="4338189" y="204899"/>
                    <a:pt x="4346762" y="218234"/>
                  </a:cubicBezTo>
                  <a:cubicBezTo>
                    <a:pt x="4365812" y="243951"/>
                    <a:pt x="4335332" y="288719"/>
                    <a:pt x="4328664" y="306816"/>
                  </a:cubicBezTo>
                  <a:cubicBezTo>
                    <a:pt x="4303899" y="370634"/>
                    <a:pt x="4250559" y="417306"/>
                    <a:pt x="4211507" y="468741"/>
                  </a:cubicBezTo>
                  <a:cubicBezTo>
                    <a:pt x="4195314" y="489696"/>
                    <a:pt x="4166739" y="489696"/>
                    <a:pt x="4157214" y="521129"/>
                  </a:cubicBezTo>
                  <a:cubicBezTo>
                    <a:pt x="4175312" y="521129"/>
                    <a:pt x="4192457" y="521129"/>
                    <a:pt x="4210554" y="521129"/>
                  </a:cubicBezTo>
                  <a:cubicBezTo>
                    <a:pt x="4221032" y="528749"/>
                    <a:pt x="4239129" y="528749"/>
                    <a:pt x="4251512" y="533511"/>
                  </a:cubicBezTo>
                  <a:cubicBezTo>
                    <a:pt x="4261989" y="623999"/>
                    <a:pt x="4217221" y="652574"/>
                    <a:pt x="4167692" y="688769"/>
                  </a:cubicBezTo>
                  <a:cubicBezTo>
                    <a:pt x="4158167" y="696389"/>
                    <a:pt x="4151499" y="709724"/>
                    <a:pt x="4140069" y="716391"/>
                  </a:cubicBezTo>
                  <a:cubicBezTo>
                    <a:pt x="4121971" y="725916"/>
                    <a:pt x="4101969" y="727821"/>
                    <a:pt x="4083871" y="736394"/>
                  </a:cubicBezTo>
                  <a:cubicBezTo>
                    <a:pt x="4053392" y="749729"/>
                    <a:pt x="4029579" y="776399"/>
                    <a:pt x="3989574" y="779256"/>
                  </a:cubicBezTo>
                  <a:cubicBezTo>
                    <a:pt x="3987669" y="770684"/>
                    <a:pt x="3984812" y="757349"/>
                    <a:pt x="3986717" y="753539"/>
                  </a:cubicBezTo>
                  <a:cubicBezTo>
                    <a:pt x="4001957" y="733536"/>
                    <a:pt x="4024817" y="718296"/>
                    <a:pt x="4044819" y="703056"/>
                  </a:cubicBezTo>
                  <a:cubicBezTo>
                    <a:pt x="4052439" y="697341"/>
                    <a:pt x="4058154" y="684006"/>
                    <a:pt x="4064821" y="675434"/>
                  </a:cubicBezTo>
                  <a:cubicBezTo>
                    <a:pt x="4079109" y="663051"/>
                    <a:pt x="4092444" y="649716"/>
                    <a:pt x="4105779" y="637334"/>
                  </a:cubicBezTo>
                  <a:cubicBezTo>
                    <a:pt x="4108637" y="630666"/>
                    <a:pt x="4110542" y="623999"/>
                    <a:pt x="4113399" y="617331"/>
                  </a:cubicBezTo>
                  <a:cubicBezTo>
                    <a:pt x="4121019" y="605901"/>
                    <a:pt x="4131496" y="599234"/>
                    <a:pt x="4136259" y="583994"/>
                  </a:cubicBezTo>
                  <a:cubicBezTo>
                    <a:pt x="4132449" y="583994"/>
                    <a:pt x="4127687" y="583994"/>
                    <a:pt x="4123877" y="583994"/>
                  </a:cubicBezTo>
                  <a:cubicBezTo>
                    <a:pt x="4110542" y="595424"/>
                    <a:pt x="4096254" y="599234"/>
                    <a:pt x="4081014" y="609711"/>
                  </a:cubicBezTo>
                  <a:cubicBezTo>
                    <a:pt x="4061012" y="622094"/>
                    <a:pt x="4046724" y="645906"/>
                    <a:pt x="4027674" y="660194"/>
                  </a:cubicBezTo>
                  <a:cubicBezTo>
                    <a:pt x="3968619" y="704009"/>
                    <a:pt x="3900039" y="750681"/>
                    <a:pt x="3827649" y="779256"/>
                  </a:cubicBezTo>
                  <a:cubicBezTo>
                    <a:pt x="3774309" y="801164"/>
                    <a:pt x="3712396" y="836406"/>
                    <a:pt x="3635244" y="820214"/>
                  </a:cubicBezTo>
                  <a:cubicBezTo>
                    <a:pt x="3633339" y="815451"/>
                    <a:pt x="3632387" y="809736"/>
                    <a:pt x="3632387" y="802116"/>
                  </a:cubicBezTo>
                  <a:cubicBezTo>
                    <a:pt x="3634292" y="800211"/>
                    <a:pt x="3633339" y="802116"/>
                    <a:pt x="3635244" y="797354"/>
                  </a:cubicBezTo>
                  <a:cubicBezTo>
                    <a:pt x="3697157" y="763064"/>
                    <a:pt x="3755259" y="719249"/>
                    <a:pt x="3815267" y="683054"/>
                  </a:cubicBezTo>
                  <a:cubicBezTo>
                    <a:pt x="3826696" y="679244"/>
                    <a:pt x="3837174" y="676386"/>
                    <a:pt x="3848604" y="672576"/>
                  </a:cubicBezTo>
                  <a:cubicBezTo>
                    <a:pt x="3885752" y="648764"/>
                    <a:pt x="3930519" y="624951"/>
                    <a:pt x="3970524" y="603996"/>
                  </a:cubicBezTo>
                  <a:cubicBezTo>
                    <a:pt x="4000052" y="588756"/>
                    <a:pt x="4032437" y="578279"/>
                    <a:pt x="4059107" y="561134"/>
                  </a:cubicBezTo>
                  <a:cubicBezTo>
                    <a:pt x="4071489" y="552561"/>
                    <a:pt x="4090539" y="552561"/>
                    <a:pt x="4094349" y="535416"/>
                  </a:cubicBezTo>
                  <a:cubicBezTo>
                    <a:pt x="4093396" y="535416"/>
                    <a:pt x="4091492" y="535416"/>
                    <a:pt x="4089587" y="535416"/>
                  </a:cubicBezTo>
                  <a:cubicBezTo>
                    <a:pt x="4068632" y="522081"/>
                    <a:pt x="4023864" y="562086"/>
                    <a:pt x="3993384" y="563039"/>
                  </a:cubicBezTo>
                  <a:cubicBezTo>
                    <a:pt x="3990527" y="556371"/>
                    <a:pt x="3990527" y="546846"/>
                    <a:pt x="3990527" y="537321"/>
                  </a:cubicBezTo>
                  <a:cubicBezTo>
                    <a:pt x="3998146" y="527796"/>
                    <a:pt x="4004814" y="513509"/>
                    <a:pt x="4005767" y="499221"/>
                  </a:cubicBezTo>
                  <a:cubicBezTo>
                    <a:pt x="3981954" y="483981"/>
                    <a:pt x="3981954" y="474456"/>
                    <a:pt x="3941949" y="471599"/>
                  </a:cubicBezTo>
                  <a:cubicBezTo>
                    <a:pt x="3929567" y="508746"/>
                    <a:pt x="3886704" y="520176"/>
                    <a:pt x="3860987" y="544941"/>
                  </a:cubicBezTo>
                  <a:cubicBezTo>
                    <a:pt x="3853367" y="543989"/>
                    <a:pt x="3849557" y="543036"/>
                    <a:pt x="3845746" y="537321"/>
                  </a:cubicBezTo>
                  <a:cubicBezTo>
                    <a:pt x="3835269" y="521129"/>
                    <a:pt x="3852414" y="510651"/>
                    <a:pt x="3858129" y="502079"/>
                  </a:cubicBezTo>
                  <a:cubicBezTo>
                    <a:pt x="3872417" y="481124"/>
                    <a:pt x="3894324" y="463026"/>
                    <a:pt x="3900992" y="436356"/>
                  </a:cubicBezTo>
                  <a:cubicBezTo>
                    <a:pt x="3888609" y="428736"/>
                    <a:pt x="3880989" y="422069"/>
                    <a:pt x="3880989" y="403019"/>
                  </a:cubicBezTo>
                  <a:cubicBezTo>
                    <a:pt x="3880989" y="402066"/>
                    <a:pt x="3882894" y="400161"/>
                    <a:pt x="3883846" y="400161"/>
                  </a:cubicBezTo>
                  <a:cubicBezTo>
                    <a:pt x="3899087" y="398256"/>
                    <a:pt x="3924804" y="396351"/>
                    <a:pt x="3941949" y="392541"/>
                  </a:cubicBezTo>
                  <a:cubicBezTo>
                    <a:pt x="3955284" y="371586"/>
                    <a:pt x="3979096" y="357299"/>
                    <a:pt x="3982907" y="328724"/>
                  </a:cubicBezTo>
                  <a:cubicBezTo>
                    <a:pt x="3957189" y="329676"/>
                    <a:pt x="3952427" y="343964"/>
                    <a:pt x="3924804" y="339201"/>
                  </a:cubicBezTo>
                  <a:cubicBezTo>
                    <a:pt x="3922899" y="334439"/>
                    <a:pt x="3921946" y="327771"/>
                    <a:pt x="3921946" y="319199"/>
                  </a:cubicBezTo>
                  <a:cubicBezTo>
                    <a:pt x="3933377" y="310626"/>
                    <a:pt x="3949569" y="293481"/>
                    <a:pt x="3949569" y="273479"/>
                  </a:cubicBezTo>
                  <a:cubicBezTo>
                    <a:pt x="3938139" y="273479"/>
                    <a:pt x="3919089" y="276336"/>
                    <a:pt x="3914327" y="273479"/>
                  </a:cubicBezTo>
                  <a:cubicBezTo>
                    <a:pt x="3893371" y="266811"/>
                    <a:pt x="3879084" y="245856"/>
                    <a:pt x="3876227" y="220139"/>
                  </a:cubicBezTo>
                  <a:cubicBezTo>
                    <a:pt x="3884799" y="215376"/>
                    <a:pt x="3886704" y="212519"/>
                    <a:pt x="3901944" y="212519"/>
                  </a:cubicBezTo>
                  <a:cubicBezTo>
                    <a:pt x="3931471" y="234426"/>
                    <a:pt x="3958142" y="208709"/>
                    <a:pt x="3982907" y="200136"/>
                  </a:cubicBezTo>
                  <a:cubicBezTo>
                    <a:pt x="3999099" y="194421"/>
                    <a:pt x="4009577" y="197279"/>
                    <a:pt x="4021007" y="189659"/>
                  </a:cubicBezTo>
                  <a:cubicBezTo>
                    <a:pt x="4059107" y="164894"/>
                    <a:pt x="4085777" y="94409"/>
                    <a:pt x="4086729" y="30591"/>
                  </a:cubicBezTo>
                  <a:cubicBezTo>
                    <a:pt x="4086729" y="22971"/>
                    <a:pt x="4105779" y="16304"/>
                    <a:pt x="4109589" y="20114"/>
                  </a:cubicBezTo>
                  <a:close/>
                  <a:moveTo>
                    <a:pt x="1675952" y="111"/>
                  </a:moveTo>
                  <a:cubicBezTo>
                    <a:pt x="1735959" y="-1794"/>
                    <a:pt x="1764534" y="21066"/>
                    <a:pt x="1800729" y="42974"/>
                  </a:cubicBezTo>
                  <a:cubicBezTo>
                    <a:pt x="1811207" y="48689"/>
                    <a:pt x="1824542" y="48689"/>
                    <a:pt x="1834067" y="55356"/>
                  </a:cubicBezTo>
                  <a:cubicBezTo>
                    <a:pt x="1855022" y="69644"/>
                    <a:pt x="1878834" y="84884"/>
                    <a:pt x="1899789" y="101076"/>
                  </a:cubicBezTo>
                  <a:cubicBezTo>
                    <a:pt x="1908362" y="107744"/>
                    <a:pt x="1911219" y="119174"/>
                    <a:pt x="1917887" y="126794"/>
                  </a:cubicBezTo>
                  <a:cubicBezTo>
                    <a:pt x="1922649" y="197279"/>
                    <a:pt x="1884549" y="217281"/>
                    <a:pt x="1814064" y="215376"/>
                  </a:cubicBezTo>
                  <a:cubicBezTo>
                    <a:pt x="1798824" y="245856"/>
                    <a:pt x="1757867" y="274431"/>
                    <a:pt x="1717862" y="279194"/>
                  </a:cubicBezTo>
                  <a:cubicBezTo>
                    <a:pt x="1709289" y="279194"/>
                    <a:pt x="1706432" y="255381"/>
                    <a:pt x="1710242" y="253476"/>
                  </a:cubicBezTo>
                  <a:cubicBezTo>
                    <a:pt x="1734054" y="237284"/>
                    <a:pt x="1731197" y="183944"/>
                    <a:pt x="1720719" y="151559"/>
                  </a:cubicBezTo>
                  <a:cubicBezTo>
                    <a:pt x="1715004" y="136319"/>
                    <a:pt x="1704527" y="114411"/>
                    <a:pt x="1695002" y="101076"/>
                  </a:cubicBezTo>
                  <a:cubicBezTo>
                    <a:pt x="1691192" y="98219"/>
                    <a:pt x="1688334" y="96314"/>
                    <a:pt x="1684524" y="93456"/>
                  </a:cubicBezTo>
                  <a:cubicBezTo>
                    <a:pt x="1683572" y="82979"/>
                    <a:pt x="1681667" y="73454"/>
                    <a:pt x="1678809" y="63929"/>
                  </a:cubicBezTo>
                  <a:cubicBezTo>
                    <a:pt x="1664522" y="34401"/>
                    <a:pt x="1646424" y="34401"/>
                    <a:pt x="1675952" y="1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10" name="矩形 8">
            <a:extLst>
              <a:ext uri="{FF2B5EF4-FFF2-40B4-BE49-F238E27FC236}">
                <a16:creationId xmlns:a16="http://schemas.microsoft.com/office/drawing/2014/main" id="{1FCF6754-0776-E541-8CE9-7231FA9E49AC}"/>
              </a:ext>
            </a:extLst>
          </p:cNvPr>
          <p:cNvSpPr/>
          <p:nvPr/>
        </p:nvSpPr>
        <p:spPr>
          <a:xfrm>
            <a:off x="574698" y="244318"/>
            <a:ext cx="15440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rgbClr val="C00000"/>
                </a:solidFill>
                <a:latin typeface="微软雅黑" panose="020B0503020204020204" pitchFamily="34" charset="-122"/>
              </a:rPr>
              <a:t>Conclusion</a:t>
            </a:r>
            <a:endParaRPr lang="zh-CN" altLang="en-US" sz="2000" dirty="0">
              <a:solidFill>
                <a:srgbClr val="C00000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A843434-C466-2340-9468-00ADD188DE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5585"/>
          <a:stretch/>
        </p:blipFill>
        <p:spPr>
          <a:xfrm>
            <a:off x="9251354" y="209857"/>
            <a:ext cx="1440270" cy="461915"/>
          </a:xfrm>
          <a:prstGeom prst="rect">
            <a:avLst/>
          </a:prstGeom>
        </p:spPr>
      </p:pic>
      <p:sp>
        <p:nvSpPr>
          <p:cNvPr id="12" name="矩形 8">
            <a:extLst>
              <a:ext uri="{FF2B5EF4-FFF2-40B4-BE49-F238E27FC236}">
                <a16:creationId xmlns:a16="http://schemas.microsoft.com/office/drawing/2014/main" id="{A5246CB7-D491-9741-85F5-088B8BBED108}"/>
              </a:ext>
            </a:extLst>
          </p:cNvPr>
          <p:cNvSpPr/>
          <p:nvPr/>
        </p:nvSpPr>
        <p:spPr>
          <a:xfrm>
            <a:off x="2118710" y="238169"/>
            <a:ext cx="69697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</a:rPr>
              <a:t>The infancy of Chinese geoarchaeology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F6DE7AA-D187-1649-A055-C9ACEE5ECB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65660"/>
            <a:ext cx="2500942" cy="3594170"/>
          </a:xfrm>
          <a:prstGeom prst="rect">
            <a:avLst/>
          </a:prstGeom>
        </p:spPr>
      </p:pic>
      <p:grpSp>
        <p:nvGrpSpPr>
          <p:cNvPr id="15" name="组合 1">
            <a:extLst>
              <a:ext uri="{FF2B5EF4-FFF2-40B4-BE49-F238E27FC236}">
                <a16:creationId xmlns:a16="http://schemas.microsoft.com/office/drawing/2014/main" id="{653CE559-0267-944F-9429-0A051ECE00D8}"/>
              </a:ext>
            </a:extLst>
          </p:cNvPr>
          <p:cNvGrpSpPr/>
          <p:nvPr/>
        </p:nvGrpSpPr>
        <p:grpSpPr>
          <a:xfrm>
            <a:off x="2231357" y="1734291"/>
            <a:ext cx="445160" cy="445159"/>
            <a:chOff x="6548503" y="1818520"/>
            <a:chExt cx="1002290" cy="1002288"/>
          </a:xfrm>
        </p:grpSpPr>
        <p:sp>
          <p:nvSpPr>
            <p:cNvPr id="16" name="Teardrop 4">
              <a:extLst>
                <a:ext uri="{FF2B5EF4-FFF2-40B4-BE49-F238E27FC236}">
                  <a16:creationId xmlns:a16="http://schemas.microsoft.com/office/drawing/2014/main" id="{DB5547C1-650C-454C-919A-B1B1DF1379C7}"/>
                </a:ext>
              </a:extLst>
            </p:cNvPr>
            <p:cNvSpPr/>
            <p:nvPr/>
          </p:nvSpPr>
          <p:spPr>
            <a:xfrm rot="2700000">
              <a:off x="6548504" y="1818519"/>
              <a:ext cx="1002288" cy="1002290"/>
            </a:xfrm>
            <a:prstGeom prst="teardrop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7" name="Rectangle 10">
              <a:extLst>
                <a:ext uri="{FF2B5EF4-FFF2-40B4-BE49-F238E27FC236}">
                  <a16:creationId xmlns:a16="http://schemas.microsoft.com/office/drawing/2014/main" id="{B1492E7B-0BAE-7042-9F67-1A54EF9ADCF8}"/>
                </a:ext>
              </a:extLst>
            </p:cNvPr>
            <p:cNvSpPr/>
            <p:nvPr/>
          </p:nvSpPr>
          <p:spPr>
            <a:xfrm>
              <a:off x="6553747" y="1890522"/>
              <a:ext cx="991818" cy="8315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01</a:t>
              </a:r>
            </a:p>
          </p:txBody>
        </p:sp>
      </p:grpSp>
      <p:grpSp>
        <p:nvGrpSpPr>
          <p:cNvPr id="18" name="组合 18">
            <a:extLst>
              <a:ext uri="{FF2B5EF4-FFF2-40B4-BE49-F238E27FC236}">
                <a16:creationId xmlns:a16="http://schemas.microsoft.com/office/drawing/2014/main" id="{99DD0EFB-ECCA-E549-B577-C10A41CE60B8}"/>
              </a:ext>
            </a:extLst>
          </p:cNvPr>
          <p:cNvGrpSpPr/>
          <p:nvPr/>
        </p:nvGrpSpPr>
        <p:grpSpPr>
          <a:xfrm>
            <a:off x="2231357" y="2598014"/>
            <a:ext cx="445160" cy="445159"/>
            <a:chOff x="6548503" y="1818520"/>
            <a:chExt cx="1002290" cy="100228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9" name="Teardrop 4">
              <a:extLst>
                <a:ext uri="{FF2B5EF4-FFF2-40B4-BE49-F238E27FC236}">
                  <a16:creationId xmlns:a16="http://schemas.microsoft.com/office/drawing/2014/main" id="{D3123AB6-5802-434E-993F-6B09E0E91E24}"/>
                </a:ext>
              </a:extLst>
            </p:cNvPr>
            <p:cNvSpPr/>
            <p:nvPr/>
          </p:nvSpPr>
          <p:spPr>
            <a:xfrm rot="2700000">
              <a:off x="6548504" y="1818519"/>
              <a:ext cx="1002288" cy="100229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0" name="Rectangle 10">
              <a:extLst>
                <a:ext uri="{FF2B5EF4-FFF2-40B4-BE49-F238E27FC236}">
                  <a16:creationId xmlns:a16="http://schemas.microsoft.com/office/drawing/2014/main" id="{33799A6C-2F27-0348-864B-9FE33070FC6E}"/>
                </a:ext>
              </a:extLst>
            </p:cNvPr>
            <p:cNvSpPr/>
            <p:nvPr/>
          </p:nvSpPr>
          <p:spPr>
            <a:xfrm>
              <a:off x="6553747" y="1890522"/>
              <a:ext cx="991818" cy="8315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02</a:t>
              </a:r>
            </a:p>
          </p:txBody>
        </p:sp>
      </p:grpSp>
      <p:grpSp>
        <p:nvGrpSpPr>
          <p:cNvPr id="21" name="组合 21">
            <a:extLst>
              <a:ext uri="{FF2B5EF4-FFF2-40B4-BE49-F238E27FC236}">
                <a16:creationId xmlns:a16="http://schemas.microsoft.com/office/drawing/2014/main" id="{72BA6840-9BEE-9647-894D-5E38ED7DF543}"/>
              </a:ext>
            </a:extLst>
          </p:cNvPr>
          <p:cNvGrpSpPr/>
          <p:nvPr/>
        </p:nvGrpSpPr>
        <p:grpSpPr>
          <a:xfrm>
            <a:off x="2231357" y="3461737"/>
            <a:ext cx="445160" cy="445159"/>
            <a:chOff x="6548503" y="1818520"/>
            <a:chExt cx="1002290" cy="1002288"/>
          </a:xfrm>
        </p:grpSpPr>
        <p:sp>
          <p:nvSpPr>
            <p:cNvPr id="22" name="Teardrop 4">
              <a:extLst>
                <a:ext uri="{FF2B5EF4-FFF2-40B4-BE49-F238E27FC236}">
                  <a16:creationId xmlns:a16="http://schemas.microsoft.com/office/drawing/2014/main" id="{19A5B913-41FF-5E45-8AE2-B326C1C1D3B7}"/>
                </a:ext>
              </a:extLst>
            </p:cNvPr>
            <p:cNvSpPr/>
            <p:nvPr/>
          </p:nvSpPr>
          <p:spPr>
            <a:xfrm rot="2700000">
              <a:off x="6548504" y="1818519"/>
              <a:ext cx="1002288" cy="1002290"/>
            </a:xfrm>
            <a:prstGeom prst="teardrop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3" name="Rectangle 10">
              <a:extLst>
                <a:ext uri="{FF2B5EF4-FFF2-40B4-BE49-F238E27FC236}">
                  <a16:creationId xmlns:a16="http://schemas.microsoft.com/office/drawing/2014/main" id="{EAB981B2-3CCA-A440-A7D4-864625BD5688}"/>
                </a:ext>
              </a:extLst>
            </p:cNvPr>
            <p:cNvSpPr/>
            <p:nvPr/>
          </p:nvSpPr>
          <p:spPr>
            <a:xfrm>
              <a:off x="6553747" y="1890522"/>
              <a:ext cx="991818" cy="8315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03</a:t>
              </a:r>
            </a:p>
          </p:txBody>
        </p:sp>
      </p:grpSp>
      <p:grpSp>
        <p:nvGrpSpPr>
          <p:cNvPr id="24" name="组合 24">
            <a:extLst>
              <a:ext uri="{FF2B5EF4-FFF2-40B4-BE49-F238E27FC236}">
                <a16:creationId xmlns:a16="http://schemas.microsoft.com/office/drawing/2014/main" id="{A8E20BE3-09A2-8944-811F-C645B5BF4762}"/>
              </a:ext>
            </a:extLst>
          </p:cNvPr>
          <p:cNvGrpSpPr/>
          <p:nvPr/>
        </p:nvGrpSpPr>
        <p:grpSpPr>
          <a:xfrm>
            <a:off x="2231357" y="4325461"/>
            <a:ext cx="445160" cy="445159"/>
            <a:chOff x="6548503" y="1818520"/>
            <a:chExt cx="1002290" cy="100228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5" name="Teardrop 4">
              <a:extLst>
                <a:ext uri="{FF2B5EF4-FFF2-40B4-BE49-F238E27FC236}">
                  <a16:creationId xmlns:a16="http://schemas.microsoft.com/office/drawing/2014/main" id="{2CCE8621-9652-2546-B84D-1205ABBE8A40}"/>
                </a:ext>
              </a:extLst>
            </p:cNvPr>
            <p:cNvSpPr/>
            <p:nvPr/>
          </p:nvSpPr>
          <p:spPr>
            <a:xfrm rot="2700000">
              <a:off x="6548504" y="1818519"/>
              <a:ext cx="1002288" cy="100229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6" name="Rectangle 10">
              <a:extLst>
                <a:ext uri="{FF2B5EF4-FFF2-40B4-BE49-F238E27FC236}">
                  <a16:creationId xmlns:a16="http://schemas.microsoft.com/office/drawing/2014/main" id="{8EBD8423-ECFF-CA4E-8A0E-E855F81A6B97}"/>
                </a:ext>
              </a:extLst>
            </p:cNvPr>
            <p:cNvSpPr/>
            <p:nvPr/>
          </p:nvSpPr>
          <p:spPr>
            <a:xfrm>
              <a:off x="6553747" y="1890522"/>
              <a:ext cx="991818" cy="8315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04</a:t>
              </a:r>
            </a:p>
          </p:txBody>
        </p:sp>
      </p:grpSp>
      <p:sp>
        <p:nvSpPr>
          <p:cNvPr id="27" name="矩形 28">
            <a:extLst>
              <a:ext uri="{FF2B5EF4-FFF2-40B4-BE49-F238E27FC236}">
                <a16:creationId xmlns:a16="http://schemas.microsoft.com/office/drawing/2014/main" id="{C7A84341-E35A-024A-A6A6-336806AC3521}"/>
              </a:ext>
            </a:extLst>
          </p:cNvPr>
          <p:cNvSpPr/>
          <p:nvPr/>
        </p:nvSpPr>
        <p:spPr>
          <a:xfrm>
            <a:off x="2816413" y="1646306"/>
            <a:ext cx="3854442" cy="73866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1400" b="1" dirty="0"/>
              <a:t>Perspective inclination</a:t>
            </a:r>
          </a:p>
          <a:p>
            <a:r>
              <a:rPr lang="en-US" sz="1400" dirty="0"/>
              <a:t>Geoarchaeology</a:t>
            </a:r>
          </a:p>
          <a:p>
            <a:r>
              <a:rPr lang="en-US" sz="1400" dirty="0"/>
              <a:t>Geologist, paleontologist and later archaeologist</a:t>
            </a:r>
          </a:p>
        </p:txBody>
      </p:sp>
      <p:sp>
        <p:nvSpPr>
          <p:cNvPr id="28" name="矩形 30">
            <a:extLst>
              <a:ext uri="{FF2B5EF4-FFF2-40B4-BE49-F238E27FC236}">
                <a16:creationId xmlns:a16="http://schemas.microsoft.com/office/drawing/2014/main" id="{C96CA1E9-3FC0-9646-A78D-DB497CBB4C93}"/>
              </a:ext>
            </a:extLst>
          </p:cNvPr>
          <p:cNvSpPr/>
          <p:nvPr/>
        </p:nvSpPr>
        <p:spPr>
          <a:xfrm>
            <a:off x="2816412" y="2513426"/>
            <a:ext cx="4284531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1400" b="1" dirty="0"/>
              <a:t>Scientific spirit </a:t>
            </a:r>
          </a:p>
          <a:p>
            <a:r>
              <a:rPr lang="en-US" sz="1400" dirty="0"/>
              <a:t>Yes</a:t>
            </a:r>
          </a:p>
        </p:txBody>
      </p:sp>
      <p:sp>
        <p:nvSpPr>
          <p:cNvPr id="29" name="矩形 32">
            <a:extLst>
              <a:ext uri="{FF2B5EF4-FFF2-40B4-BE49-F238E27FC236}">
                <a16:creationId xmlns:a16="http://schemas.microsoft.com/office/drawing/2014/main" id="{167BC007-4407-3043-B3FE-B34F502FE09B}"/>
              </a:ext>
            </a:extLst>
          </p:cNvPr>
          <p:cNvSpPr/>
          <p:nvPr/>
        </p:nvSpPr>
        <p:spPr>
          <a:xfrm>
            <a:off x="2816413" y="3380546"/>
            <a:ext cx="4284530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1400" b="1" dirty="0"/>
              <a:t>Limitations of trans-disciplinary </a:t>
            </a:r>
          </a:p>
          <a:p>
            <a:r>
              <a:rPr lang="en-US" sz="1400" dirty="0"/>
              <a:t>No</a:t>
            </a:r>
          </a:p>
        </p:txBody>
      </p:sp>
      <p:sp>
        <p:nvSpPr>
          <p:cNvPr id="33" name="矩形 34">
            <a:extLst>
              <a:ext uri="{FF2B5EF4-FFF2-40B4-BE49-F238E27FC236}">
                <a16:creationId xmlns:a16="http://schemas.microsoft.com/office/drawing/2014/main" id="{8B31733A-CB22-2944-B522-8949DEA20A52}"/>
              </a:ext>
            </a:extLst>
          </p:cNvPr>
          <p:cNvSpPr/>
          <p:nvPr/>
        </p:nvSpPr>
        <p:spPr>
          <a:xfrm>
            <a:off x="2816412" y="4247666"/>
            <a:ext cx="4762379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1400" b="1" dirty="0"/>
              <a:t>Fieldwork Methodology</a:t>
            </a:r>
          </a:p>
          <a:p>
            <a:r>
              <a:rPr lang="en-US" sz="1400" dirty="0"/>
              <a:t>Geoscience</a:t>
            </a:r>
          </a:p>
        </p:txBody>
      </p:sp>
      <p:pic>
        <p:nvPicPr>
          <p:cNvPr id="34" name="图片 8">
            <a:extLst>
              <a:ext uri="{FF2B5EF4-FFF2-40B4-BE49-F238E27FC236}">
                <a16:creationId xmlns:a16="http://schemas.microsoft.com/office/drawing/2014/main" id="{F3180AAC-D2A7-E345-A407-AAE0A879288F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719"/>
          <a:stretch/>
        </p:blipFill>
        <p:spPr>
          <a:xfrm>
            <a:off x="6154769" y="3551268"/>
            <a:ext cx="5157787" cy="1614976"/>
          </a:xfrm>
          <a:prstGeom prst="rect">
            <a:avLst/>
          </a:prstGeom>
        </p:spPr>
      </p:pic>
      <p:pic>
        <p:nvPicPr>
          <p:cNvPr id="35" name="图片 8">
            <a:extLst>
              <a:ext uri="{FF2B5EF4-FFF2-40B4-BE49-F238E27FC236}">
                <a16:creationId xmlns:a16="http://schemas.microsoft.com/office/drawing/2014/main" id="{B954A864-0842-9A49-90BF-74251F15B5E7}"/>
              </a:ext>
            </a:extLst>
          </p:cNvPr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00" b="6636"/>
          <a:stretch/>
        </p:blipFill>
        <p:spPr>
          <a:xfrm>
            <a:off x="7213507" y="1781046"/>
            <a:ext cx="5157787" cy="1964385"/>
          </a:xfrm>
          <a:prstGeom prst="rect">
            <a:avLst/>
          </a:prstGeom>
        </p:spPr>
      </p:pic>
      <p:sp>
        <p:nvSpPr>
          <p:cNvPr id="36" name="TextBox 61">
            <a:extLst>
              <a:ext uri="{FF2B5EF4-FFF2-40B4-BE49-F238E27FC236}">
                <a16:creationId xmlns:a16="http://schemas.microsoft.com/office/drawing/2014/main" id="{C4837673-5D7E-7B43-8DD2-918841C6BEE0}"/>
              </a:ext>
            </a:extLst>
          </p:cNvPr>
          <p:cNvSpPr txBox="1"/>
          <p:nvPr/>
        </p:nvSpPr>
        <p:spPr>
          <a:xfrm>
            <a:off x="7254097" y="1396564"/>
            <a:ext cx="4634335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867"/>
              </a:lnSpc>
              <a:spcAft>
                <a:spcPts val="1600"/>
              </a:spcAft>
            </a:pPr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Regular"/>
                <a:cs typeface="Lato Regular"/>
              </a:rPr>
              <a:t>Profile first &amp; Archaeological Unit first</a:t>
            </a:r>
          </a:p>
          <a:p>
            <a:pPr>
              <a:lnSpc>
                <a:spcPts val="1867"/>
              </a:lnSpc>
              <a:spcAft>
                <a:spcPts val="1600"/>
              </a:spcAft>
            </a:pPr>
            <a:endParaRPr lang="en-US" altLang="zh-CN" b="1" dirty="0">
              <a:solidFill>
                <a:schemeClr val="tx1">
                  <a:lumMod val="65000"/>
                  <a:lumOff val="35000"/>
                </a:schemeClr>
              </a:solidFill>
              <a:latin typeface="Lato Regular"/>
              <a:cs typeface="Lato Regular"/>
            </a:endParaRPr>
          </a:p>
        </p:txBody>
      </p:sp>
      <p:sp>
        <p:nvSpPr>
          <p:cNvPr id="37" name="Rectangle 7">
            <a:extLst>
              <a:ext uri="{FF2B5EF4-FFF2-40B4-BE49-F238E27FC236}">
                <a16:creationId xmlns:a16="http://schemas.microsoft.com/office/drawing/2014/main" id="{2063779D-140F-4346-A7C5-B16235209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62392"/>
            <a:ext cx="12371293" cy="637987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</a:ln>
        </p:spPr>
        <p:txBody>
          <a:bodyPr wrap="none" lIns="67108" tIns="33554" rIns="67108" bIns="33554" anchor="ctr"/>
          <a:lstStyle/>
          <a:p>
            <a:endParaRPr lang="zh-CN" altLang="en-US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38" name="文本框 8">
            <a:extLst>
              <a:ext uri="{FF2B5EF4-FFF2-40B4-BE49-F238E27FC236}">
                <a16:creationId xmlns:a16="http://schemas.microsoft.com/office/drawing/2014/main" id="{767EE1E4-F800-A142-85B0-D501BDCDD6E1}"/>
              </a:ext>
            </a:extLst>
          </p:cNvPr>
          <p:cNvSpPr txBox="1"/>
          <p:nvPr/>
        </p:nvSpPr>
        <p:spPr>
          <a:xfrm>
            <a:off x="1250471" y="5601582"/>
            <a:ext cx="9466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Thank you for your</a:t>
            </a:r>
            <a:r>
              <a:rPr lang="zh-CN" altLang="en-US" sz="2800" b="1" dirty="0"/>
              <a:t> </a:t>
            </a:r>
            <a:r>
              <a:rPr lang="en-US" altLang="zh-CN" sz="2800" b="1" dirty="0"/>
              <a:t>attention</a:t>
            </a:r>
            <a:r>
              <a:rPr lang="en-US" sz="2800" b="1" dirty="0"/>
              <a:t>!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706F98A1-CE36-434C-9061-26D2FF9CD4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96472" y="5579394"/>
            <a:ext cx="627443" cy="627443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52B1A3AF-92AE-F44F-AC33-0F1F34B2D0DD}"/>
              </a:ext>
            </a:extLst>
          </p:cNvPr>
          <p:cNvSpPr txBox="1"/>
          <p:nvPr/>
        </p:nvSpPr>
        <p:spPr>
          <a:xfrm>
            <a:off x="897244" y="4840466"/>
            <a:ext cx="2800442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dirty="0">
                <a:ln>
                  <a:solidFill>
                    <a:schemeClr val="bg1"/>
                  </a:solidFill>
                </a:ln>
              </a:rPr>
              <a:t>Credit to </a:t>
            </a:r>
            <a:r>
              <a:rPr lang="en-US" sz="1000" dirty="0" err="1">
                <a:ln>
                  <a:solidFill>
                    <a:schemeClr val="bg1"/>
                  </a:solidFill>
                </a:ln>
              </a:rPr>
              <a:t>Yangshao</a:t>
            </a:r>
            <a:r>
              <a:rPr lang="en-US" sz="1000" dirty="0">
                <a:ln>
                  <a:solidFill>
                    <a:schemeClr val="bg1"/>
                  </a:solidFill>
                </a:ln>
              </a:rPr>
              <a:t> Museum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CC27AAE-79DE-8C42-BE60-62E6E1692003}"/>
              </a:ext>
            </a:extLst>
          </p:cNvPr>
          <p:cNvSpPr txBox="1"/>
          <p:nvPr/>
        </p:nvSpPr>
        <p:spPr>
          <a:xfrm>
            <a:off x="7423694" y="5033963"/>
            <a:ext cx="3864314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Joseph G. Anderson </a:t>
            </a:r>
            <a:r>
              <a:rPr lang="zh-CN" altLang="en-US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Zhujiazhai</a:t>
            </a:r>
            <a:r>
              <a:rPr lang="zh-CN" altLang="en-US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zh-CN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Archaeological</a:t>
            </a:r>
            <a:r>
              <a:rPr lang="zh-CN" altLang="en-US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zh-CN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Site</a:t>
            </a:r>
            <a:r>
              <a:rPr lang="en-US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r>
              <a:rPr lang="zh-CN" altLang="en-US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19</a:t>
            </a:r>
            <a:r>
              <a:rPr lang="en-US" altLang="zh-CN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45</a:t>
            </a:r>
            <a:r>
              <a:rPr lang="en-US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r>
              <a:rPr lang="zh-CN" altLang="en-US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pp. 5</a:t>
            </a:r>
          </a:p>
        </p:txBody>
      </p:sp>
    </p:spTree>
    <p:extLst>
      <p:ext uri="{BB962C8B-B14F-4D97-AF65-F5344CB8AC3E}">
        <p14:creationId xmlns:p14="http://schemas.microsoft.com/office/powerpoint/2010/main" val="101953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矩形: 圆角 2">
            <a:extLst>
              <a:ext uri="{FF2B5EF4-FFF2-40B4-BE49-F238E27FC236}">
                <a16:creationId xmlns:a16="http://schemas.microsoft.com/office/drawing/2014/main" id="{3F2533F1-1383-B146-B073-E2BFF93A4CA6}"/>
              </a:ext>
            </a:extLst>
          </p:cNvPr>
          <p:cNvSpPr/>
          <p:nvPr/>
        </p:nvSpPr>
        <p:spPr>
          <a:xfrm>
            <a:off x="1123246" y="216577"/>
            <a:ext cx="11185060" cy="445159"/>
          </a:xfrm>
          <a:prstGeom prst="roundRect">
            <a:avLst/>
          </a:prstGeom>
          <a:gradFill flip="none" rotWithShape="1">
            <a:gsLst>
              <a:gs pos="0">
                <a:srgbClr val="C00000"/>
              </a:gs>
              <a:gs pos="78000">
                <a:srgbClr val="C00000"/>
              </a:gs>
              <a:gs pos="100000">
                <a:srgbClr val="C00000">
                  <a:alpha val="52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CACD25C-CA00-EF4A-BCD9-098EE1A665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1017" y="1390196"/>
            <a:ext cx="4351338" cy="4351338"/>
          </a:xfrm>
        </p:spPr>
      </p:pic>
      <p:sp>
        <p:nvSpPr>
          <p:cNvPr id="7" name="矩形: 圆角 1">
            <a:extLst>
              <a:ext uri="{FF2B5EF4-FFF2-40B4-BE49-F238E27FC236}">
                <a16:creationId xmlns:a16="http://schemas.microsoft.com/office/drawing/2014/main" id="{CBBDA819-FE10-064E-A222-9828DD9748F1}"/>
              </a:ext>
            </a:extLst>
          </p:cNvPr>
          <p:cNvSpPr/>
          <p:nvPr/>
        </p:nvSpPr>
        <p:spPr>
          <a:xfrm>
            <a:off x="-340400" y="216577"/>
            <a:ext cx="917916" cy="445159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675965cf-ac6f-497e-b57c-73e50b9e96a7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1112BF60-C40D-9144-80A2-D02804DE5570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0904621" y="279881"/>
            <a:ext cx="1132714" cy="318550"/>
            <a:chOff x="2805112" y="2505075"/>
            <a:chExt cx="6580821" cy="1850707"/>
          </a:xfrm>
          <a:solidFill>
            <a:schemeClr val="bg1"/>
          </a:solidFill>
        </p:grpSpPr>
        <p:sp>
          <p:nvSpPr>
            <p:cNvPr id="10" name="išļîde">
              <a:extLst>
                <a:ext uri="{FF2B5EF4-FFF2-40B4-BE49-F238E27FC236}">
                  <a16:creationId xmlns:a16="http://schemas.microsoft.com/office/drawing/2014/main" id="{C7FB69C0-D2A4-0240-A11D-C0F45C1E9BED}"/>
                </a:ext>
              </a:extLst>
            </p:cNvPr>
            <p:cNvSpPr/>
            <p:nvPr/>
          </p:nvSpPr>
          <p:spPr>
            <a:xfrm>
              <a:off x="2805112" y="2505075"/>
              <a:ext cx="1849755" cy="1850707"/>
            </a:xfrm>
            <a:custGeom>
              <a:avLst/>
              <a:gdLst>
                <a:gd name="connsiteX0" fmla="*/ 807720 w 1849755"/>
                <a:gd name="connsiteY0" fmla="*/ 1710690 h 1850707"/>
                <a:gd name="connsiteX1" fmla="*/ 789622 w 1849755"/>
                <a:gd name="connsiteY1" fmla="*/ 1733550 h 1850707"/>
                <a:gd name="connsiteX2" fmla="*/ 791527 w 1849755"/>
                <a:gd name="connsiteY2" fmla="*/ 1747837 h 1850707"/>
                <a:gd name="connsiteX3" fmla="*/ 812482 w 1849755"/>
                <a:gd name="connsiteY3" fmla="*/ 1763077 h 1850707"/>
                <a:gd name="connsiteX4" fmla="*/ 829627 w 1849755"/>
                <a:gd name="connsiteY4" fmla="*/ 1759267 h 1850707"/>
                <a:gd name="connsiteX5" fmla="*/ 838200 w 1849755"/>
                <a:gd name="connsiteY5" fmla="*/ 1744027 h 1850707"/>
                <a:gd name="connsiteX6" fmla="*/ 827722 w 1849755"/>
                <a:gd name="connsiteY6" fmla="*/ 1722120 h 1850707"/>
                <a:gd name="connsiteX7" fmla="*/ 810577 w 1849755"/>
                <a:gd name="connsiteY7" fmla="*/ 1711642 h 1850707"/>
                <a:gd name="connsiteX8" fmla="*/ 1232535 w 1849755"/>
                <a:gd name="connsiteY8" fmla="*/ 1657350 h 1850707"/>
                <a:gd name="connsiteX9" fmla="*/ 1229678 w 1849755"/>
                <a:gd name="connsiteY9" fmla="*/ 1685925 h 1850707"/>
                <a:gd name="connsiteX10" fmla="*/ 1238250 w 1849755"/>
                <a:gd name="connsiteY10" fmla="*/ 1697355 h 1850707"/>
                <a:gd name="connsiteX11" fmla="*/ 1263968 w 1849755"/>
                <a:gd name="connsiteY11" fmla="*/ 1699260 h 1850707"/>
                <a:gd name="connsiteX12" fmla="*/ 1276350 w 1849755"/>
                <a:gd name="connsiteY12" fmla="*/ 1686878 h 1850707"/>
                <a:gd name="connsiteX13" fmla="*/ 1275397 w 1849755"/>
                <a:gd name="connsiteY13" fmla="*/ 1670685 h 1850707"/>
                <a:gd name="connsiteX14" fmla="*/ 1255395 w 1849755"/>
                <a:gd name="connsiteY14" fmla="*/ 1657350 h 1850707"/>
                <a:gd name="connsiteX15" fmla="*/ 1235393 w 1849755"/>
                <a:gd name="connsiteY15" fmla="*/ 1657350 h 1850707"/>
                <a:gd name="connsiteX16" fmla="*/ 1024890 w 1849755"/>
                <a:gd name="connsiteY16" fmla="*/ 1654493 h 1850707"/>
                <a:gd name="connsiteX17" fmla="*/ 1010602 w 1849755"/>
                <a:gd name="connsiteY17" fmla="*/ 1667828 h 1850707"/>
                <a:gd name="connsiteX18" fmla="*/ 1010602 w 1849755"/>
                <a:gd name="connsiteY18" fmla="*/ 1683068 h 1850707"/>
                <a:gd name="connsiteX19" fmla="*/ 1019175 w 1849755"/>
                <a:gd name="connsiteY19" fmla="*/ 1704023 h 1850707"/>
                <a:gd name="connsiteX20" fmla="*/ 1035367 w 1849755"/>
                <a:gd name="connsiteY20" fmla="*/ 1708785 h 1850707"/>
                <a:gd name="connsiteX21" fmla="*/ 1049655 w 1849755"/>
                <a:gd name="connsiteY21" fmla="*/ 1697355 h 1850707"/>
                <a:gd name="connsiteX22" fmla="*/ 1049655 w 1849755"/>
                <a:gd name="connsiteY22" fmla="*/ 1684020 h 1850707"/>
                <a:gd name="connsiteX23" fmla="*/ 1041082 w 1849755"/>
                <a:gd name="connsiteY23" fmla="*/ 1660208 h 1850707"/>
                <a:gd name="connsiteX24" fmla="*/ 1024890 w 1849755"/>
                <a:gd name="connsiteY24" fmla="*/ 1654493 h 1850707"/>
                <a:gd name="connsiteX25" fmla="*/ 827722 w 1849755"/>
                <a:gd name="connsiteY25" fmla="*/ 1653540 h 1850707"/>
                <a:gd name="connsiteX26" fmla="*/ 812482 w 1849755"/>
                <a:gd name="connsiteY26" fmla="*/ 1656397 h 1850707"/>
                <a:gd name="connsiteX27" fmla="*/ 805815 w 1849755"/>
                <a:gd name="connsiteY27" fmla="*/ 1667827 h 1850707"/>
                <a:gd name="connsiteX28" fmla="*/ 810577 w 1849755"/>
                <a:gd name="connsiteY28" fmla="*/ 1681162 h 1850707"/>
                <a:gd name="connsiteX29" fmla="*/ 820102 w 1849755"/>
                <a:gd name="connsiteY29" fmla="*/ 1688782 h 1850707"/>
                <a:gd name="connsiteX30" fmla="*/ 826770 w 1849755"/>
                <a:gd name="connsiteY30" fmla="*/ 1692592 h 1850707"/>
                <a:gd name="connsiteX31" fmla="*/ 831532 w 1849755"/>
                <a:gd name="connsiteY31" fmla="*/ 1695450 h 1850707"/>
                <a:gd name="connsiteX32" fmla="*/ 846772 w 1849755"/>
                <a:gd name="connsiteY32" fmla="*/ 1676400 h 1850707"/>
                <a:gd name="connsiteX33" fmla="*/ 842962 w 1849755"/>
                <a:gd name="connsiteY33" fmla="*/ 1661160 h 1850707"/>
                <a:gd name="connsiteX34" fmla="*/ 827722 w 1849755"/>
                <a:gd name="connsiteY34" fmla="*/ 1653540 h 1850707"/>
                <a:gd name="connsiteX35" fmla="*/ 831532 w 1849755"/>
                <a:gd name="connsiteY35" fmla="*/ 1644967 h 1850707"/>
                <a:gd name="connsiteX36" fmla="*/ 858202 w 1849755"/>
                <a:gd name="connsiteY36" fmla="*/ 1656397 h 1850707"/>
                <a:gd name="connsiteX37" fmla="*/ 864870 w 1849755"/>
                <a:gd name="connsiteY37" fmla="*/ 1677352 h 1850707"/>
                <a:gd name="connsiteX38" fmla="*/ 842010 w 1849755"/>
                <a:gd name="connsiteY38" fmla="*/ 1701165 h 1850707"/>
                <a:gd name="connsiteX39" fmla="*/ 860107 w 1849755"/>
                <a:gd name="connsiteY39" fmla="*/ 1717357 h 1850707"/>
                <a:gd name="connsiteX40" fmla="*/ 862012 w 1849755"/>
                <a:gd name="connsiteY40" fmla="*/ 1736407 h 1850707"/>
                <a:gd name="connsiteX41" fmla="*/ 855345 w 1849755"/>
                <a:gd name="connsiteY41" fmla="*/ 1754505 h 1850707"/>
                <a:gd name="connsiteX42" fmla="*/ 825817 w 1849755"/>
                <a:gd name="connsiteY42" fmla="*/ 1772602 h 1850707"/>
                <a:gd name="connsiteX43" fmla="*/ 807720 w 1849755"/>
                <a:gd name="connsiteY43" fmla="*/ 1772602 h 1850707"/>
                <a:gd name="connsiteX44" fmla="*/ 774382 w 1849755"/>
                <a:gd name="connsiteY44" fmla="*/ 1752600 h 1850707"/>
                <a:gd name="connsiteX45" fmla="*/ 771525 w 1849755"/>
                <a:gd name="connsiteY45" fmla="*/ 1733550 h 1850707"/>
                <a:gd name="connsiteX46" fmla="*/ 784860 w 1849755"/>
                <a:gd name="connsiteY46" fmla="*/ 1712595 h 1850707"/>
                <a:gd name="connsiteX47" fmla="*/ 800100 w 1849755"/>
                <a:gd name="connsiteY47" fmla="*/ 1705927 h 1850707"/>
                <a:gd name="connsiteX48" fmla="*/ 783907 w 1849755"/>
                <a:gd name="connsiteY48" fmla="*/ 1674495 h 1850707"/>
                <a:gd name="connsiteX49" fmla="*/ 809625 w 1849755"/>
                <a:gd name="connsiteY49" fmla="*/ 1645920 h 1850707"/>
                <a:gd name="connsiteX50" fmla="*/ 831532 w 1849755"/>
                <a:gd name="connsiteY50" fmla="*/ 1644967 h 1850707"/>
                <a:gd name="connsiteX51" fmla="*/ 1028700 w 1849755"/>
                <a:gd name="connsiteY51" fmla="*/ 1644015 h 1850707"/>
                <a:gd name="connsiteX52" fmla="*/ 1070610 w 1849755"/>
                <a:gd name="connsiteY52" fmla="*/ 1661160 h 1850707"/>
                <a:gd name="connsiteX53" fmla="*/ 1077277 w 1849755"/>
                <a:gd name="connsiteY53" fmla="*/ 1689735 h 1850707"/>
                <a:gd name="connsiteX54" fmla="*/ 1073467 w 1849755"/>
                <a:gd name="connsiteY54" fmla="*/ 1730693 h 1850707"/>
                <a:gd name="connsiteX55" fmla="*/ 1050607 w 1849755"/>
                <a:gd name="connsiteY55" fmla="*/ 1761173 h 1850707"/>
                <a:gd name="connsiteX56" fmla="*/ 1014412 w 1849755"/>
                <a:gd name="connsiteY56" fmla="*/ 1776413 h 1850707"/>
                <a:gd name="connsiteX57" fmla="*/ 1005840 w 1849755"/>
                <a:gd name="connsiteY57" fmla="*/ 1771650 h 1850707"/>
                <a:gd name="connsiteX58" fmla="*/ 1007745 w 1849755"/>
                <a:gd name="connsiteY58" fmla="*/ 1767840 h 1850707"/>
                <a:gd name="connsiteX59" fmla="*/ 1015365 w 1849755"/>
                <a:gd name="connsiteY59" fmla="*/ 1767840 h 1850707"/>
                <a:gd name="connsiteX60" fmla="*/ 1042035 w 1849755"/>
                <a:gd name="connsiteY60" fmla="*/ 1753553 h 1850707"/>
                <a:gd name="connsiteX61" fmla="*/ 1049655 w 1849755"/>
                <a:gd name="connsiteY61" fmla="*/ 1741170 h 1850707"/>
                <a:gd name="connsiteX62" fmla="*/ 1054417 w 1849755"/>
                <a:gd name="connsiteY62" fmla="*/ 1706880 h 1850707"/>
                <a:gd name="connsiteX63" fmla="*/ 1039177 w 1849755"/>
                <a:gd name="connsiteY63" fmla="*/ 1722120 h 1850707"/>
                <a:gd name="connsiteX64" fmla="*/ 1024890 w 1849755"/>
                <a:gd name="connsiteY64" fmla="*/ 1725930 h 1850707"/>
                <a:gd name="connsiteX65" fmla="*/ 1002030 w 1849755"/>
                <a:gd name="connsiteY65" fmla="*/ 1720215 h 1850707"/>
                <a:gd name="connsiteX66" fmla="*/ 989647 w 1849755"/>
                <a:gd name="connsiteY66" fmla="*/ 1695450 h 1850707"/>
                <a:gd name="connsiteX67" fmla="*/ 1004887 w 1849755"/>
                <a:gd name="connsiteY67" fmla="*/ 1653540 h 1850707"/>
                <a:gd name="connsiteX68" fmla="*/ 1028700 w 1849755"/>
                <a:gd name="connsiteY68" fmla="*/ 1644015 h 1850707"/>
                <a:gd name="connsiteX69" fmla="*/ 1236345 w 1849755"/>
                <a:gd name="connsiteY69" fmla="*/ 1598295 h 1850707"/>
                <a:gd name="connsiteX70" fmla="*/ 1219200 w 1849755"/>
                <a:gd name="connsiteY70" fmla="*/ 1600200 h 1850707"/>
                <a:gd name="connsiteX71" fmla="*/ 1207770 w 1849755"/>
                <a:gd name="connsiteY71" fmla="*/ 1610678 h 1850707"/>
                <a:gd name="connsiteX72" fmla="*/ 1207770 w 1849755"/>
                <a:gd name="connsiteY72" fmla="*/ 1624013 h 1850707"/>
                <a:gd name="connsiteX73" fmla="*/ 1219200 w 1849755"/>
                <a:gd name="connsiteY73" fmla="*/ 1633538 h 1850707"/>
                <a:gd name="connsiteX74" fmla="*/ 1230630 w 1849755"/>
                <a:gd name="connsiteY74" fmla="*/ 1634490 h 1850707"/>
                <a:gd name="connsiteX75" fmla="*/ 1238250 w 1849755"/>
                <a:gd name="connsiteY75" fmla="*/ 1634490 h 1850707"/>
                <a:gd name="connsiteX76" fmla="*/ 1243965 w 1849755"/>
                <a:gd name="connsiteY76" fmla="*/ 1634490 h 1850707"/>
                <a:gd name="connsiteX77" fmla="*/ 1247775 w 1849755"/>
                <a:gd name="connsiteY77" fmla="*/ 1608773 h 1850707"/>
                <a:gd name="connsiteX78" fmla="*/ 1236345 w 1849755"/>
                <a:gd name="connsiteY78" fmla="*/ 1598295 h 1850707"/>
                <a:gd name="connsiteX79" fmla="*/ 580073 w 1849755"/>
                <a:gd name="connsiteY79" fmla="*/ 1586865 h 1850707"/>
                <a:gd name="connsiteX80" fmla="*/ 639128 w 1849755"/>
                <a:gd name="connsiteY80" fmla="*/ 1592580 h 1850707"/>
                <a:gd name="connsiteX81" fmla="*/ 640080 w 1849755"/>
                <a:gd name="connsiteY81" fmla="*/ 1594485 h 1850707"/>
                <a:gd name="connsiteX82" fmla="*/ 632460 w 1849755"/>
                <a:gd name="connsiteY82" fmla="*/ 1608772 h 1850707"/>
                <a:gd name="connsiteX83" fmla="*/ 622935 w 1849755"/>
                <a:gd name="connsiteY83" fmla="*/ 1627822 h 1850707"/>
                <a:gd name="connsiteX84" fmla="*/ 607695 w 1849755"/>
                <a:gd name="connsiteY84" fmla="*/ 1660207 h 1850707"/>
                <a:gd name="connsiteX85" fmla="*/ 591503 w 1849755"/>
                <a:gd name="connsiteY85" fmla="*/ 1698307 h 1850707"/>
                <a:gd name="connsiteX86" fmla="*/ 593408 w 1849755"/>
                <a:gd name="connsiteY86" fmla="*/ 1702117 h 1850707"/>
                <a:gd name="connsiteX87" fmla="*/ 608648 w 1849755"/>
                <a:gd name="connsiteY87" fmla="*/ 1710690 h 1850707"/>
                <a:gd name="connsiteX88" fmla="*/ 609600 w 1849755"/>
                <a:gd name="connsiteY88" fmla="*/ 1711642 h 1850707"/>
                <a:gd name="connsiteX89" fmla="*/ 609600 w 1849755"/>
                <a:gd name="connsiteY89" fmla="*/ 1717357 h 1850707"/>
                <a:gd name="connsiteX90" fmla="*/ 608648 w 1849755"/>
                <a:gd name="connsiteY90" fmla="*/ 1718310 h 1850707"/>
                <a:gd name="connsiteX91" fmla="*/ 580073 w 1849755"/>
                <a:gd name="connsiteY91" fmla="*/ 1704975 h 1850707"/>
                <a:gd name="connsiteX92" fmla="*/ 544830 w 1849755"/>
                <a:gd name="connsiteY92" fmla="*/ 1689735 h 1850707"/>
                <a:gd name="connsiteX93" fmla="*/ 543878 w 1849755"/>
                <a:gd name="connsiteY93" fmla="*/ 1688782 h 1850707"/>
                <a:gd name="connsiteX94" fmla="*/ 545783 w 1849755"/>
                <a:gd name="connsiteY94" fmla="*/ 1684020 h 1850707"/>
                <a:gd name="connsiteX95" fmla="*/ 546735 w 1849755"/>
                <a:gd name="connsiteY95" fmla="*/ 1684020 h 1850707"/>
                <a:gd name="connsiteX96" fmla="*/ 555308 w 1849755"/>
                <a:gd name="connsiteY96" fmla="*/ 1686877 h 1850707"/>
                <a:gd name="connsiteX97" fmla="*/ 564833 w 1849755"/>
                <a:gd name="connsiteY97" fmla="*/ 1689735 h 1850707"/>
                <a:gd name="connsiteX98" fmla="*/ 568643 w 1849755"/>
                <a:gd name="connsiteY98" fmla="*/ 1687830 h 1850707"/>
                <a:gd name="connsiteX99" fmla="*/ 584835 w 1849755"/>
                <a:gd name="connsiteY99" fmla="*/ 1656397 h 1850707"/>
                <a:gd name="connsiteX100" fmla="*/ 594360 w 1849755"/>
                <a:gd name="connsiteY100" fmla="*/ 1635442 h 1850707"/>
                <a:gd name="connsiteX101" fmla="*/ 604838 w 1849755"/>
                <a:gd name="connsiteY101" fmla="*/ 1611630 h 1850707"/>
                <a:gd name="connsiteX102" fmla="*/ 607695 w 1849755"/>
                <a:gd name="connsiteY102" fmla="*/ 1604962 h 1850707"/>
                <a:gd name="connsiteX103" fmla="*/ 607695 w 1849755"/>
                <a:gd name="connsiteY103" fmla="*/ 1600200 h 1850707"/>
                <a:gd name="connsiteX104" fmla="*/ 601980 w 1849755"/>
                <a:gd name="connsiteY104" fmla="*/ 1600200 h 1850707"/>
                <a:gd name="connsiteX105" fmla="*/ 578168 w 1849755"/>
                <a:gd name="connsiteY105" fmla="*/ 1600200 h 1850707"/>
                <a:gd name="connsiteX106" fmla="*/ 577215 w 1849755"/>
                <a:gd name="connsiteY106" fmla="*/ 1599247 h 1850707"/>
                <a:gd name="connsiteX107" fmla="*/ 580073 w 1849755"/>
                <a:gd name="connsiteY107" fmla="*/ 1587817 h 1850707"/>
                <a:gd name="connsiteX108" fmla="*/ 1245870 w 1849755"/>
                <a:gd name="connsiteY108" fmla="*/ 1585913 h 1850707"/>
                <a:gd name="connsiteX109" fmla="*/ 1263015 w 1849755"/>
                <a:gd name="connsiteY109" fmla="*/ 1600200 h 1850707"/>
                <a:gd name="connsiteX110" fmla="*/ 1256347 w 1849755"/>
                <a:gd name="connsiteY110" fmla="*/ 1632585 h 1850707"/>
                <a:gd name="connsiteX111" fmla="*/ 1280160 w 1849755"/>
                <a:gd name="connsiteY111" fmla="*/ 1636395 h 1850707"/>
                <a:gd name="connsiteX112" fmla="*/ 1292543 w 1849755"/>
                <a:gd name="connsiteY112" fmla="*/ 1651635 h 1850707"/>
                <a:gd name="connsiteX113" fmla="*/ 1296353 w 1849755"/>
                <a:gd name="connsiteY113" fmla="*/ 1670685 h 1850707"/>
                <a:gd name="connsiteX114" fmla="*/ 1280160 w 1849755"/>
                <a:gd name="connsiteY114" fmla="*/ 1701165 h 1850707"/>
                <a:gd name="connsiteX115" fmla="*/ 1263968 w 1849755"/>
                <a:gd name="connsiteY115" fmla="*/ 1710690 h 1850707"/>
                <a:gd name="connsiteX116" fmla="*/ 1224915 w 1849755"/>
                <a:gd name="connsiteY116" fmla="*/ 1710690 h 1850707"/>
                <a:gd name="connsiteX117" fmla="*/ 1212533 w 1849755"/>
                <a:gd name="connsiteY117" fmla="*/ 1696403 h 1850707"/>
                <a:gd name="connsiteX118" fmla="*/ 1212533 w 1849755"/>
                <a:gd name="connsiteY118" fmla="*/ 1671638 h 1850707"/>
                <a:gd name="connsiteX119" fmla="*/ 1222058 w 1849755"/>
                <a:gd name="connsiteY119" fmla="*/ 1658303 h 1850707"/>
                <a:gd name="connsiteX120" fmla="*/ 1191578 w 1849755"/>
                <a:gd name="connsiteY120" fmla="*/ 1639253 h 1850707"/>
                <a:gd name="connsiteX121" fmla="*/ 1199198 w 1849755"/>
                <a:gd name="connsiteY121" fmla="*/ 1602105 h 1850707"/>
                <a:gd name="connsiteX122" fmla="*/ 1217295 w 1849755"/>
                <a:gd name="connsiteY122" fmla="*/ 1589723 h 1850707"/>
                <a:gd name="connsiteX123" fmla="*/ 1245870 w 1849755"/>
                <a:gd name="connsiteY123" fmla="*/ 1585913 h 1850707"/>
                <a:gd name="connsiteX124" fmla="*/ 156210 w 1849755"/>
                <a:gd name="connsiteY124" fmla="*/ 1192530 h 1850707"/>
                <a:gd name="connsiteX125" fmla="*/ 139065 w 1849755"/>
                <a:gd name="connsiteY125" fmla="*/ 1204912 h 1850707"/>
                <a:gd name="connsiteX126" fmla="*/ 140018 w 1849755"/>
                <a:gd name="connsiteY126" fmla="*/ 1225867 h 1850707"/>
                <a:gd name="connsiteX127" fmla="*/ 142875 w 1849755"/>
                <a:gd name="connsiteY127" fmla="*/ 1232535 h 1850707"/>
                <a:gd name="connsiteX128" fmla="*/ 193358 w 1849755"/>
                <a:gd name="connsiteY128" fmla="*/ 1213485 h 1850707"/>
                <a:gd name="connsiteX129" fmla="*/ 192405 w 1849755"/>
                <a:gd name="connsiteY129" fmla="*/ 1209675 h 1850707"/>
                <a:gd name="connsiteX130" fmla="*/ 179070 w 1849755"/>
                <a:gd name="connsiteY130" fmla="*/ 1192530 h 1850707"/>
                <a:gd name="connsiteX131" fmla="*/ 156210 w 1849755"/>
                <a:gd name="connsiteY131" fmla="*/ 1192530 h 1850707"/>
                <a:gd name="connsiteX132" fmla="*/ 159068 w 1849755"/>
                <a:gd name="connsiteY132" fmla="*/ 1161097 h 1850707"/>
                <a:gd name="connsiteX133" fmla="*/ 174308 w 1849755"/>
                <a:gd name="connsiteY133" fmla="*/ 1167765 h 1850707"/>
                <a:gd name="connsiteX134" fmla="*/ 186690 w 1849755"/>
                <a:gd name="connsiteY134" fmla="*/ 1182052 h 1850707"/>
                <a:gd name="connsiteX135" fmla="*/ 196215 w 1849755"/>
                <a:gd name="connsiteY135" fmla="*/ 1202055 h 1850707"/>
                <a:gd name="connsiteX136" fmla="*/ 200025 w 1849755"/>
                <a:gd name="connsiteY136" fmla="*/ 1211580 h 1850707"/>
                <a:gd name="connsiteX137" fmla="*/ 232410 w 1849755"/>
                <a:gd name="connsiteY137" fmla="*/ 1199197 h 1850707"/>
                <a:gd name="connsiteX138" fmla="*/ 237173 w 1849755"/>
                <a:gd name="connsiteY138" fmla="*/ 1196340 h 1850707"/>
                <a:gd name="connsiteX139" fmla="*/ 239078 w 1849755"/>
                <a:gd name="connsiteY139" fmla="*/ 1190625 h 1850707"/>
                <a:gd name="connsiteX140" fmla="*/ 238125 w 1849755"/>
                <a:gd name="connsiteY140" fmla="*/ 1184910 h 1850707"/>
                <a:gd name="connsiteX141" fmla="*/ 237173 w 1849755"/>
                <a:gd name="connsiteY141" fmla="*/ 1178242 h 1850707"/>
                <a:gd name="connsiteX142" fmla="*/ 243840 w 1849755"/>
                <a:gd name="connsiteY142" fmla="*/ 1175385 h 1850707"/>
                <a:gd name="connsiteX143" fmla="*/ 267653 w 1849755"/>
                <a:gd name="connsiteY143" fmla="*/ 1237297 h 1850707"/>
                <a:gd name="connsiteX144" fmla="*/ 260985 w 1849755"/>
                <a:gd name="connsiteY144" fmla="*/ 1239202 h 1850707"/>
                <a:gd name="connsiteX145" fmla="*/ 258128 w 1849755"/>
                <a:gd name="connsiteY145" fmla="*/ 1233487 h 1850707"/>
                <a:gd name="connsiteX146" fmla="*/ 255270 w 1849755"/>
                <a:gd name="connsiteY146" fmla="*/ 1228725 h 1850707"/>
                <a:gd name="connsiteX147" fmla="*/ 250508 w 1849755"/>
                <a:gd name="connsiteY147" fmla="*/ 1225867 h 1850707"/>
                <a:gd name="connsiteX148" fmla="*/ 244793 w 1849755"/>
                <a:gd name="connsiteY148" fmla="*/ 1226820 h 1850707"/>
                <a:gd name="connsiteX149" fmla="*/ 164783 w 1849755"/>
                <a:gd name="connsiteY149" fmla="*/ 1257300 h 1850707"/>
                <a:gd name="connsiteX150" fmla="*/ 160020 w 1849755"/>
                <a:gd name="connsiteY150" fmla="*/ 1260157 h 1850707"/>
                <a:gd name="connsiteX151" fmla="*/ 158115 w 1849755"/>
                <a:gd name="connsiteY151" fmla="*/ 1265872 h 1850707"/>
                <a:gd name="connsiteX152" fmla="*/ 159068 w 1849755"/>
                <a:gd name="connsiteY152" fmla="*/ 1272540 h 1850707"/>
                <a:gd name="connsiteX153" fmla="*/ 160020 w 1849755"/>
                <a:gd name="connsiteY153" fmla="*/ 1278255 h 1850707"/>
                <a:gd name="connsiteX154" fmla="*/ 153353 w 1849755"/>
                <a:gd name="connsiteY154" fmla="*/ 1281112 h 1850707"/>
                <a:gd name="connsiteX155" fmla="*/ 129540 w 1849755"/>
                <a:gd name="connsiteY155" fmla="*/ 1218247 h 1850707"/>
                <a:gd name="connsiteX156" fmla="*/ 123825 w 1849755"/>
                <a:gd name="connsiteY156" fmla="*/ 1183005 h 1850707"/>
                <a:gd name="connsiteX157" fmla="*/ 140970 w 1849755"/>
                <a:gd name="connsiteY157" fmla="*/ 1163002 h 1850707"/>
                <a:gd name="connsiteX158" fmla="*/ 159068 w 1849755"/>
                <a:gd name="connsiteY158" fmla="*/ 1161097 h 1850707"/>
                <a:gd name="connsiteX159" fmla="*/ 1615440 w 1849755"/>
                <a:gd name="connsiteY159" fmla="*/ 1152525 h 1850707"/>
                <a:gd name="connsiteX160" fmla="*/ 1622107 w 1849755"/>
                <a:gd name="connsiteY160" fmla="*/ 1154430 h 1850707"/>
                <a:gd name="connsiteX161" fmla="*/ 1620202 w 1849755"/>
                <a:gd name="connsiteY161" fmla="*/ 1161097 h 1850707"/>
                <a:gd name="connsiteX162" fmla="*/ 1619250 w 1849755"/>
                <a:gd name="connsiteY162" fmla="*/ 1167765 h 1850707"/>
                <a:gd name="connsiteX163" fmla="*/ 1621155 w 1849755"/>
                <a:gd name="connsiteY163" fmla="*/ 1173480 h 1850707"/>
                <a:gd name="connsiteX164" fmla="*/ 1625917 w 1849755"/>
                <a:gd name="connsiteY164" fmla="*/ 1176337 h 1850707"/>
                <a:gd name="connsiteX165" fmla="*/ 1645920 w 1849755"/>
                <a:gd name="connsiteY165" fmla="*/ 1183957 h 1850707"/>
                <a:gd name="connsiteX166" fmla="*/ 1650682 w 1849755"/>
                <a:gd name="connsiteY166" fmla="*/ 1185862 h 1850707"/>
                <a:gd name="connsiteX167" fmla="*/ 1654492 w 1849755"/>
                <a:gd name="connsiteY167" fmla="*/ 1186815 h 1850707"/>
                <a:gd name="connsiteX168" fmla="*/ 1659255 w 1849755"/>
                <a:gd name="connsiteY168" fmla="*/ 1186815 h 1850707"/>
                <a:gd name="connsiteX169" fmla="*/ 1666875 w 1849755"/>
                <a:gd name="connsiteY169" fmla="*/ 1185862 h 1850707"/>
                <a:gd name="connsiteX170" fmla="*/ 1691640 w 1849755"/>
                <a:gd name="connsiteY170" fmla="*/ 1182052 h 1850707"/>
                <a:gd name="connsiteX171" fmla="*/ 1714500 w 1849755"/>
                <a:gd name="connsiteY171" fmla="*/ 1178242 h 1850707"/>
                <a:gd name="connsiteX172" fmla="*/ 1724025 w 1849755"/>
                <a:gd name="connsiteY172" fmla="*/ 1175385 h 1850707"/>
                <a:gd name="connsiteX173" fmla="*/ 1730692 w 1849755"/>
                <a:gd name="connsiteY173" fmla="*/ 1171575 h 1850707"/>
                <a:gd name="connsiteX174" fmla="*/ 1734502 w 1849755"/>
                <a:gd name="connsiteY174" fmla="*/ 1166812 h 1850707"/>
                <a:gd name="connsiteX175" fmla="*/ 1737360 w 1849755"/>
                <a:gd name="connsiteY175" fmla="*/ 1162050 h 1850707"/>
                <a:gd name="connsiteX176" fmla="*/ 1744027 w 1849755"/>
                <a:gd name="connsiteY176" fmla="*/ 1164907 h 1850707"/>
                <a:gd name="connsiteX177" fmla="*/ 1719262 w 1849755"/>
                <a:gd name="connsiteY177" fmla="*/ 1229677 h 1850707"/>
                <a:gd name="connsiteX178" fmla="*/ 1712595 w 1849755"/>
                <a:gd name="connsiteY178" fmla="*/ 1226820 h 1850707"/>
                <a:gd name="connsiteX179" fmla="*/ 1716405 w 1849755"/>
                <a:gd name="connsiteY179" fmla="*/ 1214437 h 1850707"/>
                <a:gd name="connsiteX180" fmla="*/ 1714500 w 1849755"/>
                <a:gd name="connsiteY180" fmla="*/ 1210627 h 1850707"/>
                <a:gd name="connsiteX181" fmla="*/ 1710690 w 1849755"/>
                <a:gd name="connsiteY181" fmla="*/ 1210627 h 1850707"/>
                <a:gd name="connsiteX182" fmla="*/ 1701165 w 1849755"/>
                <a:gd name="connsiteY182" fmla="*/ 1211580 h 1850707"/>
                <a:gd name="connsiteX183" fmla="*/ 1684020 w 1849755"/>
                <a:gd name="connsiteY183" fmla="*/ 1214437 h 1850707"/>
                <a:gd name="connsiteX184" fmla="*/ 1657350 w 1849755"/>
                <a:gd name="connsiteY184" fmla="*/ 1219200 h 1850707"/>
                <a:gd name="connsiteX185" fmla="*/ 1683067 w 1849755"/>
                <a:gd name="connsiteY185" fmla="*/ 1253490 h 1850707"/>
                <a:gd name="connsiteX186" fmla="*/ 1692592 w 1849755"/>
                <a:gd name="connsiteY186" fmla="*/ 1263967 h 1850707"/>
                <a:gd name="connsiteX187" fmla="*/ 1698307 w 1849755"/>
                <a:gd name="connsiteY187" fmla="*/ 1262062 h 1850707"/>
                <a:gd name="connsiteX188" fmla="*/ 1704022 w 1849755"/>
                <a:gd name="connsiteY188" fmla="*/ 1251585 h 1850707"/>
                <a:gd name="connsiteX189" fmla="*/ 1710690 w 1849755"/>
                <a:gd name="connsiteY189" fmla="*/ 1253490 h 1850707"/>
                <a:gd name="connsiteX190" fmla="*/ 1694497 w 1849755"/>
                <a:gd name="connsiteY190" fmla="*/ 1295400 h 1850707"/>
                <a:gd name="connsiteX191" fmla="*/ 1686877 w 1849755"/>
                <a:gd name="connsiteY191" fmla="*/ 1292542 h 1850707"/>
                <a:gd name="connsiteX192" fmla="*/ 1687830 w 1849755"/>
                <a:gd name="connsiteY192" fmla="*/ 1286827 h 1850707"/>
                <a:gd name="connsiteX193" fmla="*/ 1687830 w 1849755"/>
                <a:gd name="connsiteY193" fmla="*/ 1281112 h 1850707"/>
                <a:gd name="connsiteX194" fmla="*/ 1684972 w 1849755"/>
                <a:gd name="connsiteY194" fmla="*/ 1273492 h 1850707"/>
                <a:gd name="connsiteX195" fmla="*/ 1680210 w 1849755"/>
                <a:gd name="connsiteY195" fmla="*/ 1265872 h 1850707"/>
                <a:gd name="connsiteX196" fmla="*/ 1667827 w 1849755"/>
                <a:gd name="connsiteY196" fmla="*/ 1248727 h 1850707"/>
                <a:gd name="connsiteX197" fmla="*/ 1652587 w 1849755"/>
                <a:gd name="connsiteY197" fmla="*/ 1228725 h 1850707"/>
                <a:gd name="connsiteX198" fmla="*/ 1644015 w 1849755"/>
                <a:gd name="connsiteY198" fmla="*/ 1219200 h 1850707"/>
                <a:gd name="connsiteX199" fmla="*/ 1631632 w 1849755"/>
                <a:gd name="connsiteY199" fmla="*/ 1213485 h 1850707"/>
                <a:gd name="connsiteX200" fmla="*/ 1615440 w 1849755"/>
                <a:gd name="connsiteY200" fmla="*/ 1206817 h 1850707"/>
                <a:gd name="connsiteX201" fmla="*/ 1609725 w 1849755"/>
                <a:gd name="connsiteY201" fmla="*/ 1205865 h 1850707"/>
                <a:gd name="connsiteX202" fmla="*/ 1604962 w 1849755"/>
                <a:gd name="connsiteY202" fmla="*/ 1208722 h 1850707"/>
                <a:gd name="connsiteX203" fmla="*/ 1601152 w 1849755"/>
                <a:gd name="connsiteY203" fmla="*/ 1213485 h 1850707"/>
                <a:gd name="connsiteX204" fmla="*/ 1597342 w 1849755"/>
                <a:gd name="connsiteY204" fmla="*/ 1219200 h 1850707"/>
                <a:gd name="connsiteX205" fmla="*/ 1590675 w 1849755"/>
                <a:gd name="connsiteY205" fmla="*/ 1216342 h 1850707"/>
                <a:gd name="connsiteX206" fmla="*/ 1739265 w 1849755"/>
                <a:gd name="connsiteY206" fmla="*/ 964883 h 1850707"/>
                <a:gd name="connsiteX207" fmla="*/ 1773555 w 1849755"/>
                <a:gd name="connsiteY207" fmla="*/ 968693 h 1850707"/>
                <a:gd name="connsiteX208" fmla="*/ 1759267 w 1849755"/>
                <a:gd name="connsiteY208" fmla="*/ 1085850 h 1850707"/>
                <a:gd name="connsiteX209" fmla="*/ 1726882 w 1849755"/>
                <a:gd name="connsiteY209" fmla="*/ 1081088 h 1850707"/>
                <a:gd name="connsiteX210" fmla="*/ 1727835 w 1849755"/>
                <a:gd name="connsiteY210" fmla="*/ 1074420 h 1850707"/>
                <a:gd name="connsiteX211" fmla="*/ 1744980 w 1849755"/>
                <a:gd name="connsiteY211" fmla="*/ 1067753 h 1850707"/>
                <a:gd name="connsiteX212" fmla="*/ 1755457 w 1849755"/>
                <a:gd name="connsiteY212" fmla="*/ 1058228 h 1850707"/>
                <a:gd name="connsiteX213" fmla="*/ 1756410 w 1849755"/>
                <a:gd name="connsiteY213" fmla="*/ 1051560 h 1850707"/>
                <a:gd name="connsiteX214" fmla="*/ 1757362 w 1849755"/>
                <a:gd name="connsiteY214" fmla="*/ 1044893 h 1850707"/>
                <a:gd name="connsiteX215" fmla="*/ 1757362 w 1849755"/>
                <a:gd name="connsiteY215" fmla="*/ 1041083 h 1850707"/>
                <a:gd name="connsiteX216" fmla="*/ 1662112 w 1849755"/>
                <a:gd name="connsiteY216" fmla="*/ 1029653 h 1850707"/>
                <a:gd name="connsiteX217" fmla="*/ 1656397 w 1849755"/>
                <a:gd name="connsiteY217" fmla="*/ 1030605 h 1850707"/>
                <a:gd name="connsiteX218" fmla="*/ 1652587 w 1849755"/>
                <a:gd name="connsiteY218" fmla="*/ 1034415 h 1850707"/>
                <a:gd name="connsiteX219" fmla="*/ 1650682 w 1849755"/>
                <a:gd name="connsiteY219" fmla="*/ 1040130 h 1850707"/>
                <a:gd name="connsiteX220" fmla="*/ 1648777 w 1849755"/>
                <a:gd name="connsiteY220" fmla="*/ 1046798 h 1850707"/>
                <a:gd name="connsiteX221" fmla="*/ 1642110 w 1849755"/>
                <a:gd name="connsiteY221" fmla="*/ 1045845 h 1850707"/>
                <a:gd name="connsiteX222" fmla="*/ 1649730 w 1849755"/>
                <a:gd name="connsiteY222" fmla="*/ 978218 h 1850707"/>
                <a:gd name="connsiteX223" fmla="*/ 1656397 w 1849755"/>
                <a:gd name="connsiteY223" fmla="*/ 979170 h 1850707"/>
                <a:gd name="connsiteX224" fmla="*/ 1656397 w 1849755"/>
                <a:gd name="connsiteY224" fmla="*/ 985838 h 1850707"/>
                <a:gd name="connsiteX225" fmla="*/ 1656397 w 1849755"/>
                <a:gd name="connsiteY225" fmla="*/ 992505 h 1850707"/>
                <a:gd name="connsiteX226" fmla="*/ 1659255 w 1849755"/>
                <a:gd name="connsiteY226" fmla="*/ 997268 h 1850707"/>
                <a:gd name="connsiteX227" fmla="*/ 1664970 w 1849755"/>
                <a:gd name="connsiteY227" fmla="*/ 999173 h 1850707"/>
                <a:gd name="connsiteX228" fmla="*/ 1761172 w 1849755"/>
                <a:gd name="connsiteY228" fmla="*/ 1010603 h 1850707"/>
                <a:gd name="connsiteX229" fmla="*/ 1761172 w 1849755"/>
                <a:gd name="connsiteY229" fmla="*/ 1006793 h 1850707"/>
                <a:gd name="connsiteX230" fmla="*/ 1762125 w 1849755"/>
                <a:gd name="connsiteY230" fmla="*/ 1000125 h 1850707"/>
                <a:gd name="connsiteX231" fmla="*/ 1762125 w 1849755"/>
                <a:gd name="connsiteY231" fmla="*/ 993458 h 1850707"/>
                <a:gd name="connsiteX232" fmla="*/ 1753552 w 1849755"/>
                <a:gd name="connsiteY232" fmla="*/ 982028 h 1850707"/>
                <a:gd name="connsiteX233" fmla="*/ 1738312 w 1849755"/>
                <a:gd name="connsiteY233" fmla="*/ 971550 h 1850707"/>
                <a:gd name="connsiteX234" fmla="*/ 199073 w 1849755"/>
                <a:gd name="connsiteY234" fmla="*/ 952500 h 1850707"/>
                <a:gd name="connsiteX235" fmla="*/ 212408 w 1849755"/>
                <a:gd name="connsiteY235" fmla="*/ 1065847 h 1850707"/>
                <a:gd name="connsiteX236" fmla="*/ 205740 w 1849755"/>
                <a:gd name="connsiteY236" fmla="*/ 1066800 h 1850707"/>
                <a:gd name="connsiteX237" fmla="*/ 203835 w 1849755"/>
                <a:gd name="connsiteY237" fmla="*/ 1060132 h 1850707"/>
                <a:gd name="connsiteX238" fmla="*/ 201930 w 1849755"/>
                <a:gd name="connsiteY238" fmla="*/ 1054417 h 1850707"/>
                <a:gd name="connsiteX239" fmla="*/ 198120 w 1849755"/>
                <a:gd name="connsiteY239" fmla="*/ 1050607 h 1850707"/>
                <a:gd name="connsiteX240" fmla="*/ 192405 w 1849755"/>
                <a:gd name="connsiteY240" fmla="*/ 1050607 h 1850707"/>
                <a:gd name="connsiteX241" fmla="*/ 106680 w 1849755"/>
                <a:gd name="connsiteY241" fmla="*/ 1060132 h 1850707"/>
                <a:gd name="connsiteX242" fmla="*/ 101918 w 1849755"/>
                <a:gd name="connsiteY242" fmla="*/ 1062037 h 1850707"/>
                <a:gd name="connsiteX243" fmla="*/ 99060 w 1849755"/>
                <a:gd name="connsiteY243" fmla="*/ 1066800 h 1850707"/>
                <a:gd name="connsiteX244" fmla="*/ 98108 w 1849755"/>
                <a:gd name="connsiteY244" fmla="*/ 1073467 h 1850707"/>
                <a:gd name="connsiteX245" fmla="*/ 98108 w 1849755"/>
                <a:gd name="connsiteY245" fmla="*/ 1080135 h 1850707"/>
                <a:gd name="connsiteX246" fmla="*/ 91440 w 1849755"/>
                <a:gd name="connsiteY246" fmla="*/ 1081087 h 1850707"/>
                <a:gd name="connsiteX247" fmla="*/ 79058 w 1849755"/>
                <a:gd name="connsiteY247" fmla="*/ 973455 h 1850707"/>
                <a:gd name="connsiteX248" fmla="*/ 108585 w 1849755"/>
                <a:gd name="connsiteY248" fmla="*/ 971550 h 1850707"/>
                <a:gd name="connsiteX249" fmla="*/ 109538 w 1849755"/>
                <a:gd name="connsiteY249" fmla="*/ 978217 h 1850707"/>
                <a:gd name="connsiteX250" fmla="*/ 96203 w 1849755"/>
                <a:gd name="connsiteY250" fmla="*/ 988695 h 1850707"/>
                <a:gd name="connsiteX251" fmla="*/ 89535 w 1849755"/>
                <a:gd name="connsiteY251" fmla="*/ 1002030 h 1850707"/>
                <a:gd name="connsiteX252" fmla="*/ 89535 w 1849755"/>
                <a:gd name="connsiteY252" fmla="*/ 1008697 h 1850707"/>
                <a:gd name="connsiteX253" fmla="*/ 90488 w 1849755"/>
                <a:gd name="connsiteY253" fmla="*/ 1016317 h 1850707"/>
                <a:gd name="connsiteX254" fmla="*/ 92393 w 1849755"/>
                <a:gd name="connsiteY254" fmla="*/ 1033462 h 1850707"/>
                <a:gd name="connsiteX255" fmla="*/ 139065 w 1849755"/>
                <a:gd name="connsiteY255" fmla="*/ 1027747 h 1850707"/>
                <a:gd name="connsiteX256" fmla="*/ 137160 w 1849755"/>
                <a:gd name="connsiteY256" fmla="*/ 1015365 h 1850707"/>
                <a:gd name="connsiteX257" fmla="*/ 135255 w 1849755"/>
                <a:gd name="connsiteY257" fmla="*/ 1006792 h 1850707"/>
                <a:gd name="connsiteX258" fmla="*/ 130493 w 1849755"/>
                <a:gd name="connsiteY258" fmla="*/ 1000125 h 1850707"/>
                <a:gd name="connsiteX259" fmla="*/ 122873 w 1849755"/>
                <a:gd name="connsiteY259" fmla="*/ 997267 h 1850707"/>
                <a:gd name="connsiteX260" fmla="*/ 114300 w 1849755"/>
                <a:gd name="connsiteY260" fmla="*/ 995362 h 1850707"/>
                <a:gd name="connsiteX261" fmla="*/ 113348 w 1849755"/>
                <a:gd name="connsiteY261" fmla="*/ 988695 h 1850707"/>
                <a:gd name="connsiteX262" fmla="*/ 163830 w 1849755"/>
                <a:gd name="connsiteY262" fmla="*/ 982980 h 1850707"/>
                <a:gd name="connsiteX263" fmla="*/ 164783 w 1849755"/>
                <a:gd name="connsiteY263" fmla="*/ 989647 h 1850707"/>
                <a:gd name="connsiteX264" fmla="*/ 156210 w 1849755"/>
                <a:gd name="connsiteY264" fmla="*/ 993457 h 1850707"/>
                <a:gd name="connsiteX265" fmla="*/ 149543 w 1849755"/>
                <a:gd name="connsiteY265" fmla="*/ 998220 h 1850707"/>
                <a:gd name="connsiteX266" fmla="*/ 145733 w 1849755"/>
                <a:gd name="connsiteY266" fmla="*/ 1004887 h 1850707"/>
                <a:gd name="connsiteX267" fmla="*/ 145733 w 1849755"/>
                <a:gd name="connsiteY267" fmla="*/ 1013460 h 1850707"/>
                <a:gd name="connsiteX268" fmla="*/ 146685 w 1849755"/>
                <a:gd name="connsiteY268" fmla="*/ 1025842 h 1850707"/>
                <a:gd name="connsiteX269" fmla="*/ 181928 w 1849755"/>
                <a:gd name="connsiteY269" fmla="*/ 1022032 h 1850707"/>
                <a:gd name="connsiteX270" fmla="*/ 190500 w 1849755"/>
                <a:gd name="connsiteY270" fmla="*/ 1020127 h 1850707"/>
                <a:gd name="connsiteX271" fmla="*/ 195263 w 1849755"/>
                <a:gd name="connsiteY271" fmla="*/ 1016317 h 1850707"/>
                <a:gd name="connsiteX272" fmla="*/ 196215 w 1849755"/>
                <a:gd name="connsiteY272" fmla="*/ 1010602 h 1850707"/>
                <a:gd name="connsiteX273" fmla="*/ 195263 w 1849755"/>
                <a:gd name="connsiteY273" fmla="*/ 1000125 h 1850707"/>
                <a:gd name="connsiteX274" fmla="*/ 194310 w 1849755"/>
                <a:gd name="connsiteY274" fmla="*/ 992505 h 1850707"/>
                <a:gd name="connsiteX275" fmla="*/ 193358 w 1849755"/>
                <a:gd name="connsiteY275" fmla="*/ 984885 h 1850707"/>
                <a:gd name="connsiteX276" fmla="*/ 191453 w 1849755"/>
                <a:gd name="connsiteY276" fmla="*/ 978217 h 1850707"/>
                <a:gd name="connsiteX277" fmla="*/ 188595 w 1849755"/>
                <a:gd name="connsiteY277" fmla="*/ 973455 h 1850707"/>
                <a:gd name="connsiteX278" fmla="*/ 175260 w 1849755"/>
                <a:gd name="connsiteY278" fmla="*/ 965835 h 1850707"/>
                <a:gd name="connsiteX279" fmla="*/ 161925 w 1849755"/>
                <a:gd name="connsiteY279" fmla="*/ 961072 h 1850707"/>
                <a:gd name="connsiteX280" fmla="*/ 160973 w 1849755"/>
                <a:gd name="connsiteY280" fmla="*/ 954405 h 1850707"/>
                <a:gd name="connsiteX281" fmla="*/ 925830 w 1849755"/>
                <a:gd name="connsiteY281" fmla="*/ 826770 h 1850707"/>
                <a:gd name="connsiteX282" fmla="*/ 876300 w 1849755"/>
                <a:gd name="connsiteY282" fmla="*/ 876300 h 1850707"/>
                <a:gd name="connsiteX283" fmla="*/ 876300 w 1849755"/>
                <a:gd name="connsiteY283" fmla="*/ 905828 h 1850707"/>
                <a:gd name="connsiteX284" fmla="*/ 801053 w 1849755"/>
                <a:gd name="connsiteY284" fmla="*/ 929640 h 1850707"/>
                <a:gd name="connsiteX285" fmla="*/ 693420 w 1849755"/>
                <a:gd name="connsiteY285" fmla="*/ 1003935 h 1850707"/>
                <a:gd name="connsiteX286" fmla="*/ 604838 w 1849755"/>
                <a:gd name="connsiteY286" fmla="*/ 1112520 h 1850707"/>
                <a:gd name="connsiteX287" fmla="*/ 534353 w 1849755"/>
                <a:gd name="connsiteY287" fmla="*/ 1245870 h 1850707"/>
                <a:gd name="connsiteX288" fmla="*/ 559118 w 1849755"/>
                <a:gd name="connsiteY288" fmla="*/ 1308735 h 1850707"/>
                <a:gd name="connsiteX289" fmla="*/ 621983 w 1849755"/>
                <a:gd name="connsiteY289" fmla="*/ 1283018 h 1850707"/>
                <a:gd name="connsiteX290" fmla="*/ 759143 w 1849755"/>
                <a:gd name="connsiteY290" fmla="*/ 1072515 h 1850707"/>
                <a:gd name="connsiteX291" fmla="*/ 875348 w 1849755"/>
                <a:gd name="connsiteY291" fmla="*/ 1002983 h 1850707"/>
                <a:gd name="connsiteX292" fmla="*/ 875348 w 1849755"/>
                <a:gd name="connsiteY292" fmla="*/ 1081088 h 1850707"/>
                <a:gd name="connsiteX293" fmla="*/ 846773 w 1849755"/>
                <a:gd name="connsiteY293" fmla="*/ 1123950 h 1850707"/>
                <a:gd name="connsiteX294" fmla="*/ 834390 w 1849755"/>
                <a:gd name="connsiteY294" fmla="*/ 1131570 h 1850707"/>
                <a:gd name="connsiteX295" fmla="*/ 775335 w 1849755"/>
                <a:gd name="connsiteY295" fmla="*/ 1187768 h 1850707"/>
                <a:gd name="connsiteX296" fmla="*/ 697230 w 1849755"/>
                <a:gd name="connsiteY296" fmla="*/ 1363980 h 1850707"/>
                <a:gd name="connsiteX297" fmla="*/ 734378 w 1849755"/>
                <a:gd name="connsiteY297" fmla="*/ 1421130 h 1850707"/>
                <a:gd name="connsiteX298" fmla="*/ 791528 w 1849755"/>
                <a:gd name="connsiteY298" fmla="*/ 1383983 h 1850707"/>
                <a:gd name="connsiteX299" fmla="*/ 851535 w 1849755"/>
                <a:gd name="connsiteY299" fmla="*/ 1246823 h 1850707"/>
                <a:gd name="connsiteX300" fmla="*/ 925830 w 1849755"/>
                <a:gd name="connsiteY300" fmla="*/ 1199198 h 1850707"/>
                <a:gd name="connsiteX301" fmla="*/ 1000125 w 1849755"/>
                <a:gd name="connsiteY301" fmla="*/ 1246823 h 1850707"/>
                <a:gd name="connsiteX302" fmla="*/ 1060133 w 1849755"/>
                <a:gd name="connsiteY302" fmla="*/ 1383983 h 1850707"/>
                <a:gd name="connsiteX303" fmla="*/ 1117283 w 1849755"/>
                <a:gd name="connsiteY303" fmla="*/ 1421130 h 1850707"/>
                <a:gd name="connsiteX304" fmla="*/ 1154430 w 1849755"/>
                <a:gd name="connsiteY304" fmla="*/ 1363980 h 1850707"/>
                <a:gd name="connsiteX305" fmla="*/ 1076325 w 1849755"/>
                <a:gd name="connsiteY305" fmla="*/ 1187768 h 1850707"/>
                <a:gd name="connsiteX306" fmla="*/ 1017270 w 1849755"/>
                <a:gd name="connsiteY306" fmla="*/ 1131570 h 1850707"/>
                <a:gd name="connsiteX307" fmla="*/ 1004888 w 1849755"/>
                <a:gd name="connsiteY307" fmla="*/ 1123950 h 1850707"/>
                <a:gd name="connsiteX308" fmla="*/ 976313 w 1849755"/>
                <a:gd name="connsiteY308" fmla="*/ 1081088 h 1850707"/>
                <a:gd name="connsiteX309" fmla="*/ 976313 w 1849755"/>
                <a:gd name="connsiteY309" fmla="*/ 1002983 h 1850707"/>
                <a:gd name="connsiteX310" fmla="*/ 1092518 w 1849755"/>
                <a:gd name="connsiteY310" fmla="*/ 1072515 h 1850707"/>
                <a:gd name="connsiteX311" fmla="*/ 1229678 w 1849755"/>
                <a:gd name="connsiteY311" fmla="*/ 1283018 h 1850707"/>
                <a:gd name="connsiteX312" fmla="*/ 1292543 w 1849755"/>
                <a:gd name="connsiteY312" fmla="*/ 1308735 h 1850707"/>
                <a:gd name="connsiteX313" fmla="*/ 1317308 w 1849755"/>
                <a:gd name="connsiteY313" fmla="*/ 1245870 h 1850707"/>
                <a:gd name="connsiteX314" fmla="*/ 1246823 w 1849755"/>
                <a:gd name="connsiteY314" fmla="*/ 1112520 h 1850707"/>
                <a:gd name="connsiteX315" fmla="*/ 1158240 w 1849755"/>
                <a:gd name="connsiteY315" fmla="*/ 1003935 h 1850707"/>
                <a:gd name="connsiteX316" fmla="*/ 1050608 w 1849755"/>
                <a:gd name="connsiteY316" fmla="*/ 929640 h 1850707"/>
                <a:gd name="connsiteX317" fmla="*/ 975360 w 1849755"/>
                <a:gd name="connsiteY317" fmla="*/ 905828 h 1850707"/>
                <a:gd name="connsiteX318" fmla="*/ 975360 w 1849755"/>
                <a:gd name="connsiteY318" fmla="*/ 876300 h 1850707"/>
                <a:gd name="connsiteX319" fmla="*/ 925830 w 1849755"/>
                <a:gd name="connsiteY319" fmla="*/ 826770 h 1850707"/>
                <a:gd name="connsiteX320" fmla="*/ 1765935 w 1849755"/>
                <a:gd name="connsiteY320" fmla="*/ 802958 h 1850707"/>
                <a:gd name="connsiteX321" fmla="*/ 1772603 w 1849755"/>
                <a:gd name="connsiteY321" fmla="*/ 870585 h 1850707"/>
                <a:gd name="connsiteX322" fmla="*/ 1765935 w 1849755"/>
                <a:gd name="connsiteY322" fmla="*/ 871538 h 1850707"/>
                <a:gd name="connsiteX323" fmla="*/ 1764983 w 1849755"/>
                <a:gd name="connsiteY323" fmla="*/ 864870 h 1850707"/>
                <a:gd name="connsiteX324" fmla="*/ 1763078 w 1849755"/>
                <a:gd name="connsiteY324" fmla="*/ 858203 h 1850707"/>
                <a:gd name="connsiteX325" fmla="*/ 1759268 w 1849755"/>
                <a:gd name="connsiteY325" fmla="*/ 854393 h 1850707"/>
                <a:gd name="connsiteX326" fmla="*/ 1753553 w 1849755"/>
                <a:gd name="connsiteY326" fmla="*/ 853440 h 1850707"/>
                <a:gd name="connsiteX327" fmla="*/ 1667828 w 1849755"/>
                <a:gd name="connsiteY327" fmla="*/ 862013 h 1850707"/>
                <a:gd name="connsiteX328" fmla="*/ 1662113 w 1849755"/>
                <a:gd name="connsiteY328" fmla="*/ 863918 h 1850707"/>
                <a:gd name="connsiteX329" fmla="*/ 1659255 w 1849755"/>
                <a:gd name="connsiteY329" fmla="*/ 868680 h 1850707"/>
                <a:gd name="connsiteX330" fmla="*/ 1658303 w 1849755"/>
                <a:gd name="connsiteY330" fmla="*/ 874395 h 1850707"/>
                <a:gd name="connsiteX331" fmla="*/ 1658303 w 1849755"/>
                <a:gd name="connsiteY331" fmla="*/ 881063 h 1850707"/>
                <a:gd name="connsiteX332" fmla="*/ 1651635 w 1849755"/>
                <a:gd name="connsiteY332" fmla="*/ 883920 h 1850707"/>
                <a:gd name="connsiteX333" fmla="*/ 1644968 w 1849755"/>
                <a:gd name="connsiteY333" fmla="*/ 816293 h 1850707"/>
                <a:gd name="connsiteX334" fmla="*/ 1651635 w 1849755"/>
                <a:gd name="connsiteY334" fmla="*/ 815340 h 1850707"/>
                <a:gd name="connsiteX335" fmla="*/ 1652588 w 1849755"/>
                <a:gd name="connsiteY335" fmla="*/ 822008 h 1850707"/>
                <a:gd name="connsiteX336" fmla="*/ 1654493 w 1849755"/>
                <a:gd name="connsiteY336" fmla="*/ 827723 h 1850707"/>
                <a:gd name="connsiteX337" fmla="*/ 1658303 w 1849755"/>
                <a:gd name="connsiteY337" fmla="*/ 831533 h 1850707"/>
                <a:gd name="connsiteX338" fmla="*/ 1664018 w 1849755"/>
                <a:gd name="connsiteY338" fmla="*/ 832485 h 1850707"/>
                <a:gd name="connsiteX339" fmla="*/ 1749743 w 1849755"/>
                <a:gd name="connsiteY339" fmla="*/ 823913 h 1850707"/>
                <a:gd name="connsiteX340" fmla="*/ 1754505 w 1849755"/>
                <a:gd name="connsiteY340" fmla="*/ 822008 h 1850707"/>
                <a:gd name="connsiteX341" fmla="*/ 1757363 w 1849755"/>
                <a:gd name="connsiteY341" fmla="*/ 817245 h 1850707"/>
                <a:gd name="connsiteX342" fmla="*/ 1758315 w 1849755"/>
                <a:gd name="connsiteY342" fmla="*/ 810578 h 1850707"/>
                <a:gd name="connsiteX343" fmla="*/ 1759268 w 1849755"/>
                <a:gd name="connsiteY343" fmla="*/ 803910 h 1850707"/>
                <a:gd name="connsiteX344" fmla="*/ 94297 w 1849755"/>
                <a:gd name="connsiteY344" fmla="*/ 735330 h 1850707"/>
                <a:gd name="connsiteX345" fmla="*/ 100965 w 1849755"/>
                <a:gd name="connsiteY345" fmla="*/ 736282 h 1850707"/>
                <a:gd name="connsiteX346" fmla="*/ 101917 w 1849755"/>
                <a:gd name="connsiteY346" fmla="*/ 752475 h 1850707"/>
                <a:gd name="connsiteX347" fmla="*/ 108585 w 1849755"/>
                <a:gd name="connsiteY347" fmla="*/ 766762 h 1850707"/>
                <a:gd name="connsiteX348" fmla="*/ 120967 w 1849755"/>
                <a:gd name="connsiteY348" fmla="*/ 783907 h 1850707"/>
                <a:gd name="connsiteX349" fmla="*/ 134302 w 1849755"/>
                <a:gd name="connsiteY349" fmla="*/ 801052 h 1850707"/>
                <a:gd name="connsiteX350" fmla="*/ 161925 w 1849755"/>
                <a:gd name="connsiteY350" fmla="*/ 784860 h 1850707"/>
                <a:gd name="connsiteX351" fmla="*/ 193357 w 1849755"/>
                <a:gd name="connsiteY351" fmla="*/ 765810 h 1850707"/>
                <a:gd name="connsiteX352" fmla="*/ 200977 w 1849755"/>
                <a:gd name="connsiteY352" fmla="*/ 760095 h 1850707"/>
                <a:gd name="connsiteX353" fmla="*/ 207645 w 1849755"/>
                <a:gd name="connsiteY353" fmla="*/ 752475 h 1850707"/>
                <a:gd name="connsiteX354" fmla="*/ 209550 w 1849755"/>
                <a:gd name="connsiteY354" fmla="*/ 747712 h 1850707"/>
                <a:gd name="connsiteX355" fmla="*/ 210502 w 1849755"/>
                <a:gd name="connsiteY355" fmla="*/ 742950 h 1850707"/>
                <a:gd name="connsiteX356" fmla="*/ 218122 w 1849755"/>
                <a:gd name="connsiteY356" fmla="*/ 745807 h 1850707"/>
                <a:gd name="connsiteX357" fmla="*/ 211455 w 1849755"/>
                <a:gd name="connsiteY357" fmla="*/ 793432 h 1850707"/>
                <a:gd name="connsiteX358" fmla="*/ 180975 w 1849755"/>
                <a:gd name="connsiteY358" fmla="*/ 808672 h 1850707"/>
                <a:gd name="connsiteX359" fmla="*/ 149542 w 1849755"/>
                <a:gd name="connsiteY359" fmla="*/ 826770 h 1850707"/>
                <a:gd name="connsiteX360" fmla="*/ 148590 w 1849755"/>
                <a:gd name="connsiteY360" fmla="*/ 831532 h 1850707"/>
                <a:gd name="connsiteX361" fmla="*/ 186690 w 1849755"/>
                <a:gd name="connsiteY361" fmla="*/ 837247 h 1850707"/>
                <a:gd name="connsiteX362" fmla="*/ 192405 w 1849755"/>
                <a:gd name="connsiteY362" fmla="*/ 837247 h 1850707"/>
                <a:gd name="connsiteX363" fmla="*/ 196215 w 1849755"/>
                <a:gd name="connsiteY363" fmla="*/ 833437 h 1850707"/>
                <a:gd name="connsiteX364" fmla="*/ 198120 w 1849755"/>
                <a:gd name="connsiteY364" fmla="*/ 829627 h 1850707"/>
                <a:gd name="connsiteX365" fmla="*/ 200025 w 1849755"/>
                <a:gd name="connsiteY365" fmla="*/ 823912 h 1850707"/>
                <a:gd name="connsiteX366" fmla="*/ 206692 w 1849755"/>
                <a:gd name="connsiteY366" fmla="*/ 824865 h 1850707"/>
                <a:gd name="connsiteX367" fmla="*/ 197167 w 1849755"/>
                <a:gd name="connsiteY367" fmla="*/ 888682 h 1850707"/>
                <a:gd name="connsiteX368" fmla="*/ 190500 w 1849755"/>
                <a:gd name="connsiteY368" fmla="*/ 886777 h 1850707"/>
                <a:gd name="connsiteX369" fmla="*/ 190500 w 1849755"/>
                <a:gd name="connsiteY369" fmla="*/ 880110 h 1850707"/>
                <a:gd name="connsiteX370" fmla="*/ 190500 w 1849755"/>
                <a:gd name="connsiteY370" fmla="*/ 874395 h 1850707"/>
                <a:gd name="connsiteX371" fmla="*/ 187642 w 1849755"/>
                <a:gd name="connsiteY371" fmla="*/ 869632 h 1850707"/>
                <a:gd name="connsiteX372" fmla="*/ 182880 w 1849755"/>
                <a:gd name="connsiteY372" fmla="*/ 867727 h 1850707"/>
                <a:gd name="connsiteX373" fmla="*/ 97155 w 1849755"/>
                <a:gd name="connsiteY373" fmla="*/ 855345 h 1850707"/>
                <a:gd name="connsiteX374" fmla="*/ 92392 w 1849755"/>
                <a:gd name="connsiteY374" fmla="*/ 855345 h 1850707"/>
                <a:gd name="connsiteX375" fmla="*/ 88582 w 1849755"/>
                <a:gd name="connsiteY375" fmla="*/ 859155 h 1850707"/>
                <a:gd name="connsiteX376" fmla="*/ 85725 w 1849755"/>
                <a:gd name="connsiteY376" fmla="*/ 864870 h 1850707"/>
                <a:gd name="connsiteX377" fmla="*/ 83820 w 1849755"/>
                <a:gd name="connsiteY377" fmla="*/ 870585 h 1850707"/>
                <a:gd name="connsiteX378" fmla="*/ 76200 w 1849755"/>
                <a:gd name="connsiteY378" fmla="*/ 869632 h 1850707"/>
                <a:gd name="connsiteX379" fmla="*/ 85725 w 1849755"/>
                <a:gd name="connsiteY379" fmla="*/ 802957 h 1850707"/>
                <a:gd name="connsiteX380" fmla="*/ 92392 w 1849755"/>
                <a:gd name="connsiteY380" fmla="*/ 803910 h 1850707"/>
                <a:gd name="connsiteX381" fmla="*/ 92392 w 1849755"/>
                <a:gd name="connsiteY381" fmla="*/ 810577 h 1850707"/>
                <a:gd name="connsiteX382" fmla="*/ 92392 w 1849755"/>
                <a:gd name="connsiteY382" fmla="*/ 817245 h 1850707"/>
                <a:gd name="connsiteX383" fmla="*/ 95250 w 1849755"/>
                <a:gd name="connsiteY383" fmla="*/ 822007 h 1850707"/>
                <a:gd name="connsiteX384" fmla="*/ 100012 w 1849755"/>
                <a:gd name="connsiteY384" fmla="*/ 823912 h 1850707"/>
                <a:gd name="connsiteX385" fmla="*/ 140970 w 1849755"/>
                <a:gd name="connsiteY385" fmla="*/ 829627 h 1850707"/>
                <a:gd name="connsiteX386" fmla="*/ 141922 w 1849755"/>
                <a:gd name="connsiteY386" fmla="*/ 825817 h 1850707"/>
                <a:gd name="connsiteX387" fmla="*/ 129540 w 1849755"/>
                <a:gd name="connsiteY387" fmla="*/ 808672 h 1850707"/>
                <a:gd name="connsiteX388" fmla="*/ 117157 w 1849755"/>
                <a:gd name="connsiteY388" fmla="*/ 792480 h 1850707"/>
                <a:gd name="connsiteX389" fmla="*/ 106680 w 1849755"/>
                <a:gd name="connsiteY389" fmla="*/ 781050 h 1850707"/>
                <a:gd name="connsiteX390" fmla="*/ 99060 w 1849755"/>
                <a:gd name="connsiteY390" fmla="*/ 776287 h 1850707"/>
                <a:gd name="connsiteX391" fmla="*/ 96202 w 1849755"/>
                <a:gd name="connsiteY391" fmla="*/ 779145 h 1850707"/>
                <a:gd name="connsiteX392" fmla="*/ 93345 w 1849755"/>
                <a:gd name="connsiteY392" fmla="*/ 788670 h 1850707"/>
                <a:gd name="connsiteX393" fmla="*/ 86677 w 1849755"/>
                <a:gd name="connsiteY393" fmla="*/ 787717 h 1850707"/>
                <a:gd name="connsiteX394" fmla="*/ 1698308 w 1849755"/>
                <a:gd name="connsiteY394" fmla="*/ 618173 h 1850707"/>
                <a:gd name="connsiteX395" fmla="*/ 1712595 w 1849755"/>
                <a:gd name="connsiteY395" fmla="*/ 622935 h 1850707"/>
                <a:gd name="connsiteX396" fmla="*/ 1724978 w 1849755"/>
                <a:gd name="connsiteY396" fmla="*/ 634365 h 1850707"/>
                <a:gd name="connsiteX397" fmla="*/ 1734503 w 1849755"/>
                <a:gd name="connsiteY397" fmla="*/ 651510 h 1850707"/>
                <a:gd name="connsiteX398" fmla="*/ 1738313 w 1849755"/>
                <a:gd name="connsiteY398" fmla="*/ 670560 h 1850707"/>
                <a:gd name="connsiteX399" fmla="*/ 1737360 w 1849755"/>
                <a:gd name="connsiteY399" fmla="*/ 685800 h 1850707"/>
                <a:gd name="connsiteX400" fmla="*/ 1744028 w 1849755"/>
                <a:gd name="connsiteY400" fmla="*/ 688658 h 1850707"/>
                <a:gd name="connsiteX401" fmla="*/ 1746885 w 1849755"/>
                <a:gd name="connsiteY401" fmla="*/ 695325 h 1850707"/>
                <a:gd name="connsiteX402" fmla="*/ 1707833 w 1849755"/>
                <a:gd name="connsiteY402" fmla="*/ 709613 h 1850707"/>
                <a:gd name="connsiteX403" fmla="*/ 1705928 w 1849755"/>
                <a:gd name="connsiteY403" fmla="*/ 702945 h 1850707"/>
                <a:gd name="connsiteX404" fmla="*/ 1717358 w 1849755"/>
                <a:gd name="connsiteY404" fmla="*/ 692468 h 1850707"/>
                <a:gd name="connsiteX405" fmla="*/ 1725930 w 1849755"/>
                <a:gd name="connsiteY405" fmla="*/ 681990 h 1850707"/>
                <a:gd name="connsiteX406" fmla="*/ 1730693 w 1849755"/>
                <a:gd name="connsiteY406" fmla="*/ 670560 h 1850707"/>
                <a:gd name="connsiteX407" fmla="*/ 1729740 w 1849755"/>
                <a:gd name="connsiteY407" fmla="*/ 657225 h 1850707"/>
                <a:gd name="connsiteX408" fmla="*/ 1720215 w 1849755"/>
                <a:gd name="connsiteY408" fmla="*/ 644843 h 1850707"/>
                <a:gd name="connsiteX409" fmla="*/ 1705928 w 1849755"/>
                <a:gd name="connsiteY409" fmla="*/ 642938 h 1850707"/>
                <a:gd name="connsiteX410" fmla="*/ 1696403 w 1849755"/>
                <a:gd name="connsiteY410" fmla="*/ 651510 h 1850707"/>
                <a:gd name="connsiteX411" fmla="*/ 1693545 w 1849755"/>
                <a:gd name="connsiteY411" fmla="*/ 669608 h 1850707"/>
                <a:gd name="connsiteX412" fmla="*/ 1693545 w 1849755"/>
                <a:gd name="connsiteY412" fmla="*/ 682943 h 1850707"/>
                <a:gd name="connsiteX413" fmla="*/ 1693545 w 1849755"/>
                <a:gd name="connsiteY413" fmla="*/ 695325 h 1850707"/>
                <a:gd name="connsiteX414" fmla="*/ 1686878 w 1849755"/>
                <a:gd name="connsiteY414" fmla="*/ 717233 h 1850707"/>
                <a:gd name="connsiteX415" fmla="*/ 1668780 w 1849755"/>
                <a:gd name="connsiteY415" fmla="*/ 730568 h 1850707"/>
                <a:gd name="connsiteX416" fmla="*/ 1653540 w 1849755"/>
                <a:gd name="connsiteY416" fmla="*/ 731520 h 1850707"/>
                <a:gd name="connsiteX417" fmla="*/ 1638300 w 1849755"/>
                <a:gd name="connsiteY417" fmla="*/ 725805 h 1850707"/>
                <a:gd name="connsiteX418" fmla="*/ 1624965 w 1849755"/>
                <a:gd name="connsiteY418" fmla="*/ 713423 h 1850707"/>
                <a:gd name="connsiteX419" fmla="*/ 1611630 w 1849755"/>
                <a:gd name="connsiteY419" fmla="*/ 696278 h 1850707"/>
                <a:gd name="connsiteX420" fmla="*/ 1607820 w 1849755"/>
                <a:gd name="connsiteY420" fmla="*/ 675323 h 1850707"/>
                <a:gd name="connsiteX421" fmla="*/ 1608773 w 1849755"/>
                <a:gd name="connsiteY421" fmla="*/ 658178 h 1850707"/>
                <a:gd name="connsiteX422" fmla="*/ 1601153 w 1849755"/>
                <a:gd name="connsiteY422" fmla="*/ 654368 h 1850707"/>
                <a:gd name="connsiteX423" fmla="*/ 1599248 w 1849755"/>
                <a:gd name="connsiteY423" fmla="*/ 647700 h 1850707"/>
                <a:gd name="connsiteX424" fmla="*/ 1641158 w 1849755"/>
                <a:gd name="connsiteY424" fmla="*/ 632460 h 1850707"/>
                <a:gd name="connsiteX425" fmla="*/ 1643063 w 1849755"/>
                <a:gd name="connsiteY425" fmla="*/ 639128 h 1850707"/>
                <a:gd name="connsiteX426" fmla="*/ 1632585 w 1849755"/>
                <a:gd name="connsiteY426" fmla="*/ 649605 h 1850707"/>
                <a:gd name="connsiteX427" fmla="*/ 1624013 w 1849755"/>
                <a:gd name="connsiteY427" fmla="*/ 661988 h 1850707"/>
                <a:gd name="connsiteX428" fmla="*/ 1619250 w 1849755"/>
                <a:gd name="connsiteY428" fmla="*/ 676275 h 1850707"/>
                <a:gd name="connsiteX429" fmla="*/ 1620203 w 1849755"/>
                <a:gd name="connsiteY429" fmla="*/ 691515 h 1850707"/>
                <a:gd name="connsiteX430" fmla="*/ 1631633 w 1849755"/>
                <a:gd name="connsiteY430" fmla="*/ 706755 h 1850707"/>
                <a:gd name="connsiteX431" fmla="*/ 1646873 w 1849755"/>
                <a:gd name="connsiteY431" fmla="*/ 707708 h 1850707"/>
                <a:gd name="connsiteX432" fmla="*/ 1656398 w 1849755"/>
                <a:gd name="connsiteY432" fmla="*/ 699135 h 1850707"/>
                <a:gd name="connsiteX433" fmla="*/ 1659255 w 1849755"/>
                <a:gd name="connsiteY433" fmla="*/ 681038 h 1850707"/>
                <a:gd name="connsiteX434" fmla="*/ 1659255 w 1849755"/>
                <a:gd name="connsiteY434" fmla="*/ 666750 h 1850707"/>
                <a:gd name="connsiteX435" fmla="*/ 1659255 w 1849755"/>
                <a:gd name="connsiteY435" fmla="*/ 654368 h 1850707"/>
                <a:gd name="connsiteX436" fmla="*/ 1666875 w 1849755"/>
                <a:gd name="connsiteY436" fmla="*/ 632460 h 1850707"/>
                <a:gd name="connsiteX437" fmla="*/ 1684020 w 1849755"/>
                <a:gd name="connsiteY437" fmla="*/ 620078 h 1850707"/>
                <a:gd name="connsiteX438" fmla="*/ 1698308 w 1849755"/>
                <a:gd name="connsiteY438" fmla="*/ 618173 h 1850707"/>
                <a:gd name="connsiteX439" fmla="*/ 148590 w 1849755"/>
                <a:gd name="connsiteY439" fmla="*/ 579120 h 1850707"/>
                <a:gd name="connsiteX440" fmla="*/ 155257 w 1849755"/>
                <a:gd name="connsiteY440" fmla="*/ 581977 h 1850707"/>
                <a:gd name="connsiteX441" fmla="*/ 153352 w 1849755"/>
                <a:gd name="connsiteY441" fmla="*/ 588645 h 1850707"/>
                <a:gd name="connsiteX442" fmla="*/ 152400 w 1849755"/>
                <a:gd name="connsiteY442" fmla="*/ 595312 h 1850707"/>
                <a:gd name="connsiteX443" fmla="*/ 154305 w 1849755"/>
                <a:gd name="connsiteY443" fmla="*/ 601027 h 1850707"/>
                <a:gd name="connsiteX444" fmla="*/ 159067 w 1849755"/>
                <a:gd name="connsiteY444" fmla="*/ 603885 h 1850707"/>
                <a:gd name="connsiteX445" fmla="*/ 239077 w 1849755"/>
                <a:gd name="connsiteY445" fmla="*/ 636270 h 1850707"/>
                <a:gd name="connsiteX446" fmla="*/ 243840 w 1849755"/>
                <a:gd name="connsiteY446" fmla="*/ 637222 h 1850707"/>
                <a:gd name="connsiteX447" fmla="*/ 248602 w 1849755"/>
                <a:gd name="connsiteY447" fmla="*/ 634365 h 1850707"/>
                <a:gd name="connsiteX448" fmla="*/ 252412 w 1849755"/>
                <a:gd name="connsiteY448" fmla="*/ 629602 h 1850707"/>
                <a:gd name="connsiteX449" fmla="*/ 256222 w 1849755"/>
                <a:gd name="connsiteY449" fmla="*/ 622935 h 1850707"/>
                <a:gd name="connsiteX450" fmla="*/ 263842 w 1849755"/>
                <a:gd name="connsiteY450" fmla="*/ 624840 h 1850707"/>
                <a:gd name="connsiteX451" fmla="*/ 238125 w 1849755"/>
                <a:gd name="connsiteY451" fmla="*/ 687705 h 1850707"/>
                <a:gd name="connsiteX452" fmla="*/ 231457 w 1849755"/>
                <a:gd name="connsiteY452" fmla="*/ 684847 h 1850707"/>
                <a:gd name="connsiteX453" fmla="*/ 233362 w 1849755"/>
                <a:gd name="connsiteY453" fmla="*/ 678180 h 1850707"/>
                <a:gd name="connsiteX454" fmla="*/ 234315 w 1849755"/>
                <a:gd name="connsiteY454" fmla="*/ 672465 h 1850707"/>
                <a:gd name="connsiteX455" fmla="*/ 232410 w 1849755"/>
                <a:gd name="connsiteY455" fmla="*/ 667702 h 1850707"/>
                <a:gd name="connsiteX456" fmla="*/ 227647 w 1849755"/>
                <a:gd name="connsiteY456" fmla="*/ 664845 h 1850707"/>
                <a:gd name="connsiteX457" fmla="*/ 147637 w 1849755"/>
                <a:gd name="connsiteY457" fmla="*/ 632460 h 1850707"/>
                <a:gd name="connsiteX458" fmla="*/ 142875 w 1849755"/>
                <a:gd name="connsiteY458" fmla="*/ 631507 h 1850707"/>
                <a:gd name="connsiteX459" fmla="*/ 138112 w 1849755"/>
                <a:gd name="connsiteY459" fmla="*/ 634365 h 1850707"/>
                <a:gd name="connsiteX460" fmla="*/ 134302 w 1849755"/>
                <a:gd name="connsiteY460" fmla="*/ 639127 h 1850707"/>
                <a:gd name="connsiteX461" fmla="*/ 130492 w 1849755"/>
                <a:gd name="connsiteY461" fmla="*/ 644842 h 1850707"/>
                <a:gd name="connsiteX462" fmla="*/ 123825 w 1849755"/>
                <a:gd name="connsiteY462" fmla="*/ 641985 h 1850707"/>
                <a:gd name="connsiteX463" fmla="*/ 1624013 w 1849755"/>
                <a:gd name="connsiteY463" fmla="*/ 458153 h 1850707"/>
                <a:gd name="connsiteX464" fmla="*/ 1581150 w 1849755"/>
                <a:gd name="connsiteY464" fmla="*/ 485775 h 1850707"/>
                <a:gd name="connsiteX465" fmla="*/ 1584960 w 1849755"/>
                <a:gd name="connsiteY465" fmla="*/ 491490 h 1850707"/>
                <a:gd name="connsiteX466" fmla="*/ 1601153 w 1849755"/>
                <a:gd name="connsiteY466" fmla="*/ 503873 h 1850707"/>
                <a:gd name="connsiteX467" fmla="*/ 1622108 w 1849755"/>
                <a:gd name="connsiteY467" fmla="*/ 498158 h 1850707"/>
                <a:gd name="connsiteX468" fmla="*/ 1633538 w 1849755"/>
                <a:gd name="connsiteY468" fmla="*/ 482918 h 1850707"/>
                <a:gd name="connsiteX469" fmla="*/ 1627823 w 1849755"/>
                <a:gd name="connsiteY469" fmla="*/ 463868 h 1850707"/>
                <a:gd name="connsiteX470" fmla="*/ 1603058 w 1849755"/>
                <a:gd name="connsiteY470" fmla="*/ 412433 h 1850707"/>
                <a:gd name="connsiteX471" fmla="*/ 1640205 w 1849755"/>
                <a:gd name="connsiteY471" fmla="*/ 469583 h 1850707"/>
                <a:gd name="connsiteX472" fmla="*/ 1653540 w 1849755"/>
                <a:gd name="connsiteY472" fmla="*/ 502920 h 1850707"/>
                <a:gd name="connsiteX473" fmla="*/ 1642110 w 1849755"/>
                <a:gd name="connsiteY473" fmla="*/ 524828 h 1850707"/>
                <a:gd name="connsiteX474" fmla="*/ 1621155 w 1849755"/>
                <a:gd name="connsiteY474" fmla="*/ 529590 h 1850707"/>
                <a:gd name="connsiteX475" fmla="*/ 1599248 w 1849755"/>
                <a:gd name="connsiteY475" fmla="*/ 517208 h 1850707"/>
                <a:gd name="connsiteX476" fmla="*/ 1591628 w 1849755"/>
                <a:gd name="connsiteY476" fmla="*/ 538163 h 1850707"/>
                <a:gd name="connsiteX477" fmla="*/ 1583055 w 1849755"/>
                <a:gd name="connsiteY477" fmla="*/ 562928 h 1850707"/>
                <a:gd name="connsiteX478" fmla="*/ 1580198 w 1849755"/>
                <a:gd name="connsiteY478" fmla="*/ 573405 h 1850707"/>
                <a:gd name="connsiteX479" fmla="*/ 1579245 w 1849755"/>
                <a:gd name="connsiteY479" fmla="*/ 583883 h 1850707"/>
                <a:gd name="connsiteX480" fmla="*/ 1581150 w 1849755"/>
                <a:gd name="connsiteY480" fmla="*/ 588645 h 1850707"/>
                <a:gd name="connsiteX481" fmla="*/ 1583055 w 1849755"/>
                <a:gd name="connsiteY481" fmla="*/ 592455 h 1850707"/>
                <a:gd name="connsiteX482" fmla="*/ 1577340 w 1849755"/>
                <a:gd name="connsiteY482" fmla="*/ 596265 h 1850707"/>
                <a:gd name="connsiteX483" fmla="*/ 1551623 w 1849755"/>
                <a:gd name="connsiteY483" fmla="*/ 557213 h 1850707"/>
                <a:gd name="connsiteX484" fmla="*/ 1565910 w 1849755"/>
                <a:gd name="connsiteY484" fmla="*/ 524828 h 1850707"/>
                <a:gd name="connsiteX485" fmla="*/ 1576388 w 1849755"/>
                <a:gd name="connsiteY485" fmla="*/ 494348 h 1850707"/>
                <a:gd name="connsiteX486" fmla="*/ 1573530 w 1849755"/>
                <a:gd name="connsiteY486" fmla="*/ 490538 h 1850707"/>
                <a:gd name="connsiteX487" fmla="*/ 1542098 w 1849755"/>
                <a:gd name="connsiteY487" fmla="*/ 510540 h 1850707"/>
                <a:gd name="connsiteX488" fmla="*/ 1538288 w 1849755"/>
                <a:gd name="connsiteY488" fmla="*/ 514350 h 1850707"/>
                <a:gd name="connsiteX489" fmla="*/ 1537335 w 1849755"/>
                <a:gd name="connsiteY489" fmla="*/ 520065 h 1850707"/>
                <a:gd name="connsiteX490" fmla="*/ 1539240 w 1849755"/>
                <a:gd name="connsiteY490" fmla="*/ 524828 h 1850707"/>
                <a:gd name="connsiteX491" fmla="*/ 1541145 w 1849755"/>
                <a:gd name="connsiteY491" fmla="*/ 530543 h 1850707"/>
                <a:gd name="connsiteX492" fmla="*/ 1535430 w 1849755"/>
                <a:gd name="connsiteY492" fmla="*/ 534353 h 1850707"/>
                <a:gd name="connsiteX493" fmla="*/ 1500188 w 1849755"/>
                <a:gd name="connsiteY493" fmla="*/ 479108 h 1850707"/>
                <a:gd name="connsiteX494" fmla="*/ 1505903 w 1849755"/>
                <a:gd name="connsiteY494" fmla="*/ 475298 h 1850707"/>
                <a:gd name="connsiteX495" fmla="*/ 1509713 w 1849755"/>
                <a:gd name="connsiteY495" fmla="*/ 481013 h 1850707"/>
                <a:gd name="connsiteX496" fmla="*/ 1513523 w 1849755"/>
                <a:gd name="connsiteY496" fmla="*/ 484823 h 1850707"/>
                <a:gd name="connsiteX497" fmla="*/ 1519238 w 1849755"/>
                <a:gd name="connsiteY497" fmla="*/ 486728 h 1850707"/>
                <a:gd name="connsiteX498" fmla="*/ 1524000 w 1849755"/>
                <a:gd name="connsiteY498" fmla="*/ 484823 h 1850707"/>
                <a:gd name="connsiteX499" fmla="*/ 1596390 w 1849755"/>
                <a:gd name="connsiteY499" fmla="*/ 438150 h 1850707"/>
                <a:gd name="connsiteX500" fmla="*/ 1600200 w 1849755"/>
                <a:gd name="connsiteY500" fmla="*/ 434340 h 1850707"/>
                <a:gd name="connsiteX501" fmla="*/ 1601153 w 1849755"/>
                <a:gd name="connsiteY501" fmla="*/ 428625 h 1850707"/>
                <a:gd name="connsiteX502" fmla="*/ 1599248 w 1849755"/>
                <a:gd name="connsiteY502" fmla="*/ 421958 h 1850707"/>
                <a:gd name="connsiteX503" fmla="*/ 1597343 w 1849755"/>
                <a:gd name="connsiteY503" fmla="*/ 416243 h 1850707"/>
                <a:gd name="connsiteX504" fmla="*/ 1016318 w 1849755"/>
                <a:gd name="connsiteY504" fmla="*/ 398145 h 1850707"/>
                <a:gd name="connsiteX505" fmla="*/ 968693 w 1849755"/>
                <a:gd name="connsiteY505" fmla="*/ 447675 h 1850707"/>
                <a:gd name="connsiteX506" fmla="*/ 968693 w 1849755"/>
                <a:gd name="connsiteY506" fmla="*/ 449580 h 1850707"/>
                <a:gd name="connsiteX507" fmla="*/ 968693 w 1849755"/>
                <a:gd name="connsiteY507" fmla="*/ 733425 h 1850707"/>
                <a:gd name="connsiteX508" fmla="*/ 968693 w 1849755"/>
                <a:gd name="connsiteY508" fmla="*/ 758190 h 1850707"/>
                <a:gd name="connsiteX509" fmla="*/ 1005840 w 1849755"/>
                <a:gd name="connsiteY509" fmla="*/ 803910 h 1850707"/>
                <a:gd name="connsiteX510" fmla="*/ 1188720 w 1849755"/>
                <a:gd name="connsiteY510" fmla="*/ 899160 h 1850707"/>
                <a:gd name="connsiteX511" fmla="*/ 1351598 w 1849755"/>
                <a:gd name="connsiteY511" fmla="*/ 1087755 h 1850707"/>
                <a:gd name="connsiteX512" fmla="*/ 1418273 w 1849755"/>
                <a:gd name="connsiteY512" fmla="*/ 1102043 h 1850707"/>
                <a:gd name="connsiteX513" fmla="*/ 1440180 w 1849755"/>
                <a:gd name="connsiteY513" fmla="*/ 1062038 h 1850707"/>
                <a:gd name="connsiteX514" fmla="*/ 1432560 w 1849755"/>
                <a:gd name="connsiteY514" fmla="*/ 1035368 h 1850707"/>
                <a:gd name="connsiteX515" fmla="*/ 1249680 w 1849755"/>
                <a:gd name="connsiteY515" fmla="*/ 825818 h 1850707"/>
                <a:gd name="connsiteX516" fmla="*/ 1066800 w 1849755"/>
                <a:gd name="connsiteY516" fmla="*/ 721995 h 1850707"/>
                <a:gd name="connsiteX517" fmla="*/ 1066800 w 1849755"/>
                <a:gd name="connsiteY517" fmla="*/ 611505 h 1850707"/>
                <a:gd name="connsiteX518" fmla="*/ 1331595 w 1849755"/>
                <a:gd name="connsiteY518" fmla="*/ 757238 h 1850707"/>
                <a:gd name="connsiteX519" fmla="*/ 1399223 w 1849755"/>
                <a:gd name="connsiteY519" fmla="*/ 751523 h 1850707"/>
                <a:gd name="connsiteX520" fmla="*/ 1393508 w 1849755"/>
                <a:gd name="connsiteY520" fmla="*/ 683895 h 1850707"/>
                <a:gd name="connsiteX521" fmla="*/ 1223010 w 1849755"/>
                <a:gd name="connsiteY521" fmla="*/ 570548 h 1850707"/>
                <a:gd name="connsiteX522" fmla="*/ 1065848 w 1849755"/>
                <a:gd name="connsiteY522" fmla="*/ 512445 h 1850707"/>
                <a:gd name="connsiteX523" fmla="*/ 1065848 w 1849755"/>
                <a:gd name="connsiteY523" fmla="*/ 447675 h 1850707"/>
                <a:gd name="connsiteX524" fmla="*/ 1016318 w 1849755"/>
                <a:gd name="connsiteY524" fmla="*/ 398145 h 1850707"/>
                <a:gd name="connsiteX525" fmla="*/ 833438 w 1849755"/>
                <a:gd name="connsiteY525" fmla="*/ 398145 h 1850707"/>
                <a:gd name="connsiteX526" fmla="*/ 783908 w 1849755"/>
                <a:gd name="connsiteY526" fmla="*/ 447675 h 1850707"/>
                <a:gd name="connsiteX527" fmla="*/ 783908 w 1849755"/>
                <a:gd name="connsiteY527" fmla="*/ 512445 h 1850707"/>
                <a:gd name="connsiteX528" fmla="*/ 626745 w 1849755"/>
                <a:gd name="connsiteY528" fmla="*/ 570548 h 1850707"/>
                <a:gd name="connsiteX529" fmla="*/ 456248 w 1849755"/>
                <a:gd name="connsiteY529" fmla="*/ 683895 h 1850707"/>
                <a:gd name="connsiteX530" fmla="*/ 451485 w 1849755"/>
                <a:gd name="connsiteY530" fmla="*/ 751523 h 1850707"/>
                <a:gd name="connsiteX531" fmla="*/ 519113 w 1849755"/>
                <a:gd name="connsiteY531" fmla="*/ 757238 h 1850707"/>
                <a:gd name="connsiteX532" fmla="*/ 783908 w 1849755"/>
                <a:gd name="connsiteY532" fmla="*/ 611505 h 1850707"/>
                <a:gd name="connsiteX533" fmla="*/ 783908 w 1849755"/>
                <a:gd name="connsiteY533" fmla="*/ 721995 h 1850707"/>
                <a:gd name="connsiteX534" fmla="*/ 601028 w 1849755"/>
                <a:gd name="connsiteY534" fmla="*/ 825818 h 1850707"/>
                <a:gd name="connsiteX535" fmla="*/ 418148 w 1849755"/>
                <a:gd name="connsiteY535" fmla="*/ 1035368 h 1850707"/>
                <a:gd name="connsiteX536" fmla="*/ 410528 w 1849755"/>
                <a:gd name="connsiteY536" fmla="*/ 1062038 h 1850707"/>
                <a:gd name="connsiteX537" fmla="*/ 432435 w 1849755"/>
                <a:gd name="connsiteY537" fmla="*/ 1102043 h 1850707"/>
                <a:gd name="connsiteX538" fmla="*/ 499110 w 1849755"/>
                <a:gd name="connsiteY538" fmla="*/ 1087755 h 1850707"/>
                <a:gd name="connsiteX539" fmla="*/ 661988 w 1849755"/>
                <a:gd name="connsiteY539" fmla="*/ 899160 h 1850707"/>
                <a:gd name="connsiteX540" fmla="*/ 844868 w 1849755"/>
                <a:gd name="connsiteY540" fmla="*/ 803910 h 1850707"/>
                <a:gd name="connsiteX541" fmla="*/ 882015 w 1849755"/>
                <a:gd name="connsiteY541" fmla="*/ 758190 h 1850707"/>
                <a:gd name="connsiteX542" fmla="*/ 882015 w 1849755"/>
                <a:gd name="connsiteY542" fmla="*/ 733425 h 1850707"/>
                <a:gd name="connsiteX543" fmla="*/ 882015 w 1849755"/>
                <a:gd name="connsiteY543" fmla="*/ 449580 h 1850707"/>
                <a:gd name="connsiteX544" fmla="*/ 882015 w 1849755"/>
                <a:gd name="connsiteY544" fmla="*/ 447675 h 1850707"/>
                <a:gd name="connsiteX545" fmla="*/ 833438 w 1849755"/>
                <a:gd name="connsiteY545" fmla="*/ 398145 h 1850707"/>
                <a:gd name="connsiteX546" fmla="*/ 278130 w 1849755"/>
                <a:gd name="connsiteY546" fmla="*/ 373380 h 1850707"/>
                <a:gd name="connsiteX547" fmla="*/ 283845 w 1849755"/>
                <a:gd name="connsiteY547" fmla="*/ 377190 h 1850707"/>
                <a:gd name="connsiteX548" fmla="*/ 280987 w 1849755"/>
                <a:gd name="connsiteY548" fmla="*/ 382905 h 1850707"/>
                <a:gd name="connsiteX549" fmla="*/ 279082 w 1849755"/>
                <a:gd name="connsiteY549" fmla="*/ 391477 h 1850707"/>
                <a:gd name="connsiteX550" fmla="*/ 282892 w 1849755"/>
                <a:gd name="connsiteY550" fmla="*/ 400050 h 1850707"/>
                <a:gd name="connsiteX551" fmla="*/ 295275 w 1849755"/>
                <a:gd name="connsiteY551" fmla="*/ 410527 h 1850707"/>
                <a:gd name="connsiteX552" fmla="*/ 366712 w 1849755"/>
                <a:gd name="connsiteY552" fmla="*/ 461962 h 1850707"/>
                <a:gd name="connsiteX553" fmla="*/ 358140 w 1849755"/>
                <a:gd name="connsiteY553" fmla="*/ 474345 h 1850707"/>
                <a:gd name="connsiteX554" fmla="*/ 237172 w 1849755"/>
                <a:gd name="connsiteY554" fmla="*/ 481012 h 1850707"/>
                <a:gd name="connsiteX555" fmla="*/ 283845 w 1849755"/>
                <a:gd name="connsiteY555" fmla="*/ 514350 h 1850707"/>
                <a:gd name="connsiteX556" fmla="*/ 298132 w 1849755"/>
                <a:gd name="connsiteY556" fmla="*/ 522922 h 1850707"/>
                <a:gd name="connsiteX557" fmla="*/ 307657 w 1849755"/>
                <a:gd name="connsiteY557" fmla="*/ 523875 h 1850707"/>
                <a:gd name="connsiteX558" fmla="*/ 314325 w 1849755"/>
                <a:gd name="connsiteY558" fmla="*/ 520065 h 1850707"/>
                <a:gd name="connsiteX559" fmla="*/ 320992 w 1849755"/>
                <a:gd name="connsiteY559" fmla="*/ 514350 h 1850707"/>
                <a:gd name="connsiteX560" fmla="*/ 326707 w 1849755"/>
                <a:gd name="connsiteY560" fmla="*/ 518160 h 1850707"/>
                <a:gd name="connsiteX561" fmla="*/ 296227 w 1849755"/>
                <a:gd name="connsiteY561" fmla="*/ 561022 h 1850707"/>
                <a:gd name="connsiteX562" fmla="*/ 290512 w 1849755"/>
                <a:gd name="connsiteY562" fmla="*/ 557212 h 1850707"/>
                <a:gd name="connsiteX563" fmla="*/ 294322 w 1849755"/>
                <a:gd name="connsiteY563" fmla="*/ 550545 h 1850707"/>
                <a:gd name="connsiteX564" fmla="*/ 296227 w 1849755"/>
                <a:gd name="connsiteY564" fmla="*/ 542925 h 1850707"/>
                <a:gd name="connsiteX565" fmla="*/ 292417 w 1849755"/>
                <a:gd name="connsiteY565" fmla="*/ 534352 h 1850707"/>
                <a:gd name="connsiteX566" fmla="*/ 279082 w 1849755"/>
                <a:gd name="connsiteY566" fmla="*/ 523875 h 1850707"/>
                <a:gd name="connsiteX567" fmla="*/ 232410 w 1849755"/>
                <a:gd name="connsiteY567" fmla="*/ 490537 h 1850707"/>
                <a:gd name="connsiteX568" fmla="*/ 224790 w 1849755"/>
                <a:gd name="connsiteY568" fmla="*/ 486727 h 1850707"/>
                <a:gd name="connsiteX569" fmla="*/ 217170 w 1849755"/>
                <a:gd name="connsiteY569" fmla="*/ 485775 h 1850707"/>
                <a:gd name="connsiteX570" fmla="*/ 209550 w 1849755"/>
                <a:gd name="connsiteY570" fmla="*/ 488632 h 1850707"/>
                <a:gd name="connsiteX571" fmla="*/ 201930 w 1849755"/>
                <a:gd name="connsiteY571" fmla="*/ 494347 h 1850707"/>
                <a:gd name="connsiteX572" fmla="*/ 196215 w 1849755"/>
                <a:gd name="connsiteY572" fmla="*/ 490537 h 1850707"/>
                <a:gd name="connsiteX573" fmla="*/ 222885 w 1849755"/>
                <a:gd name="connsiteY573" fmla="*/ 453390 h 1850707"/>
                <a:gd name="connsiteX574" fmla="*/ 328612 w 1849755"/>
                <a:gd name="connsiteY574" fmla="*/ 447675 h 1850707"/>
                <a:gd name="connsiteX575" fmla="*/ 290512 w 1849755"/>
                <a:gd name="connsiteY575" fmla="*/ 421005 h 1850707"/>
                <a:gd name="connsiteX576" fmla="*/ 276225 w 1849755"/>
                <a:gd name="connsiteY576" fmla="*/ 412432 h 1850707"/>
                <a:gd name="connsiteX577" fmla="*/ 266700 w 1849755"/>
                <a:gd name="connsiteY577" fmla="*/ 411480 h 1850707"/>
                <a:gd name="connsiteX578" fmla="*/ 260032 w 1849755"/>
                <a:gd name="connsiteY578" fmla="*/ 415290 h 1850707"/>
                <a:gd name="connsiteX579" fmla="*/ 253365 w 1849755"/>
                <a:gd name="connsiteY579" fmla="*/ 420052 h 1850707"/>
                <a:gd name="connsiteX580" fmla="*/ 247650 w 1849755"/>
                <a:gd name="connsiteY580" fmla="*/ 415290 h 1850707"/>
                <a:gd name="connsiteX581" fmla="*/ 925830 w 1849755"/>
                <a:gd name="connsiteY581" fmla="*/ 296228 h 1850707"/>
                <a:gd name="connsiteX582" fmla="*/ 1555433 w 1849755"/>
                <a:gd name="connsiteY582" fmla="*/ 925830 h 1850707"/>
                <a:gd name="connsiteX583" fmla="*/ 925830 w 1849755"/>
                <a:gd name="connsiteY583" fmla="*/ 1555433 h 1850707"/>
                <a:gd name="connsiteX584" fmla="*/ 296228 w 1849755"/>
                <a:gd name="connsiteY584" fmla="*/ 925830 h 1850707"/>
                <a:gd name="connsiteX585" fmla="*/ 925830 w 1849755"/>
                <a:gd name="connsiteY585" fmla="*/ 296228 h 1850707"/>
                <a:gd name="connsiteX586" fmla="*/ 925830 w 1849755"/>
                <a:gd name="connsiteY586" fmla="*/ 261937 h 1850707"/>
                <a:gd name="connsiteX587" fmla="*/ 667702 w 1849755"/>
                <a:gd name="connsiteY587" fmla="*/ 314325 h 1850707"/>
                <a:gd name="connsiteX588" fmla="*/ 456247 w 1849755"/>
                <a:gd name="connsiteY588" fmla="*/ 456247 h 1850707"/>
                <a:gd name="connsiteX589" fmla="*/ 314325 w 1849755"/>
                <a:gd name="connsiteY589" fmla="*/ 667702 h 1850707"/>
                <a:gd name="connsiteX590" fmla="*/ 261937 w 1849755"/>
                <a:gd name="connsiteY590" fmla="*/ 925830 h 1850707"/>
                <a:gd name="connsiteX591" fmla="*/ 314325 w 1849755"/>
                <a:gd name="connsiteY591" fmla="*/ 1183957 h 1850707"/>
                <a:gd name="connsiteX592" fmla="*/ 456247 w 1849755"/>
                <a:gd name="connsiteY592" fmla="*/ 1395412 h 1850707"/>
                <a:gd name="connsiteX593" fmla="*/ 667702 w 1849755"/>
                <a:gd name="connsiteY593" fmla="*/ 1537335 h 1850707"/>
                <a:gd name="connsiteX594" fmla="*/ 925830 w 1849755"/>
                <a:gd name="connsiteY594" fmla="*/ 1589722 h 1850707"/>
                <a:gd name="connsiteX595" fmla="*/ 1183957 w 1849755"/>
                <a:gd name="connsiteY595" fmla="*/ 1537335 h 1850707"/>
                <a:gd name="connsiteX596" fmla="*/ 1395412 w 1849755"/>
                <a:gd name="connsiteY596" fmla="*/ 1395412 h 1850707"/>
                <a:gd name="connsiteX597" fmla="*/ 1537335 w 1849755"/>
                <a:gd name="connsiteY597" fmla="*/ 1183957 h 1850707"/>
                <a:gd name="connsiteX598" fmla="*/ 1589722 w 1849755"/>
                <a:gd name="connsiteY598" fmla="*/ 925830 h 1850707"/>
                <a:gd name="connsiteX599" fmla="*/ 1537335 w 1849755"/>
                <a:gd name="connsiteY599" fmla="*/ 667702 h 1850707"/>
                <a:gd name="connsiteX600" fmla="*/ 1395412 w 1849755"/>
                <a:gd name="connsiteY600" fmla="*/ 456247 h 1850707"/>
                <a:gd name="connsiteX601" fmla="*/ 1183957 w 1849755"/>
                <a:gd name="connsiteY601" fmla="*/ 314325 h 1850707"/>
                <a:gd name="connsiteX602" fmla="*/ 925830 w 1849755"/>
                <a:gd name="connsiteY602" fmla="*/ 261937 h 1850707"/>
                <a:gd name="connsiteX603" fmla="*/ 1454467 w 1849755"/>
                <a:gd name="connsiteY603" fmla="*/ 259080 h 1850707"/>
                <a:gd name="connsiteX604" fmla="*/ 1534477 w 1849755"/>
                <a:gd name="connsiteY604" fmla="*/ 331470 h 1850707"/>
                <a:gd name="connsiteX605" fmla="*/ 1514475 w 1849755"/>
                <a:gd name="connsiteY605" fmla="*/ 356235 h 1850707"/>
                <a:gd name="connsiteX606" fmla="*/ 1509712 w 1849755"/>
                <a:gd name="connsiteY606" fmla="*/ 351472 h 1850707"/>
                <a:gd name="connsiteX607" fmla="*/ 1512570 w 1849755"/>
                <a:gd name="connsiteY607" fmla="*/ 335280 h 1850707"/>
                <a:gd name="connsiteX608" fmla="*/ 1509712 w 1849755"/>
                <a:gd name="connsiteY608" fmla="*/ 320992 h 1850707"/>
                <a:gd name="connsiteX609" fmla="*/ 1504950 w 1849755"/>
                <a:gd name="connsiteY609" fmla="*/ 315277 h 1850707"/>
                <a:gd name="connsiteX610" fmla="*/ 1499235 w 1849755"/>
                <a:gd name="connsiteY610" fmla="*/ 309562 h 1850707"/>
                <a:gd name="connsiteX611" fmla="*/ 1485900 w 1849755"/>
                <a:gd name="connsiteY611" fmla="*/ 298132 h 1850707"/>
                <a:gd name="connsiteX612" fmla="*/ 1454467 w 1849755"/>
                <a:gd name="connsiteY612" fmla="*/ 332422 h 1850707"/>
                <a:gd name="connsiteX613" fmla="*/ 1463992 w 1849755"/>
                <a:gd name="connsiteY613" fmla="*/ 340995 h 1850707"/>
                <a:gd name="connsiteX614" fmla="*/ 1470660 w 1849755"/>
                <a:gd name="connsiteY614" fmla="*/ 345757 h 1850707"/>
                <a:gd name="connsiteX615" fmla="*/ 1479232 w 1849755"/>
                <a:gd name="connsiteY615" fmla="*/ 347662 h 1850707"/>
                <a:gd name="connsiteX616" fmla="*/ 1486852 w 1849755"/>
                <a:gd name="connsiteY616" fmla="*/ 344805 h 1850707"/>
                <a:gd name="connsiteX617" fmla="*/ 1494472 w 1849755"/>
                <a:gd name="connsiteY617" fmla="*/ 340042 h 1850707"/>
                <a:gd name="connsiteX618" fmla="*/ 1499235 w 1849755"/>
                <a:gd name="connsiteY618" fmla="*/ 344805 h 1850707"/>
                <a:gd name="connsiteX619" fmla="*/ 1464945 w 1849755"/>
                <a:gd name="connsiteY619" fmla="*/ 381952 h 1850707"/>
                <a:gd name="connsiteX620" fmla="*/ 1460182 w 1849755"/>
                <a:gd name="connsiteY620" fmla="*/ 377190 h 1850707"/>
                <a:gd name="connsiteX621" fmla="*/ 1463992 w 1849755"/>
                <a:gd name="connsiteY621" fmla="*/ 368617 h 1850707"/>
                <a:gd name="connsiteX622" fmla="*/ 1465897 w 1849755"/>
                <a:gd name="connsiteY622" fmla="*/ 360045 h 1850707"/>
                <a:gd name="connsiteX623" fmla="*/ 1463992 w 1849755"/>
                <a:gd name="connsiteY623" fmla="*/ 352425 h 1850707"/>
                <a:gd name="connsiteX624" fmla="*/ 1458277 w 1849755"/>
                <a:gd name="connsiteY624" fmla="*/ 345757 h 1850707"/>
                <a:gd name="connsiteX625" fmla="*/ 1448752 w 1849755"/>
                <a:gd name="connsiteY625" fmla="*/ 337185 h 1850707"/>
                <a:gd name="connsiteX626" fmla="*/ 1424940 w 1849755"/>
                <a:gd name="connsiteY626" fmla="*/ 362902 h 1850707"/>
                <a:gd name="connsiteX627" fmla="*/ 1419225 w 1849755"/>
                <a:gd name="connsiteY627" fmla="*/ 369570 h 1850707"/>
                <a:gd name="connsiteX628" fmla="*/ 1418272 w 1849755"/>
                <a:gd name="connsiteY628" fmla="*/ 375285 h 1850707"/>
                <a:gd name="connsiteX629" fmla="*/ 1421130 w 1849755"/>
                <a:gd name="connsiteY629" fmla="*/ 381000 h 1850707"/>
                <a:gd name="connsiteX630" fmla="*/ 1428750 w 1849755"/>
                <a:gd name="connsiteY630" fmla="*/ 388620 h 1850707"/>
                <a:gd name="connsiteX631" fmla="*/ 1434465 w 1849755"/>
                <a:gd name="connsiteY631" fmla="*/ 393382 h 1850707"/>
                <a:gd name="connsiteX632" fmla="*/ 1440180 w 1849755"/>
                <a:gd name="connsiteY632" fmla="*/ 398145 h 1850707"/>
                <a:gd name="connsiteX633" fmla="*/ 1445895 w 1849755"/>
                <a:gd name="connsiteY633" fmla="*/ 401955 h 1850707"/>
                <a:gd name="connsiteX634" fmla="*/ 1450657 w 1849755"/>
                <a:gd name="connsiteY634" fmla="*/ 402907 h 1850707"/>
                <a:gd name="connsiteX635" fmla="*/ 1465897 w 1849755"/>
                <a:gd name="connsiteY635" fmla="*/ 400050 h 1850707"/>
                <a:gd name="connsiteX636" fmla="*/ 1479232 w 1849755"/>
                <a:gd name="connsiteY636" fmla="*/ 395287 h 1850707"/>
                <a:gd name="connsiteX637" fmla="*/ 1483995 w 1849755"/>
                <a:gd name="connsiteY637" fmla="*/ 399097 h 1850707"/>
                <a:gd name="connsiteX638" fmla="*/ 1456372 w 1849755"/>
                <a:gd name="connsiteY638" fmla="*/ 425767 h 1850707"/>
                <a:gd name="connsiteX639" fmla="*/ 1371600 w 1849755"/>
                <a:gd name="connsiteY639" fmla="*/ 348615 h 1850707"/>
                <a:gd name="connsiteX640" fmla="*/ 1376362 w 1849755"/>
                <a:gd name="connsiteY640" fmla="*/ 343852 h 1850707"/>
                <a:gd name="connsiteX641" fmla="*/ 1382077 w 1849755"/>
                <a:gd name="connsiteY641" fmla="*/ 347662 h 1850707"/>
                <a:gd name="connsiteX642" fmla="*/ 1386840 w 1849755"/>
                <a:gd name="connsiteY642" fmla="*/ 350520 h 1850707"/>
                <a:gd name="connsiteX643" fmla="*/ 1392555 w 1849755"/>
                <a:gd name="connsiteY643" fmla="*/ 351472 h 1850707"/>
                <a:gd name="connsiteX644" fmla="*/ 1397317 w 1849755"/>
                <a:gd name="connsiteY644" fmla="*/ 348615 h 1850707"/>
                <a:gd name="connsiteX645" fmla="*/ 1455420 w 1849755"/>
                <a:gd name="connsiteY645" fmla="*/ 284797 h 1850707"/>
                <a:gd name="connsiteX646" fmla="*/ 1458277 w 1849755"/>
                <a:gd name="connsiteY646" fmla="*/ 280035 h 1850707"/>
                <a:gd name="connsiteX647" fmla="*/ 1457325 w 1849755"/>
                <a:gd name="connsiteY647" fmla="*/ 274320 h 1850707"/>
                <a:gd name="connsiteX648" fmla="*/ 1453515 w 1849755"/>
                <a:gd name="connsiteY648" fmla="*/ 268605 h 1850707"/>
                <a:gd name="connsiteX649" fmla="*/ 1449705 w 1849755"/>
                <a:gd name="connsiteY649" fmla="*/ 263842 h 1850707"/>
                <a:gd name="connsiteX650" fmla="*/ 925830 w 1849755"/>
                <a:gd name="connsiteY650" fmla="*/ 241935 h 1850707"/>
                <a:gd name="connsiteX651" fmla="*/ 1192530 w 1849755"/>
                <a:gd name="connsiteY651" fmla="*/ 295275 h 1850707"/>
                <a:gd name="connsiteX652" fmla="*/ 1409700 w 1849755"/>
                <a:gd name="connsiteY652" fmla="*/ 441960 h 1850707"/>
                <a:gd name="connsiteX653" fmla="*/ 1556385 w 1849755"/>
                <a:gd name="connsiteY653" fmla="*/ 659130 h 1850707"/>
                <a:gd name="connsiteX654" fmla="*/ 1610677 w 1849755"/>
                <a:gd name="connsiteY654" fmla="*/ 925830 h 1850707"/>
                <a:gd name="connsiteX655" fmla="*/ 1556385 w 1849755"/>
                <a:gd name="connsiteY655" fmla="*/ 1192530 h 1850707"/>
                <a:gd name="connsiteX656" fmla="*/ 1409700 w 1849755"/>
                <a:gd name="connsiteY656" fmla="*/ 1409700 h 1850707"/>
                <a:gd name="connsiteX657" fmla="*/ 1192530 w 1849755"/>
                <a:gd name="connsiteY657" fmla="*/ 1556385 h 1850707"/>
                <a:gd name="connsiteX658" fmla="*/ 925830 w 1849755"/>
                <a:gd name="connsiteY658" fmla="*/ 1610677 h 1850707"/>
                <a:gd name="connsiteX659" fmla="*/ 659130 w 1849755"/>
                <a:gd name="connsiteY659" fmla="*/ 1556385 h 1850707"/>
                <a:gd name="connsiteX660" fmla="*/ 441960 w 1849755"/>
                <a:gd name="connsiteY660" fmla="*/ 1409700 h 1850707"/>
                <a:gd name="connsiteX661" fmla="*/ 295275 w 1849755"/>
                <a:gd name="connsiteY661" fmla="*/ 1192530 h 1850707"/>
                <a:gd name="connsiteX662" fmla="*/ 241935 w 1849755"/>
                <a:gd name="connsiteY662" fmla="*/ 925830 h 1850707"/>
                <a:gd name="connsiteX663" fmla="*/ 295275 w 1849755"/>
                <a:gd name="connsiteY663" fmla="*/ 659130 h 1850707"/>
                <a:gd name="connsiteX664" fmla="*/ 441960 w 1849755"/>
                <a:gd name="connsiteY664" fmla="*/ 441960 h 1850707"/>
                <a:gd name="connsiteX665" fmla="*/ 659130 w 1849755"/>
                <a:gd name="connsiteY665" fmla="*/ 295275 h 1850707"/>
                <a:gd name="connsiteX666" fmla="*/ 925830 w 1849755"/>
                <a:gd name="connsiteY666" fmla="*/ 241935 h 1850707"/>
                <a:gd name="connsiteX667" fmla="*/ 435292 w 1849755"/>
                <a:gd name="connsiteY667" fmla="*/ 233363 h 1850707"/>
                <a:gd name="connsiteX668" fmla="*/ 463867 w 1849755"/>
                <a:gd name="connsiteY668" fmla="*/ 267653 h 1850707"/>
                <a:gd name="connsiteX669" fmla="*/ 458152 w 1849755"/>
                <a:gd name="connsiteY669" fmla="*/ 272415 h 1850707"/>
                <a:gd name="connsiteX670" fmla="*/ 427672 w 1849755"/>
                <a:gd name="connsiteY670" fmla="*/ 259080 h 1850707"/>
                <a:gd name="connsiteX671" fmla="*/ 403860 w 1849755"/>
                <a:gd name="connsiteY671" fmla="*/ 265748 h 1850707"/>
                <a:gd name="connsiteX672" fmla="*/ 393382 w 1849755"/>
                <a:gd name="connsiteY672" fmla="*/ 293370 h 1850707"/>
                <a:gd name="connsiteX673" fmla="*/ 411480 w 1849755"/>
                <a:gd name="connsiteY673" fmla="*/ 329565 h 1850707"/>
                <a:gd name="connsiteX674" fmla="*/ 444817 w 1849755"/>
                <a:gd name="connsiteY674" fmla="*/ 357188 h 1850707"/>
                <a:gd name="connsiteX675" fmla="*/ 473392 w 1849755"/>
                <a:gd name="connsiteY675" fmla="*/ 353378 h 1850707"/>
                <a:gd name="connsiteX676" fmla="*/ 481965 w 1849755"/>
                <a:gd name="connsiteY676" fmla="*/ 342900 h 1850707"/>
                <a:gd name="connsiteX677" fmla="*/ 485775 w 1849755"/>
                <a:gd name="connsiteY677" fmla="*/ 333375 h 1850707"/>
                <a:gd name="connsiteX678" fmla="*/ 470535 w 1849755"/>
                <a:gd name="connsiteY678" fmla="*/ 314325 h 1850707"/>
                <a:gd name="connsiteX679" fmla="*/ 466725 w 1849755"/>
                <a:gd name="connsiteY679" fmla="*/ 311468 h 1850707"/>
                <a:gd name="connsiteX680" fmla="*/ 461010 w 1849755"/>
                <a:gd name="connsiteY680" fmla="*/ 311468 h 1850707"/>
                <a:gd name="connsiteX681" fmla="*/ 454342 w 1849755"/>
                <a:gd name="connsiteY681" fmla="*/ 314325 h 1850707"/>
                <a:gd name="connsiteX682" fmla="*/ 448627 w 1849755"/>
                <a:gd name="connsiteY682" fmla="*/ 317183 h 1850707"/>
                <a:gd name="connsiteX683" fmla="*/ 444817 w 1849755"/>
                <a:gd name="connsiteY683" fmla="*/ 312420 h 1850707"/>
                <a:gd name="connsiteX684" fmla="*/ 494347 w 1849755"/>
                <a:gd name="connsiteY684" fmla="*/ 272415 h 1850707"/>
                <a:gd name="connsiteX685" fmla="*/ 495300 w 1849755"/>
                <a:gd name="connsiteY685" fmla="*/ 276225 h 1850707"/>
                <a:gd name="connsiteX686" fmla="*/ 492442 w 1849755"/>
                <a:gd name="connsiteY686" fmla="*/ 280035 h 1850707"/>
                <a:gd name="connsiteX687" fmla="*/ 489585 w 1849755"/>
                <a:gd name="connsiteY687" fmla="*/ 283845 h 1850707"/>
                <a:gd name="connsiteX688" fmla="*/ 488632 w 1849755"/>
                <a:gd name="connsiteY688" fmla="*/ 289560 h 1850707"/>
                <a:gd name="connsiteX689" fmla="*/ 491490 w 1849755"/>
                <a:gd name="connsiteY689" fmla="*/ 294323 h 1850707"/>
                <a:gd name="connsiteX690" fmla="*/ 500062 w 1849755"/>
                <a:gd name="connsiteY690" fmla="*/ 305753 h 1850707"/>
                <a:gd name="connsiteX691" fmla="*/ 504825 w 1849755"/>
                <a:gd name="connsiteY691" fmla="*/ 311468 h 1850707"/>
                <a:gd name="connsiteX692" fmla="*/ 508635 w 1849755"/>
                <a:gd name="connsiteY692" fmla="*/ 316230 h 1850707"/>
                <a:gd name="connsiteX693" fmla="*/ 495300 w 1849755"/>
                <a:gd name="connsiteY693" fmla="*/ 340043 h 1850707"/>
                <a:gd name="connsiteX694" fmla="*/ 474345 w 1849755"/>
                <a:gd name="connsiteY694" fmla="*/ 362903 h 1850707"/>
                <a:gd name="connsiteX695" fmla="*/ 452437 w 1849755"/>
                <a:gd name="connsiteY695" fmla="*/ 375285 h 1850707"/>
                <a:gd name="connsiteX696" fmla="*/ 428625 w 1849755"/>
                <a:gd name="connsiteY696" fmla="*/ 378143 h 1850707"/>
                <a:gd name="connsiteX697" fmla="*/ 405765 w 1849755"/>
                <a:gd name="connsiteY697" fmla="*/ 371475 h 1850707"/>
                <a:gd name="connsiteX698" fmla="*/ 384810 w 1849755"/>
                <a:gd name="connsiteY698" fmla="*/ 353378 h 1850707"/>
                <a:gd name="connsiteX699" fmla="*/ 372427 w 1849755"/>
                <a:gd name="connsiteY699" fmla="*/ 329565 h 1850707"/>
                <a:gd name="connsiteX700" fmla="*/ 369570 w 1849755"/>
                <a:gd name="connsiteY700" fmla="*/ 304800 h 1850707"/>
                <a:gd name="connsiteX701" fmla="*/ 378142 w 1849755"/>
                <a:gd name="connsiteY701" fmla="*/ 280988 h 1850707"/>
                <a:gd name="connsiteX702" fmla="*/ 397192 w 1849755"/>
                <a:gd name="connsiteY702" fmla="*/ 260033 h 1850707"/>
                <a:gd name="connsiteX703" fmla="*/ 413385 w 1849755"/>
                <a:gd name="connsiteY703" fmla="*/ 249555 h 1850707"/>
                <a:gd name="connsiteX704" fmla="*/ 428625 w 1849755"/>
                <a:gd name="connsiteY704" fmla="*/ 244793 h 1850707"/>
                <a:gd name="connsiteX705" fmla="*/ 429577 w 1849755"/>
                <a:gd name="connsiteY705" fmla="*/ 238125 h 1850707"/>
                <a:gd name="connsiteX706" fmla="*/ 1258252 w 1849755"/>
                <a:gd name="connsiteY706" fmla="*/ 140970 h 1850707"/>
                <a:gd name="connsiteX707" fmla="*/ 1316355 w 1849755"/>
                <a:gd name="connsiteY707" fmla="*/ 172402 h 1850707"/>
                <a:gd name="connsiteX708" fmla="*/ 1313497 w 1849755"/>
                <a:gd name="connsiteY708" fmla="*/ 178117 h 1850707"/>
                <a:gd name="connsiteX709" fmla="*/ 1301115 w 1849755"/>
                <a:gd name="connsiteY709" fmla="*/ 174307 h 1850707"/>
                <a:gd name="connsiteX710" fmla="*/ 1296352 w 1849755"/>
                <a:gd name="connsiteY710" fmla="*/ 175260 h 1850707"/>
                <a:gd name="connsiteX711" fmla="*/ 1295400 w 1849755"/>
                <a:gd name="connsiteY711" fmla="*/ 177165 h 1850707"/>
                <a:gd name="connsiteX712" fmla="*/ 1294447 w 1849755"/>
                <a:gd name="connsiteY712" fmla="*/ 180022 h 1850707"/>
                <a:gd name="connsiteX713" fmla="*/ 1291590 w 1849755"/>
                <a:gd name="connsiteY713" fmla="*/ 206692 h 1850707"/>
                <a:gd name="connsiteX714" fmla="*/ 1285875 w 1849755"/>
                <a:gd name="connsiteY714" fmla="*/ 263842 h 1850707"/>
                <a:gd name="connsiteX715" fmla="*/ 1316355 w 1849755"/>
                <a:gd name="connsiteY715" fmla="*/ 238125 h 1850707"/>
                <a:gd name="connsiteX716" fmla="*/ 1337310 w 1849755"/>
                <a:gd name="connsiteY716" fmla="*/ 220027 h 1850707"/>
                <a:gd name="connsiteX717" fmla="*/ 1344930 w 1849755"/>
                <a:gd name="connsiteY717" fmla="*/ 212407 h 1850707"/>
                <a:gd name="connsiteX718" fmla="*/ 1349692 w 1849755"/>
                <a:gd name="connsiteY718" fmla="*/ 206692 h 1850707"/>
                <a:gd name="connsiteX719" fmla="*/ 1347787 w 1849755"/>
                <a:gd name="connsiteY719" fmla="*/ 200977 h 1850707"/>
                <a:gd name="connsiteX720" fmla="*/ 1336357 w 1849755"/>
                <a:gd name="connsiteY720" fmla="*/ 191452 h 1850707"/>
                <a:gd name="connsiteX721" fmla="*/ 1339215 w 1849755"/>
                <a:gd name="connsiteY721" fmla="*/ 185737 h 1850707"/>
                <a:gd name="connsiteX722" fmla="*/ 1383030 w 1849755"/>
                <a:gd name="connsiteY722" fmla="*/ 208597 h 1850707"/>
                <a:gd name="connsiteX723" fmla="*/ 1381125 w 1849755"/>
                <a:gd name="connsiteY723" fmla="*/ 214312 h 1850707"/>
                <a:gd name="connsiteX724" fmla="*/ 1375410 w 1849755"/>
                <a:gd name="connsiteY724" fmla="*/ 212407 h 1850707"/>
                <a:gd name="connsiteX725" fmla="*/ 1369695 w 1849755"/>
                <a:gd name="connsiteY725" fmla="*/ 212407 h 1850707"/>
                <a:gd name="connsiteX726" fmla="*/ 1362075 w 1849755"/>
                <a:gd name="connsiteY726" fmla="*/ 213360 h 1850707"/>
                <a:gd name="connsiteX727" fmla="*/ 1355407 w 1849755"/>
                <a:gd name="connsiteY727" fmla="*/ 217170 h 1850707"/>
                <a:gd name="connsiteX728" fmla="*/ 1341120 w 1849755"/>
                <a:gd name="connsiteY728" fmla="*/ 228600 h 1850707"/>
                <a:gd name="connsiteX729" fmla="*/ 1319212 w 1849755"/>
                <a:gd name="connsiteY729" fmla="*/ 246697 h 1850707"/>
                <a:gd name="connsiteX730" fmla="*/ 1295400 w 1849755"/>
                <a:gd name="connsiteY730" fmla="*/ 266700 h 1850707"/>
                <a:gd name="connsiteX731" fmla="*/ 1270635 w 1849755"/>
                <a:gd name="connsiteY731" fmla="*/ 287655 h 1850707"/>
                <a:gd name="connsiteX732" fmla="*/ 1255395 w 1849755"/>
                <a:gd name="connsiteY732" fmla="*/ 280035 h 1850707"/>
                <a:gd name="connsiteX733" fmla="*/ 1262062 w 1849755"/>
                <a:gd name="connsiteY733" fmla="*/ 215265 h 1850707"/>
                <a:gd name="connsiteX734" fmla="*/ 1266825 w 1849755"/>
                <a:gd name="connsiteY734" fmla="*/ 169545 h 1850707"/>
                <a:gd name="connsiteX735" fmla="*/ 1266825 w 1849755"/>
                <a:gd name="connsiteY735" fmla="*/ 161925 h 1850707"/>
                <a:gd name="connsiteX736" fmla="*/ 1263967 w 1849755"/>
                <a:gd name="connsiteY736" fmla="*/ 155257 h 1850707"/>
                <a:gd name="connsiteX737" fmla="*/ 1260157 w 1849755"/>
                <a:gd name="connsiteY737" fmla="*/ 150495 h 1850707"/>
                <a:gd name="connsiteX738" fmla="*/ 1255395 w 1849755"/>
                <a:gd name="connsiteY738" fmla="*/ 146685 h 1850707"/>
                <a:gd name="connsiteX739" fmla="*/ 1105853 w 1849755"/>
                <a:gd name="connsiteY739" fmla="*/ 95250 h 1850707"/>
                <a:gd name="connsiteX740" fmla="*/ 1171575 w 1849755"/>
                <a:gd name="connsiteY740" fmla="*/ 112395 h 1850707"/>
                <a:gd name="connsiteX741" fmla="*/ 1169670 w 1849755"/>
                <a:gd name="connsiteY741" fmla="*/ 119062 h 1850707"/>
                <a:gd name="connsiteX742" fmla="*/ 1163003 w 1849755"/>
                <a:gd name="connsiteY742" fmla="*/ 118110 h 1850707"/>
                <a:gd name="connsiteX743" fmla="*/ 1156335 w 1849755"/>
                <a:gd name="connsiteY743" fmla="*/ 118110 h 1850707"/>
                <a:gd name="connsiteX744" fmla="*/ 1151573 w 1849755"/>
                <a:gd name="connsiteY744" fmla="*/ 120015 h 1850707"/>
                <a:gd name="connsiteX745" fmla="*/ 1148715 w 1849755"/>
                <a:gd name="connsiteY745" fmla="*/ 124777 h 1850707"/>
                <a:gd name="connsiteX746" fmla="*/ 1126808 w 1849755"/>
                <a:gd name="connsiteY746" fmla="*/ 208597 h 1850707"/>
                <a:gd name="connsiteX747" fmla="*/ 1126808 w 1849755"/>
                <a:gd name="connsiteY747" fmla="*/ 214312 h 1850707"/>
                <a:gd name="connsiteX748" fmla="*/ 1130618 w 1849755"/>
                <a:gd name="connsiteY748" fmla="*/ 219075 h 1850707"/>
                <a:gd name="connsiteX749" fmla="*/ 1136333 w 1849755"/>
                <a:gd name="connsiteY749" fmla="*/ 221932 h 1850707"/>
                <a:gd name="connsiteX750" fmla="*/ 1143000 w 1849755"/>
                <a:gd name="connsiteY750" fmla="*/ 224790 h 1850707"/>
                <a:gd name="connsiteX751" fmla="*/ 1141095 w 1849755"/>
                <a:gd name="connsiteY751" fmla="*/ 230505 h 1850707"/>
                <a:gd name="connsiteX752" fmla="*/ 1075373 w 1849755"/>
                <a:gd name="connsiteY752" fmla="*/ 213360 h 1850707"/>
                <a:gd name="connsiteX753" fmla="*/ 1077278 w 1849755"/>
                <a:gd name="connsiteY753" fmla="*/ 206692 h 1850707"/>
                <a:gd name="connsiteX754" fmla="*/ 1083945 w 1849755"/>
                <a:gd name="connsiteY754" fmla="*/ 207645 h 1850707"/>
                <a:gd name="connsiteX755" fmla="*/ 1090613 w 1849755"/>
                <a:gd name="connsiteY755" fmla="*/ 208597 h 1850707"/>
                <a:gd name="connsiteX756" fmla="*/ 1095375 w 1849755"/>
                <a:gd name="connsiteY756" fmla="*/ 206692 h 1850707"/>
                <a:gd name="connsiteX757" fmla="*/ 1098233 w 1849755"/>
                <a:gd name="connsiteY757" fmla="*/ 201930 h 1850707"/>
                <a:gd name="connsiteX758" fmla="*/ 1120140 w 1849755"/>
                <a:gd name="connsiteY758" fmla="*/ 118110 h 1850707"/>
                <a:gd name="connsiteX759" fmla="*/ 1120140 w 1849755"/>
                <a:gd name="connsiteY759" fmla="*/ 112395 h 1850707"/>
                <a:gd name="connsiteX760" fmla="*/ 1116330 w 1849755"/>
                <a:gd name="connsiteY760" fmla="*/ 107632 h 1850707"/>
                <a:gd name="connsiteX761" fmla="*/ 1110615 w 1849755"/>
                <a:gd name="connsiteY761" fmla="*/ 104775 h 1850707"/>
                <a:gd name="connsiteX762" fmla="*/ 1103948 w 1849755"/>
                <a:gd name="connsiteY762" fmla="*/ 101917 h 1850707"/>
                <a:gd name="connsiteX763" fmla="*/ 777240 w 1849755"/>
                <a:gd name="connsiteY763" fmla="*/ 88583 h 1850707"/>
                <a:gd name="connsiteX764" fmla="*/ 779145 w 1849755"/>
                <a:gd name="connsiteY764" fmla="*/ 93345 h 1850707"/>
                <a:gd name="connsiteX765" fmla="*/ 772477 w 1849755"/>
                <a:gd name="connsiteY765" fmla="*/ 96203 h 1850707"/>
                <a:gd name="connsiteX766" fmla="*/ 765810 w 1849755"/>
                <a:gd name="connsiteY766" fmla="*/ 100965 h 1850707"/>
                <a:gd name="connsiteX767" fmla="*/ 762952 w 1849755"/>
                <a:gd name="connsiteY767" fmla="*/ 109538 h 1850707"/>
                <a:gd name="connsiteX768" fmla="*/ 765810 w 1849755"/>
                <a:gd name="connsiteY768" fmla="*/ 125730 h 1850707"/>
                <a:gd name="connsiteX769" fmla="*/ 777240 w 1849755"/>
                <a:gd name="connsiteY769" fmla="*/ 169545 h 1850707"/>
                <a:gd name="connsiteX770" fmla="*/ 772477 w 1849755"/>
                <a:gd name="connsiteY770" fmla="*/ 203835 h 1850707"/>
                <a:gd name="connsiteX771" fmla="*/ 741045 w 1849755"/>
                <a:gd name="connsiteY771" fmla="*/ 224790 h 1850707"/>
                <a:gd name="connsiteX772" fmla="*/ 699135 w 1849755"/>
                <a:gd name="connsiteY772" fmla="*/ 223838 h 1850707"/>
                <a:gd name="connsiteX773" fmla="*/ 677227 w 1849755"/>
                <a:gd name="connsiteY773" fmla="*/ 196215 h 1850707"/>
                <a:gd name="connsiteX774" fmla="*/ 661035 w 1849755"/>
                <a:gd name="connsiteY774" fmla="*/ 136208 h 1850707"/>
                <a:gd name="connsiteX775" fmla="*/ 658177 w 1849755"/>
                <a:gd name="connsiteY775" fmla="*/ 131445 h 1850707"/>
                <a:gd name="connsiteX776" fmla="*/ 653415 w 1849755"/>
                <a:gd name="connsiteY776" fmla="*/ 128588 h 1850707"/>
                <a:gd name="connsiteX777" fmla="*/ 647700 w 1849755"/>
                <a:gd name="connsiteY777" fmla="*/ 128588 h 1850707"/>
                <a:gd name="connsiteX778" fmla="*/ 641985 w 1849755"/>
                <a:gd name="connsiteY778" fmla="*/ 129540 h 1850707"/>
                <a:gd name="connsiteX779" fmla="*/ 640080 w 1849755"/>
                <a:gd name="connsiteY779" fmla="*/ 123825 h 1850707"/>
                <a:gd name="connsiteX780" fmla="*/ 701992 w 1849755"/>
                <a:gd name="connsiteY780" fmla="*/ 107633 h 1850707"/>
                <a:gd name="connsiteX781" fmla="*/ 703897 w 1849755"/>
                <a:gd name="connsiteY781" fmla="*/ 114300 h 1850707"/>
                <a:gd name="connsiteX782" fmla="*/ 699135 w 1849755"/>
                <a:gd name="connsiteY782" fmla="*/ 116205 h 1850707"/>
                <a:gd name="connsiteX783" fmla="*/ 694372 w 1849755"/>
                <a:gd name="connsiteY783" fmla="*/ 119063 h 1850707"/>
                <a:gd name="connsiteX784" fmla="*/ 690562 w 1849755"/>
                <a:gd name="connsiteY784" fmla="*/ 123825 h 1850707"/>
                <a:gd name="connsiteX785" fmla="*/ 690562 w 1849755"/>
                <a:gd name="connsiteY785" fmla="*/ 129540 h 1850707"/>
                <a:gd name="connsiteX786" fmla="*/ 706755 w 1849755"/>
                <a:gd name="connsiteY786" fmla="*/ 188595 h 1850707"/>
                <a:gd name="connsiteX787" fmla="*/ 721042 w 1849755"/>
                <a:gd name="connsiteY787" fmla="*/ 212408 h 1850707"/>
                <a:gd name="connsiteX788" fmla="*/ 745807 w 1849755"/>
                <a:gd name="connsiteY788" fmla="*/ 214313 h 1850707"/>
                <a:gd name="connsiteX789" fmla="*/ 765810 w 1849755"/>
                <a:gd name="connsiteY789" fmla="*/ 199073 h 1850707"/>
                <a:gd name="connsiteX790" fmla="*/ 766762 w 1849755"/>
                <a:gd name="connsiteY790" fmla="*/ 171450 h 1850707"/>
                <a:gd name="connsiteX791" fmla="*/ 756285 w 1849755"/>
                <a:gd name="connsiteY791" fmla="*/ 131445 h 1850707"/>
                <a:gd name="connsiteX792" fmla="*/ 750570 w 1849755"/>
                <a:gd name="connsiteY792" fmla="*/ 116205 h 1850707"/>
                <a:gd name="connsiteX793" fmla="*/ 743902 w 1849755"/>
                <a:gd name="connsiteY793" fmla="*/ 109538 h 1850707"/>
                <a:gd name="connsiteX794" fmla="*/ 735330 w 1849755"/>
                <a:gd name="connsiteY794" fmla="*/ 108585 h 1850707"/>
                <a:gd name="connsiteX795" fmla="*/ 727710 w 1849755"/>
                <a:gd name="connsiteY795" fmla="*/ 108585 h 1850707"/>
                <a:gd name="connsiteX796" fmla="*/ 725805 w 1849755"/>
                <a:gd name="connsiteY796" fmla="*/ 101918 h 1850707"/>
                <a:gd name="connsiteX797" fmla="*/ 867728 w 1849755"/>
                <a:gd name="connsiteY797" fmla="*/ 76200 h 1850707"/>
                <a:gd name="connsiteX798" fmla="*/ 913448 w 1849755"/>
                <a:gd name="connsiteY798" fmla="*/ 77152 h 1850707"/>
                <a:gd name="connsiteX799" fmla="*/ 979170 w 1849755"/>
                <a:gd name="connsiteY799" fmla="*/ 160972 h 1850707"/>
                <a:gd name="connsiteX800" fmla="*/ 980123 w 1849755"/>
                <a:gd name="connsiteY800" fmla="*/ 114300 h 1850707"/>
                <a:gd name="connsiteX801" fmla="*/ 979170 w 1849755"/>
                <a:gd name="connsiteY801" fmla="*/ 98107 h 1850707"/>
                <a:gd name="connsiteX802" fmla="*/ 974408 w 1849755"/>
                <a:gd name="connsiteY802" fmla="*/ 90487 h 1850707"/>
                <a:gd name="connsiteX803" fmla="*/ 966788 w 1849755"/>
                <a:gd name="connsiteY803" fmla="*/ 86677 h 1850707"/>
                <a:gd name="connsiteX804" fmla="*/ 959168 w 1849755"/>
                <a:gd name="connsiteY804" fmla="*/ 84772 h 1850707"/>
                <a:gd name="connsiteX805" fmla="*/ 959168 w 1849755"/>
                <a:gd name="connsiteY805" fmla="*/ 78105 h 1850707"/>
                <a:gd name="connsiteX806" fmla="*/ 1011555 w 1849755"/>
                <a:gd name="connsiteY806" fmla="*/ 79057 h 1850707"/>
                <a:gd name="connsiteX807" fmla="*/ 1009650 w 1849755"/>
                <a:gd name="connsiteY807" fmla="*/ 84772 h 1850707"/>
                <a:gd name="connsiteX808" fmla="*/ 1002983 w 1849755"/>
                <a:gd name="connsiteY808" fmla="*/ 85725 h 1850707"/>
                <a:gd name="connsiteX809" fmla="*/ 995363 w 1849755"/>
                <a:gd name="connsiteY809" fmla="*/ 88582 h 1850707"/>
                <a:gd name="connsiteX810" fmla="*/ 990600 w 1849755"/>
                <a:gd name="connsiteY810" fmla="*/ 96202 h 1850707"/>
                <a:gd name="connsiteX811" fmla="*/ 988695 w 1849755"/>
                <a:gd name="connsiteY811" fmla="*/ 112395 h 1850707"/>
                <a:gd name="connsiteX812" fmla="*/ 987743 w 1849755"/>
                <a:gd name="connsiteY812" fmla="*/ 200025 h 1850707"/>
                <a:gd name="connsiteX813" fmla="*/ 972503 w 1849755"/>
                <a:gd name="connsiteY813" fmla="*/ 200025 h 1850707"/>
                <a:gd name="connsiteX814" fmla="*/ 898208 w 1849755"/>
                <a:gd name="connsiteY814" fmla="*/ 104775 h 1850707"/>
                <a:gd name="connsiteX815" fmla="*/ 897255 w 1849755"/>
                <a:gd name="connsiteY815" fmla="*/ 161925 h 1850707"/>
                <a:gd name="connsiteX816" fmla="*/ 898208 w 1849755"/>
                <a:gd name="connsiteY816" fmla="*/ 178117 h 1850707"/>
                <a:gd name="connsiteX817" fmla="*/ 902970 w 1849755"/>
                <a:gd name="connsiteY817" fmla="*/ 186690 h 1850707"/>
                <a:gd name="connsiteX818" fmla="*/ 910590 w 1849755"/>
                <a:gd name="connsiteY818" fmla="*/ 190500 h 1850707"/>
                <a:gd name="connsiteX819" fmla="*/ 918210 w 1849755"/>
                <a:gd name="connsiteY819" fmla="*/ 192405 h 1850707"/>
                <a:gd name="connsiteX820" fmla="*/ 918210 w 1849755"/>
                <a:gd name="connsiteY820" fmla="*/ 199072 h 1850707"/>
                <a:gd name="connsiteX821" fmla="*/ 865823 w 1849755"/>
                <a:gd name="connsiteY821" fmla="*/ 198120 h 1850707"/>
                <a:gd name="connsiteX822" fmla="*/ 865823 w 1849755"/>
                <a:gd name="connsiteY822" fmla="*/ 191452 h 1850707"/>
                <a:gd name="connsiteX823" fmla="*/ 873443 w 1849755"/>
                <a:gd name="connsiteY823" fmla="*/ 190500 h 1850707"/>
                <a:gd name="connsiteX824" fmla="*/ 881063 w 1849755"/>
                <a:gd name="connsiteY824" fmla="*/ 187642 h 1850707"/>
                <a:gd name="connsiteX825" fmla="*/ 885825 w 1849755"/>
                <a:gd name="connsiteY825" fmla="*/ 180022 h 1850707"/>
                <a:gd name="connsiteX826" fmla="*/ 886778 w 1849755"/>
                <a:gd name="connsiteY826" fmla="*/ 162877 h 1850707"/>
                <a:gd name="connsiteX827" fmla="*/ 887730 w 1849755"/>
                <a:gd name="connsiteY827" fmla="*/ 104775 h 1850707"/>
                <a:gd name="connsiteX828" fmla="*/ 886778 w 1849755"/>
                <a:gd name="connsiteY828" fmla="*/ 96202 h 1850707"/>
                <a:gd name="connsiteX829" fmla="*/ 882968 w 1849755"/>
                <a:gd name="connsiteY829" fmla="*/ 89535 h 1850707"/>
                <a:gd name="connsiteX830" fmla="*/ 876300 w 1849755"/>
                <a:gd name="connsiteY830" fmla="*/ 84772 h 1850707"/>
                <a:gd name="connsiteX831" fmla="*/ 867728 w 1849755"/>
                <a:gd name="connsiteY831" fmla="*/ 81915 h 1850707"/>
                <a:gd name="connsiteX832" fmla="*/ 925830 w 1849755"/>
                <a:gd name="connsiteY832" fmla="*/ 29527 h 1850707"/>
                <a:gd name="connsiteX833" fmla="*/ 577215 w 1849755"/>
                <a:gd name="connsiteY833" fmla="*/ 100012 h 1850707"/>
                <a:gd name="connsiteX834" fmla="*/ 292417 w 1849755"/>
                <a:gd name="connsiteY834" fmla="*/ 292417 h 1850707"/>
                <a:gd name="connsiteX835" fmla="*/ 100965 w 1849755"/>
                <a:gd name="connsiteY835" fmla="*/ 577215 h 1850707"/>
                <a:gd name="connsiteX836" fmla="*/ 30480 w 1849755"/>
                <a:gd name="connsiteY836" fmla="*/ 925830 h 1850707"/>
                <a:gd name="connsiteX837" fmla="*/ 100965 w 1849755"/>
                <a:gd name="connsiteY837" fmla="*/ 1274445 h 1850707"/>
                <a:gd name="connsiteX838" fmla="*/ 292417 w 1849755"/>
                <a:gd name="connsiteY838" fmla="*/ 1559242 h 1850707"/>
                <a:gd name="connsiteX839" fmla="*/ 577215 w 1849755"/>
                <a:gd name="connsiteY839" fmla="*/ 1750695 h 1850707"/>
                <a:gd name="connsiteX840" fmla="*/ 925830 w 1849755"/>
                <a:gd name="connsiteY840" fmla="*/ 1821180 h 1850707"/>
                <a:gd name="connsiteX841" fmla="*/ 1274445 w 1849755"/>
                <a:gd name="connsiteY841" fmla="*/ 1750695 h 1850707"/>
                <a:gd name="connsiteX842" fmla="*/ 1559242 w 1849755"/>
                <a:gd name="connsiteY842" fmla="*/ 1559242 h 1850707"/>
                <a:gd name="connsiteX843" fmla="*/ 1750695 w 1849755"/>
                <a:gd name="connsiteY843" fmla="*/ 1274445 h 1850707"/>
                <a:gd name="connsiteX844" fmla="*/ 1821180 w 1849755"/>
                <a:gd name="connsiteY844" fmla="*/ 925830 h 1850707"/>
                <a:gd name="connsiteX845" fmla="*/ 1750695 w 1849755"/>
                <a:gd name="connsiteY845" fmla="*/ 577215 h 1850707"/>
                <a:gd name="connsiteX846" fmla="*/ 1559242 w 1849755"/>
                <a:gd name="connsiteY846" fmla="*/ 292417 h 1850707"/>
                <a:gd name="connsiteX847" fmla="*/ 1274445 w 1849755"/>
                <a:gd name="connsiteY847" fmla="*/ 100012 h 1850707"/>
                <a:gd name="connsiteX848" fmla="*/ 925830 w 1849755"/>
                <a:gd name="connsiteY848" fmla="*/ 29527 h 1850707"/>
                <a:gd name="connsiteX849" fmla="*/ 925830 w 1849755"/>
                <a:gd name="connsiteY849" fmla="*/ 0 h 1850707"/>
                <a:gd name="connsiteX850" fmla="*/ 1285875 w 1849755"/>
                <a:gd name="connsiteY850" fmla="*/ 72390 h 1850707"/>
                <a:gd name="connsiteX851" fmla="*/ 1579245 w 1849755"/>
                <a:gd name="connsiteY851" fmla="*/ 271462 h 1850707"/>
                <a:gd name="connsiteX852" fmla="*/ 1777365 w 1849755"/>
                <a:gd name="connsiteY852" fmla="*/ 565785 h 1850707"/>
                <a:gd name="connsiteX853" fmla="*/ 1849755 w 1849755"/>
                <a:gd name="connsiteY853" fmla="*/ 925830 h 1850707"/>
                <a:gd name="connsiteX854" fmla="*/ 1777365 w 1849755"/>
                <a:gd name="connsiteY854" fmla="*/ 1285875 h 1850707"/>
                <a:gd name="connsiteX855" fmla="*/ 1579245 w 1849755"/>
                <a:gd name="connsiteY855" fmla="*/ 1580197 h 1850707"/>
                <a:gd name="connsiteX856" fmla="*/ 1284922 w 1849755"/>
                <a:gd name="connsiteY856" fmla="*/ 1778317 h 1850707"/>
                <a:gd name="connsiteX857" fmla="*/ 924877 w 1849755"/>
                <a:gd name="connsiteY857" fmla="*/ 1850707 h 1850707"/>
                <a:gd name="connsiteX858" fmla="*/ 564832 w 1849755"/>
                <a:gd name="connsiteY858" fmla="*/ 1778317 h 1850707"/>
                <a:gd name="connsiteX859" fmla="*/ 270510 w 1849755"/>
                <a:gd name="connsiteY859" fmla="*/ 1580197 h 1850707"/>
                <a:gd name="connsiteX860" fmla="*/ 72390 w 1849755"/>
                <a:gd name="connsiteY860" fmla="*/ 1285875 h 1850707"/>
                <a:gd name="connsiteX861" fmla="*/ 0 w 1849755"/>
                <a:gd name="connsiteY861" fmla="*/ 925830 h 1850707"/>
                <a:gd name="connsiteX862" fmla="*/ 73342 w 1849755"/>
                <a:gd name="connsiteY862" fmla="*/ 564832 h 1850707"/>
                <a:gd name="connsiteX863" fmla="*/ 271462 w 1849755"/>
                <a:gd name="connsiteY863" fmla="*/ 270510 h 1850707"/>
                <a:gd name="connsiteX864" fmla="*/ 565785 w 1849755"/>
                <a:gd name="connsiteY864" fmla="*/ 72390 h 1850707"/>
                <a:gd name="connsiteX865" fmla="*/ 925830 w 1849755"/>
                <a:gd name="connsiteY865" fmla="*/ 0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</a:cxnLst>
              <a:rect l="l" t="t" r="r" b="b"/>
              <a:pathLst>
                <a:path w="1849755" h="1850707">
                  <a:moveTo>
                    <a:pt x="807720" y="1710690"/>
                  </a:moveTo>
                  <a:cubicBezTo>
                    <a:pt x="797242" y="1716405"/>
                    <a:pt x="791527" y="1724025"/>
                    <a:pt x="789622" y="1733550"/>
                  </a:cubicBezTo>
                  <a:cubicBezTo>
                    <a:pt x="788670" y="1739265"/>
                    <a:pt x="789622" y="1744027"/>
                    <a:pt x="791527" y="1747837"/>
                  </a:cubicBezTo>
                  <a:cubicBezTo>
                    <a:pt x="795337" y="1756410"/>
                    <a:pt x="802957" y="1761172"/>
                    <a:pt x="812482" y="1763077"/>
                  </a:cubicBezTo>
                  <a:cubicBezTo>
                    <a:pt x="819150" y="1764030"/>
                    <a:pt x="824865" y="1762125"/>
                    <a:pt x="829627" y="1759267"/>
                  </a:cubicBezTo>
                  <a:cubicBezTo>
                    <a:pt x="834390" y="1755457"/>
                    <a:pt x="837247" y="1750695"/>
                    <a:pt x="838200" y="1744027"/>
                  </a:cubicBezTo>
                  <a:cubicBezTo>
                    <a:pt x="839152" y="1735455"/>
                    <a:pt x="836295" y="1727835"/>
                    <a:pt x="827722" y="1722120"/>
                  </a:cubicBezTo>
                  <a:cubicBezTo>
                    <a:pt x="822007" y="1718310"/>
                    <a:pt x="816292" y="1715452"/>
                    <a:pt x="810577" y="1711642"/>
                  </a:cubicBezTo>
                  <a:close/>
                  <a:moveTo>
                    <a:pt x="1232535" y="1657350"/>
                  </a:moveTo>
                  <a:cubicBezTo>
                    <a:pt x="1225868" y="1666875"/>
                    <a:pt x="1224915" y="1677353"/>
                    <a:pt x="1229678" y="1685925"/>
                  </a:cubicBezTo>
                  <a:cubicBezTo>
                    <a:pt x="1231583" y="1691640"/>
                    <a:pt x="1235393" y="1695450"/>
                    <a:pt x="1238250" y="1697355"/>
                  </a:cubicBezTo>
                  <a:cubicBezTo>
                    <a:pt x="1246822" y="1703070"/>
                    <a:pt x="1254443" y="1703070"/>
                    <a:pt x="1263968" y="1699260"/>
                  </a:cubicBezTo>
                  <a:cubicBezTo>
                    <a:pt x="1269683" y="1696403"/>
                    <a:pt x="1274445" y="1692593"/>
                    <a:pt x="1276350" y="1686878"/>
                  </a:cubicBezTo>
                  <a:cubicBezTo>
                    <a:pt x="1278255" y="1682115"/>
                    <a:pt x="1278255" y="1676400"/>
                    <a:pt x="1275397" y="1670685"/>
                  </a:cubicBezTo>
                  <a:cubicBezTo>
                    <a:pt x="1271588" y="1663065"/>
                    <a:pt x="1264920" y="1658303"/>
                    <a:pt x="1255395" y="1657350"/>
                  </a:cubicBezTo>
                  <a:cubicBezTo>
                    <a:pt x="1248728" y="1657350"/>
                    <a:pt x="1242060" y="1657350"/>
                    <a:pt x="1235393" y="1657350"/>
                  </a:cubicBezTo>
                  <a:close/>
                  <a:moveTo>
                    <a:pt x="1024890" y="1654493"/>
                  </a:moveTo>
                  <a:cubicBezTo>
                    <a:pt x="1017270" y="1655445"/>
                    <a:pt x="1012507" y="1660208"/>
                    <a:pt x="1010602" y="1667828"/>
                  </a:cubicBezTo>
                  <a:cubicBezTo>
                    <a:pt x="1009650" y="1671638"/>
                    <a:pt x="1009650" y="1677353"/>
                    <a:pt x="1010602" y="1683068"/>
                  </a:cubicBezTo>
                  <a:cubicBezTo>
                    <a:pt x="1011555" y="1692593"/>
                    <a:pt x="1015365" y="1699260"/>
                    <a:pt x="1019175" y="1704023"/>
                  </a:cubicBezTo>
                  <a:cubicBezTo>
                    <a:pt x="1022985" y="1707833"/>
                    <a:pt x="1028700" y="1709738"/>
                    <a:pt x="1035367" y="1708785"/>
                  </a:cubicBezTo>
                  <a:cubicBezTo>
                    <a:pt x="1042987" y="1707833"/>
                    <a:pt x="1048702" y="1704023"/>
                    <a:pt x="1049655" y="1697355"/>
                  </a:cubicBezTo>
                  <a:cubicBezTo>
                    <a:pt x="1049655" y="1693545"/>
                    <a:pt x="1049655" y="1688783"/>
                    <a:pt x="1049655" y="1684020"/>
                  </a:cubicBezTo>
                  <a:cubicBezTo>
                    <a:pt x="1047750" y="1672590"/>
                    <a:pt x="1044892" y="1664970"/>
                    <a:pt x="1041082" y="1660208"/>
                  </a:cubicBezTo>
                  <a:cubicBezTo>
                    <a:pt x="1036320" y="1655445"/>
                    <a:pt x="1031557" y="1653540"/>
                    <a:pt x="1024890" y="1654493"/>
                  </a:cubicBezTo>
                  <a:close/>
                  <a:moveTo>
                    <a:pt x="827722" y="1653540"/>
                  </a:moveTo>
                  <a:cubicBezTo>
                    <a:pt x="822007" y="1652587"/>
                    <a:pt x="816292" y="1653540"/>
                    <a:pt x="812482" y="1656397"/>
                  </a:cubicBezTo>
                  <a:cubicBezTo>
                    <a:pt x="808672" y="1659255"/>
                    <a:pt x="806767" y="1663065"/>
                    <a:pt x="805815" y="1667827"/>
                  </a:cubicBezTo>
                  <a:cubicBezTo>
                    <a:pt x="804862" y="1672590"/>
                    <a:pt x="806767" y="1677352"/>
                    <a:pt x="810577" y="1681162"/>
                  </a:cubicBezTo>
                  <a:cubicBezTo>
                    <a:pt x="812482" y="1684020"/>
                    <a:pt x="816292" y="1685925"/>
                    <a:pt x="820102" y="1688782"/>
                  </a:cubicBezTo>
                  <a:cubicBezTo>
                    <a:pt x="822007" y="1689735"/>
                    <a:pt x="823912" y="1690687"/>
                    <a:pt x="826770" y="1692592"/>
                  </a:cubicBezTo>
                  <a:lnTo>
                    <a:pt x="831532" y="1695450"/>
                  </a:lnTo>
                  <a:cubicBezTo>
                    <a:pt x="840105" y="1692592"/>
                    <a:pt x="844867" y="1685925"/>
                    <a:pt x="846772" y="1676400"/>
                  </a:cubicBezTo>
                  <a:cubicBezTo>
                    <a:pt x="847725" y="1670685"/>
                    <a:pt x="845820" y="1665922"/>
                    <a:pt x="842962" y="1661160"/>
                  </a:cubicBezTo>
                  <a:cubicBezTo>
                    <a:pt x="839152" y="1657350"/>
                    <a:pt x="834390" y="1654492"/>
                    <a:pt x="827722" y="1653540"/>
                  </a:cubicBezTo>
                  <a:close/>
                  <a:moveTo>
                    <a:pt x="831532" y="1644967"/>
                  </a:moveTo>
                  <a:cubicBezTo>
                    <a:pt x="842962" y="1646872"/>
                    <a:pt x="851535" y="1650682"/>
                    <a:pt x="858202" y="1656397"/>
                  </a:cubicBezTo>
                  <a:cubicBezTo>
                    <a:pt x="863917" y="1662112"/>
                    <a:pt x="865822" y="1668780"/>
                    <a:pt x="864870" y="1677352"/>
                  </a:cubicBezTo>
                  <a:cubicBezTo>
                    <a:pt x="862965" y="1687830"/>
                    <a:pt x="855345" y="1696402"/>
                    <a:pt x="842010" y="1701165"/>
                  </a:cubicBezTo>
                  <a:cubicBezTo>
                    <a:pt x="850582" y="1705927"/>
                    <a:pt x="857250" y="1711642"/>
                    <a:pt x="860107" y="1717357"/>
                  </a:cubicBezTo>
                  <a:cubicBezTo>
                    <a:pt x="862012" y="1722120"/>
                    <a:pt x="862965" y="1728787"/>
                    <a:pt x="862012" y="1736407"/>
                  </a:cubicBezTo>
                  <a:cubicBezTo>
                    <a:pt x="861060" y="1743075"/>
                    <a:pt x="859155" y="1749742"/>
                    <a:pt x="855345" y="1754505"/>
                  </a:cubicBezTo>
                  <a:cubicBezTo>
                    <a:pt x="848677" y="1764030"/>
                    <a:pt x="839152" y="1770697"/>
                    <a:pt x="825817" y="1772602"/>
                  </a:cubicBezTo>
                  <a:cubicBezTo>
                    <a:pt x="821055" y="1773555"/>
                    <a:pt x="814387" y="1773555"/>
                    <a:pt x="807720" y="1772602"/>
                  </a:cubicBezTo>
                  <a:cubicBezTo>
                    <a:pt x="792480" y="1770697"/>
                    <a:pt x="781050" y="1764030"/>
                    <a:pt x="774382" y="1752600"/>
                  </a:cubicBezTo>
                  <a:cubicBezTo>
                    <a:pt x="771525" y="1747837"/>
                    <a:pt x="770572" y="1741170"/>
                    <a:pt x="771525" y="1733550"/>
                  </a:cubicBezTo>
                  <a:cubicBezTo>
                    <a:pt x="772477" y="1724025"/>
                    <a:pt x="777240" y="1717357"/>
                    <a:pt x="784860" y="1712595"/>
                  </a:cubicBezTo>
                  <a:cubicBezTo>
                    <a:pt x="787717" y="1710690"/>
                    <a:pt x="792480" y="1708785"/>
                    <a:pt x="800100" y="1705927"/>
                  </a:cubicBezTo>
                  <a:cubicBezTo>
                    <a:pt x="787717" y="1697355"/>
                    <a:pt x="782002" y="1686877"/>
                    <a:pt x="783907" y="1674495"/>
                  </a:cubicBezTo>
                  <a:cubicBezTo>
                    <a:pt x="785812" y="1660207"/>
                    <a:pt x="794385" y="1650682"/>
                    <a:pt x="809625" y="1645920"/>
                  </a:cubicBezTo>
                  <a:cubicBezTo>
                    <a:pt x="816292" y="1644015"/>
                    <a:pt x="823912" y="1643062"/>
                    <a:pt x="831532" y="1644967"/>
                  </a:cubicBezTo>
                  <a:close/>
                  <a:moveTo>
                    <a:pt x="1028700" y="1644015"/>
                  </a:moveTo>
                  <a:cubicBezTo>
                    <a:pt x="1046797" y="1641158"/>
                    <a:pt x="1061085" y="1646873"/>
                    <a:pt x="1070610" y="1661160"/>
                  </a:cubicBezTo>
                  <a:cubicBezTo>
                    <a:pt x="1072515" y="1667828"/>
                    <a:pt x="1075372" y="1677353"/>
                    <a:pt x="1077277" y="1689735"/>
                  </a:cubicBezTo>
                  <a:cubicBezTo>
                    <a:pt x="1079182" y="1705928"/>
                    <a:pt x="1078230" y="1719263"/>
                    <a:pt x="1073467" y="1730693"/>
                  </a:cubicBezTo>
                  <a:cubicBezTo>
                    <a:pt x="1068705" y="1743075"/>
                    <a:pt x="1060132" y="1752600"/>
                    <a:pt x="1050607" y="1761173"/>
                  </a:cubicBezTo>
                  <a:cubicBezTo>
                    <a:pt x="1040130" y="1769745"/>
                    <a:pt x="1027747" y="1774508"/>
                    <a:pt x="1014412" y="1776413"/>
                  </a:cubicBezTo>
                  <a:lnTo>
                    <a:pt x="1005840" y="1771650"/>
                  </a:lnTo>
                  <a:lnTo>
                    <a:pt x="1007745" y="1767840"/>
                  </a:lnTo>
                  <a:cubicBezTo>
                    <a:pt x="1009650" y="1767840"/>
                    <a:pt x="1012507" y="1767840"/>
                    <a:pt x="1015365" y="1767840"/>
                  </a:cubicBezTo>
                  <a:cubicBezTo>
                    <a:pt x="1025842" y="1765935"/>
                    <a:pt x="1034415" y="1761173"/>
                    <a:pt x="1042035" y="1753553"/>
                  </a:cubicBezTo>
                  <a:cubicBezTo>
                    <a:pt x="1044892" y="1750695"/>
                    <a:pt x="1046797" y="1745933"/>
                    <a:pt x="1049655" y="1741170"/>
                  </a:cubicBezTo>
                  <a:cubicBezTo>
                    <a:pt x="1052512" y="1733550"/>
                    <a:pt x="1054417" y="1722120"/>
                    <a:pt x="1054417" y="1706880"/>
                  </a:cubicBezTo>
                  <a:cubicBezTo>
                    <a:pt x="1045845" y="1716405"/>
                    <a:pt x="1040130" y="1722120"/>
                    <a:pt x="1039177" y="1722120"/>
                  </a:cubicBezTo>
                  <a:cubicBezTo>
                    <a:pt x="1035367" y="1724025"/>
                    <a:pt x="1030605" y="1725930"/>
                    <a:pt x="1024890" y="1725930"/>
                  </a:cubicBezTo>
                  <a:cubicBezTo>
                    <a:pt x="1015365" y="1726883"/>
                    <a:pt x="1007745" y="1724978"/>
                    <a:pt x="1002030" y="1720215"/>
                  </a:cubicBezTo>
                  <a:cubicBezTo>
                    <a:pt x="995362" y="1714500"/>
                    <a:pt x="990600" y="1705928"/>
                    <a:pt x="989647" y="1695450"/>
                  </a:cubicBezTo>
                  <a:cubicBezTo>
                    <a:pt x="986790" y="1677353"/>
                    <a:pt x="992505" y="1664018"/>
                    <a:pt x="1004887" y="1653540"/>
                  </a:cubicBezTo>
                  <a:cubicBezTo>
                    <a:pt x="1010602" y="1648778"/>
                    <a:pt x="1018222" y="1645920"/>
                    <a:pt x="1028700" y="1644015"/>
                  </a:cubicBezTo>
                  <a:close/>
                  <a:moveTo>
                    <a:pt x="1236345" y="1598295"/>
                  </a:moveTo>
                  <a:cubicBezTo>
                    <a:pt x="1231583" y="1596390"/>
                    <a:pt x="1225868" y="1597343"/>
                    <a:pt x="1219200" y="1600200"/>
                  </a:cubicBezTo>
                  <a:cubicBezTo>
                    <a:pt x="1213485" y="1603058"/>
                    <a:pt x="1209675" y="1605915"/>
                    <a:pt x="1207770" y="1610678"/>
                  </a:cubicBezTo>
                  <a:cubicBezTo>
                    <a:pt x="1205865" y="1615440"/>
                    <a:pt x="1205865" y="1619250"/>
                    <a:pt x="1207770" y="1624013"/>
                  </a:cubicBezTo>
                  <a:cubicBezTo>
                    <a:pt x="1209675" y="1628775"/>
                    <a:pt x="1213485" y="1631633"/>
                    <a:pt x="1219200" y="1633538"/>
                  </a:cubicBezTo>
                  <a:cubicBezTo>
                    <a:pt x="1222058" y="1634490"/>
                    <a:pt x="1225868" y="1634490"/>
                    <a:pt x="1230630" y="1634490"/>
                  </a:cubicBezTo>
                  <a:cubicBezTo>
                    <a:pt x="1232535" y="1634490"/>
                    <a:pt x="1235393" y="1634490"/>
                    <a:pt x="1238250" y="1634490"/>
                  </a:cubicBezTo>
                  <a:lnTo>
                    <a:pt x="1243965" y="1634490"/>
                  </a:lnTo>
                  <a:cubicBezTo>
                    <a:pt x="1250633" y="1625918"/>
                    <a:pt x="1251585" y="1617345"/>
                    <a:pt x="1247775" y="1608773"/>
                  </a:cubicBezTo>
                  <a:cubicBezTo>
                    <a:pt x="1244918" y="1603058"/>
                    <a:pt x="1241108" y="1599248"/>
                    <a:pt x="1236345" y="1598295"/>
                  </a:cubicBezTo>
                  <a:close/>
                  <a:moveTo>
                    <a:pt x="580073" y="1586865"/>
                  </a:moveTo>
                  <a:cubicBezTo>
                    <a:pt x="597218" y="1589722"/>
                    <a:pt x="617220" y="1591627"/>
                    <a:pt x="639128" y="1592580"/>
                  </a:cubicBezTo>
                  <a:lnTo>
                    <a:pt x="640080" y="1594485"/>
                  </a:lnTo>
                  <a:cubicBezTo>
                    <a:pt x="638175" y="1597342"/>
                    <a:pt x="636270" y="1602105"/>
                    <a:pt x="632460" y="1608772"/>
                  </a:cubicBezTo>
                  <a:cubicBezTo>
                    <a:pt x="631508" y="1610677"/>
                    <a:pt x="627698" y="1617345"/>
                    <a:pt x="622935" y="1627822"/>
                  </a:cubicBezTo>
                  <a:lnTo>
                    <a:pt x="607695" y="1660207"/>
                  </a:lnTo>
                  <a:cubicBezTo>
                    <a:pt x="597218" y="1684020"/>
                    <a:pt x="591503" y="1696402"/>
                    <a:pt x="591503" y="1698307"/>
                  </a:cubicBezTo>
                  <a:cubicBezTo>
                    <a:pt x="591503" y="1700212"/>
                    <a:pt x="591503" y="1701165"/>
                    <a:pt x="593408" y="1702117"/>
                  </a:cubicBezTo>
                  <a:cubicBezTo>
                    <a:pt x="595313" y="1704022"/>
                    <a:pt x="600075" y="1706880"/>
                    <a:pt x="608648" y="1710690"/>
                  </a:cubicBezTo>
                  <a:lnTo>
                    <a:pt x="609600" y="1711642"/>
                  </a:lnTo>
                  <a:lnTo>
                    <a:pt x="609600" y="1717357"/>
                  </a:lnTo>
                  <a:lnTo>
                    <a:pt x="608648" y="1718310"/>
                  </a:lnTo>
                  <a:cubicBezTo>
                    <a:pt x="601028" y="1714500"/>
                    <a:pt x="591503" y="1709737"/>
                    <a:pt x="580073" y="1704975"/>
                  </a:cubicBezTo>
                  <a:cubicBezTo>
                    <a:pt x="569595" y="1700212"/>
                    <a:pt x="557213" y="1695450"/>
                    <a:pt x="544830" y="1689735"/>
                  </a:cubicBezTo>
                  <a:lnTo>
                    <a:pt x="543878" y="1688782"/>
                  </a:lnTo>
                  <a:lnTo>
                    <a:pt x="545783" y="1684020"/>
                  </a:lnTo>
                  <a:lnTo>
                    <a:pt x="546735" y="1684020"/>
                  </a:lnTo>
                  <a:cubicBezTo>
                    <a:pt x="549593" y="1684972"/>
                    <a:pt x="552450" y="1685925"/>
                    <a:pt x="555308" y="1686877"/>
                  </a:cubicBezTo>
                  <a:cubicBezTo>
                    <a:pt x="560070" y="1688782"/>
                    <a:pt x="563880" y="1689735"/>
                    <a:pt x="564833" y="1689735"/>
                  </a:cubicBezTo>
                  <a:cubicBezTo>
                    <a:pt x="565785" y="1689735"/>
                    <a:pt x="567690" y="1688782"/>
                    <a:pt x="568643" y="1687830"/>
                  </a:cubicBezTo>
                  <a:cubicBezTo>
                    <a:pt x="570548" y="1685925"/>
                    <a:pt x="576263" y="1675447"/>
                    <a:pt x="584835" y="1656397"/>
                  </a:cubicBezTo>
                  <a:lnTo>
                    <a:pt x="594360" y="1635442"/>
                  </a:lnTo>
                  <a:cubicBezTo>
                    <a:pt x="597218" y="1628775"/>
                    <a:pt x="601028" y="1621155"/>
                    <a:pt x="604838" y="1611630"/>
                  </a:cubicBezTo>
                  <a:lnTo>
                    <a:pt x="607695" y="1604962"/>
                  </a:lnTo>
                  <a:cubicBezTo>
                    <a:pt x="608648" y="1602105"/>
                    <a:pt x="608648" y="1600200"/>
                    <a:pt x="607695" y="1600200"/>
                  </a:cubicBezTo>
                  <a:cubicBezTo>
                    <a:pt x="607695" y="1600200"/>
                    <a:pt x="604838" y="1600200"/>
                    <a:pt x="601980" y="1600200"/>
                  </a:cubicBezTo>
                  <a:cubicBezTo>
                    <a:pt x="592455" y="1600200"/>
                    <a:pt x="584835" y="1600200"/>
                    <a:pt x="578168" y="1600200"/>
                  </a:cubicBezTo>
                  <a:lnTo>
                    <a:pt x="577215" y="1599247"/>
                  </a:lnTo>
                  <a:cubicBezTo>
                    <a:pt x="578168" y="1596390"/>
                    <a:pt x="579120" y="1592580"/>
                    <a:pt x="580073" y="1587817"/>
                  </a:cubicBezTo>
                  <a:close/>
                  <a:moveTo>
                    <a:pt x="1245870" y="1585913"/>
                  </a:moveTo>
                  <a:cubicBezTo>
                    <a:pt x="1253490" y="1587818"/>
                    <a:pt x="1259205" y="1592580"/>
                    <a:pt x="1263015" y="1600200"/>
                  </a:cubicBezTo>
                  <a:cubicBezTo>
                    <a:pt x="1267778" y="1610678"/>
                    <a:pt x="1264920" y="1621155"/>
                    <a:pt x="1256347" y="1632585"/>
                  </a:cubicBezTo>
                  <a:cubicBezTo>
                    <a:pt x="1266825" y="1631633"/>
                    <a:pt x="1274445" y="1633538"/>
                    <a:pt x="1280160" y="1636395"/>
                  </a:cubicBezTo>
                  <a:cubicBezTo>
                    <a:pt x="1284922" y="1639253"/>
                    <a:pt x="1288733" y="1644968"/>
                    <a:pt x="1292543" y="1651635"/>
                  </a:cubicBezTo>
                  <a:cubicBezTo>
                    <a:pt x="1295400" y="1658303"/>
                    <a:pt x="1296353" y="1664970"/>
                    <a:pt x="1296353" y="1670685"/>
                  </a:cubicBezTo>
                  <a:cubicBezTo>
                    <a:pt x="1295400" y="1682115"/>
                    <a:pt x="1290638" y="1692593"/>
                    <a:pt x="1280160" y="1701165"/>
                  </a:cubicBezTo>
                  <a:cubicBezTo>
                    <a:pt x="1276350" y="1704975"/>
                    <a:pt x="1270635" y="1707833"/>
                    <a:pt x="1263968" y="1710690"/>
                  </a:cubicBezTo>
                  <a:cubicBezTo>
                    <a:pt x="1249680" y="1716405"/>
                    <a:pt x="1237297" y="1716405"/>
                    <a:pt x="1224915" y="1710690"/>
                  </a:cubicBezTo>
                  <a:cubicBezTo>
                    <a:pt x="1219200" y="1707833"/>
                    <a:pt x="1215390" y="1703070"/>
                    <a:pt x="1212533" y="1696403"/>
                  </a:cubicBezTo>
                  <a:cubicBezTo>
                    <a:pt x="1208723" y="1687830"/>
                    <a:pt x="1208723" y="1679258"/>
                    <a:pt x="1212533" y="1671638"/>
                  </a:cubicBezTo>
                  <a:cubicBezTo>
                    <a:pt x="1213485" y="1668780"/>
                    <a:pt x="1217295" y="1664970"/>
                    <a:pt x="1222058" y="1658303"/>
                  </a:cubicBezTo>
                  <a:cubicBezTo>
                    <a:pt x="1206818" y="1657350"/>
                    <a:pt x="1196340" y="1651635"/>
                    <a:pt x="1191578" y="1639253"/>
                  </a:cubicBezTo>
                  <a:cubicBezTo>
                    <a:pt x="1185863" y="1625918"/>
                    <a:pt x="1188720" y="1613535"/>
                    <a:pt x="1199198" y="1602105"/>
                  </a:cubicBezTo>
                  <a:cubicBezTo>
                    <a:pt x="1203960" y="1597343"/>
                    <a:pt x="1209675" y="1592580"/>
                    <a:pt x="1217295" y="1589723"/>
                  </a:cubicBezTo>
                  <a:cubicBezTo>
                    <a:pt x="1227772" y="1584960"/>
                    <a:pt x="1237297" y="1584008"/>
                    <a:pt x="1245870" y="1585913"/>
                  </a:cubicBezTo>
                  <a:close/>
                  <a:moveTo>
                    <a:pt x="156210" y="1192530"/>
                  </a:moveTo>
                  <a:cubicBezTo>
                    <a:pt x="147638" y="1195387"/>
                    <a:pt x="141923" y="1200150"/>
                    <a:pt x="139065" y="1204912"/>
                  </a:cubicBezTo>
                  <a:cubicBezTo>
                    <a:pt x="136208" y="1209675"/>
                    <a:pt x="136208" y="1217295"/>
                    <a:pt x="140018" y="1225867"/>
                  </a:cubicBezTo>
                  <a:lnTo>
                    <a:pt x="142875" y="1232535"/>
                  </a:lnTo>
                  <a:lnTo>
                    <a:pt x="193358" y="1213485"/>
                  </a:lnTo>
                  <a:lnTo>
                    <a:pt x="192405" y="1209675"/>
                  </a:lnTo>
                  <a:cubicBezTo>
                    <a:pt x="189548" y="1201102"/>
                    <a:pt x="184785" y="1195387"/>
                    <a:pt x="179070" y="1192530"/>
                  </a:cubicBezTo>
                  <a:cubicBezTo>
                    <a:pt x="171450" y="1188720"/>
                    <a:pt x="164783" y="1188720"/>
                    <a:pt x="156210" y="1192530"/>
                  </a:cubicBezTo>
                  <a:close/>
                  <a:moveTo>
                    <a:pt x="159068" y="1161097"/>
                  </a:moveTo>
                  <a:cubicBezTo>
                    <a:pt x="164783" y="1162050"/>
                    <a:pt x="169545" y="1163955"/>
                    <a:pt x="174308" y="1167765"/>
                  </a:cubicBezTo>
                  <a:cubicBezTo>
                    <a:pt x="179070" y="1171575"/>
                    <a:pt x="183833" y="1176337"/>
                    <a:pt x="186690" y="1182052"/>
                  </a:cubicBezTo>
                  <a:cubicBezTo>
                    <a:pt x="190500" y="1187767"/>
                    <a:pt x="193358" y="1194435"/>
                    <a:pt x="196215" y="1202055"/>
                  </a:cubicBezTo>
                  <a:lnTo>
                    <a:pt x="200025" y="1211580"/>
                  </a:lnTo>
                  <a:lnTo>
                    <a:pt x="232410" y="1199197"/>
                  </a:lnTo>
                  <a:cubicBezTo>
                    <a:pt x="234315" y="1198245"/>
                    <a:pt x="236220" y="1197292"/>
                    <a:pt x="237173" y="1196340"/>
                  </a:cubicBezTo>
                  <a:cubicBezTo>
                    <a:pt x="238125" y="1195387"/>
                    <a:pt x="239078" y="1193482"/>
                    <a:pt x="239078" y="1190625"/>
                  </a:cubicBezTo>
                  <a:cubicBezTo>
                    <a:pt x="239078" y="1189672"/>
                    <a:pt x="239078" y="1187767"/>
                    <a:pt x="238125" y="1184910"/>
                  </a:cubicBezTo>
                  <a:cubicBezTo>
                    <a:pt x="238125" y="1182052"/>
                    <a:pt x="237173" y="1180147"/>
                    <a:pt x="237173" y="1178242"/>
                  </a:cubicBezTo>
                  <a:lnTo>
                    <a:pt x="243840" y="1175385"/>
                  </a:lnTo>
                  <a:lnTo>
                    <a:pt x="267653" y="1237297"/>
                  </a:lnTo>
                  <a:lnTo>
                    <a:pt x="260985" y="1239202"/>
                  </a:lnTo>
                  <a:cubicBezTo>
                    <a:pt x="260033" y="1237297"/>
                    <a:pt x="259080" y="1235392"/>
                    <a:pt x="258128" y="1233487"/>
                  </a:cubicBezTo>
                  <a:cubicBezTo>
                    <a:pt x="257175" y="1230630"/>
                    <a:pt x="256223" y="1229677"/>
                    <a:pt x="255270" y="1228725"/>
                  </a:cubicBezTo>
                  <a:cubicBezTo>
                    <a:pt x="253365" y="1226820"/>
                    <a:pt x="252413" y="1225867"/>
                    <a:pt x="250508" y="1225867"/>
                  </a:cubicBezTo>
                  <a:cubicBezTo>
                    <a:pt x="248603" y="1225867"/>
                    <a:pt x="247650" y="1225867"/>
                    <a:pt x="244793" y="1226820"/>
                  </a:cubicBezTo>
                  <a:lnTo>
                    <a:pt x="164783" y="1257300"/>
                  </a:lnTo>
                  <a:cubicBezTo>
                    <a:pt x="162878" y="1258252"/>
                    <a:pt x="160973" y="1259205"/>
                    <a:pt x="160020" y="1260157"/>
                  </a:cubicBezTo>
                  <a:cubicBezTo>
                    <a:pt x="159068" y="1261110"/>
                    <a:pt x="158115" y="1263015"/>
                    <a:pt x="158115" y="1265872"/>
                  </a:cubicBezTo>
                  <a:cubicBezTo>
                    <a:pt x="158115" y="1267777"/>
                    <a:pt x="158115" y="1269682"/>
                    <a:pt x="159068" y="1272540"/>
                  </a:cubicBezTo>
                  <a:cubicBezTo>
                    <a:pt x="159068" y="1275397"/>
                    <a:pt x="160020" y="1277302"/>
                    <a:pt x="160020" y="1278255"/>
                  </a:cubicBezTo>
                  <a:lnTo>
                    <a:pt x="153353" y="1281112"/>
                  </a:lnTo>
                  <a:lnTo>
                    <a:pt x="129540" y="1218247"/>
                  </a:lnTo>
                  <a:cubicBezTo>
                    <a:pt x="123825" y="1203960"/>
                    <a:pt x="121920" y="1191577"/>
                    <a:pt x="123825" y="1183005"/>
                  </a:cubicBezTo>
                  <a:cubicBezTo>
                    <a:pt x="124778" y="1172527"/>
                    <a:pt x="130493" y="1166812"/>
                    <a:pt x="140970" y="1163002"/>
                  </a:cubicBezTo>
                  <a:cubicBezTo>
                    <a:pt x="147638" y="1160145"/>
                    <a:pt x="153353" y="1160145"/>
                    <a:pt x="159068" y="1161097"/>
                  </a:cubicBezTo>
                  <a:close/>
                  <a:moveTo>
                    <a:pt x="1615440" y="1152525"/>
                  </a:moveTo>
                  <a:lnTo>
                    <a:pt x="1622107" y="1154430"/>
                  </a:lnTo>
                  <a:cubicBezTo>
                    <a:pt x="1621155" y="1156335"/>
                    <a:pt x="1621155" y="1158240"/>
                    <a:pt x="1620202" y="1161097"/>
                  </a:cubicBezTo>
                  <a:cubicBezTo>
                    <a:pt x="1619250" y="1163955"/>
                    <a:pt x="1619250" y="1165860"/>
                    <a:pt x="1619250" y="1167765"/>
                  </a:cubicBezTo>
                  <a:cubicBezTo>
                    <a:pt x="1619250" y="1169670"/>
                    <a:pt x="1620202" y="1171575"/>
                    <a:pt x="1621155" y="1173480"/>
                  </a:cubicBezTo>
                  <a:cubicBezTo>
                    <a:pt x="1622107" y="1174432"/>
                    <a:pt x="1624012" y="1175385"/>
                    <a:pt x="1625917" y="1176337"/>
                  </a:cubicBezTo>
                  <a:lnTo>
                    <a:pt x="1645920" y="1183957"/>
                  </a:lnTo>
                  <a:cubicBezTo>
                    <a:pt x="1647825" y="1184910"/>
                    <a:pt x="1648777" y="1184910"/>
                    <a:pt x="1650682" y="1185862"/>
                  </a:cubicBezTo>
                  <a:cubicBezTo>
                    <a:pt x="1651635" y="1185862"/>
                    <a:pt x="1653540" y="1186815"/>
                    <a:pt x="1654492" y="1186815"/>
                  </a:cubicBezTo>
                  <a:cubicBezTo>
                    <a:pt x="1655445" y="1186815"/>
                    <a:pt x="1657350" y="1186815"/>
                    <a:pt x="1659255" y="1186815"/>
                  </a:cubicBezTo>
                  <a:cubicBezTo>
                    <a:pt x="1661160" y="1186815"/>
                    <a:pt x="1664017" y="1185862"/>
                    <a:pt x="1666875" y="1185862"/>
                  </a:cubicBezTo>
                  <a:cubicBezTo>
                    <a:pt x="1675447" y="1184910"/>
                    <a:pt x="1684020" y="1183005"/>
                    <a:pt x="1691640" y="1182052"/>
                  </a:cubicBezTo>
                  <a:cubicBezTo>
                    <a:pt x="1699260" y="1181100"/>
                    <a:pt x="1706880" y="1179195"/>
                    <a:pt x="1714500" y="1178242"/>
                  </a:cubicBezTo>
                  <a:cubicBezTo>
                    <a:pt x="1718310" y="1177290"/>
                    <a:pt x="1721167" y="1176337"/>
                    <a:pt x="1724025" y="1175385"/>
                  </a:cubicBezTo>
                  <a:cubicBezTo>
                    <a:pt x="1726882" y="1174432"/>
                    <a:pt x="1728787" y="1172527"/>
                    <a:pt x="1730692" y="1171575"/>
                  </a:cubicBezTo>
                  <a:cubicBezTo>
                    <a:pt x="1731645" y="1170622"/>
                    <a:pt x="1733550" y="1168717"/>
                    <a:pt x="1734502" y="1166812"/>
                  </a:cubicBezTo>
                  <a:cubicBezTo>
                    <a:pt x="1735455" y="1164907"/>
                    <a:pt x="1736407" y="1163002"/>
                    <a:pt x="1737360" y="1162050"/>
                  </a:cubicBezTo>
                  <a:lnTo>
                    <a:pt x="1744027" y="1164907"/>
                  </a:lnTo>
                  <a:lnTo>
                    <a:pt x="1719262" y="1229677"/>
                  </a:lnTo>
                  <a:lnTo>
                    <a:pt x="1712595" y="1226820"/>
                  </a:lnTo>
                  <a:cubicBezTo>
                    <a:pt x="1714500" y="1221105"/>
                    <a:pt x="1715452" y="1216342"/>
                    <a:pt x="1716405" y="1214437"/>
                  </a:cubicBezTo>
                  <a:cubicBezTo>
                    <a:pt x="1716405" y="1212532"/>
                    <a:pt x="1716405" y="1210627"/>
                    <a:pt x="1714500" y="1210627"/>
                  </a:cubicBezTo>
                  <a:cubicBezTo>
                    <a:pt x="1713547" y="1210627"/>
                    <a:pt x="1712595" y="1210627"/>
                    <a:pt x="1710690" y="1210627"/>
                  </a:cubicBezTo>
                  <a:cubicBezTo>
                    <a:pt x="1708785" y="1210627"/>
                    <a:pt x="1704975" y="1211580"/>
                    <a:pt x="1701165" y="1211580"/>
                  </a:cubicBezTo>
                  <a:cubicBezTo>
                    <a:pt x="1697355" y="1211580"/>
                    <a:pt x="1691640" y="1212532"/>
                    <a:pt x="1684020" y="1214437"/>
                  </a:cubicBezTo>
                  <a:cubicBezTo>
                    <a:pt x="1676400" y="1215390"/>
                    <a:pt x="1667827" y="1217295"/>
                    <a:pt x="1657350" y="1219200"/>
                  </a:cubicBezTo>
                  <a:cubicBezTo>
                    <a:pt x="1669732" y="1235392"/>
                    <a:pt x="1678305" y="1246822"/>
                    <a:pt x="1683067" y="1253490"/>
                  </a:cubicBezTo>
                  <a:cubicBezTo>
                    <a:pt x="1687830" y="1260157"/>
                    <a:pt x="1691640" y="1263015"/>
                    <a:pt x="1692592" y="1263967"/>
                  </a:cubicBezTo>
                  <a:cubicBezTo>
                    <a:pt x="1694497" y="1264920"/>
                    <a:pt x="1696402" y="1263967"/>
                    <a:pt x="1698307" y="1262062"/>
                  </a:cubicBezTo>
                  <a:cubicBezTo>
                    <a:pt x="1700212" y="1260157"/>
                    <a:pt x="1702117" y="1257300"/>
                    <a:pt x="1704022" y="1251585"/>
                  </a:cubicBezTo>
                  <a:lnTo>
                    <a:pt x="1710690" y="1253490"/>
                  </a:lnTo>
                  <a:lnTo>
                    <a:pt x="1694497" y="1295400"/>
                  </a:lnTo>
                  <a:lnTo>
                    <a:pt x="1686877" y="1292542"/>
                  </a:lnTo>
                  <a:cubicBezTo>
                    <a:pt x="1687830" y="1290637"/>
                    <a:pt x="1687830" y="1288732"/>
                    <a:pt x="1687830" y="1286827"/>
                  </a:cubicBezTo>
                  <a:cubicBezTo>
                    <a:pt x="1687830" y="1284922"/>
                    <a:pt x="1687830" y="1283017"/>
                    <a:pt x="1687830" y="1281112"/>
                  </a:cubicBezTo>
                  <a:cubicBezTo>
                    <a:pt x="1687830" y="1278255"/>
                    <a:pt x="1686877" y="1275397"/>
                    <a:pt x="1684972" y="1273492"/>
                  </a:cubicBezTo>
                  <a:cubicBezTo>
                    <a:pt x="1684020" y="1270635"/>
                    <a:pt x="1682115" y="1268730"/>
                    <a:pt x="1680210" y="1265872"/>
                  </a:cubicBezTo>
                  <a:cubicBezTo>
                    <a:pt x="1676400" y="1260157"/>
                    <a:pt x="1672590" y="1254442"/>
                    <a:pt x="1667827" y="1248727"/>
                  </a:cubicBezTo>
                  <a:cubicBezTo>
                    <a:pt x="1663065" y="1243012"/>
                    <a:pt x="1658302" y="1236345"/>
                    <a:pt x="1652587" y="1228725"/>
                  </a:cubicBezTo>
                  <a:cubicBezTo>
                    <a:pt x="1648777" y="1223962"/>
                    <a:pt x="1645920" y="1221105"/>
                    <a:pt x="1644015" y="1219200"/>
                  </a:cubicBezTo>
                  <a:cubicBezTo>
                    <a:pt x="1642110" y="1217295"/>
                    <a:pt x="1637347" y="1215390"/>
                    <a:pt x="1631632" y="1213485"/>
                  </a:cubicBezTo>
                  <a:lnTo>
                    <a:pt x="1615440" y="1206817"/>
                  </a:lnTo>
                  <a:cubicBezTo>
                    <a:pt x="1613535" y="1205865"/>
                    <a:pt x="1611630" y="1205865"/>
                    <a:pt x="1609725" y="1205865"/>
                  </a:cubicBezTo>
                  <a:cubicBezTo>
                    <a:pt x="1607820" y="1205865"/>
                    <a:pt x="1605915" y="1206817"/>
                    <a:pt x="1604962" y="1208722"/>
                  </a:cubicBezTo>
                  <a:cubicBezTo>
                    <a:pt x="1604010" y="1209675"/>
                    <a:pt x="1603057" y="1211580"/>
                    <a:pt x="1601152" y="1213485"/>
                  </a:cubicBezTo>
                  <a:cubicBezTo>
                    <a:pt x="1599247" y="1216342"/>
                    <a:pt x="1598295" y="1218247"/>
                    <a:pt x="1597342" y="1219200"/>
                  </a:cubicBezTo>
                  <a:lnTo>
                    <a:pt x="1590675" y="1216342"/>
                  </a:lnTo>
                  <a:close/>
                  <a:moveTo>
                    <a:pt x="1739265" y="964883"/>
                  </a:moveTo>
                  <a:lnTo>
                    <a:pt x="1773555" y="968693"/>
                  </a:lnTo>
                  <a:lnTo>
                    <a:pt x="1759267" y="1085850"/>
                  </a:lnTo>
                  <a:lnTo>
                    <a:pt x="1726882" y="1081088"/>
                  </a:lnTo>
                  <a:lnTo>
                    <a:pt x="1727835" y="1074420"/>
                  </a:lnTo>
                  <a:cubicBezTo>
                    <a:pt x="1733550" y="1073468"/>
                    <a:pt x="1739265" y="1071563"/>
                    <a:pt x="1744980" y="1067753"/>
                  </a:cubicBezTo>
                  <a:cubicBezTo>
                    <a:pt x="1751647" y="1064895"/>
                    <a:pt x="1755457" y="1061085"/>
                    <a:pt x="1755457" y="1058228"/>
                  </a:cubicBezTo>
                  <a:cubicBezTo>
                    <a:pt x="1755457" y="1056323"/>
                    <a:pt x="1756410" y="1054418"/>
                    <a:pt x="1756410" y="1051560"/>
                  </a:cubicBezTo>
                  <a:cubicBezTo>
                    <a:pt x="1756410" y="1048703"/>
                    <a:pt x="1757362" y="1046798"/>
                    <a:pt x="1757362" y="1044893"/>
                  </a:cubicBezTo>
                  <a:lnTo>
                    <a:pt x="1757362" y="1041083"/>
                  </a:lnTo>
                  <a:lnTo>
                    <a:pt x="1662112" y="1029653"/>
                  </a:lnTo>
                  <a:cubicBezTo>
                    <a:pt x="1660207" y="1029653"/>
                    <a:pt x="1658302" y="1029653"/>
                    <a:pt x="1656397" y="1030605"/>
                  </a:cubicBezTo>
                  <a:cubicBezTo>
                    <a:pt x="1654492" y="1031558"/>
                    <a:pt x="1653540" y="1032510"/>
                    <a:pt x="1652587" y="1034415"/>
                  </a:cubicBezTo>
                  <a:cubicBezTo>
                    <a:pt x="1651635" y="1035368"/>
                    <a:pt x="1651635" y="1037273"/>
                    <a:pt x="1650682" y="1040130"/>
                  </a:cubicBezTo>
                  <a:cubicBezTo>
                    <a:pt x="1649730" y="1042988"/>
                    <a:pt x="1648777" y="1044893"/>
                    <a:pt x="1648777" y="1046798"/>
                  </a:cubicBezTo>
                  <a:lnTo>
                    <a:pt x="1642110" y="1045845"/>
                  </a:lnTo>
                  <a:lnTo>
                    <a:pt x="1649730" y="978218"/>
                  </a:lnTo>
                  <a:lnTo>
                    <a:pt x="1656397" y="979170"/>
                  </a:lnTo>
                  <a:cubicBezTo>
                    <a:pt x="1656397" y="981075"/>
                    <a:pt x="1656397" y="982980"/>
                    <a:pt x="1656397" y="985838"/>
                  </a:cubicBezTo>
                  <a:cubicBezTo>
                    <a:pt x="1656397" y="988695"/>
                    <a:pt x="1656397" y="990600"/>
                    <a:pt x="1656397" y="992505"/>
                  </a:cubicBezTo>
                  <a:cubicBezTo>
                    <a:pt x="1657350" y="994410"/>
                    <a:pt x="1658302" y="996315"/>
                    <a:pt x="1659255" y="997268"/>
                  </a:cubicBezTo>
                  <a:cubicBezTo>
                    <a:pt x="1660207" y="998220"/>
                    <a:pt x="1662112" y="999173"/>
                    <a:pt x="1664970" y="999173"/>
                  </a:cubicBezTo>
                  <a:lnTo>
                    <a:pt x="1761172" y="1010603"/>
                  </a:lnTo>
                  <a:lnTo>
                    <a:pt x="1761172" y="1006793"/>
                  </a:lnTo>
                  <a:cubicBezTo>
                    <a:pt x="1761172" y="1004888"/>
                    <a:pt x="1761172" y="1002983"/>
                    <a:pt x="1762125" y="1000125"/>
                  </a:cubicBezTo>
                  <a:cubicBezTo>
                    <a:pt x="1762125" y="997268"/>
                    <a:pt x="1762125" y="995363"/>
                    <a:pt x="1762125" y="993458"/>
                  </a:cubicBezTo>
                  <a:cubicBezTo>
                    <a:pt x="1762125" y="990600"/>
                    <a:pt x="1759267" y="985838"/>
                    <a:pt x="1753552" y="982028"/>
                  </a:cubicBezTo>
                  <a:cubicBezTo>
                    <a:pt x="1747837" y="977265"/>
                    <a:pt x="1743075" y="974408"/>
                    <a:pt x="1738312" y="971550"/>
                  </a:cubicBezTo>
                  <a:close/>
                  <a:moveTo>
                    <a:pt x="199073" y="952500"/>
                  </a:moveTo>
                  <a:lnTo>
                    <a:pt x="212408" y="1065847"/>
                  </a:lnTo>
                  <a:lnTo>
                    <a:pt x="205740" y="1066800"/>
                  </a:lnTo>
                  <a:cubicBezTo>
                    <a:pt x="205740" y="1064895"/>
                    <a:pt x="204788" y="1062990"/>
                    <a:pt x="203835" y="1060132"/>
                  </a:cubicBezTo>
                  <a:cubicBezTo>
                    <a:pt x="202883" y="1057275"/>
                    <a:pt x="202883" y="1055370"/>
                    <a:pt x="201930" y="1054417"/>
                  </a:cubicBezTo>
                  <a:cubicBezTo>
                    <a:pt x="200978" y="1052512"/>
                    <a:pt x="199073" y="1050607"/>
                    <a:pt x="198120" y="1050607"/>
                  </a:cubicBezTo>
                  <a:cubicBezTo>
                    <a:pt x="196215" y="1049655"/>
                    <a:pt x="195263" y="1049655"/>
                    <a:pt x="192405" y="1050607"/>
                  </a:cubicBezTo>
                  <a:lnTo>
                    <a:pt x="106680" y="1060132"/>
                  </a:lnTo>
                  <a:cubicBezTo>
                    <a:pt x="104775" y="1060132"/>
                    <a:pt x="102870" y="1061085"/>
                    <a:pt x="101918" y="1062037"/>
                  </a:cubicBezTo>
                  <a:cubicBezTo>
                    <a:pt x="100965" y="1062990"/>
                    <a:pt x="100013" y="1064895"/>
                    <a:pt x="99060" y="1066800"/>
                  </a:cubicBezTo>
                  <a:cubicBezTo>
                    <a:pt x="98108" y="1068705"/>
                    <a:pt x="98108" y="1070610"/>
                    <a:pt x="98108" y="1073467"/>
                  </a:cubicBezTo>
                  <a:cubicBezTo>
                    <a:pt x="98108" y="1076325"/>
                    <a:pt x="98108" y="1078230"/>
                    <a:pt x="98108" y="1080135"/>
                  </a:cubicBezTo>
                  <a:lnTo>
                    <a:pt x="91440" y="1081087"/>
                  </a:lnTo>
                  <a:lnTo>
                    <a:pt x="79058" y="973455"/>
                  </a:lnTo>
                  <a:lnTo>
                    <a:pt x="108585" y="971550"/>
                  </a:lnTo>
                  <a:lnTo>
                    <a:pt x="109538" y="978217"/>
                  </a:lnTo>
                  <a:cubicBezTo>
                    <a:pt x="104775" y="980122"/>
                    <a:pt x="100965" y="983932"/>
                    <a:pt x="96203" y="988695"/>
                  </a:cubicBezTo>
                  <a:cubicBezTo>
                    <a:pt x="92393" y="993457"/>
                    <a:pt x="89535" y="997267"/>
                    <a:pt x="89535" y="1002030"/>
                  </a:cubicBezTo>
                  <a:cubicBezTo>
                    <a:pt x="89535" y="1003935"/>
                    <a:pt x="89535" y="1005840"/>
                    <a:pt x="89535" y="1008697"/>
                  </a:cubicBezTo>
                  <a:cubicBezTo>
                    <a:pt x="89535" y="1011555"/>
                    <a:pt x="90488" y="1014412"/>
                    <a:pt x="90488" y="1016317"/>
                  </a:cubicBezTo>
                  <a:lnTo>
                    <a:pt x="92393" y="1033462"/>
                  </a:lnTo>
                  <a:lnTo>
                    <a:pt x="139065" y="1027747"/>
                  </a:lnTo>
                  <a:lnTo>
                    <a:pt x="137160" y="1015365"/>
                  </a:lnTo>
                  <a:cubicBezTo>
                    <a:pt x="137160" y="1012507"/>
                    <a:pt x="136208" y="1009650"/>
                    <a:pt x="135255" y="1006792"/>
                  </a:cubicBezTo>
                  <a:cubicBezTo>
                    <a:pt x="134303" y="1003935"/>
                    <a:pt x="132398" y="1002030"/>
                    <a:pt x="130493" y="1000125"/>
                  </a:cubicBezTo>
                  <a:cubicBezTo>
                    <a:pt x="129540" y="999172"/>
                    <a:pt x="126683" y="998220"/>
                    <a:pt x="122873" y="997267"/>
                  </a:cubicBezTo>
                  <a:cubicBezTo>
                    <a:pt x="119063" y="996315"/>
                    <a:pt x="116205" y="996315"/>
                    <a:pt x="114300" y="995362"/>
                  </a:cubicBezTo>
                  <a:lnTo>
                    <a:pt x="113348" y="988695"/>
                  </a:lnTo>
                  <a:lnTo>
                    <a:pt x="163830" y="982980"/>
                  </a:lnTo>
                  <a:lnTo>
                    <a:pt x="164783" y="989647"/>
                  </a:lnTo>
                  <a:cubicBezTo>
                    <a:pt x="162878" y="989647"/>
                    <a:pt x="159068" y="991552"/>
                    <a:pt x="156210" y="993457"/>
                  </a:cubicBezTo>
                  <a:cubicBezTo>
                    <a:pt x="152400" y="995362"/>
                    <a:pt x="150495" y="997267"/>
                    <a:pt x="149543" y="998220"/>
                  </a:cubicBezTo>
                  <a:cubicBezTo>
                    <a:pt x="147638" y="1000125"/>
                    <a:pt x="146685" y="1002982"/>
                    <a:pt x="145733" y="1004887"/>
                  </a:cubicBezTo>
                  <a:cubicBezTo>
                    <a:pt x="144780" y="1007745"/>
                    <a:pt x="144780" y="1010602"/>
                    <a:pt x="145733" y="1013460"/>
                  </a:cubicBezTo>
                  <a:lnTo>
                    <a:pt x="146685" y="1025842"/>
                  </a:lnTo>
                  <a:lnTo>
                    <a:pt x="181928" y="1022032"/>
                  </a:lnTo>
                  <a:cubicBezTo>
                    <a:pt x="185738" y="1022032"/>
                    <a:pt x="188595" y="1021080"/>
                    <a:pt x="190500" y="1020127"/>
                  </a:cubicBezTo>
                  <a:cubicBezTo>
                    <a:pt x="192405" y="1019175"/>
                    <a:pt x="194310" y="1018222"/>
                    <a:pt x="195263" y="1016317"/>
                  </a:cubicBezTo>
                  <a:cubicBezTo>
                    <a:pt x="196215" y="1014412"/>
                    <a:pt x="196215" y="1012507"/>
                    <a:pt x="196215" y="1010602"/>
                  </a:cubicBezTo>
                  <a:cubicBezTo>
                    <a:pt x="196215" y="1007745"/>
                    <a:pt x="196215" y="1004887"/>
                    <a:pt x="195263" y="1000125"/>
                  </a:cubicBezTo>
                  <a:cubicBezTo>
                    <a:pt x="195263" y="998220"/>
                    <a:pt x="195263" y="995362"/>
                    <a:pt x="194310" y="992505"/>
                  </a:cubicBezTo>
                  <a:cubicBezTo>
                    <a:pt x="194310" y="989647"/>
                    <a:pt x="193358" y="987742"/>
                    <a:pt x="193358" y="984885"/>
                  </a:cubicBezTo>
                  <a:cubicBezTo>
                    <a:pt x="192405" y="982980"/>
                    <a:pt x="192405" y="980122"/>
                    <a:pt x="191453" y="978217"/>
                  </a:cubicBezTo>
                  <a:cubicBezTo>
                    <a:pt x="190500" y="976312"/>
                    <a:pt x="189548" y="974407"/>
                    <a:pt x="188595" y="973455"/>
                  </a:cubicBezTo>
                  <a:cubicBezTo>
                    <a:pt x="185738" y="970597"/>
                    <a:pt x="180975" y="968692"/>
                    <a:pt x="175260" y="965835"/>
                  </a:cubicBezTo>
                  <a:cubicBezTo>
                    <a:pt x="169545" y="962977"/>
                    <a:pt x="164783" y="961072"/>
                    <a:pt x="161925" y="961072"/>
                  </a:cubicBezTo>
                  <a:lnTo>
                    <a:pt x="160973" y="954405"/>
                  </a:lnTo>
                  <a:close/>
                  <a:moveTo>
                    <a:pt x="925830" y="826770"/>
                  </a:moveTo>
                  <a:cubicBezTo>
                    <a:pt x="898208" y="826770"/>
                    <a:pt x="876300" y="848678"/>
                    <a:pt x="876300" y="876300"/>
                  </a:cubicBezTo>
                  <a:lnTo>
                    <a:pt x="876300" y="905828"/>
                  </a:lnTo>
                  <a:cubicBezTo>
                    <a:pt x="850583" y="910590"/>
                    <a:pt x="825818" y="918210"/>
                    <a:pt x="801053" y="929640"/>
                  </a:cubicBezTo>
                  <a:cubicBezTo>
                    <a:pt x="763905" y="946785"/>
                    <a:pt x="727710" y="971550"/>
                    <a:pt x="693420" y="1003935"/>
                  </a:cubicBezTo>
                  <a:cubicBezTo>
                    <a:pt x="661988" y="1034415"/>
                    <a:pt x="632460" y="1070610"/>
                    <a:pt x="604838" y="1112520"/>
                  </a:cubicBezTo>
                  <a:cubicBezTo>
                    <a:pt x="579120" y="1152525"/>
                    <a:pt x="555308" y="1197293"/>
                    <a:pt x="534353" y="1245870"/>
                  </a:cubicBezTo>
                  <a:cubicBezTo>
                    <a:pt x="523875" y="1270635"/>
                    <a:pt x="535305" y="1298258"/>
                    <a:pt x="559118" y="1308735"/>
                  </a:cubicBezTo>
                  <a:cubicBezTo>
                    <a:pt x="583883" y="1319213"/>
                    <a:pt x="611505" y="1307783"/>
                    <a:pt x="621983" y="1283018"/>
                  </a:cubicBezTo>
                  <a:cubicBezTo>
                    <a:pt x="660083" y="1195388"/>
                    <a:pt x="706755" y="1122045"/>
                    <a:pt x="759143" y="1072515"/>
                  </a:cubicBezTo>
                  <a:cubicBezTo>
                    <a:pt x="796290" y="1036320"/>
                    <a:pt x="835343" y="1013460"/>
                    <a:pt x="875348" y="1002983"/>
                  </a:cubicBezTo>
                  <a:lnTo>
                    <a:pt x="875348" y="1081088"/>
                  </a:lnTo>
                  <a:cubicBezTo>
                    <a:pt x="875348" y="1107758"/>
                    <a:pt x="855345" y="1118235"/>
                    <a:pt x="846773" y="1123950"/>
                  </a:cubicBezTo>
                  <a:cubicBezTo>
                    <a:pt x="843915" y="1125855"/>
                    <a:pt x="837248" y="1129665"/>
                    <a:pt x="834390" y="1131570"/>
                  </a:cubicBezTo>
                  <a:cubicBezTo>
                    <a:pt x="816293" y="1143953"/>
                    <a:pt x="794385" y="1162050"/>
                    <a:pt x="775335" y="1187768"/>
                  </a:cubicBezTo>
                  <a:cubicBezTo>
                    <a:pt x="739140" y="1233488"/>
                    <a:pt x="711518" y="1296353"/>
                    <a:pt x="697230" y="1363980"/>
                  </a:cubicBezTo>
                  <a:cubicBezTo>
                    <a:pt x="691515" y="1389698"/>
                    <a:pt x="707708" y="1415415"/>
                    <a:pt x="734378" y="1421130"/>
                  </a:cubicBezTo>
                  <a:cubicBezTo>
                    <a:pt x="760095" y="1426845"/>
                    <a:pt x="785813" y="1410653"/>
                    <a:pt x="791528" y="1383983"/>
                  </a:cubicBezTo>
                  <a:cubicBezTo>
                    <a:pt x="802958" y="1329690"/>
                    <a:pt x="824865" y="1281113"/>
                    <a:pt x="851535" y="1246823"/>
                  </a:cubicBezTo>
                  <a:cubicBezTo>
                    <a:pt x="864870" y="1228725"/>
                    <a:pt x="893445" y="1199198"/>
                    <a:pt x="925830" y="1199198"/>
                  </a:cubicBezTo>
                  <a:cubicBezTo>
                    <a:pt x="958215" y="1199198"/>
                    <a:pt x="986790" y="1228725"/>
                    <a:pt x="1000125" y="1246823"/>
                  </a:cubicBezTo>
                  <a:cubicBezTo>
                    <a:pt x="1026795" y="1281113"/>
                    <a:pt x="1048703" y="1330643"/>
                    <a:pt x="1060133" y="1383983"/>
                  </a:cubicBezTo>
                  <a:cubicBezTo>
                    <a:pt x="1065848" y="1409700"/>
                    <a:pt x="1091565" y="1425893"/>
                    <a:pt x="1117283" y="1421130"/>
                  </a:cubicBezTo>
                  <a:cubicBezTo>
                    <a:pt x="1143000" y="1415415"/>
                    <a:pt x="1160145" y="1389698"/>
                    <a:pt x="1154430" y="1363980"/>
                  </a:cubicBezTo>
                  <a:cubicBezTo>
                    <a:pt x="1140143" y="1296353"/>
                    <a:pt x="1111568" y="1233488"/>
                    <a:pt x="1076325" y="1187768"/>
                  </a:cubicBezTo>
                  <a:cubicBezTo>
                    <a:pt x="1056323" y="1162050"/>
                    <a:pt x="1035368" y="1143953"/>
                    <a:pt x="1017270" y="1131570"/>
                  </a:cubicBezTo>
                  <a:cubicBezTo>
                    <a:pt x="1014413" y="1129665"/>
                    <a:pt x="1007745" y="1125855"/>
                    <a:pt x="1004888" y="1123950"/>
                  </a:cubicBezTo>
                  <a:cubicBezTo>
                    <a:pt x="995363" y="1118235"/>
                    <a:pt x="976313" y="1107758"/>
                    <a:pt x="976313" y="1081088"/>
                  </a:cubicBezTo>
                  <a:lnTo>
                    <a:pt x="976313" y="1002983"/>
                  </a:lnTo>
                  <a:cubicBezTo>
                    <a:pt x="1016318" y="1013460"/>
                    <a:pt x="1055370" y="1036320"/>
                    <a:pt x="1092518" y="1072515"/>
                  </a:cubicBezTo>
                  <a:cubicBezTo>
                    <a:pt x="1144905" y="1122045"/>
                    <a:pt x="1191578" y="1194435"/>
                    <a:pt x="1229678" y="1283018"/>
                  </a:cubicBezTo>
                  <a:cubicBezTo>
                    <a:pt x="1240155" y="1307783"/>
                    <a:pt x="1268730" y="1318260"/>
                    <a:pt x="1292543" y="1308735"/>
                  </a:cubicBezTo>
                  <a:cubicBezTo>
                    <a:pt x="1316355" y="1298258"/>
                    <a:pt x="1327785" y="1270635"/>
                    <a:pt x="1317308" y="1245870"/>
                  </a:cubicBezTo>
                  <a:cubicBezTo>
                    <a:pt x="1296353" y="1197293"/>
                    <a:pt x="1272540" y="1152525"/>
                    <a:pt x="1246823" y="1112520"/>
                  </a:cubicBezTo>
                  <a:cubicBezTo>
                    <a:pt x="1219200" y="1070610"/>
                    <a:pt x="1189673" y="1034415"/>
                    <a:pt x="1158240" y="1003935"/>
                  </a:cubicBezTo>
                  <a:cubicBezTo>
                    <a:pt x="1124903" y="971550"/>
                    <a:pt x="1088708" y="946785"/>
                    <a:pt x="1050608" y="929640"/>
                  </a:cubicBezTo>
                  <a:cubicBezTo>
                    <a:pt x="1025843" y="918210"/>
                    <a:pt x="1001078" y="910590"/>
                    <a:pt x="975360" y="905828"/>
                  </a:cubicBezTo>
                  <a:lnTo>
                    <a:pt x="975360" y="876300"/>
                  </a:lnTo>
                  <a:cubicBezTo>
                    <a:pt x="975360" y="848678"/>
                    <a:pt x="953453" y="826770"/>
                    <a:pt x="925830" y="826770"/>
                  </a:cubicBezTo>
                  <a:close/>
                  <a:moveTo>
                    <a:pt x="1765935" y="802958"/>
                  </a:moveTo>
                  <a:lnTo>
                    <a:pt x="1772603" y="870585"/>
                  </a:lnTo>
                  <a:lnTo>
                    <a:pt x="1765935" y="871538"/>
                  </a:lnTo>
                  <a:cubicBezTo>
                    <a:pt x="1765935" y="869633"/>
                    <a:pt x="1764983" y="867728"/>
                    <a:pt x="1764983" y="864870"/>
                  </a:cubicBezTo>
                  <a:cubicBezTo>
                    <a:pt x="1764030" y="862013"/>
                    <a:pt x="1764030" y="860108"/>
                    <a:pt x="1763078" y="858203"/>
                  </a:cubicBezTo>
                  <a:cubicBezTo>
                    <a:pt x="1762125" y="856298"/>
                    <a:pt x="1761173" y="854393"/>
                    <a:pt x="1759268" y="854393"/>
                  </a:cubicBezTo>
                  <a:cubicBezTo>
                    <a:pt x="1757363" y="853440"/>
                    <a:pt x="1755458" y="853440"/>
                    <a:pt x="1753553" y="853440"/>
                  </a:cubicBezTo>
                  <a:lnTo>
                    <a:pt x="1667828" y="862013"/>
                  </a:lnTo>
                  <a:cubicBezTo>
                    <a:pt x="1665923" y="862013"/>
                    <a:pt x="1664018" y="862965"/>
                    <a:pt x="1662113" y="863918"/>
                  </a:cubicBezTo>
                  <a:cubicBezTo>
                    <a:pt x="1661160" y="864870"/>
                    <a:pt x="1660208" y="866775"/>
                    <a:pt x="1659255" y="868680"/>
                  </a:cubicBezTo>
                  <a:cubicBezTo>
                    <a:pt x="1659255" y="869633"/>
                    <a:pt x="1658303" y="871538"/>
                    <a:pt x="1658303" y="874395"/>
                  </a:cubicBezTo>
                  <a:cubicBezTo>
                    <a:pt x="1658303" y="877253"/>
                    <a:pt x="1658303" y="879158"/>
                    <a:pt x="1658303" y="881063"/>
                  </a:cubicBezTo>
                  <a:lnTo>
                    <a:pt x="1651635" y="883920"/>
                  </a:lnTo>
                  <a:lnTo>
                    <a:pt x="1644968" y="816293"/>
                  </a:lnTo>
                  <a:lnTo>
                    <a:pt x="1651635" y="815340"/>
                  </a:lnTo>
                  <a:cubicBezTo>
                    <a:pt x="1651635" y="817245"/>
                    <a:pt x="1652588" y="819150"/>
                    <a:pt x="1652588" y="822008"/>
                  </a:cubicBezTo>
                  <a:cubicBezTo>
                    <a:pt x="1653540" y="824865"/>
                    <a:pt x="1653540" y="826770"/>
                    <a:pt x="1654493" y="827723"/>
                  </a:cubicBezTo>
                  <a:cubicBezTo>
                    <a:pt x="1655445" y="829628"/>
                    <a:pt x="1656398" y="831533"/>
                    <a:pt x="1658303" y="831533"/>
                  </a:cubicBezTo>
                  <a:cubicBezTo>
                    <a:pt x="1659255" y="832485"/>
                    <a:pt x="1661160" y="832485"/>
                    <a:pt x="1664018" y="832485"/>
                  </a:cubicBezTo>
                  <a:lnTo>
                    <a:pt x="1749743" y="823913"/>
                  </a:lnTo>
                  <a:cubicBezTo>
                    <a:pt x="1751648" y="823913"/>
                    <a:pt x="1753553" y="822960"/>
                    <a:pt x="1754505" y="822008"/>
                  </a:cubicBezTo>
                  <a:cubicBezTo>
                    <a:pt x="1755458" y="821055"/>
                    <a:pt x="1757363" y="819150"/>
                    <a:pt x="1757363" y="817245"/>
                  </a:cubicBezTo>
                  <a:cubicBezTo>
                    <a:pt x="1758315" y="816293"/>
                    <a:pt x="1758315" y="813435"/>
                    <a:pt x="1758315" y="810578"/>
                  </a:cubicBezTo>
                  <a:cubicBezTo>
                    <a:pt x="1758315" y="807720"/>
                    <a:pt x="1759268" y="805815"/>
                    <a:pt x="1759268" y="803910"/>
                  </a:cubicBezTo>
                  <a:close/>
                  <a:moveTo>
                    <a:pt x="94297" y="735330"/>
                  </a:moveTo>
                  <a:lnTo>
                    <a:pt x="100965" y="736282"/>
                  </a:lnTo>
                  <a:cubicBezTo>
                    <a:pt x="100965" y="742950"/>
                    <a:pt x="100965" y="747712"/>
                    <a:pt x="101917" y="752475"/>
                  </a:cubicBezTo>
                  <a:cubicBezTo>
                    <a:pt x="102870" y="757237"/>
                    <a:pt x="104775" y="762000"/>
                    <a:pt x="108585" y="766762"/>
                  </a:cubicBezTo>
                  <a:cubicBezTo>
                    <a:pt x="113347" y="773430"/>
                    <a:pt x="117157" y="779145"/>
                    <a:pt x="120967" y="783907"/>
                  </a:cubicBezTo>
                  <a:cubicBezTo>
                    <a:pt x="124777" y="788670"/>
                    <a:pt x="128587" y="794385"/>
                    <a:pt x="134302" y="801052"/>
                  </a:cubicBezTo>
                  <a:cubicBezTo>
                    <a:pt x="141922" y="796290"/>
                    <a:pt x="150495" y="791527"/>
                    <a:pt x="161925" y="784860"/>
                  </a:cubicBezTo>
                  <a:cubicBezTo>
                    <a:pt x="172402" y="778192"/>
                    <a:pt x="182880" y="772477"/>
                    <a:pt x="193357" y="765810"/>
                  </a:cubicBezTo>
                  <a:cubicBezTo>
                    <a:pt x="196215" y="763905"/>
                    <a:pt x="198120" y="762000"/>
                    <a:pt x="200977" y="760095"/>
                  </a:cubicBezTo>
                  <a:cubicBezTo>
                    <a:pt x="203835" y="758190"/>
                    <a:pt x="205740" y="755332"/>
                    <a:pt x="207645" y="752475"/>
                  </a:cubicBezTo>
                  <a:cubicBezTo>
                    <a:pt x="208597" y="751522"/>
                    <a:pt x="209550" y="749617"/>
                    <a:pt x="209550" y="747712"/>
                  </a:cubicBezTo>
                  <a:cubicBezTo>
                    <a:pt x="210502" y="745807"/>
                    <a:pt x="210502" y="744855"/>
                    <a:pt x="210502" y="742950"/>
                  </a:cubicBezTo>
                  <a:lnTo>
                    <a:pt x="218122" y="745807"/>
                  </a:lnTo>
                  <a:lnTo>
                    <a:pt x="211455" y="793432"/>
                  </a:lnTo>
                  <a:cubicBezTo>
                    <a:pt x="199072" y="799147"/>
                    <a:pt x="189547" y="803910"/>
                    <a:pt x="180975" y="808672"/>
                  </a:cubicBezTo>
                  <a:cubicBezTo>
                    <a:pt x="172402" y="813435"/>
                    <a:pt x="161925" y="819150"/>
                    <a:pt x="149542" y="826770"/>
                  </a:cubicBezTo>
                  <a:lnTo>
                    <a:pt x="148590" y="831532"/>
                  </a:lnTo>
                  <a:lnTo>
                    <a:pt x="186690" y="837247"/>
                  </a:lnTo>
                  <a:cubicBezTo>
                    <a:pt x="188595" y="837247"/>
                    <a:pt x="190500" y="837247"/>
                    <a:pt x="192405" y="837247"/>
                  </a:cubicBezTo>
                  <a:cubicBezTo>
                    <a:pt x="194310" y="836295"/>
                    <a:pt x="195262" y="835342"/>
                    <a:pt x="196215" y="833437"/>
                  </a:cubicBezTo>
                  <a:cubicBezTo>
                    <a:pt x="197167" y="832485"/>
                    <a:pt x="197167" y="831532"/>
                    <a:pt x="198120" y="829627"/>
                  </a:cubicBezTo>
                  <a:cubicBezTo>
                    <a:pt x="199072" y="827722"/>
                    <a:pt x="199072" y="825817"/>
                    <a:pt x="200025" y="823912"/>
                  </a:cubicBezTo>
                  <a:lnTo>
                    <a:pt x="206692" y="824865"/>
                  </a:lnTo>
                  <a:lnTo>
                    <a:pt x="197167" y="888682"/>
                  </a:lnTo>
                  <a:lnTo>
                    <a:pt x="190500" y="886777"/>
                  </a:lnTo>
                  <a:cubicBezTo>
                    <a:pt x="190500" y="884872"/>
                    <a:pt x="190500" y="882967"/>
                    <a:pt x="190500" y="880110"/>
                  </a:cubicBezTo>
                  <a:cubicBezTo>
                    <a:pt x="190500" y="877252"/>
                    <a:pt x="190500" y="875347"/>
                    <a:pt x="190500" y="874395"/>
                  </a:cubicBezTo>
                  <a:cubicBezTo>
                    <a:pt x="189547" y="872490"/>
                    <a:pt x="189547" y="870585"/>
                    <a:pt x="187642" y="869632"/>
                  </a:cubicBezTo>
                  <a:cubicBezTo>
                    <a:pt x="186690" y="868680"/>
                    <a:pt x="184785" y="867727"/>
                    <a:pt x="182880" y="867727"/>
                  </a:cubicBezTo>
                  <a:lnTo>
                    <a:pt x="97155" y="855345"/>
                  </a:lnTo>
                  <a:cubicBezTo>
                    <a:pt x="95250" y="855345"/>
                    <a:pt x="93345" y="855345"/>
                    <a:pt x="92392" y="855345"/>
                  </a:cubicBezTo>
                  <a:cubicBezTo>
                    <a:pt x="90487" y="855345"/>
                    <a:pt x="89535" y="857250"/>
                    <a:pt x="88582" y="859155"/>
                  </a:cubicBezTo>
                  <a:cubicBezTo>
                    <a:pt x="87630" y="861060"/>
                    <a:pt x="86677" y="862965"/>
                    <a:pt x="85725" y="864870"/>
                  </a:cubicBezTo>
                  <a:cubicBezTo>
                    <a:pt x="84772" y="866775"/>
                    <a:pt x="83820" y="869632"/>
                    <a:pt x="83820" y="870585"/>
                  </a:cubicBezTo>
                  <a:lnTo>
                    <a:pt x="76200" y="869632"/>
                  </a:lnTo>
                  <a:lnTo>
                    <a:pt x="85725" y="802957"/>
                  </a:lnTo>
                  <a:lnTo>
                    <a:pt x="92392" y="803910"/>
                  </a:lnTo>
                  <a:cubicBezTo>
                    <a:pt x="92392" y="805815"/>
                    <a:pt x="92392" y="807720"/>
                    <a:pt x="92392" y="810577"/>
                  </a:cubicBezTo>
                  <a:cubicBezTo>
                    <a:pt x="92392" y="813435"/>
                    <a:pt x="92392" y="815340"/>
                    <a:pt x="92392" y="817245"/>
                  </a:cubicBezTo>
                  <a:cubicBezTo>
                    <a:pt x="92392" y="819150"/>
                    <a:pt x="93345" y="821055"/>
                    <a:pt x="95250" y="822007"/>
                  </a:cubicBezTo>
                  <a:cubicBezTo>
                    <a:pt x="97155" y="822960"/>
                    <a:pt x="98107" y="823912"/>
                    <a:pt x="100012" y="823912"/>
                  </a:cubicBezTo>
                  <a:lnTo>
                    <a:pt x="140970" y="829627"/>
                  </a:lnTo>
                  <a:lnTo>
                    <a:pt x="141922" y="825817"/>
                  </a:lnTo>
                  <a:cubicBezTo>
                    <a:pt x="138112" y="821055"/>
                    <a:pt x="134302" y="815340"/>
                    <a:pt x="129540" y="808672"/>
                  </a:cubicBezTo>
                  <a:cubicBezTo>
                    <a:pt x="124777" y="802005"/>
                    <a:pt x="120967" y="796290"/>
                    <a:pt x="117157" y="792480"/>
                  </a:cubicBezTo>
                  <a:cubicBezTo>
                    <a:pt x="112395" y="787717"/>
                    <a:pt x="109537" y="782955"/>
                    <a:pt x="106680" y="781050"/>
                  </a:cubicBezTo>
                  <a:cubicBezTo>
                    <a:pt x="103822" y="778192"/>
                    <a:pt x="101917" y="777240"/>
                    <a:pt x="99060" y="776287"/>
                  </a:cubicBezTo>
                  <a:cubicBezTo>
                    <a:pt x="98107" y="776287"/>
                    <a:pt x="97155" y="777240"/>
                    <a:pt x="96202" y="779145"/>
                  </a:cubicBezTo>
                  <a:cubicBezTo>
                    <a:pt x="95250" y="781050"/>
                    <a:pt x="94297" y="783907"/>
                    <a:pt x="93345" y="788670"/>
                  </a:cubicBezTo>
                  <a:lnTo>
                    <a:pt x="86677" y="787717"/>
                  </a:lnTo>
                  <a:close/>
                  <a:moveTo>
                    <a:pt x="1698308" y="618173"/>
                  </a:moveTo>
                  <a:cubicBezTo>
                    <a:pt x="1703070" y="619125"/>
                    <a:pt x="1707833" y="620078"/>
                    <a:pt x="1712595" y="622935"/>
                  </a:cubicBezTo>
                  <a:cubicBezTo>
                    <a:pt x="1717358" y="625793"/>
                    <a:pt x="1721168" y="629603"/>
                    <a:pt x="1724978" y="634365"/>
                  </a:cubicBezTo>
                  <a:cubicBezTo>
                    <a:pt x="1728788" y="639128"/>
                    <a:pt x="1731645" y="644843"/>
                    <a:pt x="1734503" y="651510"/>
                  </a:cubicBezTo>
                  <a:cubicBezTo>
                    <a:pt x="1736408" y="658178"/>
                    <a:pt x="1737360" y="663893"/>
                    <a:pt x="1738313" y="670560"/>
                  </a:cubicBezTo>
                  <a:cubicBezTo>
                    <a:pt x="1738313" y="677228"/>
                    <a:pt x="1738313" y="681990"/>
                    <a:pt x="1737360" y="685800"/>
                  </a:cubicBezTo>
                  <a:lnTo>
                    <a:pt x="1744028" y="688658"/>
                  </a:lnTo>
                  <a:lnTo>
                    <a:pt x="1746885" y="695325"/>
                  </a:lnTo>
                  <a:lnTo>
                    <a:pt x="1707833" y="709613"/>
                  </a:lnTo>
                  <a:lnTo>
                    <a:pt x="1705928" y="702945"/>
                  </a:lnTo>
                  <a:cubicBezTo>
                    <a:pt x="1709738" y="700088"/>
                    <a:pt x="1713548" y="696278"/>
                    <a:pt x="1717358" y="692468"/>
                  </a:cubicBezTo>
                  <a:cubicBezTo>
                    <a:pt x="1721168" y="688658"/>
                    <a:pt x="1724025" y="684848"/>
                    <a:pt x="1725930" y="681990"/>
                  </a:cubicBezTo>
                  <a:cubicBezTo>
                    <a:pt x="1727835" y="678180"/>
                    <a:pt x="1729740" y="674370"/>
                    <a:pt x="1730693" y="670560"/>
                  </a:cubicBezTo>
                  <a:cubicBezTo>
                    <a:pt x="1731645" y="666750"/>
                    <a:pt x="1730693" y="661988"/>
                    <a:pt x="1729740" y="657225"/>
                  </a:cubicBezTo>
                  <a:cubicBezTo>
                    <a:pt x="1727835" y="651510"/>
                    <a:pt x="1724978" y="646748"/>
                    <a:pt x="1720215" y="644843"/>
                  </a:cubicBezTo>
                  <a:cubicBezTo>
                    <a:pt x="1715453" y="641985"/>
                    <a:pt x="1710690" y="641985"/>
                    <a:pt x="1705928" y="642938"/>
                  </a:cubicBezTo>
                  <a:cubicBezTo>
                    <a:pt x="1701165" y="644843"/>
                    <a:pt x="1698308" y="647700"/>
                    <a:pt x="1696403" y="651510"/>
                  </a:cubicBezTo>
                  <a:cubicBezTo>
                    <a:pt x="1694498" y="655320"/>
                    <a:pt x="1693545" y="661988"/>
                    <a:pt x="1693545" y="669608"/>
                  </a:cubicBezTo>
                  <a:cubicBezTo>
                    <a:pt x="1693545" y="674370"/>
                    <a:pt x="1693545" y="679133"/>
                    <a:pt x="1693545" y="682943"/>
                  </a:cubicBezTo>
                  <a:cubicBezTo>
                    <a:pt x="1693545" y="687705"/>
                    <a:pt x="1693545" y="691515"/>
                    <a:pt x="1693545" y="695325"/>
                  </a:cubicBezTo>
                  <a:cubicBezTo>
                    <a:pt x="1693545" y="703898"/>
                    <a:pt x="1690688" y="711518"/>
                    <a:pt x="1686878" y="717233"/>
                  </a:cubicBezTo>
                  <a:cubicBezTo>
                    <a:pt x="1683068" y="722948"/>
                    <a:pt x="1677353" y="727710"/>
                    <a:pt x="1668780" y="730568"/>
                  </a:cubicBezTo>
                  <a:cubicBezTo>
                    <a:pt x="1664018" y="732473"/>
                    <a:pt x="1658303" y="732473"/>
                    <a:pt x="1653540" y="731520"/>
                  </a:cubicBezTo>
                  <a:cubicBezTo>
                    <a:pt x="1647825" y="730568"/>
                    <a:pt x="1643063" y="728663"/>
                    <a:pt x="1638300" y="725805"/>
                  </a:cubicBezTo>
                  <a:cubicBezTo>
                    <a:pt x="1633538" y="722948"/>
                    <a:pt x="1628775" y="718185"/>
                    <a:pt x="1624965" y="713423"/>
                  </a:cubicBezTo>
                  <a:cubicBezTo>
                    <a:pt x="1617345" y="710565"/>
                    <a:pt x="1614488" y="703898"/>
                    <a:pt x="1611630" y="696278"/>
                  </a:cubicBezTo>
                  <a:cubicBezTo>
                    <a:pt x="1608773" y="689610"/>
                    <a:pt x="1607820" y="681990"/>
                    <a:pt x="1607820" y="675323"/>
                  </a:cubicBezTo>
                  <a:cubicBezTo>
                    <a:pt x="1607820" y="668655"/>
                    <a:pt x="1607820" y="662940"/>
                    <a:pt x="1608773" y="658178"/>
                  </a:cubicBezTo>
                  <a:lnTo>
                    <a:pt x="1601153" y="654368"/>
                  </a:lnTo>
                  <a:lnTo>
                    <a:pt x="1599248" y="647700"/>
                  </a:lnTo>
                  <a:lnTo>
                    <a:pt x="1641158" y="632460"/>
                  </a:lnTo>
                  <a:lnTo>
                    <a:pt x="1643063" y="639128"/>
                  </a:lnTo>
                  <a:cubicBezTo>
                    <a:pt x="1639253" y="641985"/>
                    <a:pt x="1636395" y="645795"/>
                    <a:pt x="1632585" y="649605"/>
                  </a:cubicBezTo>
                  <a:cubicBezTo>
                    <a:pt x="1628775" y="653415"/>
                    <a:pt x="1625918" y="658178"/>
                    <a:pt x="1624013" y="661988"/>
                  </a:cubicBezTo>
                  <a:cubicBezTo>
                    <a:pt x="1621155" y="666750"/>
                    <a:pt x="1620203" y="671513"/>
                    <a:pt x="1619250" y="676275"/>
                  </a:cubicBezTo>
                  <a:cubicBezTo>
                    <a:pt x="1618298" y="681038"/>
                    <a:pt x="1619250" y="685800"/>
                    <a:pt x="1620203" y="691515"/>
                  </a:cubicBezTo>
                  <a:cubicBezTo>
                    <a:pt x="1623060" y="699135"/>
                    <a:pt x="1625918" y="703898"/>
                    <a:pt x="1631633" y="706755"/>
                  </a:cubicBezTo>
                  <a:cubicBezTo>
                    <a:pt x="1636395" y="709613"/>
                    <a:pt x="1642110" y="709613"/>
                    <a:pt x="1646873" y="707708"/>
                  </a:cubicBezTo>
                  <a:cubicBezTo>
                    <a:pt x="1651635" y="705803"/>
                    <a:pt x="1654493" y="702945"/>
                    <a:pt x="1656398" y="699135"/>
                  </a:cubicBezTo>
                  <a:cubicBezTo>
                    <a:pt x="1658303" y="694373"/>
                    <a:pt x="1659255" y="688658"/>
                    <a:pt x="1659255" y="681038"/>
                  </a:cubicBezTo>
                  <a:cubicBezTo>
                    <a:pt x="1659255" y="676275"/>
                    <a:pt x="1659255" y="671513"/>
                    <a:pt x="1659255" y="666750"/>
                  </a:cubicBezTo>
                  <a:cubicBezTo>
                    <a:pt x="1659255" y="662940"/>
                    <a:pt x="1659255" y="658178"/>
                    <a:pt x="1659255" y="654368"/>
                  </a:cubicBezTo>
                  <a:cubicBezTo>
                    <a:pt x="1660208" y="645795"/>
                    <a:pt x="1662113" y="638175"/>
                    <a:pt x="1666875" y="632460"/>
                  </a:cubicBezTo>
                  <a:cubicBezTo>
                    <a:pt x="1671638" y="626745"/>
                    <a:pt x="1677353" y="622935"/>
                    <a:pt x="1684020" y="620078"/>
                  </a:cubicBezTo>
                  <a:cubicBezTo>
                    <a:pt x="1688783" y="618173"/>
                    <a:pt x="1693545" y="618173"/>
                    <a:pt x="1698308" y="618173"/>
                  </a:cubicBezTo>
                  <a:close/>
                  <a:moveTo>
                    <a:pt x="148590" y="579120"/>
                  </a:moveTo>
                  <a:lnTo>
                    <a:pt x="155257" y="581977"/>
                  </a:lnTo>
                  <a:cubicBezTo>
                    <a:pt x="155257" y="583882"/>
                    <a:pt x="154305" y="585787"/>
                    <a:pt x="153352" y="588645"/>
                  </a:cubicBezTo>
                  <a:cubicBezTo>
                    <a:pt x="152400" y="591502"/>
                    <a:pt x="152400" y="593407"/>
                    <a:pt x="152400" y="595312"/>
                  </a:cubicBezTo>
                  <a:cubicBezTo>
                    <a:pt x="152400" y="598170"/>
                    <a:pt x="152400" y="599122"/>
                    <a:pt x="154305" y="601027"/>
                  </a:cubicBezTo>
                  <a:cubicBezTo>
                    <a:pt x="155257" y="601980"/>
                    <a:pt x="157162" y="602932"/>
                    <a:pt x="159067" y="603885"/>
                  </a:cubicBezTo>
                  <a:lnTo>
                    <a:pt x="239077" y="636270"/>
                  </a:lnTo>
                  <a:cubicBezTo>
                    <a:pt x="240982" y="637222"/>
                    <a:pt x="242887" y="637222"/>
                    <a:pt x="243840" y="637222"/>
                  </a:cubicBezTo>
                  <a:cubicBezTo>
                    <a:pt x="245745" y="637222"/>
                    <a:pt x="247650" y="636270"/>
                    <a:pt x="248602" y="634365"/>
                  </a:cubicBezTo>
                  <a:cubicBezTo>
                    <a:pt x="249555" y="633412"/>
                    <a:pt x="250507" y="631507"/>
                    <a:pt x="252412" y="629602"/>
                  </a:cubicBezTo>
                  <a:cubicBezTo>
                    <a:pt x="254317" y="627697"/>
                    <a:pt x="255270" y="624840"/>
                    <a:pt x="256222" y="622935"/>
                  </a:cubicBezTo>
                  <a:lnTo>
                    <a:pt x="263842" y="624840"/>
                  </a:lnTo>
                  <a:lnTo>
                    <a:pt x="238125" y="687705"/>
                  </a:lnTo>
                  <a:lnTo>
                    <a:pt x="231457" y="684847"/>
                  </a:lnTo>
                  <a:cubicBezTo>
                    <a:pt x="232410" y="682942"/>
                    <a:pt x="232410" y="681037"/>
                    <a:pt x="233362" y="678180"/>
                  </a:cubicBezTo>
                  <a:cubicBezTo>
                    <a:pt x="234315" y="675322"/>
                    <a:pt x="234315" y="673417"/>
                    <a:pt x="234315" y="672465"/>
                  </a:cubicBezTo>
                  <a:cubicBezTo>
                    <a:pt x="234315" y="670560"/>
                    <a:pt x="233362" y="668655"/>
                    <a:pt x="232410" y="667702"/>
                  </a:cubicBezTo>
                  <a:cubicBezTo>
                    <a:pt x="231457" y="666750"/>
                    <a:pt x="229552" y="665797"/>
                    <a:pt x="227647" y="664845"/>
                  </a:cubicBezTo>
                  <a:lnTo>
                    <a:pt x="147637" y="632460"/>
                  </a:lnTo>
                  <a:cubicBezTo>
                    <a:pt x="145732" y="631507"/>
                    <a:pt x="143827" y="631507"/>
                    <a:pt x="142875" y="631507"/>
                  </a:cubicBezTo>
                  <a:cubicBezTo>
                    <a:pt x="140970" y="631507"/>
                    <a:pt x="140017" y="632460"/>
                    <a:pt x="138112" y="634365"/>
                  </a:cubicBezTo>
                  <a:cubicBezTo>
                    <a:pt x="137160" y="635317"/>
                    <a:pt x="136207" y="637222"/>
                    <a:pt x="134302" y="639127"/>
                  </a:cubicBezTo>
                  <a:cubicBezTo>
                    <a:pt x="132397" y="641032"/>
                    <a:pt x="131445" y="643890"/>
                    <a:pt x="130492" y="644842"/>
                  </a:cubicBezTo>
                  <a:lnTo>
                    <a:pt x="123825" y="641985"/>
                  </a:lnTo>
                  <a:close/>
                  <a:moveTo>
                    <a:pt x="1624013" y="458153"/>
                  </a:moveTo>
                  <a:lnTo>
                    <a:pt x="1581150" y="485775"/>
                  </a:lnTo>
                  <a:lnTo>
                    <a:pt x="1584960" y="491490"/>
                  </a:lnTo>
                  <a:cubicBezTo>
                    <a:pt x="1589723" y="498158"/>
                    <a:pt x="1594485" y="502920"/>
                    <a:pt x="1601153" y="503873"/>
                  </a:cubicBezTo>
                  <a:cubicBezTo>
                    <a:pt x="1606868" y="504825"/>
                    <a:pt x="1614488" y="502920"/>
                    <a:pt x="1622108" y="498158"/>
                  </a:cubicBezTo>
                  <a:cubicBezTo>
                    <a:pt x="1628775" y="493395"/>
                    <a:pt x="1632585" y="488633"/>
                    <a:pt x="1633538" y="482918"/>
                  </a:cubicBezTo>
                  <a:cubicBezTo>
                    <a:pt x="1634490" y="477203"/>
                    <a:pt x="1632585" y="470535"/>
                    <a:pt x="1627823" y="463868"/>
                  </a:cubicBezTo>
                  <a:close/>
                  <a:moveTo>
                    <a:pt x="1603058" y="412433"/>
                  </a:moveTo>
                  <a:lnTo>
                    <a:pt x="1640205" y="469583"/>
                  </a:lnTo>
                  <a:cubicBezTo>
                    <a:pt x="1648778" y="482918"/>
                    <a:pt x="1652588" y="493395"/>
                    <a:pt x="1653540" y="502920"/>
                  </a:cubicBezTo>
                  <a:cubicBezTo>
                    <a:pt x="1653540" y="512445"/>
                    <a:pt x="1649730" y="519113"/>
                    <a:pt x="1642110" y="524828"/>
                  </a:cubicBezTo>
                  <a:cubicBezTo>
                    <a:pt x="1634490" y="529590"/>
                    <a:pt x="1627823" y="531495"/>
                    <a:pt x="1621155" y="529590"/>
                  </a:cubicBezTo>
                  <a:cubicBezTo>
                    <a:pt x="1614488" y="528638"/>
                    <a:pt x="1606868" y="523875"/>
                    <a:pt x="1599248" y="517208"/>
                  </a:cubicBezTo>
                  <a:cubicBezTo>
                    <a:pt x="1597343" y="522923"/>
                    <a:pt x="1594485" y="530543"/>
                    <a:pt x="1591628" y="538163"/>
                  </a:cubicBezTo>
                  <a:cubicBezTo>
                    <a:pt x="1588770" y="545783"/>
                    <a:pt x="1585913" y="554355"/>
                    <a:pt x="1583055" y="562928"/>
                  </a:cubicBezTo>
                  <a:cubicBezTo>
                    <a:pt x="1582103" y="565785"/>
                    <a:pt x="1581150" y="569595"/>
                    <a:pt x="1580198" y="573405"/>
                  </a:cubicBezTo>
                  <a:cubicBezTo>
                    <a:pt x="1579245" y="578168"/>
                    <a:pt x="1579245" y="581025"/>
                    <a:pt x="1579245" y="583883"/>
                  </a:cubicBezTo>
                  <a:cubicBezTo>
                    <a:pt x="1579245" y="584835"/>
                    <a:pt x="1580198" y="586740"/>
                    <a:pt x="1581150" y="588645"/>
                  </a:cubicBezTo>
                  <a:cubicBezTo>
                    <a:pt x="1582103" y="590550"/>
                    <a:pt x="1583055" y="591503"/>
                    <a:pt x="1583055" y="592455"/>
                  </a:cubicBezTo>
                  <a:lnTo>
                    <a:pt x="1577340" y="596265"/>
                  </a:lnTo>
                  <a:lnTo>
                    <a:pt x="1551623" y="557213"/>
                  </a:lnTo>
                  <a:cubicBezTo>
                    <a:pt x="1557338" y="543878"/>
                    <a:pt x="1562100" y="532448"/>
                    <a:pt x="1565910" y="524828"/>
                  </a:cubicBezTo>
                  <a:cubicBezTo>
                    <a:pt x="1568768" y="516255"/>
                    <a:pt x="1572578" y="505778"/>
                    <a:pt x="1576388" y="494348"/>
                  </a:cubicBezTo>
                  <a:lnTo>
                    <a:pt x="1573530" y="490538"/>
                  </a:lnTo>
                  <a:lnTo>
                    <a:pt x="1542098" y="510540"/>
                  </a:lnTo>
                  <a:cubicBezTo>
                    <a:pt x="1540193" y="511493"/>
                    <a:pt x="1539240" y="512445"/>
                    <a:pt x="1538288" y="514350"/>
                  </a:cubicBezTo>
                  <a:cubicBezTo>
                    <a:pt x="1537335" y="515303"/>
                    <a:pt x="1537335" y="517208"/>
                    <a:pt x="1537335" y="520065"/>
                  </a:cubicBezTo>
                  <a:cubicBezTo>
                    <a:pt x="1537335" y="521018"/>
                    <a:pt x="1538288" y="522923"/>
                    <a:pt x="1539240" y="524828"/>
                  </a:cubicBezTo>
                  <a:cubicBezTo>
                    <a:pt x="1540193" y="526733"/>
                    <a:pt x="1541145" y="528638"/>
                    <a:pt x="1541145" y="530543"/>
                  </a:cubicBezTo>
                  <a:lnTo>
                    <a:pt x="1535430" y="534353"/>
                  </a:lnTo>
                  <a:lnTo>
                    <a:pt x="1500188" y="479108"/>
                  </a:lnTo>
                  <a:lnTo>
                    <a:pt x="1505903" y="475298"/>
                  </a:lnTo>
                  <a:cubicBezTo>
                    <a:pt x="1506855" y="476250"/>
                    <a:pt x="1508760" y="478155"/>
                    <a:pt x="1509713" y="481013"/>
                  </a:cubicBezTo>
                  <a:cubicBezTo>
                    <a:pt x="1511618" y="482918"/>
                    <a:pt x="1512570" y="484823"/>
                    <a:pt x="1513523" y="484823"/>
                  </a:cubicBezTo>
                  <a:cubicBezTo>
                    <a:pt x="1515428" y="485775"/>
                    <a:pt x="1517333" y="486728"/>
                    <a:pt x="1519238" y="486728"/>
                  </a:cubicBezTo>
                  <a:cubicBezTo>
                    <a:pt x="1521143" y="486728"/>
                    <a:pt x="1523048" y="485775"/>
                    <a:pt x="1524000" y="484823"/>
                  </a:cubicBezTo>
                  <a:lnTo>
                    <a:pt x="1596390" y="438150"/>
                  </a:lnTo>
                  <a:cubicBezTo>
                    <a:pt x="1598295" y="437198"/>
                    <a:pt x="1599248" y="436245"/>
                    <a:pt x="1600200" y="434340"/>
                  </a:cubicBezTo>
                  <a:cubicBezTo>
                    <a:pt x="1601153" y="433388"/>
                    <a:pt x="1601153" y="431483"/>
                    <a:pt x="1601153" y="428625"/>
                  </a:cubicBezTo>
                  <a:cubicBezTo>
                    <a:pt x="1601153" y="426720"/>
                    <a:pt x="1600200" y="424815"/>
                    <a:pt x="1599248" y="421958"/>
                  </a:cubicBezTo>
                  <a:cubicBezTo>
                    <a:pt x="1598295" y="420053"/>
                    <a:pt x="1597343" y="418148"/>
                    <a:pt x="1597343" y="416243"/>
                  </a:cubicBezTo>
                  <a:close/>
                  <a:moveTo>
                    <a:pt x="1016318" y="398145"/>
                  </a:moveTo>
                  <a:cubicBezTo>
                    <a:pt x="990600" y="398145"/>
                    <a:pt x="968693" y="420053"/>
                    <a:pt x="968693" y="447675"/>
                  </a:cubicBezTo>
                  <a:lnTo>
                    <a:pt x="968693" y="449580"/>
                  </a:lnTo>
                  <a:cubicBezTo>
                    <a:pt x="968693" y="449580"/>
                    <a:pt x="968693" y="659130"/>
                    <a:pt x="968693" y="733425"/>
                  </a:cubicBezTo>
                  <a:cubicBezTo>
                    <a:pt x="968693" y="746760"/>
                    <a:pt x="968693" y="756285"/>
                    <a:pt x="968693" y="758190"/>
                  </a:cubicBezTo>
                  <a:cubicBezTo>
                    <a:pt x="968693" y="774383"/>
                    <a:pt x="980123" y="798195"/>
                    <a:pt x="1005840" y="803910"/>
                  </a:cubicBezTo>
                  <a:cubicBezTo>
                    <a:pt x="1063943" y="816293"/>
                    <a:pt x="1129665" y="849630"/>
                    <a:pt x="1188720" y="899160"/>
                  </a:cubicBezTo>
                  <a:cubicBezTo>
                    <a:pt x="1246823" y="947738"/>
                    <a:pt x="1302068" y="1010603"/>
                    <a:pt x="1351598" y="1087755"/>
                  </a:cubicBezTo>
                  <a:cubicBezTo>
                    <a:pt x="1365885" y="1109663"/>
                    <a:pt x="1395413" y="1116330"/>
                    <a:pt x="1418273" y="1102043"/>
                  </a:cubicBezTo>
                  <a:cubicBezTo>
                    <a:pt x="1432560" y="1092518"/>
                    <a:pt x="1440180" y="1077278"/>
                    <a:pt x="1440180" y="1062038"/>
                  </a:cubicBezTo>
                  <a:cubicBezTo>
                    <a:pt x="1440180" y="1053465"/>
                    <a:pt x="1437323" y="1043940"/>
                    <a:pt x="1432560" y="1035368"/>
                  </a:cubicBezTo>
                  <a:cubicBezTo>
                    <a:pt x="1377315" y="950595"/>
                    <a:pt x="1316355" y="880110"/>
                    <a:pt x="1249680" y="825818"/>
                  </a:cubicBezTo>
                  <a:cubicBezTo>
                    <a:pt x="1190625" y="777240"/>
                    <a:pt x="1129665" y="742950"/>
                    <a:pt x="1066800" y="721995"/>
                  </a:cubicBezTo>
                  <a:lnTo>
                    <a:pt x="1066800" y="611505"/>
                  </a:lnTo>
                  <a:cubicBezTo>
                    <a:pt x="1157288" y="636270"/>
                    <a:pt x="1250633" y="687705"/>
                    <a:pt x="1331595" y="757238"/>
                  </a:cubicBezTo>
                  <a:cubicBezTo>
                    <a:pt x="1351598" y="774383"/>
                    <a:pt x="1382078" y="772478"/>
                    <a:pt x="1399223" y="751523"/>
                  </a:cubicBezTo>
                  <a:cubicBezTo>
                    <a:pt x="1416368" y="731520"/>
                    <a:pt x="1414463" y="701040"/>
                    <a:pt x="1393508" y="683895"/>
                  </a:cubicBezTo>
                  <a:cubicBezTo>
                    <a:pt x="1342073" y="639128"/>
                    <a:pt x="1283018" y="600075"/>
                    <a:pt x="1223010" y="570548"/>
                  </a:cubicBezTo>
                  <a:cubicBezTo>
                    <a:pt x="1170623" y="543878"/>
                    <a:pt x="1117283" y="524828"/>
                    <a:pt x="1065848" y="512445"/>
                  </a:cubicBezTo>
                  <a:lnTo>
                    <a:pt x="1065848" y="447675"/>
                  </a:lnTo>
                  <a:cubicBezTo>
                    <a:pt x="1065848" y="420053"/>
                    <a:pt x="1043940" y="398145"/>
                    <a:pt x="1016318" y="398145"/>
                  </a:cubicBezTo>
                  <a:close/>
                  <a:moveTo>
                    <a:pt x="833438" y="398145"/>
                  </a:moveTo>
                  <a:cubicBezTo>
                    <a:pt x="805815" y="398145"/>
                    <a:pt x="783908" y="420053"/>
                    <a:pt x="783908" y="447675"/>
                  </a:cubicBezTo>
                  <a:lnTo>
                    <a:pt x="783908" y="512445"/>
                  </a:lnTo>
                  <a:cubicBezTo>
                    <a:pt x="732473" y="524828"/>
                    <a:pt x="679133" y="543878"/>
                    <a:pt x="626745" y="570548"/>
                  </a:cubicBezTo>
                  <a:cubicBezTo>
                    <a:pt x="566738" y="601028"/>
                    <a:pt x="507683" y="640080"/>
                    <a:pt x="456248" y="683895"/>
                  </a:cubicBezTo>
                  <a:cubicBezTo>
                    <a:pt x="436245" y="701040"/>
                    <a:pt x="433388" y="731520"/>
                    <a:pt x="451485" y="751523"/>
                  </a:cubicBezTo>
                  <a:cubicBezTo>
                    <a:pt x="468630" y="771525"/>
                    <a:pt x="499110" y="774383"/>
                    <a:pt x="519113" y="757238"/>
                  </a:cubicBezTo>
                  <a:cubicBezTo>
                    <a:pt x="600075" y="687705"/>
                    <a:pt x="694373" y="636270"/>
                    <a:pt x="783908" y="611505"/>
                  </a:cubicBezTo>
                  <a:lnTo>
                    <a:pt x="783908" y="721995"/>
                  </a:lnTo>
                  <a:cubicBezTo>
                    <a:pt x="721043" y="741998"/>
                    <a:pt x="660083" y="777240"/>
                    <a:pt x="601028" y="825818"/>
                  </a:cubicBezTo>
                  <a:cubicBezTo>
                    <a:pt x="535305" y="880110"/>
                    <a:pt x="473393" y="950595"/>
                    <a:pt x="418148" y="1035368"/>
                  </a:cubicBezTo>
                  <a:cubicBezTo>
                    <a:pt x="413385" y="1043940"/>
                    <a:pt x="410528" y="1052513"/>
                    <a:pt x="410528" y="1062038"/>
                  </a:cubicBezTo>
                  <a:cubicBezTo>
                    <a:pt x="410528" y="1078230"/>
                    <a:pt x="418148" y="1093470"/>
                    <a:pt x="432435" y="1102043"/>
                  </a:cubicBezTo>
                  <a:cubicBezTo>
                    <a:pt x="454343" y="1116330"/>
                    <a:pt x="484823" y="1110615"/>
                    <a:pt x="499110" y="1087755"/>
                  </a:cubicBezTo>
                  <a:cubicBezTo>
                    <a:pt x="548640" y="1010603"/>
                    <a:pt x="603885" y="947738"/>
                    <a:pt x="661988" y="899160"/>
                  </a:cubicBezTo>
                  <a:cubicBezTo>
                    <a:pt x="721995" y="849630"/>
                    <a:pt x="787718" y="816293"/>
                    <a:pt x="844868" y="803910"/>
                  </a:cubicBezTo>
                  <a:cubicBezTo>
                    <a:pt x="870585" y="798195"/>
                    <a:pt x="882015" y="774383"/>
                    <a:pt x="882015" y="758190"/>
                  </a:cubicBezTo>
                  <a:cubicBezTo>
                    <a:pt x="882015" y="755333"/>
                    <a:pt x="882015" y="746760"/>
                    <a:pt x="882015" y="733425"/>
                  </a:cubicBezTo>
                  <a:cubicBezTo>
                    <a:pt x="882015" y="659130"/>
                    <a:pt x="882015" y="449580"/>
                    <a:pt x="882015" y="449580"/>
                  </a:cubicBezTo>
                  <a:lnTo>
                    <a:pt x="882015" y="447675"/>
                  </a:lnTo>
                  <a:cubicBezTo>
                    <a:pt x="882968" y="420053"/>
                    <a:pt x="861060" y="398145"/>
                    <a:pt x="833438" y="398145"/>
                  </a:cubicBezTo>
                  <a:close/>
                  <a:moveTo>
                    <a:pt x="278130" y="373380"/>
                  </a:moveTo>
                  <a:lnTo>
                    <a:pt x="283845" y="377190"/>
                  </a:lnTo>
                  <a:cubicBezTo>
                    <a:pt x="282892" y="378142"/>
                    <a:pt x="281940" y="380047"/>
                    <a:pt x="280987" y="382905"/>
                  </a:cubicBezTo>
                  <a:cubicBezTo>
                    <a:pt x="280035" y="385762"/>
                    <a:pt x="279082" y="388620"/>
                    <a:pt x="279082" y="391477"/>
                  </a:cubicBezTo>
                  <a:cubicBezTo>
                    <a:pt x="279082" y="394335"/>
                    <a:pt x="280035" y="397192"/>
                    <a:pt x="282892" y="400050"/>
                  </a:cubicBezTo>
                  <a:cubicBezTo>
                    <a:pt x="285750" y="402907"/>
                    <a:pt x="289560" y="406717"/>
                    <a:pt x="295275" y="410527"/>
                  </a:cubicBezTo>
                  <a:lnTo>
                    <a:pt x="366712" y="461962"/>
                  </a:lnTo>
                  <a:lnTo>
                    <a:pt x="358140" y="474345"/>
                  </a:lnTo>
                  <a:lnTo>
                    <a:pt x="237172" y="481012"/>
                  </a:lnTo>
                  <a:lnTo>
                    <a:pt x="283845" y="514350"/>
                  </a:lnTo>
                  <a:cubicBezTo>
                    <a:pt x="289560" y="518160"/>
                    <a:pt x="294322" y="521017"/>
                    <a:pt x="298132" y="522922"/>
                  </a:cubicBezTo>
                  <a:cubicBezTo>
                    <a:pt x="301942" y="523875"/>
                    <a:pt x="304800" y="524827"/>
                    <a:pt x="307657" y="523875"/>
                  </a:cubicBezTo>
                  <a:cubicBezTo>
                    <a:pt x="309562" y="523875"/>
                    <a:pt x="312420" y="521970"/>
                    <a:pt x="314325" y="520065"/>
                  </a:cubicBezTo>
                  <a:cubicBezTo>
                    <a:pt x="317182" y="518160"/>
                    <a:pt x="319087" y="516255"/>
                    <a:pt x="320992" y="514350"/>
                  </a:cubicBezTo>
                  <a:lnTo>
                    <a:pt x="326707" y="518160"/>
                  </a:lnTo>
                  <a:lnTo>
                    <a:pt x="296227" y="561022"/>
                  </a:lnTo>
                  <a:lnTo>
                    <a:pt x="290512" y="557212"/>
                  </a:lnTo>
                  <a:cubicBezTo>
                    <a:pt x="291465" y="555307"/>
                    <a:pt x="292417" y="553402"/>
                    <a:pt x="294322" y="550545"/>
                  </a:cubicBezTo>
                  <a:cubicBezTo>
                    <a:pt x="295275" y="547687"/>
                    <a:pt x="296227" y="544830"/>
                    <a:pt x="296227" y="542925"/>
                  </a:cubicBezTo>
                  <a:cubicBezTo>
                    <a:pt x="296227" y="540067"/>
                    <a:pt x="295275" y="537210"/>
                    <a:pt x="292417" y="534352"/>
                  </a:cubicBezTo>
                  <a:cubicBezTo>
                    <a:pt x="290512" y="531495"/>
                    <a:pt x="285750" y="527685"/>
                    <a:pt x="279082" y="523875"/>
                  </a:cubicBezTo>
                  <a:lnTo>
                    <a:pt x="232410" y="490537"/>
                  </a:lnTo>
                  <a:cubicBezTo>
                    <a:pt x="230505" y="488632"/>
                    <a:pt x="227647" y="487680"/>
                    <a:pt x="224790" y="486727"/>
                  </a:cubicBezTo>
                  <a:cubicBezTo>
                    <a:pt x="221932" y="485775"/>
                    <a:pt x="220027" y="485775"/>
                    <a:pt x="217170" y="485775"/>
                  </a:cubicBezTo>
                  <a:cubicBezTo>
                    <a:pt x="214312" y="486727"/>
                    <a:pt x="211455" y="487680"/>
                    <a:pt x="209550" y="488632"/>
                  </a:cubicBezTo>
                  <a:cubicBezTo>
                    <a:pt x="206692" y="489585"/>
                    <a:pt x="204787" y="491490"/>
                    <a:pt x="201930" y="494347"/>
                  </a:cubicBezTo>
                  <a:lnTo>
                    <a:pt x="196215" y="490537"/>
                  </a:lnTo>
                  <a:lnTo>
                    <a:pt x="222885" y="453390"/>
                  </a:lnTo>
                  <a:lnTo>
                    <a:pt x="328612" y="447675"/>
                  </a:lnTo>
                  <a:lnTo>
                    <a:pt x="290512" y="421005"/>
                  </a:lnTo>
                  <a:cubicBezTo>
                    <a:pt x="284797" y="417195"/>
                    <a:pt x="280035" y="414337"/>
                    <a:pt x="276225" y="412432"/>
                  </a:cubicBezTo>
                  <a:cubicBezTo>
                    <a:pt x="272415" y="411480"/>
                    <a:pt x="269557" y="410527"/>
                    <a:pt x="266700" y="411480"/>
                  </a:cubicBezTo>
                  <a:cubicBezTo>
                    <a:pt x="264795" y="412432"/>
                    <a:pt x="261937" y="413385"/>
                    <a:pt x="260032" y="415290"/>
                  </a:cubicBezTo>
                  <a:cubicBezTo>
                    <a:pt x="257175" y="417195"/>
                    <a:pt x="255270" y="419100"/>
                    <a:pt x="253365" y="420052"/>
                  </a:cubicBezTo>
                  <a:lnTo>
                    <a:pt x="247650" y="415290"/>
                  </a:lnTo>
                  <a:close/>
                  <a:moveTo>
                    <a:pt x="925830" y="296228"/>
                  </a:moveTo>
                  <a:cubicBezTo>
                    <a:pt x="1273493" y="296228"/>
                    <a:pt x="1555433" y="578168"/>
                    <a:pt x="1555433" y="925830"/>
                  </a:cubicBezTo>
                  <a:cubicBezTo>
                    <a:pt x="1555433" y="1273493"/>
                    <a:pt x="1273493" y="1555433"/>
                    <a:pt x="925830" y="1555433"/>
                  </a:cubicBezTo>
                  <a:cubicBezTo>
                    <a:pt x="578168" y="1555433"/>
                    <a:pt x="296228" y="1273493"/>
                    <a:pt x="296228" y="925830"/>
                  </a:cubicBezTo>
                  <a:cubicBezTo>
                    <a:pt x="296228" y="578168"/>
                    <a:pt x="578168" y="296228"/>
                    <a:pt x="925830" y="296228"/>
                  </a:cubicBezTo>
                  <a:close/>
                  <a:moveTo>
                    <a:pt x="925830" y="261937"/>
                  </a:moveTo>
                  <a:cubicBezTo>
                    <a:pt x="836295" y="261937"/>
                    <a:pt x="749617" y="280035"/>
                    <a:pt x="667702" y="314325"/>
                  </a:cubicBezTo>
                  <a:cubicBezTo>
                    <a:pt x="588645" y="347662"/>
                    <a:pt x="517207" y="395287"/>
                    <a:pt x="456247" y="456247"/>
                  </a:cubicBezTo>
                  <a:cubicBezTo>
                    <a:pt x="395287" y="517207"/>
                    <a:pt x="347662" y="588645"/>
                    <a:pt x="314325" y="667702"/>
                  </a:cubicBezTo>
                  <a:cubicBezTo>
                    <a:pt x="279082" y="749617"/>
                    <a:pt x="261937" y="836295"/>
                    <a:pt x="261937" y="925830"/>
                  </a:cubicBezTo>
                  <a:cubicBezTo>
                    <a:pt x="261937" y="1015365"/>
                    <a:pt x="280035" y="1102042"/>
                    <a:pt x="314325" y="1183957"/>
                  </a:cubicBezTo>
                  <a:cubicBezTo>
                    <a:pt x="347662" y="1263015"/>
                    <a:pt x="395287" y="1334452"/>
                    <a:pt x="456247" y="1395412"/>
                  </a:cubicBezTo>
                  <a:cubicBezTo>
                    <a:pt x="517207" y="1456372"/>
                    <a:pt x="588645" y="1503997"/>
                    <a:pt x="667702" y="1537335"/>
                  </a:cubicBezTo>
                  <a:cubicBezTo>
                    <a:pt x="749617" y="1571625"/>
                    <a:pt x="836295" y="1589722"/>
                    <a:pt x="925830" y="1589722"/>
                  </a:cubicBezTo>
                  <a:cubicBezTo>
                    <a:pt x="1015365" y="1589722"/>
                    <a:pt x="1102042" y="1571625"/>
                    <a:pt x="1183957" y="1537335"/>
                  </a:cubicBezTo>
                  <a:cubicBezTo>
                    <a:pt x="1263015" y="1503997"/>
                    <a:pt x="1334452" y="1456372"/>
                    <a:pt x="1395412" y="1395412"/>
                  </a:cubicBezTo>
                  <a:cubicBezTo>
                    <a:pt x="1456372" y="1333500"/>
                    <a:pt x="1503997" y="1263015"/>
                    <a:pt x="1537335" y="1183957"/>
                  </a:cubicBezTo>
                  <a:cubicBezTo>
                    <a:pt x="1572577" y="1102042"/>
                    <a:pt x="1589722" y="1015365"/>
                    <a:pt x="1589722" y="925830"/>
                  </a:cubicBezTo>
                  <a:cubicBezTo>
                    <a:pt x="1589722" y="836295"/>
                    <a:pt x="1571625" y="749617"/>
                    <a:pt x="1537335" y="667702"/>
                  </a:cubicBezTo>
                  <a:cubicBezTo>
                    <a:pt x="1503997" y="587692"/>
                    <a:pt x="1456372" y="517207"/>
                    <a:pt x="1395412" y="456247"/>
                  </a:cubicBezTo>
                  <a:cubicBezTo>
                    <a:pt x="1334452" y="395287"/>
                    <a:pt x="1263015" y="347662"/>
                    <a:pt x="1183957" y="314325"/>
                  </a:cubicBezTo>
                  <a:cubicBezTo>
                    <a:pt x="1102042" y="279082"/>
                    <a:pt x="1015365" y="261937"/>
                    <a:pt x="925830" y="261937"/>
                  </a:cubicBezTo>
                  <a:close/>
                  <a:moveTo>
                    <a:pt x="1454467" y="259080"/>
                  </a:moveTo>
                  <a:lnTo>
                    <a:pt x="1534477" y="331470"/>
                  </a:lnTo>
                  <a:lnTo>
                    <a:pt x="1514475" y="356235"/>
                  </a:lnTo>
                  <a:lnTo>
                    <a:pt x="1509712" y="351472"/>
                  </a:lnTo>
                  <a:cubicBezTo>
                    <a:pt x="1511617" y="346710"/>
                    <a:pt x="1512570" y="341947"/>
                    <a:pt x="1512570" y="335280"/>
                  </a:cubicBezTo>
                  <a:cubicBezTo>
                    <a:pt x="1512570" y="329565"/>
                    <a:pt x="1511617" y="323850"/>
                    <a:pt x="1509712" y="320992"/>
                  </a:cubicBezTo>
                  <a:cubicBezTo>
                    <a:pt x="1508760" y="319087"/>
                    <a:pt x="1506855" y="318135"/>
                    <a:pt x="1504950" y="315277"/>
                  </a:cubicBezTo>
                  <a:cubicBezTo>
                    <a:pt x="1503045" y="313372"/>
                    <a:pt x="1501140" y="311467"/>
                    <a:pt x="1499235" y="309562"/>
                  </a:cubicBezTo>
                  <a:lnTo>
                    <a:pt x="1485900" y="298132"/>
                  </a:lnTo>
                  <a:lnTo>
                    <a:pt x="1454467" y="332422"/>
                  </a:lnTo>
                  <a:lnTo>
                    <a:pt x="1463992" y="340995"/>
                  </a:lnTo>
                  <a:cubicBezTo>
                    <a:pt x="1465897" y="342900"/>
                    <a:pt x="1468755" y="344805"/>
                    <a:pt x="1470660" y="345757"/>
                  </a:cubicBezTo>
                  <a:cubicBezTo>
                    <a:pt x="1472565" y="346710"/>
                    <a:pt x="1475422" y="347662"/>
                    <a:pt x="1479232" y="347662"/>
                  </a:cubicBezTo>
                  <a:cubicBezTo>
                    <a:pt x="1481137" y="347662"/>
                    <a:pt x="1483995" y="346710"/>
                    <a:pt x="1486852" y="344805"/>
                  </a:cubicBezTo>
                  <a:cubicBezTo>
                    <a:pt x="1489710" y="342900"/>
                    <a:pt x="1492567" y="341947"/>
                    <a:pt x="1494472" y="340042"/>
                  </a:cubicBezTo>
                  <a:lnTo>
                    <a:pt x="1499235" y="344805"/>
                  </a:lnTo>
                  <a:lnTo>
                    <a:pt x="1464945" y="381952"/>
                  </a:lnTo>
                  <a:lnTo>
                    <a:pt x="1460182" y="377190"/>
                  </a:lnTo>
                  <a:cubicBezTo>
                    <a:pt x="1461135" y="375285"/>
                    <a:pt x="1463040" y="372427"/>
                    <a:pt x="1463992" y="368617"/>
                  </a:cubicBezTo>
                  <a:cubicBezTo>
                    <a:pt x="1465897" y="364807"/>
                    <a:pt x="1465897" y="361950"/>
                    <a:pt x="1465897" y="360045"/>
                  </a:cubicBezTo>
                  <a:cubicBezTo>
                    <a:pt x="1465897" y="357187"/>
                    <a:pt x="1464945" y="354330"/>
                    <a:pt x="1463992" y="352425"/>
                  </a:cubicBezTo>
                  <a:cubicBezTo>
                    <a:pt x="1463040" y="350520"/>
                    <a:pt x="1461135" y="347662"/>
                    <a:pt x="1458277" y="345757"/>
                  </a:cubicBezTo>
                  <a:lnTo>
                    <a:pt x="1448752" y="337185"/>
                  </a:lnTo>
                  <a:lnTo>
                    <a:pt x="1424940" y="362902"/>
                  </a:lnTo>
                  <a:cubicBezTo>
                    <a:pt x="1422082" y="365760"/>
                    <a:pt x="1421130" y="367665"/>
                    <a:pt x="1419225" y="369570"/>
                  </a:cubicBezTo>
                  <a:cubicBezTo>
                    <a:pt x="1418272" y="371475"/>
                    <a:pt x="1418272" y="373380"/>
                    <a:pt x="1418272" y="375285"/>
                  </a:cubicBezTo>
                  <a:cubicBezTo>
                    <a:pt x="1418272" y="377190"/>
                    <a:pt x="1419225" y="379095"/>
                    <a:pt x="1421130" y="381000"/>
                  </a:cubicBezTo>
                  <a:cubicBezTo>
                    <a:pt x="1423035" y="382905"/>
                    <a:pt x="1424940" y="385762"/>
                    <a:pt x="1428750" y="388620"/>
                  </a:cubicBezTo>
                  <a:cubicBezTo>
                    <a:pt x="1430655" y="389572"/>
                    <a:pt x="1431607" y="391477"/>
                    <a:pt x="1434465" y="393382"/>
                  </a:cubicBezTo>
                  <a:cubicBezTo>
                    <a:pt x="1436370" y="395287"/>
                    <a:pt x="1438275" y="396240"/>
                    <a:pt x="1440180" y="398145"/>
                  </a:cubicBezTo>
                  <a:cubicBezTo>
                    <a:pt x="1442085" y="400050"/>
                    <a:pt x="1443990" y="401002"/>
                    <a:pt x="1445895" y="401955"/>
                  </a:cubicBezTo>
                  <a:cubicBezTo>
                    <a:pt x="1447800" y="402907"/>
                    <a:pt x="1449705" y="402907"/>
                    <a:pt x="1450657" y="402907"/>
                  </a:cubicBezTo>
                  <a:cubicBezTo>
                    <a:pt x="1454467" y="402907"/>
                    <a:pt x="1459230" y="401955"/>
                    <a:pt x="1465897" y="400050"/>
                  </a:cubicBezTo>
                  <a:cubicBezTo>
                    <a:pt x="1472565" y="398145"/>
                    <a:pt x="1477327" y="396240"/>
                    <a:pt x="1479232" y="395287"/>
                  </a:cubicBezTo>
                  <a:lnTo>
                    <a:pt x="1483995" y="399097"/>
                  </a:lnTo>
                  <a:lnTo>
                    <a:pt x="1456372" y="425767"/>
                  </a:lnTo>
                  <a:lnTo>
                    <a:pt x="1371600" y="348615"/>
                  </a:lnTo>
                  <a:lnTo>
                    <a:pt x="1376362" y="343852"/>
                  </a:lnTo>
                  <a:cubicBezTo>
                    <a:pt x="1377315" y="344805"/>
                    <a:pt x="1379220" y="345757"/>
                    <a:pt x="1382077" y="347662"/>
                  </a:cubicBezTo>
                  <a:cubicBezTo>
                    <a:pt x="1383982" y="349567"/>
                    <a:pt x="1385887" y="350520"/>
                    <a:pt x="1386840" y="350520"/>
                  </a:cubicBezTo>
                  <a:cubicBezTo>
                    <a:pt x="1388745" y="351472"/>
                    <a:pt x="1390650" y="351472"/>
                    <a:pt x="1392555" y="351472"/>
                  </a:cubicBezTo>
                  <a:cubicBezTo>
                    <a:pt x="1394460" y="350520"/>
                    <a:pt x="1395412" y="349567"/>
                    <a:pt x="1397317" y="348615"/>
                  </a:cubicBezTo>
                  <a:lnTo>
                    <a:pt x="1455420" y="284797"/>
                  </a:lnTo>
                  <a:cubicBezTo>
                    <a:pt x="1456372" y="282892"/>
                    <a:pt x="1457325" y="281940"/>
                    <a:pt x="1458277" y="280035"/>
                  </a:cubicBezTo>
                  <a:cubicBezTo>
                    <a:pt x="1459230" y="278130"/>
                    <a:pt x="1458277" y="276225"/>
                    <a:pt x="1457325" y="274320"/>
                  </a:cubicBezTo>
                  <a:cubicBezTo>
                    <a:pt x="1456372" y="272415"/>
                    <a:pt x="1455420" y="271462"/>
                    <a:pt x="1453515" y="268605"/>
                  </a:cubicBezTo>
                  <a:cubicBezTo>
                    <a:pt x="1451610" y="266700"/>
                    <a:pt x="1450657" y="264795"/>
                    <a:pt x="1449705" y="263842"/>
                  </a:cubicBezTo>
                  <a:close/>
                  <a:moveTo>
                    <a:pt x="925830" y="241935"/>
                  </a:moveTo>
                  <a:cubicBezTo>
                    <a:pt x="1018222" y="241935"/>
                    <a:pt x="1107757" y="259080"/>
                    <a:pt x="1192530" y="295275"/>
                  </a:cubicBezTo>
                  <a:cubicBezTo>
                    <a:pt x="1273492" y="329565"/>
                    <a:pt x="1346835" y="379095"/>
                    <a:pt x="1409700" y="441960"/>
                  </a:cubicBezTo>
                  <a:cubicBezTo>
                    <a:pt x="1472565" y="504825"/>
                    <a:pt x="1522095" y="577215"/>
                    <a:pt x="1556385" y="659130"/>
                  </a:cubicBezTo>
                  <a:cubicBezTo>
                    <a:pt x="1592580" y="743902"/>
                    <a:pt x="1610677" y="833437"/>
                    <a:pt x="1610677" y="925830"/>
                  </a:cubicBezTo>
                  <a:cubicBezTo>
                    <a:pt x="1610677" y="1018222"/>
                    <a:pt x="1591627" y="1107757"/>
                    <a:pt x="1556385" y="1192530"/>
                  </a:cubicBezTo>
                  <a:cubicBezTo>
                    <a:pt x="1522095" y="1273492"/>
                    <a:pt x="1472565" y="1346835"/>
                    <a:pt x="1409700" y="1409700"/>
                  </a:cubicBezTo>
                  <a:cubicBezTo>
                    <a:pt x="1346835" y="1472565"/>
                    <a:pt x="1274445" y="1522095"/>
                    <a:pt x="1192530" y="1556385"/>
                  </a:cubicBezTo>
                  <a:cubicBezTo>
                    <a:pt x="1107757" y="1592580"/>
                    <a:pt x="1018222" y="1610677"/>
                    <a:pt x="925830" y="1610677"/>
                  </a:cubicBezTo>
                  <a:cubicBezTo>
                    <a:pt x="833437" y="1610677"/>
                    <a:pt x="743902" y="1592580"/>
                    <a:pt x="659130" y="1556385"/>
                  </a:cubicBezTo>
                  <a:cubicBezTo>
                    <a:pt x="578167" y="1522095"/>
                    <a:pt x="504825" y="1472565"/>
                    <a:pt x="441960" y="1409700"/>
                  </a:cubicBezTo>
                  <a:cubicBezTo>
                    <a:pt x="379095" y="1346835"/>
                    <a:pt x="329565" y="1274445"/>
                    <a:pt x="295275" y="1192530"/>
                  </a:cubicBezTo>
                  <a:cubicBezTo>
                    <a:pt x="260032" y="1107757"/>
                    <a:pt x="241935" y="1018222"/>
                    <a:pt x="241935" y="925830"/>
                  </a:cubicBezTo>
                  <a:cubicBezTo>
                    <a:pt x="241935" y="833437"/>
                    <a:pt x="260032" y="743902"/>
                    <a:pt x="295275" y="659130"/>
                  </a:cubicBezTo>
                  <a:cubicBezTo>
                    <a:pt x="329565" y="577215"/>
                    <a:pt x="379095" y="504825"/>
                    <a:pt x="441960" y="441960"/>
                  </a:cubicBezTo>
                  <a:cubicBezTo>
                    <a:pt x="504825" y="379095"/>
                    <a:pt x="577215" y="329565"/>
                    <a:pt x="659130" y="295275"/>
                  </a:cubicBezTo>
                  <a:cubicBezTo>
                    <a:pt x="743902" y="259080"/>
                    <a:pt x="833437" y="241935"/>
                    <a:pt x="925830" y="241935"/>
                  </a:cubicBezTo>
                  <a:close/>
                  <a:moveTo>
                    <a:pt x="435292" y="233363"/>
                  </a:moveTo>
                  <a:lnTo>
                    <a:pt x="463867" y="267653"/>
                  </a:lnTo>
                  <a:lnTo>
                    <a:pt x="458152" y="272415"/>
                  </a:lnTo>
                  <a:cubicBezTo>
                    <a:pt x="446722" y="264795"/>
                    <a:pt x="436245" y="260033"/>
                    <a:pt x="427672" y="259080"/>
                  </a:cubicBezTo>
                  <a:cubicBezTo>
                    <a:pt x="419100" y="258128"/>
                    <a:pt x="410527" y="260033"/>
                    <a:pt x="403860" y="265748"/>
                  </a:cubicBezTo>
                  <a:cubicBezTo>
                    <a:pt x="395287" y="272415"/>
                    <a:pt x="391477" y="281940"/>
                    <a:pt x="393382" y="293370"/>
                  </a:cubicBezTo>
                  <a:cubicBezTo>
                    <a:pt x="394335" y="304800"/>
                    <a:pt x="401002" y="317183"/>
                    <a:pt x="411480" y="329565"/>
                  </a:cubicBezTo>
                  <a:cubicBezTo>
                    <a:pt x="422910" y="343853"/>
                    <a:pt x="433387" y="352425"/>
                    <a:pt x="444817" y="357188"/>
                  </a:cubicBezTo>
                  <a:cubicBezTo>
                    <a:pt x="455295" y="360998"/>
                    <a:pt x="465772" y="360045"/>
                    <a:pt x="473392" y="353378"/>
                  </a:cubicBezTo>
                  <a:cubicBezTo>
                    <a:pt x="477202" y="350520"/>
                    <a:pt x="480060" y="346710"/>
                    <a:pt x="481965" y="342900"/>
                  </a:cubicBezTo>
                  <a:cubicBezTo>
                    <a:pt x="483870" y="339090"/>
                    <a:pt x="484822" y="336233"/>
                    <a:pt x="485775" y="333375"/>
                  </a:cubicBezTo>
                  <a:lnTo>
                    <a:pt x="470535" y="314325"/>
                  </a:lnTo>
                  <a:cubicBezTo>
                    <a:pt x="469582" y="312420"/>
                    <a:pt x="467677" y="311468"/>
                    <a:pt x="466725" y="311468"/>
                  </a:cubicBezTo>
                  <a:cubicBezTo>
                    <a:pt x="464820" y="310515"/>
                    <a:pt x="462915" y="310515"/>
                    <a:pt x="461010" y="311468"/>
                  </a:cubicBezTo>
                  <a:cubicBezTo>
                    <a:pt x="459105" y="312420"/>
                    <a:pt x="457200" y="312420"/>
                    <a:pt x="454342" y="314325"/>
                  </a:cubicBezTo>
                  <a:cubicBezTo>
                    <a:pt x="452437" y="315278"/>
                    <a:pt x="449580" y="316230"/>
                    <a:pt x="448627" y="317183"/>
                  </a:cubicBezTo>
                  <a:lnTo>
                    <a:pt x="444817" y="312420"/>
                  </a:lnTo>
                  <a:lnTo>
                    <a:pt x="494347" y="272415"/>
                  </a:lnTo>
                  <a:lnTo>
                    <a:pt x="495300" y="276225"/>
                  </a:lnTo>
                  <a:cubicBezTo>
                    <a:pt x="494347" y="277178"/>
                    <a:pt x="493395" y="279083"/>
                    <a:pt x="492442" y="280035"/>
                  </a:cubicBezTo>
                  <a:cubicBezTo>
                    <a:pt x="491490" y="280988"/>
                    <a:pt x="490537" y="282893"/>
                    <a:pt x="489585" y="283845"/>
                  </a:cubicBezTo>
                  <a:cubicBezTo>
                    <a:pt x="488632" y="285750"/>
                    <a:pt x="487680" y="287655"/>
                    <a:pt x="488632" y="289560"/>
                  </a:cubicBezTo>
                  <a:cubicBezTo>
                    <a:pt x="489585" y="291465"/>
                    <a:pt x="489585" y="293370"/>
                    <a:pt x="491490" y="294323"/>
                  </a:cubicBezTo>
                  <a:lnTo>
                    <a:pt x="500062" y="305753"/>
                  </a:lnTo>
                  <a:cubicBezTo>
                    <a:pt x="501967" y="307658"/>
                    <a:pt x="502920" y="309563"/>
                    <a:pt x="504825" y="311468"/>
                  </a:cubicBezTo>
                  <a:cubicBezTo>
                    <a:pt x="505777" y="312420"/>
                    <a:pt x="507682" y="314325"/>
                    <a:pt x="508635" y="316230"/>
                  </a:cubicBezTo>
                  <a:cubicBezTo>
                    <a:pt x="506730" y="322898"/>
                    <a:pt x="501967" y="330518"/>
                    <a:pt x="495300" y="340043"/>
                  </a:cubicBezTo>
                  <a:cubicBezTo>
                    <a:pt x="488632" y="349568"/>
                    <a:pt x="481012" y="357188"/>
                    <a:pt x="474345" y="362903"/>
                  </a:cubicBezTo>
                  <a:cubicBezTo>
                    <a:pt x="467677" y="368618"/>
                    <a:pt x="460057" y="372428"/>
                    <a:pt x="452437" y="375285"/>
                  </a:cubicBezTo>
                  <a:cubicBezTo>
                    <a:pt x="444817" y="378143"/>
                    <a:pt x="437197" y="379095"/>
                    <a:pt x="428625" y="378143"/>
                  </a:cubicBezTo>
                  <a:cubicBezTo>
                    <a:pt x="421005" y="377190"/>
                    <a:pt x="413385" y="375285"/>
                    <a:pt x="405765" y="371475"/>
                  </a:cubicBezTo>
                  <a:cubicBezTo>
                    <a:pt x="398145" y="367665"/>
                    <a:pt x="391477" y="361950"/>
                    <a:pt x="384810" y="353378"/>
                  </a:cubicBezTo>
                  <a:cubicBezTo>
                    <a:pt x="379095" y="345758"/>
                    <a:pt x="374332" y="338138"/>
                    <a:pt x="372427" y="329565"/>
                  </a:cubicBezTo>
                  <a:cubicBezTo>
                    <a:pt x="369570" y="320993"/>
                    <a:pt x="368617" y="313373"/>
                    <a:pt x="369570" y="304800"/>
                  </a:cubicBezTo>
                  <a:cubicBezTo>
                    <a:pt x="370522" y="296228"/>
                    <a:pt x="373380" y="288608"/>
                    <a:pt x="378142" y="280988"/>
                  </a:cubicBezTo>
                  <a:cubicBezTo>
                    <a:pt x="382905" y="273368"/>
                    <a:pt x="388620" y="266700"/>
                    <a:pt x="397192" y="260033"/>
                  </a:cubicBezTo>
                  <a:cubicBezTo>
                    <a:pt x="402907" y="255270"/>
                    <a:pt x="408622" y="252413"/>
                    <a:pt x="413385" y="249555"/>
                  </a:cubicBezTo>
                  <a:cubicBezTo>
                    <a:pt x="419100" y="246698"/>
                    <a:pt x="423862" y="245745"/>
                    <a:pt x="428625" y="244793"/>
                  </a:cubicBezTo>
                  <a:lnTo>
                    <a:pt x="429577" y="238125"/>
                  </a:lnTo>
                  <a:close/>
                  <a:moveTo>
                    <a:pt x="1258252" y="140970"/>
                  </a:moveTo>
                  <a:lnTo>
                    <a:pt x="1316355" y="172402"/>
                  </a:lnTo>
                  <a:lnTo>
                    <a:pt x="1313497" y="178117"/>
                  </a:lnTo>
                  <a:cubicBezTo>
                    <a:pt x="1307782" y="176212"/>
                    <a:pt x="1303020" y="174307"/>
                    <a:pt x="1301115" y="174307"/>
                  </a:cubicBezTo>
                  <a:cubicBezTo>
                    <a:pt x="1298257" y="174307"/>
                    <a:pt x="1297305" y="174307"/>
                    <a:pt x="1296352" y="175260"/>
                  </a:cubicBezTo>
                  <a:cubicBezTo>
                    <a:pt x="1296352" y="176212"/>
                    <a:pt x="1296352" y="176212"/>
                    <a:pt x="1295400" y="177165"/>
                  </a:cubicBezTo>
                  <a:cubicBezTo>
                    <a:pt x="1295400" y="178117"/>
                    <a:pt x="1295400" y="179070"/>
                    <a:pt x="1294447" y="180022"/>
                  </a:cubicBezTo>
                  <a:cubicBezTo>
                    <a:pt x="1293495" y="185737"/>
                    <a:pt x="1292542" y="194310"/>
                    <a:pt x="1291590" y="206692"/>
                  </a:cubicBezTo>
                  <a:cubicBezTo>
                    <a:pt x="1290637" y="219075"/>
                    <a:pt x="1288732" y="238125"/>
                    <a:pt x="1285875" y="263842"/>
                  </a:cubicBezTo>
                  <a:cubicBezTo>
                    <a:pt x="1298257" y="253365"/>
                    <a:pt x="1307782" y="245745"/>
                    <a:pt x="1316355" y="238125"/>
                  </a:cubicBezTo>
                  <a:cubicBezTo>
                    <a:pt x="1323975" y="231457"/>
                    <a:pt x="1331595" y="224790"/>
                    <a:pt x="1337310" y="220027"/>
                  </a:cubicBezTo>
                  <a:cubicBezTo>
                    <a:pt x="1340167" y="217170"/>
                    <a:pt x="1343025" y="215265"/>
                    <a:pt x="1344930" y="212407"/>
                  </a:cubicBezTo>
                  <a:cubicBezTo>
                    <a:pt x="1346835" y="210502"/>
                    <a:pt x="1348740" y="208597"/>
                    <a:pt x="1349692" y="206692"/>
                  </a:cubicBezTo>
                  <a:cubicBezTo>
                    <a:pt x="1350645" y="204787"/>
                    <a:pt x="1349692" y="202882"/>
                    <a:pt x="1347787" y="200977"/>
                  </a:cubicBezTo>
                  <a:cubicBezTo>
                    <a:pt x="1345882" y="199072"/>
                    <a:pt x="1342072" y="195262"/>
                    <a:pt x="1336357" y="191452"/>
                  </a:cubicBezTo>
                  <a:lnTo>
                    <a:pt x="1339215" y="185737"/>
                  </a:lnTo>
                  <a:lnTo>
                    <a:pt x="1383030" y="208597"/>
                  </a:lnTo>
                  <a:lnTo>
                    <a:pt x="1381125" y="214312"/>
                  </a:lnTo>
                  <a:cubicBezTo>
                    <a:pt x="1379220" y="213360"/>
                    <a:pt x="1377315" y="213360"/>
                    <a:pt x="1375410" y="212407"/>
                  </a:cubicBezTo>
                  <a:cubicBezTo>
                    <a:pt x="1373505" y="212407"/>
                    <a:pt x="1371600" y="211455"/>
                    <a:pt x="1369695" y="212407"/>
                  </a:cubicBezTo>
                  <a:cubicBezTo>
                    <a:pt x="1366837" y="212407"/>
                    <a:pt x="1364932" y="213360"/>
                    <a:pt x="1362075" y="213360"/>
                  </a:cubicBezTo>
                  <a:cubicBezTo>
                    <a:pt x="1360170" y="214312"/>
                    <a:pt x="1358265" y="215265"/>
                    <a:pt x="1355407" y="217170"/>
                  </a:cubicBezTo>
                  <a:cubicBezTo>
                    <a:pt x="1351597" y="220027"/>
                    <a:pt x="1346835" y="223837"/>
                    <a:pt x="1341120" y="228600"/>
                  </a:cubicBezTo>
                  <a:cubicBezTo>
                    <a:pt x="1334452" y="233362"/>
                    <a:pt x="1327785" y="239077"/>
                    <a:pt x="1319212" y="246697"/>
                  </a:cubicBezTo>
                  <a:cubicBezTo>
                    <a:pt x="1311592" y="252412"/>
                    <a:pt x="1303972" y="259080"/>
                    <a:pt x="1295400" y="266700"/>
                  </a:cubicBezTo>
                  <a:cubicBezTo>
                    <a:pt x="1286827" y="273367"/>
                    <a:pt x="1278255" y="280987"/>
                    <a:pt x="1270635" y="287655"/>
                  </a:cubicBezTo>
                  <a:lnTo>
                    <a:pt x="1255395" y="280035"/>
                  </a:lnTo>
                  <a:cubicBezTo>
                    <a:pt x="1257300" y="259080"/>
                    <a:pt x="1259205" y="237172"/>
                    <a:pt x="1262062" y="215265"/>
                  </a:cubicBezTo>
                  <a:cubicBezTo>
                    <a:pt x="1263967" y="193357"/>
                    <a:pt x="1265872" y="178117"/>
                    <a:pt x="1266825" y="169545"/>
                  </a:cubicBezTo>
                  <a:cubicBezTo>
                    <a:pt x="1266825" y="166687"/>
                    <a:pt x="1266825" y="163830"/>
                    <a:pt x="1266825" y="161925"/>
                  </a:cubicBezTo>
                  <a:cubicBezTo>
                    <a:pt x="1266825" y="160020"/>
                    <a:pt x="1265872" y="158115"/>
                    <a:pt x="1263967" y="155257"/>
                  </a:cubicBezTo>
                  <a:cubicBezTo>
                    <a:pt x="1263015" y="153352"/>
                    <a:pt x="1262062" y="152400"/>
                    <a:pt x="1260157" y="150495"/>
                  </a:cubicBezTo>
                  <a:cubicBezTo>
                    <a:pt x="1259205" y="149542"/>
                    <a:pt x="1257300" y="148590"/>
                    <a:pt x="1255395" y="146685"/>
                  </a:cubicBezTo>
                  <a:close/>
                  <a:moveTo>
                    <a:pt x="1105853" y="95250"/>
                  </a:moveTo>
                  <a:lnTo>
                    <a:pt x="1171575" y="112395"/>
                  </a:lnTo>
                  <a:lnTo>
                    <a:pt x="1169670" y="119062"/>
                  </a:lnTo>
                  <a:cubicBezTo>
                    <a:pt x="1167765" y="119062"/>
                    <a:pt x="1165860" y="118110"/>
                    <a:pt x="1163003" y="118110"/>
                  </a:cubicBezTo>
                  <a:cubicBezTo>
                    <a:pt x="1160145" y="118110"/>
                    <a:pt x="1158240" y="118110"/>
                    <a:pt x="1156335" y="118110"/>
                  </a:cubicBezTo>
                  <a:cubicBezTo>
                    <a:pt x="1154430" y="118110"/>
                    <a:pt x="1152525" y="119062"/>
                    <a:pt x="1151573" y="120015"/>
                  </a:cubicBezTo>
                  <a:cubicBezTo>
                    <a:pt x="1150620" y="120967"/>
                    <a:pt x="1149668" y="122872"/>
                    <a:pt x="1148715" y="124777"/>
                  </a:cubicBezTo>
                  <a:lnTo>
                    <a:pt x="1126808" y="208597"/>
                  </a:lnTo>
                  <a:cubicBezTo>
                    <a:pt x="1125855" y="210502"/>
                    <a:pt x="1125855" y="212407"/>
                    <a:pt x="1126808" y="214312"/>
                  </a:cubicBezTo>
                  <a:cubicBezTo>
                    <a:pt x="1126808" y="216217"/>
                    <a:pt x="1128713" y="217170"/>
                    <a:pt x="1130618" y="219075"/>
                  </a:cubicBezTo>
                  <a:cubicBezTo>
                    <a:pt x="1131570" y="220027"/>
                    <a:pt x="1133475" y="220980"/>
                    <a:pt x="1136333" y="221932"/>
                  </a:cubicBezTo>
                  <a:cubicBezTo>
                    <a:pt x="1139190" y="222885"/>
                    <a:pt x="1141095" y="223837"/>
                    <a:pt x="1143000" y="224790"/>
                  </a:cubicBezTo>
                  <a:lnTo>
                    <a:pt x="1141095" y="230505"/>
                  </a:lnTo>
                  <a:lnTo>
                    <a:pt x="1075373" y="213360"/>
                  </a:lnTo>
                  <a:lnTo>
                    <a:pt x="1077278" y="206692"/>
                  </a:lnTo>
                  <a:cubicBezTo>
                    <a:pt x="1079183" y="206692"/>
                    <a:pt x="1081088" y="207645"/>
                    <a:pt x="1083945" y="207645"/>
                  </a:cubicBezTo>
                  <a:cubicBezTo>
                    <a:pt x="1086803" y="208597"/>
                    <a:pt x="1088708" y="208597"/>
                    <a:pt x="1090613" y="208597"/>
                  </a:cubicBezTo>
                  <a:cubicBezTo>
                    <a:pt x="1092518" y="208597"/>
                    <a:pt x="1094423" y="207645"/>
                    <a:pt x="1095375" y="206692"/>
                  </a:cubicBezTo>
                  <a:cubicBezTo>
                    <a:pt x="1096328" y="205740"/>
                    <a:pt x="1097280" y="203835"/>
                    <a:pt x="1098233" y="201930"/>
                  </a:cubicBezTo>
                  <a:lnTo>
                    <a:pt x="1120140" y="118110"/>
                  </a:lnTo>
                  <a:cubicBezTo>
                    <a:pt x="1120140" y="116205"/>
                    <a:pt x="1121093" y="114300"/>
                    <a:pt x="1120140" y="112395"/>
                  </a:cubicBezTo>
                  <a:cubicBezTo>
                    <a:pt x="1120140" y="110490"/>
                    <a:pt x="1118235" y="109537"/>
                    <a:pt x="1116330" y="107632"/>
                  </a:cubicBezTo>
                  <a:cubicBezTo>
                    <a:pt x="1115378" y="106680"/>
                    <a:pt x="1113473" y="105727"/>
                    <a:pt x="1110615" y="104775"/>
                  </a:cubicBezTo>
                  <a:cubicBezTo>
                    <a:pt x="1107758" y="103822"/>
                    <a:pt x="1105853" y="102870"/>
                    <a:pt x="1103948" y="101917"/>
                  </a:cubicBezTo>
                  <a:close/>
                  <a:moveTo>
                    <a:pt x="777240" y="88583"/>
                  </a:moveTo>
                  <a:lnTo>
                    <a:pt x="779145" y="93345"/>
                  </a:lnTo>
                  <a:cubicBezTo>
                    <a:pt x="777240" y="94298"/>
                    <a:pt x="775335" y="95250"/>
                    <a:pt x="772477" y="96203"/>
                  </a:cubicBezTo>
                  <a:cubicBezTo>
                    <a:pt x="769620" y="97155"/>
                    <a:pt x="767715" y="99060"/>
                    <a:pt x="765810" y="100965"/>
                  </a:cubicBezTo>
                  <a:cubicBezTo>
                    <a:pt x="763905" y="102870"/>
                    <a:pt x="762952" y="105728"/>
                    <a:pt x="762952" y="109538"/>
                  </a:cubicBezTo>
                  <a:cubicBezTo>
                    <a:pt x="762952" y="113348"/>
                    <a:pt x="763905" y="119063"/>
                    <a:pt x="765810" y="125730"/>
                  </a:cubicBezTo>
                  <a:lnTo>
                    <a:pt x="777240" y="169545"/>
                  </a:lnTo>
                  <a:cubicBezTo>
                    <a:pt x="781050" y="182880"/>
                    <a:pt x="779145" y="194310"/>
                    <a:pt x="772477" y="203835"/>
                  </a:cubicBezTo>
                  <a:cubicBezTo>
                    <a:pt x="765810" y="214313"/>
                    <a:pt x="755332" y="220980"/>
                    <a:pt x="741045" y="224790"/>
                  </a:cubicBezTo>
                  <a:cubicBezTo>
                    <a:pt x="723900" y="229553"/>
                    <a:pt x="710565" y="228600"/>
                    <a:pt x="699135" y="223838"/>
                  </a:cubicBezTo>
                  <a:cubicBezTo>
                    <a:pt x="687705" y="219075"/>
                    <a:pt x="680085" y="209550"/>
                    <a:pt x="677227" y="196215"/>
                  </a:cubicBezTo>
                  <a:lnTo>
                    <a:pt x="661035" y="136208"/>
                  </a:lnTo>
                  <a:cubicBezTo>
                    <a:pt x="661035" y="134303"/>
                    <a:pt x="660082" y="132398"/>
                    <a:pt x="658177" y="131445"/>
                  </a:cubicBezTo>
                  <a:cubicBezTo>
                    <a:pt x="657225" y="130493"/>
                    <a:pt x="655320" y="129540"/>
                    <a:pt x="653415" y="128588"/>
                  </a:cubicBezTo>
                  <a:cubicBezTo>
                    <a:pt x="651510" y="128588"/>
                    <a:pt x="649605" y="128588"/>
                    <a:pt x="647700" y="128588"/>
                  </a:cubicBezTo>
                  <a:cubicBezTo>
                    <a:pt x="645795" y="128588"/>
                    <a:pt x="643890" y="128588"/>
                    <a:pt x="641985" y="129540"/>
                  </a:cubicBezTo>
                  <a:lnTo>
                    <a:pt x="640080" y="123825"/>
                  </a:lnTo>
                  <a:lnTo>
                    <a:pt x="701992" y="107633"/>
                  </a:lnTo>
                  <a:lnTo>
                    <a:pt x="703897" y="114300"/>
                  </a:lnTo>
                  <a:cubicBezTo>
                    <a:pt x="701992" y="115253"/>
                    <a:pt x="700087" y="115253"/>
                    <a:pt x="699135" y="116205"/>
                  </a:cubicBezTo>
                  <a:cubicBezTo>
                    <a:pt x="697230" y="117158"/>
                    <a:pt x="695325" y="118110"/>
                    <a:pt x="694372" y="119063"/>
                  </a:cubicBezTo>
                  <a:cubicBezTo>
                    <a:pt x="692467" y="120015"/>
                    <a:pt x="691515" y="121920"/>
                    <a:pt x="690562" y="123825"/>
                  </a:cubicBezTo>
                  <a:cubicBezTo>
                    <a:pt x="690562" y="125730"/>
                    <a:pt x="690562" y="127635"/>
                    <a:pt x="690562" y="129540"/>
                  </a:cubicBezTo>
                  <a:lnTo>
                    <a:pt x="706755" y="188595"/>
                  </a:lnTo>
                  <a:cubicBezTo>
                    <a:pt x="709612" y="200025"/>
                    <a:pt x="714375" y="208598"/>
                    <a:pt x="721042" y="212408"/>
                  </a:cubicBezTo>
                  <a:cubicBezTo>
                    <a:pt x="727710" y="216218"/>
                    <a:pt x="736282" y="217170"/>
                    <a:pt x="745807" y="214313"/>
                  </a:cubicBezTo>
                  <a:cubicBezTo>
                    <a:pt x="755332" y="211455"/>
                    <a:pt x="762000" y="206693"/>
                    <a:pt x="765810" y="199073"/>
                  </a:cubicBezTo>
                  <a:cubicBezTo>
                    <a:pt x="769620" y="191453"/>
                    <a:pt x="770572" y="181928"/>
                    <a:pt x="766762" y="171450"/>
                  </a:cubicBezTo>
                  <a:lnTo>
                    <a:pt x="756285" y="131445"/>
                  </a:lnTo>
                  <a:cubicBezTo>
                    <a:pt x="754380" y="124778"/>
                    <a:pt x="752475" y="119063"/>
                    <a:pt x="750570" y="116205"/>
                  </a:cubicBezTo>
                  <a:cubicBezTo>
                    <a:pt x="748665" y="113348"/>
                    <a:pt x="746760" y="110490"/>
                    <a:pt x="743902" y="109538"/>
                  </a:cubicBezTo>
                  <a:cubicBezTo>
                    <a:pt x="741997" y="108585"/>
                    <a:pt x="739140" y="108585"/>
                    <a:pt x="735330" y="108585"/>
                  </a:cubicBezTo>
                  <a:cubicBezTo>
                    <a:pt x="731520" y="108585"/>
                    <a:pt x="728662" y="108585"/>
                    <a:pt x="727710" y="108585"/>
                  </a:cubicBezTo>
                  <a:lnTo>
                    <a:pt x="725805" y="101918"/>
                  </a:lnTo>
                  <a:close/>
                  <a:moveTo>
                    <a:pt x="867728" y="76200"/>
                  </a:moveTo>
                  <a:lnTo>
                    <a:pt x="913448" y="77152"/>
                  </a:lnTo>
                  <a:lnTo>
                    <a:pt x="979170" y="160972"/>
                  </a:lnTo>
                  <a:lnTo>
                    <a:pt x="980123" y="114300"/>
                  </a:lnTo>
                  <a:cubicBezTo>
                    <a:pt x="980123" y="106680"/>
                    <a:pt x="980123" y="101917"/>
                    <a:pt x="979170" y="98107"/>
                  </a:cubicBezTo>
                  <a:cubicBezTo>
                    <a:pt x="978218" y="94297"/>
                    <a:pt x="976313" y="91440"/>
                    <a:pt x="974408" y="90487"/>
                  </a:cubicBezTo>
                  <a:cubicBezTo>
                    <a:pt x="972503" y="89535"/>
                    <a:pt x="970598" y="87630"/>
                    <a:pt x="966788" y="86677"/>
                  </a:cubicBezTo>
                  <a:cubicBezTo>
                    <a:pt x="963930" y="85725"/>
                    <a:pt x="961073" y="84772"/>
                    <a:pt x="959168" y="84772"/>
                  </a:cubicBezTo>
                  <a:lnTo>
                    <a:pt x="959168" y="78105"/>
                  </a:lnTo>
                  <a:lnTo>
                    <a:pt x="1011555" y="79057"/>
                  </a:lnTo>
                  <a:lnTo>
                    <a:pt x="1009650" y="84772"/>
                  </a:lnTo>
                  <a:cubicBezTo>
                    <a:pt x="1007745" y="84772"/>
                    <a:pt x="1005840" y="84772"/>
                    <a:pt x="1002983" y="85725"/>
                  </a:cubicBezTo>
                  <a:cubicBezTo>
                    <a:pt x="1000125" y="85725"/>
                    <a:pt x="997268" y="87630"/>
                    <a:pt x="995363" y="88582"/>
                  </a:cubicBezTo>
                  <a:cubicBezTo>
                    <a:pt x="993458" y="90487"/>
                    <a:pt x="991553" y="92392"/>
                    <a:pt x="990600" y="96202"/>
                  </a:cubicBezTo>
                  <a:cubicBezTo>
                    <a:pt x="989648" y="100012"/>
                    <a:pt x="988695" y="105727"/>
                    <a:pt x="988695" y="112395"/>
                  </a:cubicBezTo>
                  <a:lnTo>
                    <a:pt x="987743" y="200025"/>
                  </a:lnTo>
                  <a:lnTo>
                    <a:pt x="972503" y="200025"/>
                  </a:lnTo>
                  <a:lnTo>
                    <a:pt x="898208" y="104775"/>
                  </a:lnTo>
                  <a:lnTo>
                    <a:pt x="897255" y="161925"/>
                  </a:lnTo>
                  <a:cubicBezTo>
                    <a:pt x="897255" y="168592"/>
                    <a:pt x="897255" y="174307"/>
                    <a:pt x="898208" y="178117"/>
                  </a:cubicBezTo>
                  <a:cubicBezTo>
                    <a:pt x="899160" y="181927"/>
                    <a:pt x="901065" y="184785"/>
                    <a:pt x="902970" y="186690"/>
                  </a:cubicBezTo>
                  <a:cubicBezTo>
                    <a:pt x="904875" y="187642"/>
                    <a:pt x="906780" y="189547"/>
                    <a:pt x="910590" y="190500"/>
                  </a:cubicBezTo>
                  <a:cubicBezTo>
                    <a:pt x="913448" y="191452"/>
                    <a:pt x="916305" y="192405"/>
                    <a:pt x="918210" y="192405"/>
                  </a:cubicBezTo>
                  <a:lnTo>
                    <a:pt x="918210" y="199072"/>
                  </a:lnTo>
                  <a:lnTo>
                    <a:pt x="865823" y="198120"/>
                  </a:lnTo>
                  <a:lnTo>
                    <a:pt x="865823" y="191452"/>
                  </a:lnTo>
                  <a:cubicBezTo>
                    <a:pt x="867728" y="191452"/>
                    <a:pt x="870585" y="190500"/>
                    <a:pt x="873443" y="190500"/>
                  </a:cubicBezTo>
                  <a:cubicBezTo>
                    <a:pt x="876300" y="189547"/>
                    <a:pt x="879158" y="188595"/>
                    <a:pt x="881063" y="187642"/>
                  </a:cubicBezTo>
                  <a:cubicBezTo>
                    <a:pt x="882968" y="185737"/>
                    <a:pt x="884873" y="183832"/>
                    <a:pt x="885825" y="180022"/>
                  </a:cubicBezTo>
                  <a:cubicBezTo>
                    <a:pt x="886778" y="177165"/>
                    <a:pt x="886778" y="171450"/>
                    <a:pt x="886778" y="162877"/>
                  </a:cubicBezTo>
                  <a:lnTo>
                    <a:pt x="887730" y="104775"/>
                  </a:lnTo>
                  <a:cubicBezTo>
                    <a:pt x="887730" y="101917"/>
                    <a:pt x="887730" y="99060"/>
                    <a:pt x="886778" y="96202"/>
                  </a:cubicBezTo>
                  <a:cubicBezTo>
                    <a:pt x="885825" y="93345"/>
                    <a:pt x="884873" y="91440"/>
                    <a:pt x="882968" y="89535"/>
                  </a:cubicBezTo>
                  <a:cubicBezTo>
                    <a:pt x="881063" y="87630"/>
                    <a:pt x="879158" y="85725"/>
                    <a:pt x="876300" y="84772"/>
                  </a:cubicBezTo>
                  <a:cubicBezTo>
                    <a:pt x="873443" y="83820"/>
                    <a:pt x="870585" y="82867"/>
                    <a:pt x="867728" y="81915"/>
                  </a:cubicBezTo>
                  <a:close/>
                  <a:moveTo>
                    <a:pt x="925830" y="29527"/>
                  </a:moveTo>
                  <a:cubicBezTo>
                    <a:pt x="804862" y="29527"/>
                    <a:pt x="687705" y="53340"/>
                    <a:pt x="577215" y="100012"/>
                  </a:cubicBezTo>
                  <a:cubicBezTo>
                    <a:pt x="470535" y="145732"/>
                    <a:pt x="374332" y="210502"/>
                    <a:pt x="292417" y="292417"/>
                  </a:cubicBezTo>
                  <a:cubicBezTo>
                    <a:pt x="210502" y="375285"/>
                    <a:pt x="145732" y="470535"/>
                    <a:pt x="100965" y="577215"/>
                  </a:cubicBezTo>
                  <a:cubicBezTo>
                    <a:pt x="54292" y="687705"/>
                    <a:pt x="30480" y="804862"/>
                    <a:pt x="30480" y="925830"/>
                  </a:cubicBezTo>
                  <a:cubicBezTo>
                    <a:pt x="30480" y="1046797"/>
                    <a:pt x="54292" y="1163955"/>
                    <a:pt x="100965" y="1274445"/>
                  </a:cubicBezTo>
                  <a:cubicBezTo>
                    <a:pt x="145732" y="1381125"/>
                    <a:pt x="210502" y="1477327"/>
                    <a:pt x="292417" y="1559242"/>
                  </a:cubicBezTo>
                  <a:cubicBezTo>
                    <a:pt x="375285" y="1641157"/>
                    <a:pt x="470535" y="1705927"/>
                    <a:pt x="577215" y="1750695"/>
                  </a:cubicBezTo>
                  <a:cubicBezTo>
                    <a:pt x="687705" y="1797367"/>
                    <a:pt x="804862" y="1821180"/>
                    <a:pt x="925830" y="1821180"/>
                  </a:cubicBezTo>
                  <a:cubicBezTo>
                    <a:pt x="1046797" y="1821180"/>
                    <a:pt x="1163955" y="1797367"/>
                    <a:pt x="1274445" y="1750695"/>
                  </a:cubicBezTo>
                  <a:cubicBezTo>
                    <a:pt x="1381125" y="1705927"/>
                    <a:pt x="1477327" y="1641157"/>
                    <a:pt x="1559242" y="1559242"/>
                  </a:cubicBezTo>
                  <a:cubicBezTo>
                    <a:pt x="1641157" y="1476375"/>
                    <a:pt x="1705927" y="1381125"/>
                    <a:pt x="1750695" y="1274445"/>
                  </a:cubicBezTo>
                  <a:cubicBezTo>
                    <a:pt x="1797367" y="1163955"/>
                    <a:pt x="1821180" y="1046797"/>
                    <a:pt x="1821180" y="925830"/>
                  </a:cubicBezTo>
                  <a:cubicBezTo>
                    <a:pt x="1821180" y="804862"/>
                    <a:pt x="1797367" y="687705"/>
                    <a:pt x="1750695" y="577215"/>
                  </a:cubicBezTo>
                  <a:cubicBezTo>
                    <a:pt x="1705927" y="470535"/>
                    <a:pt x="1641157" y="374332"/>
                    <a:pt x="1559242" y="292417"/>
                  </a:cubicBezTo>
                  <a:cubicBezTo>
                    <a:pt x="1476375" y="209550"/>
                    <a:pt x="1381125" y="144780"/>
                    <a:pt x="1274445" y="100012"/>
                  </a:cubicBezTo>
                  <a:cubicBezTo>
                    <a:pt x="1163955" y="53340"/>
                    <a:pt x="1046797" y="29527"/>
                    <a:pt x="925830" y="29527"/>
                  </a:cubicBezTo>
                  <a:close/>
                  <a:moveTo>
                    <a:pt x="925830" y="0"/>
                  </a:moveTo>
                  <a:cubicBezTo>
                    <a:pt x="1050607" y="0"/>
                    <a:pt x="1171575" y="24765"/>
                    <a:pt x="1285875" y="72390"/>
                  </a:cubicBezTo>
                  <a:cubicBezTo>
                    <a:pt x="1396365" y="119062"/>
                    <a:pt x="1495425" y="185737"/>
                    <a:pt x="1579245" y="271462"/>
                  </a:cubicBezTo>
                  <a:cubicBezTo>
                    <a:pt x="1664017" y="356235"/>
                    <a:pt x="1730692" y="455295"/>
                    <a:pt x="1777365" y="565785"/>
                  </a:cubicBezTo>
                  <a:cubicBezTo>
                    <a:pt x="1824990" y="680085"/>
                    <a:pt x="1849755" y="801052"/>
                    <a:pt x="1849755" y="925830"/>
                  </a:cubicBezTo>
                  <a:cubicBezTo>
                    <a:pt x="1849755" y="1050607"/>
                    <a:pt x="1825942" y="1171575"/>
                    <a:pt x="1777365" y="1285875"/>
                  </a:cubicBezTo>
                  <a:cubicBezTo>
                    <a:pt x="1730692" y="1396365"/>
                    <a:pt x="1664017" y="1495425"/>
                    <a:pt x="1579245" y="1580197"/>
                  </a:cubicBezTo>
                  <a:cubicBezTo>
                    <a:pt x="1494472" y="1664970"/>
                    <a:pt x="1395412" y="1731645"/>
                    <a:pt x="1284922" y="1778317"/>
                  </a:cubicBezTo>
                  <a:cubicBezTo>
                    <a:pt x="1171575" y="1825942"/>
                    <a:pt x="1049655" y="1850707"/>
                    <a:pt x="924877" y="1850707"/>
                  </a:cubicBezTo>
                  <a:cubicBezTo>
                    <a:pt x="800100" y="1850707"/>
                    <a:pt x="679132" y="1826895"/>
                    <a:pt x="564832" y="1778317"/>
                  </a:cubicBezTo>
                  <a:cubicBezTo>
                    <a:pt x="454342" y="1731645"/>
                    <a:pt x="355282" y="1664970"/>
                    <a:pt x="270510" y="1580197"/>
                  </a:cubicBezTo>
                  <a:cubicBezTo>
                    <a:pt x="185737" y="1495425"/>
                    <a:pt x="119062" y="1396365"/>
                    <a:pt x="72390" y="1285875"/>
                  </a:cubicBezTo>
                  <a:cubicBezTo>
                    <a:pt x="24765" y="1171575"/>
                    <a:pt x="0" y="1050607"/>
                    <a:pt x="0" y="925830"/>
                  </a:cubicBezTo>
                  <a:cubicBezTo>
                    <a:pt x="0" y="801052"/>
                    <a:pt x="24765" y="679132"/>
                    <a:pt x="73342" y="564832"/>
                  </a:cubicBezTo>
                  <a:cubicBezTo>
                    <a:pt x="120015" y="454342"/>
                    <a:pt x="186690" y="355282"/>
                    <a:pt x="271462" y="270510"/>
                  </a:cubicBezTo>
                  <a:cubicBezTo>
                    <a:pt x="356235" y="185737"/>
                    <a:pt x="455295" y="119062"/>
                    <a:pt x="565785" y="72390"/>
                  </a:cubicBezTo>
                  <a:cubicBezTo>
                    <a:pt x="679132" y="24765"/>
                    <a:pt x="801052" y="0"/>
                    <a:pt x="92583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" name="ïŝľîde">
              <a:extLst>
                <a:ext uri="{FF2B5EF4-FFF2-40B4-BE49-F238E27FC236}">
                  <a16:creationId xmlns:a16="http://schemas.microsoft.com/office/drawing/2014/main" id="{9AD29037-F338-EB44-9304-E8380A2668DD}"/>
                </a:ext>
              </a:extLst>
            </p:cNvPr>
            <p:cNvSpPr/>
            <p:nvPr/>
          </p:nvSpPr>
          <p:spPr>
            <a:xfrm>
              <a:off x="5033961" y="3989070"/>
              <a:ext cx="4351972" cy="310515"/>
            </a:xfrm>
            <a:custGeom>
              <a:avLst/>
              <a:gdLst>
                <a:gd name="connsiteX0" fmla="*/ 3189922 w 4351972"/>
                <a:gd name="connsiteY0" fmla="*/ 24765 h 310515"/>
                <a:gd name="connsiteX1" fmla="*/ 3189922 w 4351972"/>
                <a:gd name="connsiteY1" fmla="*/ 151448 h 310515"/>
                <a:gd name="connsiteX2" fmla="*/ 3217545 w 4351972"/>
                <a:gd name="connsiteY2" fmla="*/ 151448 h 310515"/>
                <a:gd name="connsiteX3" fmla="*/ 3266122 w 4351972"/>
                <a:gd name="connsiteY3" fmla="*/ 133350 h 310515"/>
                <a:gd name="connsiteX4" fmla="*/ 3284220 w 4351972"/>
                <a:gd name="connsiteY4" fmla="*/ 82868 h 310515"/>
                <a:gd name="connsiteX5" fmla="*/ 3268980 w 4351972"/>
                <a:gd name="connsiteY5" fmla="*/ 40005 h 310515"/>
                <a:gd name="connsiteX6" fmla="*/ 3225164 w 4351972"/>
                <a:gd name="connsiteY6" fmla="*/ 24765 h 310515"/>
                <a:gd name="connsiteX7" fmla="*/ 83820 w 4351972"/>
                <a:gd name="connsiteY7" fmla="*/ 24765 h 310515"/>
                <a:gd name="connsiteX8" fmla="*/ 83820 w 4351972"/>
                <a:gd name="connsiteY8" fmla="*/ 155258 h 310515"/>
                <a:gd name="connsiteX9" fmla="*/ 104775 w 4351972"/>
                <a:gd name="connsiteY9" fmla="*/ 155258 h 310515"/>
                <a:gd name="connsiteX10" fmla="*/ 140970 w 4351972"/>
                <a:gd name="connsiteY10" fmla="*/ 148590 h 310515"/>
                <a:gd name="connsiteX11" fmla="*/ 162877 w 4351972"/>
                <a:gd name="connsiteY11" fmla="*/ 130493 h 310515"/>
                <a:gd name="connsiteX12" fmla="*/ 172402 w 4351972"/>
                <a:gd name="connsiteY12" fmla="*/ 109538 h 310515"/>
                <a:gd name="connsiteX13" fmla="*/ 174307 w 4351972"/>
                <a:gd name="connsiteY13" fmla="*/ 90488 h 310515"/>
                <a:gd name="connsiteX14" fmla="*/ 171450 w 4351972"/>
                <a:gd name="connsiteY14" fmla="*/ 66675 h 310515"/>
                <a:gd name="connsiteX15" fmla="*/ 161925 w 4351972"/>
                <a:gd name="connsiteY15" fmla="*/ 45720 h 310515"/>
                <a:gd name="connsiteX16" fmla="*/ 142875 w 4351972"/>
                <a:gd name="connsiteY16" fmla="*/ 30480 h 310515"/>
                <a:gd name="connsiteX17" fmla="*/ 113347 w 4351972"/>
                <a:gd name="connsiteY17" fmla="*/ 24765 h 310515"/>
                <a:gd name="connsiteX18" fmla="*/ 4067175 w 4351972"/>
                <a:gd name="connsiteY18" fmla="*/ 7620 h 310515"/>
                <a:gd name="connsiteX19" fmla="*/ 4192905 w 4351972"/>
                <a:gd name="connsiteY19" fmla="*/ 7620 h 310515"/>
                <a:gd name="connsiteX20" fmla="*/ 4192905 w 4351972"/>
                <a:gd name="connsiteY20" fmla="*/ 22860 h 310515"/>
                <a:gd name="connsiteX21" fmla="*/ 4163377 w 4351972"/>
                <a:gd name="connsiteY21" fmla="*/ 25717 h 310515"/>
                <a:gd name="connsiteX22" fmla="*/ 4154805 w 4351972"/>
                <a:gd name="connsiteY22" fmla="*/ 32385 h 310515"/>
                <a:gd name="connsiteX23" fmla="*/ 4155757 w 4351972"/>
                <a:gd name="connsiteY23" fmla="*/ 37147 h 310515"/>
                <a:gd name="connsiteX24" fmla="*/ 4159567 w 4351972"/>
                <a:gd name="connsiteY24" fmla="*/ 44767 h 310515"/>
                <a:gd name="connsiteX25" fmla="*/ 4166235 w 4351972"/>
                <a:gd name="connsiteY25" fmla="*/ 57150 h 310515"/>
                <a:gd name="connsiteX26" fmla="*/ 4172902 w 4351972"/>
                <a:gd name="connsiteY26" fmla="*/ 70485 h 310515"/>
                <a:gd name="connsiteX27" fmla="*/ 4192905 w 4351972"/>
                <a:gd name="connsiteY27" fmla="*/ 107632 h 310515"/>
                <a:gd name="connsiteX28" fmla="*/ 4219575 w 4351972"/>
                <a:gd name="connsiteY28" fmla="*/ 155257 h 310515"/>
                <a:gd name="connsiteX29" fmla="*/ 4270057 w 4351972"/>
                <a:gd name="connsiteY29" fmla="*/ 73342 h 310515"/>
                <a:gd name="connsiteX30" fmla="*/ 4287202 w 4351972"/>
                <a:gd name="connsiteY30" fmla="*/ 38100 h 310515"/>
                <a:gd name="connsiteX31" fmla="*/ 4283392 w 4351972"/>
                <a:gd name="connsiteY31" fmla="*/ 30480 h 310515"/>
                <a:gd name="connsiteX32" fmla="*/ 4273867 w 4351972"/>
                <a:gd name="connsiteY32" fmla="*/ 25717 h 310515"/>
                <a:gd name="connsiteX33" fmla="*/ 4260532 w 4351972"/>
                <a:gd name="connsiteY33" fmla="*/ 23812 h 310515"/>
                <a:gd name="connsiteX34" fmla="*/ 4247197 w 4351972"/>
                <a:gd name="connsiteY34" fmla="*/ 22860 h 310515"/>
                <a:gd name="connsiteX35" fmla="*/ 4247197 w 4351972"/>
                <a:gd name="connsiteY35" fmla="*/ 7620 h 310515"/>
                <a:gd name="connsiteX36" fmla="*/ 4350067 w 4351972"/>
                <a:gd name="connsiteY36" fmla="*/ 7620 h 310515"/>
                <a:gd name="connsiteX37" fmla="*/ 4350067 w 4351972"/>
                <a:gd name="connsiteY37" fmla="*/ 22860 h 310515"/>
                <a:gd name="connsiteX38" fmla="*/ 4351972 w 4351972"/>
                <a:gd name="connsiteY38" fmla="*/ 22860 h 310515"/>
                <a:gd name="connsiteX39" fmla="*/ 4340542 w 4351972"/>
                <a:gd name="connsiteY39" fmla="*/ 25717 h 310515"/>
                <a:gd name="connsiteX40" fmla="*/ 4329112 w 4351972"/>
                <a:gd name="connsiteY40" fmla="*/ 30480 h 310515"/>
                <a:gd name="connsiteX41" fmla="*/ 4317682 w 4351972"/>
                <a:gd name="connsiteY41" fmla="*/ 38100 h 310515"/>
                <a:gd name="connsiteX42" fmla="*/ 4306252 w 4351972"/>
                <a:gd name="connsiteY42" fmla="*/ 52387 h 310515"/>
                <a:gd name="connsiteX43" fmla="*/ 4276725 w 4351972"/>
                <a:gd name="connsiteY43" fmla="*/ 99060 h 310515"/>
                <a:gd name="connsiteX44" fmla="*/ 4242435 w 4351972"/>
                <a:gd name="connsiteY44" fmla="*/ 159067 h 310515"/>
                <a:gd name="connsiteX45" fmla="*/ 4231957 w 4351972"/>
                <a:gd name="connsiteY45" fmla="*/ 180022 h 310515"/>
                <a:gd name="connsiteX46" fmla="*/ 4229100 w 4351972"/>
                <a:gd name="connsiteY46" fmla="*/ 203835 h 310515"/>
                <a:gd name="connsiteX47" fmla="*/ 4229100 w 4351972"/>
                <a:gd name="connsiteY47" fmla="*/ 260032 h 310515"/>
                <a:gd name="connsiteX48" fmla="*/ 4231957 w 4351972"/>
                <a:gd name="connsiteY48" fmla="*/ 273367 h 310515"/>
                <a:gd name="connsiteX49" fmla="*/ 4242435 w 4351972"/>
                <a:gd name="connsiteY49" fmla="*/ 281940 h 310515"/>
                <a:gd name="connsiteX50" fmla="*/ 4257675 w 4351972"/>
                <a:gd name="connsiteY50" fmla="*/ 285750 h 310515"/>
                <a:gd name="connsiteX51" fmla="*/ 4275772 w 4351972"/>
                <a:gd name="connsiteY51" fmla="*/ 288607 h 310515"/>
                <a:gd name="connsiteX52" fmla="*/ 4275772 w 4351972"/>
                <a:gd name="connsiteY52" fmla="*/ 303847 h 310515"/>
                <a:gd name="connsiteX53" fmla="*/ 4137660 w 4351972"/>
                <a:gd name="connsiteY53" fmla="*/ 303847 h 310515"/>
                <a:gd name="connsiteX54" fmla="*/ 4137660 w 4351972"/>
                <a:gd name="connsiteY54" fmla="*/ 288607 h 310515"/>
                <a:gd name="connsiteX55" fmla="*/ 4154805 w 4351972"/>
                <a:gd name="connsiteY55" fmla="*/ 286702 h 310515"/>
                <a:gd name="connsiteX56" fmla="*/ 4170997 w 4351972"/>
                <a:gd name="connsiteY56" fmla="*/ 283845 h 310515"/>
                <a:gd name="connsiteX57" fmla="*/ 4181475 w 4351972"/>
                <a:gd name="connsiteY57" fmla="*/ 275272 h 310515"/>
                <a:gd name="connsiteX58" fmla="*/ 4184332 w 4351972"/>
                <a:gd name="connsiteY58" fmla="*/ 261937 h 310515"/>
                <a:gd name="connsiteX59" fmla="*/ 4184332 w 4351972"/>
                <a:gd name="connsiteY59" fmla="*/ 190500 h 310515"/>
                <a:gd name="connsiteX60" fmla="*/ 4180522 w 4351972"/>
                <a:gd name="connsiteY60" fmla="*/ 178117 h 310515"/>
                <a:gd name="connsiteX61" fmla="*/ 4170997 w 4351972"/>
                <a:gd name="connsiteY61" fmla="*/ 158115 h 310515"/>
                <a:gd name="connsiteX62" fmla="*/ 4143375 w 4351972"/>
                <a:gd name="connsiteY62" fmla="*/ 105727 h 310515"/>
                <a:gd name="connsiteX63" fmla="*/ 4116705 w 4351972"/>
                <a:gd name="connsiteY63" fmla="*/ 58102 h 310515"/>
                <a:gd name="connsiteX64" fmla="*/ 4104322 w 4351972"/>
                <a:gd name="connsiteY64" fmla="*/ 40005 h 310515"/>
                <a:gd name="connsiteX65" fmla="*/ 4091940 w 4351972"/>
                <a:gd name="connsiteY65" fmla="*/ 29527 h 310515"/>
                <a:gd name="connsiteX66" fmla="*/ 4079557 w 4351972"/>
                <a:gd name="connsiteY66" fmla="*/ 24765 h 310515"/>
                <a:gd name="connsiteX67" fmla="*/ 4067175 w 4351972"/>
                <a:gd name="connsiteY67" fmla="*/ 22860 h 310515"/>
                <a:gd name="connsiteX68" fmla="*/ 3791903 w 4351972"/>
                <a:gd name="connsiteY68" fmla="*/ 7620 h 310515"/>
                <a:gd name="connsiteX69" fmla="*/ 4050031 w 4351972"/>
                <a:gd name="connsiteY69" fmla="*/ 7620 h 310515"/>
                <a:gd name="connsiteX70" fmla="*/ 4050031 w 4351972"/>
                <a:gd name="connsiteY70" fmla="*/ 87630 h 310515"/>
                <a:gd name="connsiteX71" fmla="*/ 4035743 w 4351972"/>
                <a:gd name="connsiteY71" fmla="*/ 87630 h 310515"/>
                <a:gd name="connsiteX72" fmla="*/ 4029075 w 4351972"/>
                <a:gd name="connsiteY72" fmla="*/ 69532 h 310515"/>
                <a:gd name="connsiteX73" fmla="*/ 4017645 w 4351972"/>
                <a:gd name="connsiteY73" fmla="*/ 50482 h 310515"/>
                <a:gd name="connsiteX74" fmla="*/ 4004311 w 4351972"/>
                <a:gd name="connsiteY74" fmla="*/ 33337 h 310515"/>
                <a:gd name="connsiteX75" fmla="*/ 3990023 w 4351972"/>
                <a:gd name="connsiteY75" fmla="*/ 24765 h 310515"/>
                <a:gd name="connsiteX76" fmla="*/ 3973831 w 4351972"/>
                <a:gd name="connsiteY76" fmla="*/ 23812 h 310515"/>
                <a:gd name="connsiteX77" fmla="*/ 3955733 w 4351972"/>
                <a:gd name="connsiteY77" fmla="*/ 23812 h 310515"/>
                <a:gd name="connsiteX78" fmla="*/ 3943350 w 4351972"/>
                <a:gd name="connsiteY78" fmla="*/ 23812 h 310515"/>
                <a:gd name="connsiteX79" fmla="*/ 3943350 w 4351972"/>
                <a:gd name="connsiteY79" fmla="*/ 260032 h 310515"/>
                <a:gd name="connsiteX80" fmla="*/ 3946208 w 4351972"/>
                <a:gd name="connsiteY80" fmla="*/ 272415 h 310515"/>
                <a:gd name="connsiteX81" fmla="*/ 3956686 w 4351972"/>
                <a:gd name="connsiteY81" fmla="*/ 280987 h 310515"/>
                <a:gd name="connsiteX82" fmla="*/ 3971925 w 4351972"/>
                <a:gd name="connsiteY82" fmla="*/ 284797 h 310515"/>
                <a:gd name="connsiteX83" fmla="*/ 3990975 w 4351972"/>
                <a:gd name="connsiteY83" fmla="*/ 287655 h 310515"/>
                <a:gd name="connsiteX84" fmla="*/ 3990975 w 4351972"/>
                <a:gd name="connsiteY84" fmla="*/ 302895 h 310515"/>
                <a:gd name="connsiteX85" fmla="*/ 3851911 w 4351972"/>
                <a:gd name="connsiteY85" fmla="*/ 302895 h 310515"/>
                <a:gd name="connsiteX86" fmla="*/ 3851911 w 4351972"/>
                <a:gd name="connsiteY86" fmla="*/ 287655 h 310515"/>
                <a:gd name="connsiteX87" fmla="*/ 3870008 w 4351972"/>
                <a:gd name="connsiteY87" fmla="*/ 285750 h 310515"/>
                <a:gd name="connsiteX88" fmla="*/ 3886200 w 4351972"/>
                <a:gd name="connsiteY88" fmla="*/ 282892 h 310515"/>
                <a:gd name="connsiteX89" fmla="*/ 3896678 w 4351972"/>
                <a:gd name="connsiteY89" fmla="*/ 275272 h 310515"/>
                <a:gd name="connsiteX90" fmla="*/ 3899536 w 4351972"/>
                <a:gd name="connsiteY90" fmla="*/ 261937 h 310515"/>
                <a:gd name="connsiteX91" fmla="*/ 3899536 w 4351972"/>
                <a:gd name="connsiteY91" fmla="*/ 23812 h 310515"/>
                <a:gd name="connsiteX92" fmla="*/ 3887153 w 4351972"/>
                <a:gd name="connsiteY92" fmla="*/ 23812 h 310515"/>
                <a:gd name="connsiteX93" fmla="*/ 3870961 w 4351972"/>
                <a:gd name="connsiteY93" fmla="*/ 23812 h 310515"/>
                <a:gd name="connsiteX94" fmla="*/ 3852863 w 4351972"/>
                <a:gd name="connsiteY94" fmla="*/ 24765 h 310515"/>
                <a:gd name="connsiteX95" fmla="*/ 3838575 w 4351972"/>
                <a:gd name="connsiteY95" fmla="*/ 33337 h 310515"/>
                <a:gd name="connsiteX96" fmla="*/ 3825240 w 4351972"/>
                <a:gd name="connsiteY96" fmla="*/ 50482 h 310515"/>
                <a:gd name="connsiteX97" fmla="*/ 3813811 w 4351972"/>
                <a:gd name="connsiteY97" fmla="*/ 70485 h 310515"/>
                <a:gd name="connsiteX98" fmla="*/ 3807143 w 4351972"/>
                <a:gd name="connsiteY98" fmla="*/ 87630 h 310515"/>
                <a:gd name="connsiteX99" fmla="*/ 3791903 w 4351972"/>
                <a:gd name="connsiteY99" fmla="*/ 87630 h 310515"/>
                <a:gd name="connsiteX100" fmla="*/ 3107055 w 4351972"/>
                <a:gd name="connsiteY100" fmla="*/ 6668 h 310515"/>
                <a:gd name="connsiteX101" fmla="*/ 3243262 w 4351972"/>
                <a:gd name="connsiteY101" fmla="*/ 6668 h 310515"/>
                <a:gd name="connsiteX102" fmla="*/ 3278505 w 4351972"/>
                <a:gd name="connsiteY102" fmla="*/ 10478 h 310515"/>
                <a:gd name="connsiteX103" fmla="*/ 3308032 w 4351972"/>
                <a:gd name="connsiteY103" fmla="*/ 22860 h 310515"/>
                <a:gd name="connsiteX104" fmla="*/ 3328987 w 4351972"/>
                <a:gd name="connsiteY104" fmla="*/ 44768 h 310515"/>
                <a:gd name="connsiteX105" fmla="*/ 3336607 w 4351972"/>
                <a:gd name="connsiteY105" fmla="*/ 77153 h 310515"/>
                <a:gd name="connsiteX106" fmla="*/ 3330892 w 4351972"/>
                <a:gd name="connsiteY106" fmla="*/ 107633 h 310515"/>
                <a:gd name="connsiteX107" fmla="*/ 3315652 w 4351972"/>
                <a:gd name="connsiteY107" fmla="*/ 130493 h 310515"/>
                <a:gd name="connsiteX108" fmla="*/ 3292792 w 4351972"/>
                <a:gd name="connsiteY108" fmla="*/ 145733 h 310515"/>
                <a:gd name="connsiteX109" fmla="*/ 3263264 w 4351972"/>
                <a:gd name="connsiteY109" fmla="*/ 157163 h 310515"/>
                <a:gd name="connsiteX110" fmla="*/ 3299460 w 4351972"/>
                <a:gd name="connsiteY110" fmla="*/ 205740 h 310515"/>
                <a:gd name="connsiteX111" fmla="*/ 3334702 w 4351972"/>
                <a:gd name="connsiteY111" fmla="*/ 253365 h 310515"/>
                <a:gd name="connsiteX112" fmla="*/ 3350895 w 4351972"/>
                <a:gd name="connsiteY112" fmla="*/ 271463 h 310515"/>
                <a:gd name="connsiteX113" fmla="*/ 3365182 w 4351972"/>
                <a:gd name="connsiteY113" fmla="*/ 280988 h 310515"/>
                <a:gd name="connsiteX114" fmla="*/ 3378517 w 4351972"/>
                <a:gd name="connsiteY114" fmla="*/ 284798 h 310515"/>
                <a:gd name="connsiteX115" fmla="*/ 3391852 w 4351972"/>
                <a:gd name="connsiteY115" fmla="*/ 286703 h 310515"/>
                <a:gd name="connsiteX116" fmla="*/ 3391852 w 4351972"/>
                <a:gd name="connsiteY116" fmla="*/ 302895 h 310515"/>
                <a:gd name="connsiteX117" fmla="*/ 3313747 w 4351972"/>
                <a:gd name="connsiteY117" fmla="*/ 302895 h 310515"/>
                <a:gd name="connsiteX118" fmla="*/ 3266122 w 4351972"/>
                <a:gd name="connsiteY118" fmla="*/ 231458 h 310515"/>
                <a:gd name="connsiteX119" fmla="*/ 3220402 w 4351972"/>
                <a:gd name="connsiteY119" fmla="*/ 169545 h 310515"/>
                <a:gd name="connsiteX120" fmla="*/ 3189922 w 4351972"/>
                <a:gd name="connsiteY120" fmla="*/ 169545 h 310515"/>
                <a:gd name="connsiteX121" fmla="*/ 3189922 w 4351972"/>
                <a:gd name="connsiteY121" fmla="*/ 262890 h 310515"/>
                <a:gd name="connsiteX122" fmla="*/ 3191827 w 4351972"/>
                <a:gd name="connsiteY122" fmla="*/ 275273 h 310515"/>
                <a:gd name="connsiteX123" fmla="*/ 3201352 w 4351972"/>
                <a:gd name="connsiteY123" fmla="*/ 283845 h 310515"/>
                <a:gd name="connsiteX124" fmla="*/ 3214687 w 4351972"/>
                <a:gd name="connsiteY124" fmla="*/ 286703 h 310515"/>
                <a:gd name="connsiteX125" fmla="*/ 3230880 w 4351972"/>
                <a:gd name="connsiteY125" fmla="*/ 287655 h 310515"/>
                <a:gd name="connsiteX126" fmla="*/ 3230880 w 4351972"/>
                <a:gd name="connsiteY126" fmla="*/ 302895 h 310515"/>
                <a:gd name="connsiteX127" fmla="*/ 3107055 w 4351972"/>
                <a:gd name="connsiteY127" fmla="*/ 302895 h 310515"/>
                <a:gd name="connsiteX128" fmla="*/ 3107055 w 4351972"/>
                <a:gd name="connsiteY128" fmla="*/ 287655 h 310515"/>
                <a:gd name="connsiteX129" fmla="*/ 3121342 w 4351972"/>
                <a:gd name="connsiteY129" fmla="*/ 285750 h 310515"/>
                <a:gd name="connsiteX130" fmla="*/ 3134677 w 4351972"/>
                <a:gd name="connsiteY130" fmla="*/ 282893 h 310515"/>
                <a:gd name="connsiteX131" fmla="*/ 3143250 w 4351972"/>
                <a:gd name="connsiteY131" fmla="*/ 275273 h 310515"/>
                <a:gd name="connsiteX132" fmla="*/ 3146107 w 4351972"/>
                <a:gd name="connsiteY132" fmla="*/ 261938 h 310515"/>
                <a:gd name="connsiteX133" fmla="*/ 3146107 w 4351972"/>
                <a:gd name="connsiteY133" fmla="*/ 49530 h 310515"/>
                <a:gd name="connsiteX134" fmla="*/ 3144202 w 4351972"/>
                <a:gd name="connsiteY134" fmla="*/ 36195 h 310515"/>
                <a:gd name="connsiteX135" fmla="*/ 3134677 w 4351972"/>
                <a:gd name="connsiteY135" fmla="*/ 27623 h 310515"/>
                <a:gd name="connsiteX136" fmla="*/ 3121342 w 4351972"/>
                <a:gd name="connsiteY136" fmla="*/ 23813 h 310515"/>
                <a:gd name="connsiteX137" fmla="*/ 3107055 w 4351972"/>
                <a:gd name="connsiteY137" fmla="*/ 21908 h 310515"/>
                <a:gd name="connsiteX138" fmla="*/ 2514600 w 4351972"/>
                <a:gd name="connsiteY138" fmla="*/ 6668 h 310515"/>
                <a:gd name="connsiteX139" fmla="*/ 2636520 w 4351972"/>
                <a:gd name="connsiteY139" fmla="*/ 6668 h 310515"/>
                <a:gd name="connsiteX140" fmla="*/ 2636520 w 4351972"/>
                <a:gd name="connsiteY140" fmla="*/ 21908 h 310515"/>
                <a:gd name="connsiteX141" fmla="*/ 2609850 w 4351972"/>
                <a:gd name="connsiteY141" fmla="*/ 24765 h 310515"/>
                <a:gd name="connsiteX142" fmla="*/ 2599372 w 4351972"/>
                <a:gd name="connsiteY142" fmla="*/ 33338 h 310515"/>
                <a:gd name="connsiteX143" fmla="*/ 2600325 w 4351972"/>
                <a:gd name="connsiteY143" fmla="*/ 39053 h 310515"/>
                <a:gd name="connsiteX144" fmla="*/ 2601277 w 4351972"/>
                <a:gd name="connsiteY144" fmla="*/ 43815 h 310515"/>
                <a:gd name="connsiteX145" fmla="*/ 2626042 w 4351972"/>
                <a:gd name="connsiteY145" fmla="*/ 110490 h 310515"/>
                <a:gd name="connsiteX146" fmla="*/ 2675572 w 4351972"/>
                <a:gd name="connsiteY146" fmla="*/ 241935 h 310515"/>
                <a:gd name="connsiteX147" fmla="*/ 2711767 w 4351972"/>
                <a:gd name="connsiteY147" fmla="*/ 150495 h 310515"/>
                <a:gd name="connsiteX148" fmla="*/ 2739390 w 4351972"/>
                <a:gd name="connsiteY148" fmla="*/ 78105 h 310515"/>
                <a:gd name="connsiteX149" fmla="*/ 2747010 w 4351972"/>
                <a:gd name="connsiteY149" fmla="*/ 51435 h 310515"/>
                <a:gd name="connsiteX150" fmla="*/ 2747962 w 4351972"/>
                <a:gd name="connsiteY150" fmla="*/ 40005 h 310515"/>
                <a:gd name="connsiteX151" fmla="*/ 2744152 w 4351972"/>
                <a:gd name="connsiteY151" fmla="*/ 32385 h 310515"/>
                <a:gd name="connsiteX152" fmla="*/ 2732722 w 4351972"/>
                <a:gd name="connsiteY152" fmla="*/ 26670 h 310515"/>
                <a:gd name="connsiteX153" fmla="*/ 2718435 w 4351972"/>
                <a:gd name="connsiteY153" fmla="*/ 23813 h 310515"/>
                <a:gd name="connsiteX154" fmla="*/ 2704147 w 4351972"/>
                <a:gd name="connsiteY154" fmla="*/ 21908 h 310515"/>
                <a:gd name="connsiteX155" fmla="*/ 2704147 w 4351972"/>
                <a:gd name="connsiteY155" fmla="*/ 6668 h 310515"/>
                <a:gd name="connsiteX156" fmla="*/ 2814637 w 4351972"/>
                <a:gd name="connsiteY156" fmla="*/ 6668 h 310515"/>
                <a:gd name="connsiteX157" fmla="*/ 2814637 w 4351972"/>
                <a:gd name="connsiteY157" fmla="*/ 22860 h 310515"/>
                <a:gd name="connsiteX158" fmla="*/ 2815590 w 4351972"/>
                <a:gd name="connsiteY158" fmla="*/ 22860 h 310515"/>
                <a:gd name="connsiteX159" fmla="*/ 2802255 w 4351972"/>
                <a:gd name="connsiteY159" fmla="*/ 24765 h 310515"/>
                <a:gd name="connsiteX160" fmla="*/ 2789872 w 4351972"/>
                <a:gd name="connsiteY160" fmla="*/ 30480 h 310515"/>
                <a:gd name="connsiteX161" fmla="*/ 2778442 w 4351972"/>
                <a:gd name="connsiteY161" fmla="*/ 41910 h 310515"/>
                <a:gd name="connsiteX162" fmla="*/ 2769870 w 4351972"/>
                <a:gd name="connsiteY162" fmla="*/ 58103 h 310515"/>
                <a:gd name="connsiteX163" fmla="*/ 2727960 w 4351972"/>
                <a:gd name="connsiteY163" fmla="*/ 160973 h 310515"/>
                <a:gd name="connsiteX164" fmla="*/ 2670810 w 4351972"/>
                <a:gd name="connsiteY164" fmla="*/ 306705 h 310515"/>
                <a:gd name="connsiteX165" fmla="*/ 2653665 w 4351972"/>
                <a:gd name="connsiteY165" fmla="*/ 306705 h 310515"/>
                <a:gd name="connsiteX166" fmla="*/ 2595562 w 4351972"/>
                <a:gd name="connsiteY166" fmla="*/ 151448 h 310515"/>
                <a:gd name="connsiteX167" fmla="*/ 2557462 w 4351972"/>
                <a:gd name="connsiteY167" fmla="*/ 50483 h 310515"/>
                <a:gd name="connsiteX168" fmla="*/ 2550795 w 4351972"/>
                <a:gd name="connsiteY168" fmla="*/ 39053 h 310515"/>
                <a:gd name="connsiteX169" fmla="*/ 2539365 w 4351972"/>
                <a:gd name="connsiteY169" fmla="*/ 29528 h 310515"/>
                <a:gd name="connsiteX170" fmla="*/ 2526982 w 4351972"/>
                <a:gd name="connsiteY170" fmla="*/ 23813 h 310515"/>
                <a:gd name="connsiteX171" fmla="*/ 2514600 w 4351972"/>
                <a:gd name="connsiteY171" fmla="*/ 21908 h 310515"/>
                <a:gd name="connsiteX172" fmla="*/ 2038350 w 4351972"/>
                <a:gd name="connsiteY172" fmla="*/ 6668 h 310515"/>
                <a:gd name="connsiteX173" fmla="*/ 2122170 w 4351972"/>
                <a:gd name="connsiteY173" fmla="*/ 6668 h 310515"/>
                <a:gd name="connsiteX174" fmla="*/ 2287905 w 4351972"/>
                <a:gd name="connsiteY174" fmla="*/ 232410 h 310515"/>
                <a:gd name="connsiteX175" fmla="*/ 2287905 w 4351972"/>
                <a:gd name="connsiteY175" fmla="*/ 91440 h 310515"/>
                <a:gd name="connsiteX176" fmla="*/ 2285047 w 4351972"/>
                <a:gd name="connsiteY176" fmla="*/ 51435 h 310515"/>
                <a:gd name="connsiteX177" fmla="*/ 2275522 w 4351972"/>
                <a:gd name="connsiteY177" fmla="*/ 33338 h 310515"/>
                <a:gd name="connsiteX178" fmla="*/ 2256472 w 4351972"/>
                <a:gd name="connsiteY178" fmla="*/ 25718 h 310515"/>
                <a:gd name="connsiteX179" fmla="*/ 2236470 w 4351972"/>
                <a:gd name="connsiteY179" fmla="*/ 21908 h 310515"/>
                <a:gd name="connsiteX180" fmla="*/ 2236470 w 4351972"/>
                <a:gd name="connsiteY180" fmla="*/ 6668 h 310515"/>
                <a:gd name="connsiteX181" fmla="*/ 2356485 w 4351972"/>
                <a:gd name="connsiteY181" fmla="*/ 6668 h 310515"/>
                <a:gd name="connsiteX182" fmla="*/ 2356485 w 4351972"/>
                <a:gd name="connsiteY182" fmla="*/ 22860 h 310515"/>
                <a:gd name="connsiteX183" fmla="*/ 2358390 w 4351972"/>
                <a:gd name="connsiteY183" fmla="*/ 22860 h 310515"/>
                <a:gd name="connsiteX184" fmla="*/ 2340292 w 4351972"/>
                <a:gd name="connsiteY184" fmla="*/ 25718 h 310515"/>
                <a:gd name="connsiteX185" fmla="*/ 2323147 w 4351972"/>
                <a:gd name="connsiteY185" fmla="*/ 32385 h 310515"/>
                <a:gd name="connsiteX186" fmla="*/ 2312670 w 4351972"/>
                <a:gd name="connsiteY186" fmla="*/ 52388 h 310515"/>
                <a:gd name="connsiteX187" fmla="*/ 2309812 w 4351972"/>
                <a:gd name="connsiteY187" fmla="*/ 89535 h 310515"/>
                <a:gd name="connsiteX188" fmla="*/ 2309812 w 4351972"/>
                <a:gd name="connsiteY188" fmla="*/ 306705 h 310515"/>
                <a:gd name="connsiteX189" fmla="*/ 2291715 w 4351972"/>
                <a:gd name="connsiteY189" fmla="*/ 306705 h 310515"/>
                <a:gd name="connsiteX190" fmla="*/ 2112645 w 4351972"/>
                <a:gd name="connsiteY190" fmla="*/ 64770 h 310515"/>
                <a:gd name="connsiteX191" fmla="*/ 2112645 w 4351972"/>
                <a:gd name="connsiteY191" fmla="*/ 217170 h 310515"/>
                <a:gd name="connsiteX192" fmla="*/ 2115502 w 4351972"/>
                <a:gd name="connsiteY192" fmla="*/ 256223 h 310515"/>
                <a:gd name="connsiteX193" fmla="*/ 2125027 w 4351972"/>
                <a:gd name="connsiteY193" fmla="*/ 276225 h 310515"/>
                <a:gd name="connsiteX194" fmla="*/ 2145030 w 4351972"/>
                <a:gd name="connsiteY194" fmla="*/ 284798 h 310515"/>
                <a:gd name="connsiteX195" fmla="*/ 2165032 w 4351972"/>
                <a:gd name="connsiteY195" fmla="*/ 288608 h 310515"/>
                <a:gd name="connsiteX196" fmla="*/ 2165032 w 4351972"/>
                <a:gd name="connsiteY196" fmla="*/ 303848 h 310515"/>
                <a:gd name="connsiteX197" fmla="*/ 2044065 w 4351972"/>
                <a:gd name="connsiteY197" fmla="*/ 303848 h 310515"/>
                <a:gd name="connsiteX198" fmla="*/ 2044065 w 4351972"/>
                <a:gd name="connsiteY198" fmla="*/ 288608 h 310515"/>
                <a:gd name="connsiteX199" fmla="*/ 2063115 w 4351972"/>
                <a:gd name="connsiteY199" fmla="*/ 284798 h 310515"/>
                <a:gd name="connsiteX200" fmla="*/ 2079307 w 4351972"/>
                <a:gd name="connsiteY200" fmla="*/ 278130 h 310515"/>
                <a:gd name="connsiteX201" fmla="*/ 2088832 w 4351972"/>
                <a:gd name="connsiteY201" fmla="*/ 260033 h 310515"/>
                <a:gd name="connsiteX202" fmla="*/ 2091690 w 4351972"/>
                <a:gd name="connsiteY202" fmla="*/ 219075 h 310515"/>
                <a:gd name="connsiteX203" fmla="*/ 2091690 w 4351972"/>
                <a:gd name="connsiteY203" fmla="*/ 73343 h 310515"/>
                <a:gd name="connsiteX204" fmla="*/ 2087880 w 4351972"/>
                <a:gd name="connsiteY204" fmla="*/ 54293 h 310515"/>
                <a:gd name="connsiteX205" fmla="*/ 2079307 w 4351972"/>
                <a:gd name="connsiteY205" fmla="*/ 39053 h 310515"/>
                <a:gd name="connsiteX206" fmla="*/ 2059305 w 4351972"/>
                <a:gd name="connsiteY206" fmla="*/ 27623 h 310515"/>
                <a:gd name="connsiteX207" fmla="*/ 2038350 w 4351972"/>
                <a:gd name="connsiteY207" fmla="*/ 21908 h 310515"/>
                <a:gd name="connsiteX208" fmla="*/ 1906905 w 4351972"/>
                <a:gd name="connsiteY208" fmla="*/ 6668 h 310515"/>
                <a:gd name="connsiteX209" fmla="*/ 2027872 w 4351972"/>
                <a:gd name="connsiteY209" fmla="*/ 6668 h 310515"/>
                <a:gd name="connsiteX210" fmla="*/ 2027872 w 4351972"/>
                <a:gd name="connsiteY210" fmla="*/ 22860 h 310515"/>
                <a:gd name="connsiteX211" fmla="*/ 2025967 w 4351972"/>
                <a:gd name="connsiteY211" fmla="*/ 22860 h 310515"/>
                <a:gd name="connsiteX212" fmla="*/ 2008822 w 4351972"/>
                <a:gd name="connsiteY212" fmla="*/ 25718 h 310515"/>
                <a:gd name="connsiteX213" fmla="*/ 1990725 w 4351972"/>
                <a:gd name="connsiteY213" fmla="*/ 32385 h 310515"/>
                <a:gd name="connsiteX214" fmla="*/ 1981200 w 4351972"/>
                <a:gd name="connsiteY214" fmla="*/ 52388 h 310515"/>
                <a:gd name="connsiteX215" fmla="*/ 1978342 w 4351972"/>
                <a:gd name="connsiteY215" fmla="*/ 88583 h 310515"/>
                <a:gd name="connsiteX216" fmla="*/ 1978342 w 4351972"/>
                <a:gd name="connsiteY216" fmla="*/ 217170 h 310515"/>
                <a:gd name="connsiteX217" fmla="*/ 1967865 w 4351972"/>
                <a:gd name="connsiteY217" fmla="*/ 260033 h 310515"/>
                <a:gd name="connsiteX218" fmla="*/ 1941195 w 4351972"/>
                <a:gd name="connsiteY218" fmla="*/ 289560 h 310515"/>
                <a:gd name="connsiteX219" fmla="*/ 1906905 w 4351972"/>
                <a:gd name="connsiteY219" fmla="*/ 305753 h 310515"/>
                <a:gd name="connsiteX220" fmla="*/ 1871662 w 4351972"/>
                <a:gd name="connsiteY220" fmla="*/ 310515 h 310515"/>
                <a:gd name="connsiteX221" fmla="*/ 1824037 w 4351972"/>
                <a:gd name="connsiteY221" fmla="*/ 303848 h 310515"/>
                <a:gd name="connsiteX222" fmla="*/ 1788795 w 4351972"/>
                <a:gd name="connsiteY222" fmla="*/ 284798 h 310515"/>
                <a:gd name="connsiteX223" fmla="*/ 1767840 w 4351972"/>
                <a:gd name="connsiteY223" fmla="*/ 258128 h 310515"/>
                <a:gd name="connsiteX224" fmla="*/ 1761172 w 4351972"/>
                <a:gd name="connsiteY224" fmla="*/ 225743 h 310515"/>
                <a:gd name="connsiteX225" fmla="*/ 1761172 w 4351972"/>
                <a:gd name="connsiteY225" fmla="*/ 51435 h 310515"/>
                <a:gd name="connsiteX226" fmla="*/ 1758315 w 4351972"/>
                <a:gd name="connsiteY226" fmla="*/ 39053 h 310515"/>
                <a:gd name="connsiteX227" fmla="*/ 1748790 w 4351972"/>
                <a:gd name="connsiteY227" fmla="*/ 29528 h 310515"/>
                <a:gd name="connsiteX228" fmla="*/ 1735455 w 4351972"/>
                <a:gd name="connsiteY228" fmla="*/ 24765 h 310515"/>
                <a:gd name="connsiteX229" fmla="*/ 1722120 w 4351972"/>
                <a:gd name="connsiteY229" fmla="*/ 22860 h 310515"/>
                <a:gd name="connsiteX230" fmla="*/ 1722120 w 4351972"/>
                <a:gd name="connsiteY230" fmla="*/ 7620 h 310515"/>
                <a:gd name="connsiteX231" fmla="*/ 1844040 w 4351972"/>
                <a:gd name="connsiteY231" fmla="*/ 7620 h 310515"/>
                <a:gd name="connsiteX232" fmla="*/ 1844040 w 4351972"/>
                <a:gd name="connsiteY232" fmla="*/ 22860 h 310515"/>
                <a:gd name="connsiteX233" fmla="*/ 1829752 w 4351972"/>
                <a:gd name="connsiteY233" fmla="*/ 24765 h 310515"/>
                <a:gd name="connsiteX234" fmla="*/ 1817370 w 4351972"/>
                <a:gd name="connsiteY234" fmla="*/ 27623 h 310515"/>
                <a:gd name="connsiteX235" fmla="*/ 1807845 w 4351972"/>
                <a:gd name="connsiteY235" fmla="*/ 36195 h 310515"/>
                <a:gd name="connsiteX236" fmla="*/ 1805940 w 4351972"/>
                <a:gd name="connsiteY236" fmla="*/ 48578 h 310515"/>
                <a:gd name="connsiteX237" fmla="*/ 1805940 w 4351972"/>
                <a:gd name="connsiteY237" fmla="*/ 211455 h 310515"/>
                <a:gd name="connsiteX238" fmla="*/ 1808797 w 4351972"/>
                <a:gd name="connsiteY238" fmla="*/ 236220 h 310515"/>
                <a:gd name="connsiteX239" fmla="*/ 1819275 w 4351972"/>
                <a:gd name="connsiteY239" fmla="*/ 260033 h 310515"/>
                <a:gd name="connsiteX240" fmla="*/ 1841182 w 4351972"/>
                <a:gd name="connsiteY240" fmla="*/ 279083 h 310515"/>
                <a:gd name="connsiteX241" fmla="*/ 1879282 w 4351972"/>
                <a:gd name="connsiteY241" fmla="*/ 286703 h 310515"/>
                <a:gd name="connsiteX242" fmla="*/ 1917382 w 4351972"/>
                <a:gd name="connsiteY242" fmla="*/ 279083 h 310515"/>
                <a:gd name="connsiteX243" fmla="*/ 1942147 w 4351972"/>
                <a:gd name="connsiteY243" fmla="*/ 260033 h 310515"/>
                <a:gd name="connsiteX244" fmla="*/ 1954530 w 4351972"/>
                <a:gd name="connsiteY244" fmla="*/ 236220 h 310515"/>
                <a:gd name="connsiteX245" fmla="*/ 1958340 w 4351972"/>
                <a:gd name="connsiteY245" fmla="*/ 211455 h 310515"/>
                <a:gd name="connsiteX246" fmla="*/ 1958340 w 4351972"/>
                <a:gd name="connsiteY246" fmla="*/ 90488 h 310515"/>
                <a:gd name="connsiteX247" fmla="*/ 1955482 w 4351972"/>
                <a:gd name="connsiteY247" fmla="*/ 52388 h 310515"/>
                <a:gd name="connsiteX248" fmla="*/ 1945957 w 4351972"/>
                <a:gd name="connsiteY248" fmla="*/ 33338 h 310515"/>
                <a:gd name="connsiteX249" fmla="*/ 1925955 w 4351972"/>
                <a:gd name="connsiteY249" fmla="*/ 24765 h 310515"/>
                <a:gd name="connsiteX250" fmla="*/ 1906905 w 4351972"/>
                <a:gd name="connsiteY250" fmla="*/ 21908 h 310515"/>
                <a:gd name="connsiteX251" fmla="*/ 972503 w 4351972"/>
                <a:gd name="connsiteY251" fmla="*/ 6668 h 310515"/>
                <a:gd name="connsiteX252" fmla="*/ 1056323 w 4351972"/>
                <a:gd name="connsiteY252" fmla="*/ 6668 h 310515"/>
                <a:gd name="connsiteX253" fmla="*/ 1222058 w 4351972"/>
                <a:gd name="connsiteY253" fmla="*/ 232410 h 310515"/>
                <a:gd name="connsiteX254" fmla="*/ 1222058 w 4351972"/>
                <a:gd name="connsiteY254" fmla="*/ 91440 h 310515"/>
                <a:gd name="connsiteX255" fmla="*/ 1219200 w 4351972"/>
                <a:gd name="connsiteY255" fmla="*/ 51435 h 310515"/>
                <a:gd name="connsiteX256" fmla="*/ 1209675 w 4351972"/>
                <a:gd name="connsiteY256" fmla="*/ 33338 h 310515"/>
                <a:gd name="connsiteX257" fmla="*/ 1190625 w 4351972"/>
                <a:gd name="connsiteY257" fmla="*/ 25718 h 310515"/>
                <a:gd name="connsiteX258" fmla="*/ 1170623 w 4351972"/>
                <a:gd name="connsiteY258" fmla="*/ 21908 h 310515"/>
                <a:gd name="connsiteX259" fmla="*/ 1170623 w 4351972"/>
                <a:gd name="connsiteY259" fmla="*/ 6668 h 310515"/>
                <a:gd name="connsiteX260" fmla="*/ 1290638 w 4351972"/>
                <a:gd name="connsiteY260" fmla="*/ 6668 h 310515"/>
                <a:gd name="connsiteX261" fmla="*/ 1290638 w 4351972"/>
                <a:gd name="connsiteY261" fmla="*/ 22860 h 310515"/>
                <a:gd name="connsiteX262" fmla="*/ 1291590 w 4351972"/>
                <a:gd name="connsiteY262" fmla="*/ 22860 h 310515"/>
                <a:gd name="connsiteX263" fmla="*/ 1273493 w 4351972"/>
                <a:gd name="connsiteY263" fmla="*/ 25718 h 310515"/>
                <a:gd name="connsiteX264" fmla="*/ 1256348 w 4351972"/>
                <a:gd name="connsiteY264" fmla="*/ 32385 h 310515"/>
                <a:gd name="connsiteX265" fmla="*/ 1245870 w 4351972"/>
                <a:gd name="connsiteY265" fmla="*/ 52388 h 310515"/>
                <a:gd name="connsiteX266" fmla="*/ 1243013 w 4351972"/>
                <a:gd name="connsiteY266" fmla="*/ 89535 h 310515"/>
                <a:gd name="connsiteX267" fmla="*/ 1243013 w 4351972"/>
                <a:gd name="connsiteY267" fmla="*/ 306705 h 310515"/>
                <a:gd name="connsiteX268" fmla="*/ 1224915 w 4351972"/>
                <a:gd name="connsiteY268" fmla="*/ 306705 h 310515"/>
                <a:gd name="connsiteX269" fmla="*/ 1045845 w 4351972"/>
                <a:gd name="connsiteY269" fmla="*/ 64770 h 310515"/>
                <a:gd name="connsiteX270" fmla="*/ 1045845 w 4351972"/>
                <a:gd name="connsiteY270" fmla="*/ 217170 h 310515"/>
                <a:gd name="connsiteX271" fmla="*/ 1048703 w 4351972"/>
                <a:gd name="connsiteY271" fmla="*/ 256223 h 310515"/>
                <a:gd name="connsiteX272" fmla="*/ 1058228 w 4351972"/>
                <a:gd name="connsiteY272" fmla="*/ 276225 h 310515"/>
                <a:gd name="connsiteX273" fmla="*/ 1078230 w 4351972"/>
                <a:gd name="connsiteY273" fmla="*/ 284798 h 310515"/>
                <a:gd name="connsiteX274" fmla="*/ 1098233 w 4351972"/>
                <a:gd name="connsiteY274" fmla="*/ 288608 h 310515"/>
                <a:gd name="connsiteX275" fmla="*/ 1098233 w 4351972"/>
                <a:gd name="connsiteY275" fmla="*/ 303848 h 310515"/>
                <a:gd name="connsiteX276" fmla="*/ 977265 w 4351972"/>
                <a:gd name="connsiteY276" fmla="*/ 303848 h 310515"/>
                <a:gd name="connsiteX277" fmla="*/ 977265 w 4351972"/>
                <a:gd name="connsiteY277" fmla="*/ 288608 h 310515"/>
                <a:gd name="connsiteX278" fmla="*/ 996315 w 4351972"/>
                <a:gd name="connsiteY278" fmla="*/ 284798 h 310515"/>
                <a:gd name="connsiteX279" fmla="*/ 1012508 w 4351972"/>
                <a:gd name="connsiteY279" fmla="*/ 278130 h 310515"/>
                <a:gd name="connsiteX280" fmla="*/ 1022033 w 4351972"/>
                <a:gd name="connsiteY280" fmla="*/ 260033 h 310515"/>
                <a:gd name="connsiteX281" fmla="*/ 1024890 w 4351972"/>
                <a:gd name="connsiteY281" fmla="*/ 219075 h 310515"/>
                <a:gd name="connsiteX282" fmla="*/ 1024890 w 4351972"/>
                <a:gd name="connsiteY282" fmla="*/ 73343 h 310515"/>
                <a:gd name="connsiteX283" fmla="*/ 1022033 w 4351972"/>
                <a:gd name="connsiteY283" fmla="*/ 54293 h 310515"/>
                <a:gd name="connsiteX284" fmla="*/ 1013460 w 4351972"/>
                <a:gd name="connsiteY284" fmla="*/ 39053 h 310515"/>
                <a:gd name="connsiteX285" fmla="*/ 993458 w 4351972"/>
                <a:gd name="connsiteY285" fmla="*/ 27623 h 310515"/>
                <a:gd name="connsiteX286" fmla="*/ 972503 w 4351972"/>
                <a:gd name="connsiteY286" fmla="*/ 21908 h 310515"/>
                <a:gd name="connsiteX287" fmla="*/ 687705 w 4351972"/>
                <a:gd name="connsiteY287" fmla="*/ 6668 h 310515"/>
                <a:gd name="connsiteX288" fmla="*/ 798195 w 4351972"/>
                <a:gd name="connsiteY288" fmla="*/ 6668 h 310515"/>
                <a:gd name="connsiteX289" fmla="*/ 798195 w 4351972"/>
                <a:gd name="connsiteY289" fmla="*/ 21908 h 310515"/>
                <a:gd name="connsiteX290" fmla="*/ 795338 w 4351972"/>
                <a:gd name="connsiteY290" fmla="*/ 21908 h 310515"/>
                <a:gd name="connsiteX291" fmla="*/ 790575 w 4351972"/>
                <a:gd name="connsiteY291" fmla="*/ 21908 h 310515"/>
                <a:gd name="connsiteX292" fmla="*/ 784860 w 4351972"/>
                <a:gd name="connsiteY292" fmla="*/ 22860 h 310515"/>
                <a:gd name="connsiteX293" fmla="*/ 777240 w 4351972"/>
                <a:gd name="connsiteY293" fmla="*/ 23813 h 310515"/>
                <a:gd name="connsiteX294" fmla="*/ 762000 w 4351972"/>
                <a:gd name="connsiteY294" fmla="*/ 29528 h 310515"/>
                <a:gd name="connsiteX295" fmla="*/ 749618 w 4351972"/>
                <a:gd name="connsiteY295" fmla="*/ 39053 h 310515"/>
                <a:gd name="connsiteX296" fmla="*/ 704850 w 4351972"/>
                <a:gd name="connsiteY296" fmla="*/ 89535 h 310515"/>
                <a:gd name="connsiteX297" fmla="*/ 658178 w 4351972"/>
                <a:gd name="connsiteY297" fmla="*/ 137160 h 310515"/>
                <a:gd name="connsiteX298" fmla="*/ 710565 w 4351972"/>
                <a:gd name="connsiteY298" fmla="*/ 199073 h 310515"/>
                <a:gd name="connsiteX299" fmla="*/ 754380 w 4351972"/>
                <a:gd name="connsiteY299" fmla="*/ 254318 h 310515"/>
                <a:gd name="connsiteX300" fmla="*/ 772478 w 4351972"/>
                <a:gd name="connsiteY300" fmla="*/ 272415 h 310515"/>
                <a:gd name="connsiteX301" fmla="*/ 787718 w 4351972"/>
                <a:gd name="connsiteY301" fmla="*/ 282893 h 310515"/>
                <a:gd name="connsiteX302" fmla="*/ 801053 w 4351972"/>
                <a:gd name="connsiteY302" fmla="*/ 286703 h 310515"/>
                <a:gd name="connsiteX303" fmla="*/ 814388 w 4351972"/>
                <a:gd name="connsiteY303" fmla="*/ 288608 h 310515"/>
                <a:gd name="connsiteX304" fmla="*/ 814388 w 4351972"/>
                <a:gd name="connsiteY304" fmla="*/ 302895 h 310515"/>
                <a:gd name="connsiteX305" fmla="*/ 813435 w 4351972"/>
                <a:gd name="connsiteY305" fmla="*/ 302895 h 310515"/>
                <a:gd name="connsiteX306" fmla="*/ 730568 w 4351972"/>
                <a:gd name="connsiteY306" fmla="*/ 302895 h 310515"/>
                <a:gd name="connsiteX307" fmla="*/ 677228 w 4351972"/>
                <a:gd name="connsiteY307" fmla="*/ 229553 h 310515"/>
                <a:gd name="connsiteX308" fmla="*/ 616268 w 4351972"/>
                <a:gd name="connsiteY308" fmla="*/ 159068 h 310515"/>
                <a:gd name="connsiteX309" fmla="*/ 610553 w 4351972"/>
                <a:gd name="connsiteY309" fmla="*/ 159068 h 310515"/>
                <a:gd name="connsiteX310" fmla="*/ 610553 w 4351972"/>
                <a:gd name="connsiteY310" fmla="*/ 261938 h 310515"/>
                <a:gd name="connsiteX311" fmla="*/ 613410 w 4351972"/>
                <a:gd name="connsiteY311" fmla="*/ 274320 h 310515"/>
                <a:gd name="connsiteX312" fmla="*/ 622935 w 4351972"/>
                <a:gd name="connsiteY312" fmla="*/ 282893 h 310515"/>
                <a:gd name="connsiteX313" fmla="*/ 635318 w 4351972"/>
                <a:gd name="connsiteY313" fmla="*/ 286703 h 310515"/>
                <a:gd name="connsiteX314" fmla="*/ 650558 w 4351972"/>
                <a:gd name="connsiteY314" fmla="*/ 288608 h 310515"/>
                <a:gd name="connsiteX315" fmla="*/ 650558 w 4351972"/>
                <a:gd name="connsiteY315" fmla="*/ 303848 h 310515"/>
                <a:gd name="connsiteX316" fmla="*/ 528638 w 4351972"/>
                <a:gd name="connsiteY316" fmla="*/ 303848 h 310515"/>
                <a:gd name="connsiteX317" fmla="*/ 528638 w 4351972"/>
                <a:gd name="connsiteY317" fmla="*/ 288608 h 310515"/>
                <a:gd name="connsiteX318" fmla="*/ 542925 w 4351972"/>
                <a:gd name="connsiteY318" fmla="*/ 287655 h 310515"/>
                <a:gd name="connsiteX319" fmla="*/ 556260 w 4351972"/>
                <a:gd name="connsiteY319" fmla="*/ 284798 h 310515"/>
                <a:gd name="connsiteX320" fmla="*/ 565785 w 4351972"/>
                <a:gd name="connsiteY320" fmla="*/ 277178 h 310515"/>
                <a:gd name="connsiteX321" fmla="*/ 568643 w 4351972"/>
                <a:gd name="connsiteY321" fmla="*/ 264795 h 310515"/>
                <a:gd name="connsiteX322" fmla="*/ 568643 w 4351972"/>
                <a:gd name="connsiteY322" fmla="*/ 51435 h 310515"/>
                <a:gd name="connsiteX323" fmla="*/ 565785 w 4351972"/>
                <a:gd name="connsiteY323" fmla="*/ 39053 h 310515"/>
                <a:gd name="connsiteX324" fmla="*/ 556260 w 4351972"/>
                <a:gd name="connsiteY324" fmla="*/ 30480 h 310515"/>
                <a:gd name="connsiteX325" fmla="*/ 542925 w 4351972"/>
                <a:gd name="connsiteY325" fmla="*/ 25718 h 310515"/>
                <a:gd name="connsiteX326" fmla="*/ 529590 w 4351972"/>
                <a:gd name="connsiteY326" fmla="*/ 22860 h 310515"/>
                <a:gd name="connsiteX327" fmla="*/ 529590 w 4351972"/>
                <a:gd name="connsiteY327" fmla="*/ 7620 h 310515"/>
                <a:gd name="connsiteX328" fmla="*/ 651510 w 4351972"/>
                <a:gd name="connsiteY328" fmla="*/ 7620 h 310515"/>
                <a:gd name="connsiteX329" fmla="*/ 651510 w 4351972"/>
                <a:gd name="connsiteY329" fmla="*/ 22860 h 310515"/>
                <a:gd name="connsiteX330" fmla="*/ 637223 w 4351972"/>
                <a:gd name="connsiteY330" fmla="*/ 24765 h 310515"/>
                <a:gd name="connsiteX331" fmla="*/ 624840 w 4351972"/>
                <a:gd name="connsiteY331" fmla="*/ 27623 h 310515"/>
                <a:gd name="connsiteX332" fmla="*/ 615315 w 4351972"/>
                <a:gd name="connsiteY332" fmla="*/ 36195 h 310515"/>
                <a:gd name="connsiteX333" fmla="*/ 612458 w 4351972"/>
                <a:gd name="connsiteY333" fmla="*/ 48578 h 310515"/>
                <a:gd name="connsiteX334" fmla="*/ 612458 w 4351972"/>
                <a:gd name="connsiteY334" fmla="*/ 150495 h 310515"/>
                <a:gd name="connsiteX335" fmla="*/ 616268 w 4351972"/>
                <a:gd name="connsiteY335" fmla="*/ 150495 h 310515"/>
                <a:gd name="connsiteX336" fmla="*/ 653415 w 4351972"/>
                <a:gd name="connsiteY336" fmla="*/ 117158 h 310515"/>
                <a:gd name="connsiteX337" fmla="*/ 686753 w 4351972"/>
                <a:gd name="connsiteY337" fmla="*/ 82868 h 310515"/>
                <a:gd name="connsiteX338" fmla="*/ 710565 w 4351972"/>
                <a:gd name="connsiteY338" fmla="*/ 52388 h 310515"/>
                <a:gd name="connsiteX339" fmla="*/ 718185 w 4351972"/>
                <a:gd name="connsiteY339" fmla="*/ 32385 h 310515"/>
                <a:gd name="connsiteX340" fmla="*/ 714375 w 4351972"/>
                <a:gd name="connsiteY340" fmla="*/ 27623 h 310515"/>
                <a:gd name="connsiteX341" fmla="*/ 705803 w 4351972"/>
                <a:gd name="connsiteY341" fmla="*/ 24765 h 310515"/>
                <a:gd name="connsiteX342" fmla="*/ 695325 w 4351972"/>
                <a:gd name="connsiteY342" fmla="*/ 22860 h 310515"/>
                <a:gd name="connsiteX343" fmla="*/ 687705 w 4351972"/>
                <a:gd name="connsiteY343" fmla="*/ 21908 h 310515"/>
                <a:gd name="connsiteX344" fmla="*/ 0 w 4351972"/>
                <a:gd name="connsiteY344" fmla="*/ 6668 h 310515"/>
                <a:gd name="connsiteX345" fmla="*/ 134302 w 4351972"/>
                <a:gd name="connsiteY345" fmla="*/ 6668 h 310515"/>
                <a:gd name="connsiteX346" fmla="*/ 200977 w 4351972"/>
                <a:gd name="connsiteY346" fmla="*/ 26670 h 310515"/>
                <a:gd name="connsiteX347" fmla="*/ 226695 w 4351972"/>
                <a:gd name="connsiteY347" fmla="*/ 80963 h 310515"/>
                <a:gd name="connsiteX348" fmla="*/ 217170 w 4351972"/>
                <a:gd name="connsiteY348" fmla="*/ 121920 h 310515"/>
                <a:gd name="connsiteX349" fmla="*/ 192405 w 4351972"/>
                <a:gd name="connsiteY349" fmla="*/ 151448 h 310515"/>
                <a:gd name="connsiteX350" fmla="*/ 158115 w 4351972"/>
                <a:gd name="connsiteY350" fmla="*/ 168593 h 310515"/>
                <a:gd name="connsiteX351" fmla="*/ 118110 w 4351972"/>
                <a:gd name="connsiteY351" fmla="*/ 174308 h 310515"/>
                <a:gd name="connsiteX352" fmla="*/ 84772 w 4351972"/>
                <a:gd name="connsiteY352" fmla="*/ 174308 h 310515"/>
                <a:gd name="connsiteX353" fmla="*/ 84772 w 4351972"/>
                <a:gd name="connsiteY353" fmla="*/ 263843 h 310515"/>
                <a:gd name="connsiteX354" fmla="*/ 87630 w 4351972"/>
                <a:gd name="connsiteY354" fmla="*/ 276225 h 310515"/>
                <a:gd name="connsiteX355" fmla="*/ 97155 w 4351972"/>
                <a:gd name="connsiteY355" fmla="*/ 284798 h 310515"/>
                <a:gd name="connsiteX356" fmla="*/ 110490 w 4351972"/>
                <a:gd name="connsiteY356" fmla="*/ 287655 h 310515"/>
                <a:gd name="connsiteX357" fmla="*/ 127635 w 4351972"/>
                <a:gd name="connsiteY357" fmla="*/ 289560 h 310515"/>
                <a:gd name="connsiteX358" fmla="*/ 127635 w 4351972"/>
                <a:gd name="connsiteY358" fmla="*/ 304800 h 310515"/>
                <a:gd name="connsiteX359" fmla="*/ 952 w 4351972"/>
                <a:gd name="connsiteY359" fmla="*/ 304800 h 310515"/>
                <a:gd name="connsiteX360" fmla="*/ 952 w 4351972"/>
                <a:gd name="connsiteY360" fmla="*/ 289560 h 310515"/>
                <a:gd name="connsiteX361" fmla="*/ 15240 w 4351972"/>
                <a:gd name="connsiteY361" fmla="*/ 287655 h 310515"/>
                <a:gd name="connsiteX362" fmla="*/ 28575 w 4351972"/>
                <a:gd name="connsiteY362" fmla="*/ 284798 h 310515"/>
                <a:gd name="connsiteX363" fmla="*/ 37147 w 4351972"/>
                <a:gd name="connsiteY363" fmla="*/ 277178 h 310515"/>
                <a:gd name="connsiteX364" fmla="*/ 40005 w 4351972"/>
                <a:gd name="connsiteY364" fmla="*/ 263843 h 310515"/>
                <a:gd name="connsiteX365" fmla="*/ 40005 w 4351972"/>
                <a:gd name="connsiteY365" fmla="*/ 49530 h 310515"/>
                <a:gd name="connsiteX366" fmla="*/ 38100 w 4351972"/>
                <a:gd name="connsiteY366" fmla="*/ 36195 h 310515"/>
                <a:gd name="connsiteX367" fmla="*/ 28575 w 4351972"/>
                <a:gd name="connsiteY367" fmla="*/ 27623 h 310515"/>
                <a:gd name="connsiteX368" fmla="*/ 13335 w 4351972"/>
                <a:gd name="connsiteY368" fmla="*/ 23813 h 310515"/>
                <a:gd name="connsiteX369" fmla="*/ 0 w 4351972"/>
                <a:gd name="connsiteY369" fmla="*/ 21908 h 310515"/>
                <a:gd name="connsiteX370" fmla="*/ 2824163 w 4351972"/>
                <a:gd name="connsiteY370" fmla="*/ 5715 h 310515"/>
                <a:gd name="connsiteX371" fmla="*/ 3052763 w 4351972"/>
                <a:gd name="connsiteY371" fmla="*/ 5715 h 310515"/>
                <a:gd name="connsiteX372" fmla="*/ 3052763 w 4351972"/>
                <a:gd name="connsiteY372" fmla="*/ 76200 h 310515"/>
                <a:gd name="connsiteX373" fmla="*/ 3037523 w 4351972"/>
                <a:gd name="connsiteY373" fmla="*/ 76200 h 310515"/>
                <a:gd name="connsiteX374" fmla="*/ 3019425 w 4351972"/>
                <a:gd name="connsiteY374" fmla="*/ 42862 h 310515"/>
                <a:gd name="connsiteX375" fmla="*/ 2992755 w 4351972"/>
                <a:gd name="connsiteY375" fmla="*/ 23812 h 310515"/>
                <a:gd name="connsiteX376" fmla="*/ 2977515 w 4351972"/>
                <a:gd name="connsiteY376" fmla="*/ 22860 h 310515"/>
                <a:gd name="connsiteX377" fmla="*/ 2957513 w 4351972"/>
                <a:gd name="connsiteY377" fmla="*/ 22860 h 310515"/>
                <a:gd name="connsiteX378" fmla="*/ 2910840 w 4351972"/>
                <a:gd name="connsiteY378" fmla="*/ 22860 h 310515"/>
                <a:gd name="connsiteX379" fmla="*/ 2910840 w 4351972"/>
                <a:gd name="connsiteY379" fmla="*/ 139065 h 310515"/>
                <a:gd name="connsiteX380" fmla="*/ 2944178 w 4351972"/>
                <a:gd name="connsiteY380" fmla="*/ 139065 h 310515"/>
                <a:gd name="connsiteX381" fmla="*/ 2967038 w 4351972"/>
                <a:gd name="connsiteY381" fmla="*/ 136207 h 310515"/>
                <a:gd name="connsiteX382" fmla="*/ 2980373 w 4351972"/>
                <a:gd name="connsiteY382" fmla="*/ 125730 h 310515"/>
                <a:gd name="connsiteX383" fmla="*/ 2987993 w 4351972"/>
                <a:gd name="connsiteY383" fmla="*/ 109537 h 310515"/>
                <a:gd name="connsiteX384" fmla="*/ 2992755 w 4351972"/>
                <a:gd name="connsiteY384" fmla="*/ 90487 h 310515"/>
                <a:gd name="connsiteX385" fmla="*/ 3007995 w 4351972"/>
                <a:gd name="connsiteY385" fmla="*/ 90487 h 310515"/>
                <a:gd name="connsiteX386" fmla="*/ 3007995 w 4351972"/>
                <a:gd name="connsiteY386" fmla="*/ 206692 h 310515"/>
                <a:gd name="connsiteX387" fmla="*/ 2992755 w 4351972"/>
                <a:gd name="connsiteY387" fmla="*/ 206692 h 310515"/>
                <a:gd name="connsiteX388" fmla="*/ 2987993 w 4351972"/>
                <a:gd name="connsiteY388" fmla="*/ 185737 h 310515"/>
                <a:gd name="connsiteX389" fmla="*/ 2980373 w 4351972"/>
                <a:gd name="connsiteY389" fmla="*/ 169545 h 310515"/>
                <a:gd name="connsiteX390" fmla="*/ 2966085 w 4351972"/>
                <a:gd name="connsiteY390" fmla="*/ 159067 h 310515"/>
                <a:gd name="connsiteX391" fmla="*/ 2944178 w 4351972"/>
                <a:gd name="connsiteY391" fmla="*/ 156210 h 310515"/>
                <a:gd name="connsiteX392" fmla="*/ 2910840 w 4351972"/>
                <a:gd name="connsiteY392" fmla="*/ 156210 h 310515"/>
                <a:gd name="connsiteX393" fmla="*/ 2910840 w 4351972"/>
                <a:gd name="connsiteY393" fmla="*/ 244792 h 310515"/>
                <a:gd name="connsiteX394" fmla="*/ 2912745 w 4351972"/>
                <a:gd name="connsiteY394" fmla="*/ 265747 h 310515"/>
                <a:gd name="connsiteX395" fmla="*/ 2920365 w 4351972"/>
                <a:gd name="connsiteY395" fmla="*/ 277177 h 310515"/>
                <a:gd name="connsiteX396" fmla="*/ 2934653 w 4351972"/>
                <a:gd name="connsiteY396" fmla="*/ 281940 h 310515"/>
                <a:gd name="connsiteX397" fmla="*/ 2961323 w 4351972"/>
                <a:gd name="connsiteY397" fmla="*/ 282892 h 310515"/>
                <a:gd name="connsiteX398" fmla="*/ 2979420 w 4351972"/>
                <a:gd name="connsiteY398" fmla="*/ 282892 h 310515"/>
                <a:gd name="connsiteX399" fmla="*/ 2998470 w 4351972"/>
                <a:gd name="connsiteY399" fmla="*/ 281940 h 310515"/>
                <a:gd name="connsiteX400" fmla="*/ 3014663 w 4351972"/>
                <a:gd name="connsiteY400" fmla="*/ 279082 h 310515"/>
                <a:gd name="connsiteX401" fmla="*/ 3026093 w 4351972"/>
                <a:gd name="connsiteY401" fmla="*/ 273367 h 310515"/>
                <a:gd name="connsiteX402" fmla="*/ 3046095 w 4351972"/>
                <a:gd name="connsiteY402" fmla="*/ 242887 h 310515"/>
                <a:gd name="connsiteX403" fmla="*/ 3059430 w 4351972"/>
                <a:gd name="connsiteY403" fmla="*/ 213360 h 310515"/>
                <a:gd name="connsiteX404" fmla="*/ 3074670 w 4351972"/>
                <a:gd name="connsiteY404" fmla="*/ 213360 h 310515"/>
                <a:gd name="connsiteX405" fmla="*/ 3074670 w 4351972"/>
                <a:gd name="connsiteY405" fmla="*/ 216217 h 310515"/>
                <a:gd name="connsiteX406" fmla="*/ 3068955 w 4351972"/>
                <a:gd name="connsiteY406" fmla="*/ 302895 h 310515"/>
                <a:gd name="connsiteX407" fmla="*/ 2824163 w 4351972"/>
                <a:gd name="connsiteY407" fmla="*/ 302895 h 310515"/>
                <a:gd name="connsiteX408" fmla="*/ 2824163 w 4351972"/>
                <a:gd name="connsiteY408" fmla="*/ 287655 h 310515"/>
                <a:gd name="connsiteX409" fmla="*/ 2840355 w 4351972"/>
                <a:gd name="connsiteY409" fmla="*/ 285750 h 310515"/>
                <a:gd name="connsiteX410" fmla="*/ 2853690 w 4351972"/>
                <a:gd name="connsiteY410" fmla="*/ 282892 h 310515"/>
                <a:gd name="connsiteX411" fmla="*/ 2863215 w 4351972"/>
                <a:gd name="connsiteY411" fmla="*/ 274320 h 310515"/>
                <a:gd name="connsiteX412" fmla="*/ 2866073 w 4351972"/>
                <a:gd name="connsiteY412" fmla="*/ 261937 h 310515"/>
                <a:gd name="connsiteX413" fmla="*/ 2866073 w 4351972"/>
                <a:gd name="connsiteY413" fmla="*/ 49530 h 310515"/>
                <a:gd name="connsiteX414" fmla="*/ 2864168 w 4351972"/>
                <a:gd name="connsiteY414" fmla="*/ 37147 h 310515"/>
                <a:gd name="connsiteX415" fmla="*/ 2854643 w 4351972"/>
                <a:gd name="connsiteY415" fmla="*/ 28575 h 310515"/>
                <a:gd name="connsiteX416" fmla="*/ 2839403 w 4351972"/>
                <a:gd name="connsiteY416" fmla="*/ 23812 h 310515"/>
                <a:gd name="connsiteX417" fmla="*/ 2824163 w 4351972"/>
                <a:gd name="connsiteY417" fmla="*/ 20955 h 310515"/>
                <a:gd name="connsiteX418" fmla="*/ 258128 w 4351972"/>
                <a:gd name="connsiteY418" fmla="*/ 5715 h 310515"/>
                <a:gd name="connsiteX419" fmla="*/ 486728 w 4351972"/>
                <a:gd name="connsiteY419" fmla="*/ 5715 h 310515"/>
                <a:gd name="connsiteX420" fmla="*/ 486728 w 4351972"/>
                <a:gd name="connsiteY420" fmla="*/ 76200 h 310515"/>
                <a:gd name="connsiteX421" fmla="*/ 471488 w 4351972"/>
                <a:gd name="connsiteY421" fmla="*/ 76200 h 310515"/>
                <a:gd name="connsiteX422" fmla="*/ 453390 w 4351972"/>
                <a:gd name="connsiteY422" fmla="*/ 42862 h 310515"/>
                <a:gd name="connsiteX423" fmla="*/ 426720 w 4351972"/>
                <a:gd name="connsiteY423" fmla="*/ 23812 h 310515"/>
                <a:gd name="connsiteX424" fmla="*/ 411480 w 4351972"/>
                <a:gd name="connsiteY424" fmla="*/ 22860 h 310515"/>
                <a:gd name="connsiteX425" fmla="*/ 391478 w 4351972"/>
                <a:gd name="connsiteY425" fmla="*/ 22860 h 310515"/>
                <a:gd name="connsiteX426" fmla="*/ 344805 w 4351972"/>
                <a:gd name="connsiteY426" fmla="*/ 22860 h 310515"/>
                <a:gd name="connsiteX427" fmla="*/ 344805 w 4351972"/>
                <a:gd name="connsiteY427" fmla="*/ 139065 h 310515"/>
                <a:gd name="connsiteX428" fmla="*/ 378143 w 4351972"/>
                <a:gd name="connsiteY428" fmla="*/ 139065 h 310515"/>
                <a:gd name="connsiteX429" fmla="*/ 401003 w 4351972"/>
                <a:gd name="connsiteY429" fmla="*/ 136207 h 310515"/>
                <a:gd name="connsiteX430" fmla="*/ 414338 w 4351972"/>
                <a:gd name="connsiteY430" fmla="*/ 125730 h 310515"/>
                <a:gd name="connsiteX431" fmla="*/ 421958 w 4351972"/>
                <a:gd name="connsiteY431" fmla="*/ 109537 h 310515"/>
                <a:gd name="connsiteX432" fmla="*/ 425768 w 4351972"/>
                <a:gd name="connsiteY432" fmla="*/ 90487 h 310515"/>
                <a:gd name="connsiteX433" fmla="*/ 441008 w 4351972"/>
                <a:gd name="connsiteY433" fmla="*/ 90487 h 310515"/>
                <a:gd name="connsiteX434" fmla="*/ 441008 w 4351972"/>
                <a:gd name="connsiteY434" fmla="*/ 206692 h 310515"/>
                <a:gd name="connsiteX435" fmla="*/ 425768 w 4351972"/>
                <a:gd name="connsiteY435" fmla="*/ 206692 h 310515"/>
                <a:gd name="connsiteX436" fmla="*/ 421005 w 4351972"/>
                <a:gd name="connsiteY436" fmla="*/ 185737 h 310515"/>
                <a:gd name="connsiteX437" fmla="*/ 413385 w 4351972"/>
                <a:gd name="connsiteY437" fmla="*/ 169545 h 310515"/>
                <a:gd name="connsiteX438" fmla="*/ 399098 w 4351972"/>
                <a:gd name="connsiteY438" fmla="*/ 159067 h 310515"/>
                <a:gd name="connsiteX439" fmla="*/ 377190 w 4351972"/>
                <a:gd name="connsiteY439" fmla="*/ 156210 h 310515"/>
                <a:gd name="connsiteX440" fmla="*/ 343853 w 4351972"/>
                <a:gd name="connsiteY440" fmla="*/ 156210 h 310515"/>
                <a:gd name="connsiteX441" fmla="*/ 343853 w 4351972"/>
                <a:gd name="connsiteY441" fmla="*/ 244792 h 310515"/>
                <a:gd name="connsiteX442" fmla="*/ 345758 w 4351972"/>
                <a:gd name="connsiteY442" fmla="*/ 265747 h 310515"/>
                <a:gd name="connsiteX443" fmla="*/ 353378 w 4351972"/>
                <a:gd name="connsiteY443" fmla="*/ 277177 h 310515"/>
                <a:gd name="connsiteX444" fmla="*/ 367665 w 4351972"/>
                <a:gd name="connsiteY444" fmla="*/ 281940 h 310515"/>
                <a:gd name="connsiteX445" fmla="*/ 394335 w 4351972"/>
                <a:gd name="connsiteY445" fmla="*/ 282892 h 310515"/>
                <a:gd name="connsiteX446" fmla="*/ 412433 w 4351972"/>
                <a:gd name="connsiteY446" fmla="*/ 282892 h 310515"/>
                <a:gd name="connsiteX447" fmla="*/ 431483 w 4351972"/>
                <a:gd name="connsiteY447" fmla="*/ 281940 h 310515"/>
                <a:gd name="connsiteX448" fmla="*/ 447675 w 4351972"/>
                <a:gd name="connsiteY448" fmla="*/ 279082 h 310515"/>
                <a:gd name="connsiteX449" fmla="*/ 460058 w 4351972"/>
                <a:gd name="connsiteY449" fmla="*/ 273367 h 310515"/>
                <a:gd name="connsiteX450" fmla="*/ 480060 w 4351972"/>
                <a:gd name="connsiteY450" fmla="*/ 242887 h 310515"/>
                <a:gd name="connsiteX451" fmla="*/ 493395 w 4351972"/>
                <a:gd name="connsiteY451" fmla="*/ 213360 h 310515"/>
                <a:gd name="connsiteX452" fmla="*/ 508635 w 4351972"/>
                <a:gd name="connsiteY452" fmla="*/ 213360 h 310515"/>
                <a:gd name="connsiteX453" fmla="*/ 508635 w 4351972"/>
                <a:gd name="connsiteY453" fmla="*/ 216217 h 310515"/>
                <a:gd name="connsiteX454" fmla="*/ 502920 w 4351972"/>
                <a:gd name="connsiteY454" fmla="*/ 302895 h 310515"/>
                <a:gd name="connsiteX455" fmla="*/ 258128 w 4351972"/>
                <a:gd name="connsiteY455" fmla="*/ 302895 h 310515"/>
                <a:gd name="connsiteX456" fmla="*/ 258128 w 4351972"/>
                <a:gd name="connsiteY456" fmla="*/ 287655 h 310515"/>
                <a:gd name="connsiteX457" fmla="*/ 274320 w 4351972"/>
                <a:gd name="connsiteY457" fmla="*/ 285750 h 310515"/>
                <a:gd name="connsiteX458" fmla="*/ 287655 w 4351972"/>
                <a:gd name="connsiteY458" fmla="*/ 282892 h 310515"/>
                <a:gd name="connsiteX459" fmla="*/ 297180 w 4351972"/>
                <a:gd name="connsiteY459" fmla="*/ 274320 h 310515"/>
                <a:gd name="connsiteX460" fmla="*/ 300038 w 4351972"/>
                <a:gd name="connsiteY460" fmla="*/ 261937 h 310515"/>
                <a:gd name="connsiteX461" fmla="*/ 300038 w 4351972"/>
                <a:gd name="connsiteY461" fmla="*/ 49530 h 310515"/>
                <a:gd name="connsiteX462" fmla="*/ 298133 w 4351972"/>
                <a:gd name="connsiteY462" fmla="*/ 37147 h 310515"/>
                <a:gd name="connsiteX463" fmla="*/ 288608 w 4351972"/>
                <a:gd name="connsiteY463" fmla="*/ 28575 h 310515"/>
                <a:gd name="connsiteX464" fmla="*/ 273368 w 4351972"/>
                <a:gd name="connsiteY464" fmla="*/ 23812 h 310515"/>
                <a:gd name="connsiteX465" fmla="*/ 258128 w 4351972"/>
                <a:gd name="connsiteY465" fmla="*/ 20955 h 310515"/>
                <a:gd name="connsiteX466" fmla="*/ 3640456 w 4351972"/>
                <a:gd name="connsiteY466" fmla="*/ 4763 h 310515"/>
                <a:gd name="connsiteX467" fmla="*/ 3773806 w 4351972"/>
                <a:gd name="connsiteY467" fmla="*/ 4763 h 310515"/>
                <a:gd name="connsiteX468" fmla="*/ 3773806 w 4351972"/>
                <a:gd name="connsiteY468" fmla="*/ 20003 h 310515"/>
                <a:gd name="connsiteX469" fmla="*/ 3758565 w 4351972"/>
                <a:gd name="connsiteY469" fmla="*/ 21908 h 310515"/>
                <a:gd name="connsiteX470" fmla="*/ 3743325 w 4351972"/>
                <a:gd name="connsiteY470" fmla="*/ 25718 h 310515"/>
                <a:gd name="connsiteX471" fmla="*/ 3732848 w 4351972"/>
                <a:gd name="connsiteY471" fmla="*/ 33338 h 310515"/>
                <a:gd name="connsiteX472" fmla="*/ 3729990 w 4351972"/>
                <a:gd name="connsiteY472" fmla="*/ 45720 h 310515"/>
                <a:gd name="connsiteX473" fmla="*/ 3729990 w 4351972"/>
                <a:gd name="connsiteY473" fmla="*/ 259080 h 310515"/>
                <a:gd name="connsiteX474" fmla="*/ 3732848 w 4351972"/>
                <a:gd name="connsiteY474" fmla="*/ 271463 h 310515"/>
                <a:gd name="connsiteX475" fmla="*/ 3743325 w 4351972"/>
                <a:gd name="connsiteY475" fmla="*/ 280035 h 310515"/>
                <a:gd name="connsiteX476" fmla="*/ 3757613 w 4351972"/>
                <a:gd name="connsiteY476" fmla="*/ 283845 h 310515"/>
                <a:gd name="connsiteX477" fmla="*/ 3774758 w 4351972"/>
                <a:gd name="connsiteY477" fmla="*/ 285750 h 310515"/>
                <a:gd name="connsiteX478" fmla="*/ 3774758 w 4351972"/>
                <a:gd name="connsiteY478" fmla="*/ 302895 h 310515"/>
                <a:gd name="connsiteX479" fmla="*/ 3772853 w 4351972"/>
                <a:gd name="connsiteY479" fmla="*/ 302895 h 310515"/>
                <a:gd name="connsiteX480" fmla="*/ 3639503 w 4351972"/>
                <a:gd name="connsiteY480" fmla="*/ 302895 h 310515"/>
                <a:gd name="connsiteX481" fmla="*/ 3639503 w 4351972"/>
                <a:gd name="connsiteY481" fmla="*/ 287655 h 310515"/>
                <a:gd name="connsiteX482" fmla="*/ 3655695 w 4351972"/>
                <a:gd name="connsiteY482" fmla="*/ 286703 h 310515"/>
                <a:gd name="connsiteX483" fmla="*/ 3670936 w 4351972"/>
                <a:gd name="connsiteY483" fmla="*/ 283845 h 310515"/>
                <a:gd name="connsiteX484" fmla="*/ 3681413 w 4351972"/>
                <a:gd name="connsiteY484" fmla="*/ 276225 h 310515"/>
                <a:gd name="connsiteX485" fmla="*/ 3684270 w 4351972"/>
                <a:gd name="connsiteY485" fmla="*/ 262890 h 310515"/>
                <a:gd name="connsiteX486" fmla="*/ 3684270 w 4351972"/>
                <a:gd name="connsiteY486" fmla="*/ 48578 h 310515"/>
                <a:gd name="connsiteX487" fmla="*/ 3682365 w 4351972"/>
                <a:gd name="connsiteY487" fmla="*/ 36195 h 310515"/>
                <a:gd name="connsiteX488" fmla="*/ 3671888 w 4351972"/>
                <a:gd name="connsiteY488" fmla="*/ 27623 h 310515"/>
                <a:gd name="connsiteX489" fmla="*/ 3655695 w 4351972"/>
                <a:gd name="connsiteY489" fmla="*/ 22860 h 310515"/>
                <a:gd name="connsiteX490" fmla="*/ 3640456 w 4351972"/>
                <a:gd name="connsiteY490" fmla="*/ 20003 h 310515"/>
                <a:gd name="connsiteX491" fmla="*/ 2371725 w 4351972"/>
                <a:gd name="connsiteY491" fmla="*/ 4763 h 310515"/>
                <a:gd name="connsiteX492" fmla="*/ 2505075 w 4351972"/>
                <a:gd name="connsiteY492" fmla="*/ 4763 h 310515"/>
                <a:gd name="connsiteX493" fmla="*/ 2505075 w 4351972"/>
                <a:gd name="connsiteY493" fmla="*/ 20003 h 310515"/>
                <a:gd name="connsiteX494" fmla="*/ 2489835 w 4351972"/>
                <a:gd name="connsiteY494" fmla="*/ 21908 h 310515"/>
                <a:gd name="connsiteX495" fmla="*/ 2474595 w 4351972"/>
                <a:gd name="connsiteY495" fmla="*/ 25718 h 310515"/>
                <a:gd name="connsiteX496" fmla="*/ 2464117 w 4351972"/>
                <a:gd name="connsiteY496" fmla="*/ 33338 h 310515"/>
                <a:gd name="connsiteX497" fmla="*/ 2461260 w 4351972"/>
                <a:gd name="connsiteY497" fmla="*/ 45720 h 310515"/>
                <a:gd name="connsiteX498" fmla="*/ 2461260 w 4351972"/>
                <a:gd name="connsiteY498" fmla="*/ 259080 h 310515"/>
                <a:gd name="connsiteX499" fmla="*/ 2464117 w 4351972"/>
                <a:gd name="connsiteY499" fmla="*/ 271463 h 310515"/>
                <a:gd name="connsiteX500" fmla="*/ 2474595 w 4351972"/>
                <a:gd name="connsiteY500" fmla="*/ 280035 h 310515"/>
                <a:gd name="connsiteX501" fmla="*/ 2488882 w 4351972"/>
                <a:gd name="connsiteY501" fmla="*/ 283845 h 310515"/>
                <a:gd name="connsiteX502" fmla="*/ 2506027 w 4351972"/>
                <a:gd name="connsiteY502" fmla="*/ 285750 h 310515"/>
                <a:gd name="connsiteX503" fmla="*/ 2506027 w 4351972"/>
                <a:gd name="connsiteY503" fmla="*/ 302895 h 310515"/>
                <a:gd name="connsiteX504" fmla="*/ 2503170 w 4351972"/>
                <a:gd name="connsiteY504" fmla="*/ 302895 h 310515"/>
                <a:gd name="connsiteX505" fmla="*/ 2369820 w 4351972"/>
                <a:gd name="connsiteY505" fmla="*/ 302895 h 310515"/>
                <a:gd name="connsiteX506" fmla="*/ 2369820 w 4351972"/>
                <a:gd name="connsiteY506" fmla="*/ 287655 h 310515"/>
                <a:gd name="connsiteX507" fmla="*/ 2386012 w 4351972"/>
                <a:gd name="connsiteY507" fmla="*/ 286703 h 310515"/>
                <a:gd name="connsiteX508" fmla="*/ 2401252 w 4351972"/>
                <a:gd name="connsiteY508" fmla="*/ 283845 h 310515"/>
                <a:gd name="connsiteX509" fmla="*/ 2411730 w 4351972"/>
                <a:gd name="connsiteY509" fmla="*/ 276225 h 310515"/>
                <a:gd name="connsiteX510" fmla="*/ 2414587 w 4351972"/>
                <a:gd name="connsiteY510" fmla="*/ 262890 h 310515"/>
                <a:gd name="connsiteX511" fmla="*/ 2414587 w 4351972"/>
                <a:gd name="connsiteY511" fmla="*/ 48578 h 310515"/>
                <a:gd name="connsiteX512" fmla="*/ 2412682 w 4351972"/>
                <a:gd name="connsiteY512" fmla="*/ 36195 h 310515"/>
                <a:gd name="connsiteX513" fmla="*/ 2402205 w 4351972"/>
                <a:gd name="connsiteY513" fmla="*/ 27623 h 310515"/>
                <a:gd name="connsiteX514" fmla="*/ 2386965 w 4351972"/>
                <a:gd name="connsiteY514" fmla="*/ 22860 h 310515"/>
                <a:gd name="connsiteX515" fmla="*/ 2371725 w 4351972"/>
                <a:gd name="connsiteY515" fmla="*/ 20003 h 310515"/>
                <a:gd name="connsiteX516" fmla="*/ 827723 w 4351972"/>
                <a:gd name="connsiteY516" fmla="*/ 4763 h 310515"/>
                <a:gd name="connsiteX517" fmla="*/ 961073 w 4351972"/>
                <a:gd name="connsiteY517" fmla="*/ 4763 h 310515"/>
                <a:gd name="connsiteX518" fmla="*/ 961073 w 4351972"/>
                <a:gd name="connsiteY518" fmla="*/ 20003 h 310515"/>
                <a:gd name="connsiteX519" fmla="*/ 945833 w 4351972"/>
                <a:gd name="connsiteY519" fmla="*/ 21908 h 310515"/>
                <a:gd name="connsiteX520" fmla="*/ 930593 w 4351972"/>
                <a:gd name="connsiteY520" fmla="*/ 25718 h 310515"/>
                <a:gd name="connsiteX521" fmla="*/ 920115 w 4351972"/>
                <a:gd name="connsiteY521" fmla="*/ 33338 h 310515"/>
                <a:gd name="connsiteX522" fmla="*/ 917258 w 4351972"/>
                <a:gd name="connsiteY522" fmla="*/ 45720 h 310515"/>
                <a:gd name="connsiteX523" fmla="*/ 917258 w 4351972"/>
                <a:gd name="connsiteY523" fmla="*/ 259080 h 310515"/>
                <a:gd name="connsiteX524" fmla="*/ 920115 w 4351972"/>
                <a:gd name="connsiteY524" fmla="*/ 271463 h 310515"/>
                <a:gd name="connsiteX525" fmla="*/ 930593 w 4351972"/>
                <a:gd name="connsiteY525" fmla="*/ 280035 h 310515"/>
                <a:gd name="connsiteX526" fmla="*/ 944880 w 4351972"/>
                <a:gd name="connsiteY526" fmla="*/ 283845 h 310515"/>
                <a:gd name="connsiteX527" fmla="*/ 962025 w 4351972"/>
                <a:gd name="connsiteY527" fmla="*/ 285750 h 310515"/>
                <a:gd name="connsiteX528" fmla="*/ 962025 w 4351972"/>
                <a:gd name="connsiteY528" fmla="*/ 302895 h 310515"/>
                <a:gd name="connsiteX529" fmla="*/ 961073 w 4351972"/>
                <a:gd name="connsiteY529" fmla="*/ 302895 h 310515"/>
                <a:gd name="connsiteX530" fmla="*/ 827723 w 4351972"/>
                <a:gd name="connsiteY530" fmla="*/ 302895 h 310515"/>
                <a:gd name="connsiteX531" fmla="*/ 827723 w 4351972"/>
                <a:gd name="connsiteY531" fmla="*/ 287655 h 310515"/>
                <a:gd name="connsiteX532" fmla="*/ 843915 w 4351972"/>
                <a:gd name="connsiteY532" fmla="*/ 286703 h 310515"/>
                <a:gd name="connsiteX533" fmla="*/ 859155 w 4351972"/>
                <a:gd name="connsiteY533" fmla="*/ 283845 h 310515"/>
                <a:gd name="connsiteX534" fmla="*/ 868680 w 4351972"/>
                <a:gd name="connsiteY534" fmla="*/ 276225 h 310515"/>
                <a:gd name="connsiteX535" fmla="*/ 871538 w 4351972"/>
                <a:gd name="connsiteY535" fmla="*/ 262890 h 310515"/>
                <a:gd name="connsiteX536" fmla="*/ 871538 w 4351972"/>
                <a:gd name="connsiteY536" fmla="*/ 48578 h 310515"/>
                <a:gd name="connsiteX537" fmla="*/ 869633 w 4351972"/>
                <a:gd name="connsiteY537" fmla="*/ 36195 h 310515"/>
                <a:gd name="connsiteX538" fmla="*/ 859155 w 4351972"/>
                <a:gd name="connsiteY538" fmla="*/ 27623 h 310515"/>
                <a:gd name="connsiteX539" fmla="*/ 842963 w 4351972"/>
                <a:gd name="connsiteY539" fmla="*/ 22860 h 310515"/>
                <a:gd name="connsiteX540" fmla="*/ 827723 w 4351972"/>
                <a:gd name="connsiteY540" fmla="*/ 20003 h 310515"/>
                <a:gd name="connsiteX541" fmla="*/ 3500437 w 4351972"/>
                <a:gd name="connsiteY541" fmla="*/ 1905 h 310515"/>
                <a:gd name="connsiteX542" fmla="*/ 3536632 w 4351972"/>
                <a:gd name="connsiteY542" fmla="*/ 8572 h 310515"/>
                <a:gd name="connsiteX543" fmla="*/ 3566160 w 4351972"/>
                <a:gd name="connsiteY543" fmla="*/ 22860 h 310515"/>
                <a:gd name="connsiteX544" fmla="*/ 3574732 w 4351972"/>
                <a:gd name="connsiteY544" fmla="*/ 8572 h 310515"/>
                <a:gd name="connsiteX545" fmla="*/ 3590925 w 4351972"/>
                <a:gd name="connsiteY545" fmla="*/ 8572 h 310515"/>
                <a:gd name="connsiteX546" fmla="*/ 3592830 w 4351972"/>
                <a:gd name="connsiteY546" fmla="*/ 106680 h 310515"/>
                <a:gd name="connsiteX547" fmla="*/ 3575685 w 4351972"/>
                <a:gd name="connsiteY547" fmla="*/ 106680 h 310515"/>
                <a:gd name="connsiteX548" fmla="*/ 3565207 w 4351972"/>
                <a:gd name="connsiteY548" fmla="*/ 74295 h 310515"/>
                <a:gd name="connsiteX549" fmla="*/ 3549968 w 4351972"/>
                <a:gd name="connsiteY549" fmla="*/ 46672 h 310515"/>
                <a:gd name="connsiteX550" fmla="*/ 3528060 w 4351972"/>
                <a:gd name="connsiteY550" fmla="*/ 27622 h 310515"/>
                <a:gd name="connsiteX551" fmla="*/ 3496627 w 4351972"/>
                <a:gd name="connsiteY551" fmla="*/ 20002 h 310515"/>
                <a:gd name="connsiteX552" fmla="*/ 3463290 w 4351972"/>
                <a:gd name="connsiteY552" fmla="*/ 32385 h 310515"/>
                <a:gd name="connsiteX553" fmla="*/ 3449002 w 4351972"/>
                <a:gd name="connsiteY553" fmla="*/ 63817 h 310515"/>
                <a:gd name="connsiteX554" fmla="*/ 3457575 w 4351972"/>
                <a:gd name="connsiteY554" fmla="*/ 95250 h 310515"/>
                <a:gd name="connsiteX555" fmla="*/ 3483293 w 4351972"/>
                <a:gd name="connsiteY555" fmla="*/ 116205 h 310515"/>
                <a:gd name="connsiteX556" fmla="*/ 3512820 w 4351972"/>
                <a:gd name="connsiteY556" fmla="*/ 128587 h 310515"/>
                <a:gd name="connsiteX557" fmla="*/ 3541395 w 4351972"/>
                <a:gd name="connsiteY557" fmla="*/ 140017 h 310515"/>
                <a:gd name="connsiteX558" fmla="*/ 3565207 w 4351972"/>
                <a:gd name="connsiteY558" fmla="*/ 152400 h 310515"/>
                <a:gd name="connsiteX559" fmla="*/ 3588068 w 4351972"/>
                <a:gd name="connsiteY559" fmla="*/ 167640 h 310515"/>
                <a:gd name="connsiteX560" fmla="*/ 3602355 w 4351972"/>
                <a:gd name="connsiteY560" fmla="*/ 190500 h 310515"/>
                <a:gd name="connsiteX561" fmla="*/ 3607118 w 4351972"/>
                <a:gd name="connsiteY561" fmla="*/ 219075 h 310515"/>
                <a:gd name="connsiteX562" fmla="*/ 3578543 w 4351972"/>
                <a:gd name="connsiteY562" fmla="*/ 283845 h 310515"/>
                <a:gd name="connsiteX563" fmla="*/ 3507105 w 4351972"/>
                <a:gd name="connsiteY563" fmla="*/ 309562 h 310515"/>
                <a:gd name="connsiteX564" fmla="*/ 3468052 w 4351972"/>
                <a:gd name="connsiteY564" fmla="*/ 302895 h 310515"/>
                <a:gd name="connsiteX565" fmla="*/ 3433762 w 4351972"/>
                <a:gd name="connsiteY565" fmla="*/ 287655 h 310515"/>
                <a:gd name="connsiteX566" fmla="*/ 3425190 w 4351972"/>
                <a:gd name="connsiteY566" fmla="*/ 302895 h 310515"/>
                <a:gd name="connsiteX567" fmla="*/ 3408998 w 4351972"/>
                <a:gd name="connsiteY567" fmla="*/ 302895 h 310515"/>
                <a:gd name="connsiteX568" fmla="*/ 3406140 w 4351972"/>
                <a:gd name="connsiteY568" fmla="*/ 201930 h 310515"/>
                <a:gd name="connsiteX569" fmla="*/ 3422332 w 4351972"/>
                <a:gd name="connsiteY569" fmla="*/ 201930 h 310515"/>
                <a:gd name="connsiteX570" fmla="*/ 3434715 w 4351972"/>
                <a:gd name="connsiteY570" fmla="*/ 236220 h 310515"/>
                <a:gd name="connsiteX571" fmla="*/ 3452812 w 4351972"/>
                <a:gd name="connsiteY571" fmla="*/ 264795 h 310515"/>
                <a:gd name="connsiteX572" fmla="*/ 3478530 w 4351972"/>
                <a:gd name="connsiteY572" fmla="*/ 284797 h 310515"/>
                <a:gd name="connsiteX573" fmla="*/ 3511868 w 4351972"/>
                <a:gd name="connsiteY573" fmla="*/ 292417 h 310515"/>
                <a:gd name="connsiteX574" fmla="*/ 3536632 w 4351972"/>
                <a:gd name="connsiteY574" fmla="*/ 288607 h 310515"/>
                <a:gd name="connsiteX575" fmla="*/ 3553777 w 4351972"/>
                <a:gd name="connsiteY575" fmla="*/ 278130 h 310515"/>
                <a:gd name="connsiteX576" fmla="*/ 3563302 w 4351972"/>
                <a:gd name="connsiteY576" fmla="*/ 261937 h 310515"/>
                <a:gd name="connsiteX577" fmla="*/ 3566160 w 4351972"/>
                <a:gd name="connsiteY577" fmla="*/ 240982 h 310515"/>
                <a:gd name="connsiteX578" fmla="*/ 3556635 w 4351972"/>
                <a:gd name="connsiteY578" fmla="*/ 207645 h 310515"/>
                <a:gd name="connsiteX579" fmla="*/ 3527107 w 4351972"/>
                <a:gd name="connsiteY579" fmla="*/ 184785 h 310515"/>
                <a:gd name="connsiteX580" fmla="*/ 3495675 w 4351972"/>
                <a:gd name="connsiteY580" fmla="*/ 172402 h 310515"/>
                <a:gd name="connsiteX581" fmla="*/ 3465195 w 4351972"/>
                <a:gd name="connsiteY581" fmla="*/ 160020 h 310515"/>
                <a:gd name="connsiteX582" fmla="*/ 3426143 w 4351972"/>
                <a:gd name="connsiteY582" fmla="*/ 130492 h 310515"/>
                <a:gd name="connsiteX583" fmla="*/ 3411855 w 4351972"/>
                <a:gd name="connsiteY583" fmla="*/ 82867 h 310515"/>
                <a:gd name="connsiteX584" fmla="*/ 3418523 w 4351972"/>
                <a:gd name="connsiteY584" fmla="*/ 51435 h 310515"/>
                <a:gd name="connsiteX585" fmla="*/ 3437573 w 4351972"/>
                <a:gd name="connsiteY585" fmla="*/ 25717 h 310515"/>
                <a:gd name="connsiteX586" fmla="*/ 3466148 w 4351972"/>
                <a:gd name="connsiteY586" fmla="*/ 8572 h 310515"/>
                <a:gd name="connsiteX587" fmla="*/ 3500437 w 4351972"/>
                <a:gd name="connsiteY587" fmla="*/ 1905 h 310515"/>
                <a:gd name="connsiteX588" fmla="*/ 1459230 w 4351972"/>
                <a:gd name="connsiteY588" fmla="*/ 0 h 310515"/>
                <a:gd name="connsiteX589" fmla="*/ 1503045 w 4351972"/>
                <a:gd name="connsiteY589" fmla="*/ 6667 h 310515"/>
                <a:gd name="connsiteX590" fmla="*/ 1535430 w 4351972"/>
                <a:gd name="connsiteY590" fmla="*/ 20955 h 310515"/>
                <a:gd name="connsiteX591" fmla="*/ 1544003 w 4351972"/>
                <a:gd name="connsiteY591" fmla="*/ 6667 h 310515"/>
                <a:gd name="connsiteX592" fmla="*/ 1560195 w 4351972"/>
                <a:gd name="connsiteY592" fmla="*/ 6667 h 310515"/>
                <a:gd name="connsiteX593" fmla="*/ 1562100 w 4351972"/>
                <a:gd name="connsiteY593" fmla="*/ 109537 h 310515"/>
                <a:gd name="connsiteX594" fmla="*/ 1544955 w 4351972"/>
                <a:gd name="connsiteY594" fmla="*/ 109537 h 310515"/>
                <a:gd name="connsiteX595" fmla="*/ 1534478 w 4351972"/>
                <a:gd name="connsiteY595" fmla="*/ 76200 h 310515"/>
                <a:gd name="connsiteX596" fmla="*/ 1518285 w 4351972"/>
                <a:gd name="connsiteY596" fmla="*/ 46672 h 310515"/>
                <a:gd name="connsiteX597" fmla="*/ 1493520 w 4351972"/>
                <a:gd name="connsiteY597" fmla="*/ 25717 h 310515"/>
                <a:gd name="connsiteX598" fmla="*/ 1458278 w 4351972"/>
                <a:gd name="connsiteY598" fmla="*/ 18097 h 310515"/>
                <a:gd name="connsiteX599" fmla="*/ 1418273 w 4351972"/>
                <a:gd name="connsiteY599" fmla="*/ 27622 h 310515"/>
                <a:gd name="connsiteX600" fmla="*/ 1387793 w 4351972"/>
                <a:gd name="connsiteY600" fmla="*/ 54292 h 310515"/>
                <a:gd name="connsiteX601" fmla="*/ 1368743 w 4351972"/>
                <a:gd name="connsiteY601" fmla="*/ 97155 h 310515"/>
                <a:gd name="connsiteX602" fmla="*/ 1362075 w 4351972"/>
                <a:gd name="connsiteY602" fmla="*/ 155257 h 310515"/>
                <a:gd name="connsiteX603" fmla="*/ 1368743 w 4351972"/>
                <a:gd name="connsiteY603" fmla="*/ 208597 h 310515"/>
                <a:gd name="connsiteX604" fmla="*/ 1388745 w 4351972"/>
                <a:gd name="connsiteY604" fmla="*/ 251460 h 310515"/>
                <a:gd name="connsiteX605" fmla="*/ 1421130 w 4351972"/>
                <a:gd name="connsiteY605" fmla="*/ 280987 h 310515"/>
                <a:gd name="connsiteX606" fmla="*/ 1464945 w 4351972"/>
                <a:gd name="connsiteY606" fmla="*/ 291465 h 310515"/>
                <a:gd name="connsiteX607" fmla="*/ 1498283 w 4351972"/>
                <a:gd name="connsiteY607" fmla="*/ 285750 h 310515"/>
                <a:gd name="connsiteX608" fmla="*/ 1519238 w 4351972"/>
                <a:gd name="connsiteY608" fmla="*/ 274320 h 310515"/>
                <a:gd name="connsiteX609" fmla="*/ 1521143 w 4351972"/>
                <a:gd name="connsiteY609" fmla="*/ 252412 h 310515"/>
                <a:gd name="connsiteX610" fmla="*/ 1521143 w 4351972"/>
                <a:gd name="connsiteY610" fmla="*/ 233362 h 310515"/>
                <a:gd name="connsiteX611" fmla="*/ 1521143 w 4351972"/>
                <a:gd name="connsiteY611" fmla="*/ 217170 h 310515"/>
                <a:gd name="connsiteX612" fmla="*/ 1518285 w 4351972"/>
                <a:gd name="connsiteY612" fmla="*/ 201930 h 310515"/>
                <a:gd name="connsiteX613" fmla="*/ 1508760 w 4351972"/>
                <a:gd name="connsiteY613" fmla="*/ 192405 h 310515"/>
                <a:gd name="connsiteX614" fmla="*/ 1489710 w 4351972"/>
                <a:gd name="connsiteY614" fmla="*/ 187642 h 310515"/>
                <a:gd name="connsiteX615" fmla="*/ 1471613 w 4351972"/>
                <a:gd name="connsiteY615" fmla="*/ 185737 h 310515"/>
                <a:gd name="connsiteX616" fmla="*/ 1471613 w 4351972"/>
                <a:gd name="connsiteY616" fmla="*/ 170497 h 310515"/>
                <a:gd name="connsiteX617" fmla="*/ 1601153 w 4351972"/>
                <a:gd name="connsiteY617" fmla="*/ 170497 h 310515"/>
                <a:gd name="connsiteX618" fmla="*/ 1601153 w 4351972"/>
                <a:gd name="connsiteY618" fmla="*/ 184785 h 310515"/>
                <a:gd name="connsiteX619" fmla="*/ 1587818 w 4351972"/>
                <a:gd name="connsiteY619" fmla="*/ 186690 h 310515"/>
                <a:gd name="connsiteX620" fmla="*/ 1574483 w 4351972"/>
                <a:gd name="connsiteY620" fmla="*/ 190500 h 310515"/>
                <a:gd name="connsiteX621" fmla="*/ 1565910 w 4351972"/>
                <a:gd name="connsiteY621" fmla="*/ 199072 h 310515"/>
                <a:gd name="connsiteX622" fmla="*/ 1563053 w 4351972"/>
                <a:gd name="connsiteY622" fmla="*/ 212407 h 310515"/>
                <a:gd name="connsiteX623" fmla="*/ 1563053 w 4351972"/>
                <a:gd name="connsiteY623" fmla="*/ 235267 h 310515"/>
                <a:gd name="connsiteX624" fmla="*/ 1563053 w 4351972"/>
                <a:gd name="connsiteY624" fmla="*/ 268605 h 310515"/>
                <a:gd name="connsiteX625" fmla="*/ 1564005 w 4351972"/>
                <a:gd name="connsiteY625" fmla="*/ 282892 h 310515"/>
                <a:gd name="connsiteX626" fmla="*/ 1508760 w 4351972"/>
                <a:gd name="connsiteY626" fmla="*/ 301942 h 310515"/>
                <a:gd name="connsiteX627" fmla="*/ 1454468 w 4351972"/>
                <a:gd name="connsiteY627" fmla="*/ 308610 h 310515"/>
                <a:gd name="connsiteX628" fmla="*/ 1400175 w 4351972"/>
                <a:gd name="connsiteY628" fmla="*/ 298132 h 310515"/>
                <a:gd name="connsiteX629" fmla="*/ 1354455 w 4351972"/>
                <a:gd name="connsiteY629" fmla="*/ 267652 h 310515"/>
                <a:gd name="connsiteX630" fmla="*/ 1323023 w 4351972"/>
                <a:gd name="connsiteY630" fmla="*/ 220027 h 310515"/>
                <a:gd name="connsiteX631" fmla="*/ 1311593 w 4351972"/>
                <a:gd name="connsiteY631" fmla="*/ 157162 h 310515"/>
                <a:gd name="connsiteX632" fmla="*/ 1323023 w 4351972"/>
                <a:gd name="connsiteY632" fmla="*/ 94297 h 310515"/>
                <a:gd name="connsiteX633" fmla="*/ 1354455 w 4351972"/>
                <a:gd name="connsiteY633" fmla="*/ 43815 h 310515"/>
                <a:gd name="connsiteX634" fmla="*/ 1401128 w 4351972"/>
                <a:gd name="connsiteY634" fmla="*/ 11430 h 310515"/>
                <a:gd name="connsiteX635" fmla="*/ 1459230 w 4351972"/>
                <a:gd name="connsiteY635" fmla="*/ 0 h 310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</a:cxnLst>
              <a:rect l="l" t="t" r="r" b="b"/>
              <a:pathLst>
                <a:path w="4351972" h="310515">
                  <a:moveTo>
                    <a:pt x="3189922" y="24765"/>
                  </a:moveTo>
                  <a:lnTo>
                    <a:pt x="3189922" y="151448"/>
                  </a:lnTo>
                  <a:lnTo>
                    <a:pt x="3217545" y="151448"/>
                  </a:lnTo>
                  <a:cubicBezTo>
                    <a:pt x="3236595" y="151448"/>
                    <a:pt x="3252787" y="145733"/>
                    <a:pt x="3266122" y="133350"/>
                  </a:cubicBezTo>
                  <a:cubicBezTo>
                    <a:pt x="3277552" y="120968"/>
                    <a:pt x="3284220" y="103823"/>
                    <a:pt x="3284220" y="82868"/>
                  </a:cubicBezTo>
                  <a:cubicBezTo>
                    <a:pt x="3284220" y="64770"/>
                    <a:pt x="3279457" y="50483"/>
                    <a:pt x="3268980" y="40005"/>
                  </a:cubicBezTo>
                  <a:cubicBezTo>
                    <a:pt x="3258502" y="29528"/>
                    <a:pt x="3244214" y="24765"/>
                    <a:pt x="3225164" y="24765"/>
                  </a:cubicBezTo>
                  <a:close/>
                  <a:moveTo>
                    <a:pt x="83820" y="24765"/>
                  </a:moveTo>
                  <a:lnTo>
                    <a:pt x="83820" y="155258"/>
                  </a:lnTo>
                  <a:lnTo>
                    <a:pt x="104775" y="155258"/>
                  </a:lnTo>
                  <a:cubicBezTo>
                    <a:pt x="120015" y="155258"/>
                    <a:pt x="131445" y="153353"/>
                    <a:pt x="140970" y="148590"/>
                  </a:cubicBezTo>
                  <a:cubicBezTo>
                    <a:pt x="151447" y="143828"/>
                    <a:pt x="158115" y="138113"/>
                    <a:pt x="162877" y="130493"/>
                  </a:cubicBezTo>
                  <a:cubicBezTo>
                    <a:pt x="167640" y="123825"/>
                    <a:pt x="170497" y="117158"/>
                    <a:pt x="172402" y="109538"/>
                  </a:cubicBezTo>
                  <a:cubicBezTo>
                    <a:pt x="174307" y="102870"/>
                    <a:pt x="174307" y="96203"/>
                    <a:pt x="174307" y="90488"/>
                  </a:cubicBezTo>
                  <a:cubicBezTo>
                    <a:pt x="174307" y="82868"/>
                    <a:pt x="173355" y="74295"/>
                    <a:pt x="171450" y="66675"/>
                  </a:cubicBezTo>
                  <a:cubicBezTo>
                    <a:pt x="169545" y="58103"/>
                    <a:pt x="166687" y="51435"/>
                    <a:pt x="161925" y="45720"/>
                  </a:cubicBezTo>
                  <a:cubicBezTo>
                    <a:pt x="157162" y="39053"/>
                    <a:pt x="150495" y="34290"/>
                    <a:pt x="142875" y="30480"/>
                  </a:cubicBezTo>
                  <a:cubicBezTo>
                    <a:pt x="135255" y="26670"/>
                    <a:pt x="124777" y="24765"/>
                    <a:pt x="113347" y="24765"/>
                  </a:cubicBezTo>
                  <a:close/>
                  <a:moveTo>
                    <a:pt x="4067175" y="7620"/>
                  </a:moveTo>
                  <a:lnTo>
                    <a:pt x="4192905" y="7620"/>
                  </a:lnTo>
                  <a:lnTo>
                    <a:pt x="4192905" y="22860"/>
                  </a:lnTo>
                  <a:cubicBezTo>
                    <a:pt x="4178617" y="22860"/>
                    <a:pt x="4169092" y="23812"/>
                    <a:pt x="4163377" y="25717"/>
                  </a:cubicBezTo>
                  <a:cubicBezTo>
                    <a:pt x="4157662" y="27622"/>
                    <a:pt x="4154805" y="29527"/>
                    <a:pt x="4154805" y="32385"/>
                  </a:cubicBezTo>
                  <a:cubicBezTo>
                    <a:pt x="4154805" y="33337"/>
                    <a:pt x="4154805" y="34290"/>
                    <a:pt x="4155757" y="37147"/>
                  </a:cubicBezTo>
                  <a:cubicBezTo>
                    <a:pt x="4156710" y="39052"/>
                    <a:pt x="4157662" y="41910"/>
                    <a:pt x="4159567" y="44767"/>
                  </a:cubicBezTo>
                  <a:cubicBezTo>
                    <a:pt x="4161472" y="48577"/>
                    <a:pt x="4163377" y="52387"/>
                    <a:pt x="4166235" y="57150"/>
                  </a:cubicBezTo>
                  <a:cubicBezTo>
                    <a:pt x="4169092" y="61912"/>
                    <a:pt x="4170997" y="66675"/>
                    <a:pt x="4172902" y="70485"/>
                  </a:cubicBezTo>
                  <a:cubicBezTo>
                    <a:pt x="4179570" y="82867"/>
                    <a:pt x="4186237" y="95250"/>
                    <a:pt x="4192905" y="107632"/>
                  </a:cubicBezTo>
                  <a:cubicBezTo>
                    <a:pt x="4199572" y="120015"/>
                    <a:pt x="4208145" y="136207"/>
                    <a:pt x="4219575" y="155257"/>
                  </a:cubicBezTo>
                  <a:cubicBezTo>
                    <a:pt x="4241482" y="120015"/>
                    <a:pt x="4257675" y="92392"/>
                    <a:pt x="4270057" y="73342"/>
                  </a:cubicBezTo>
                  <a:cubicBezTo>
                    <a:pt x="4281487" y="53340"/>
                    <a:pt x="4287202" y="41910"/>
                    <a:pt x="4287202" y="38100"/>
                  </a:cubicBezTo>
                  <a:cubicBezTo>
                    <a:pt x="4287202" y="35242"/>
                    <a:pt x="4286250" y="32385"/>
                    <a:pt x="4283392" y="30480"/>
                  </a:cubicBezTo>
                  <a:cubicBezTo>
                    <a:pt x="4281487" y="28575"/>
                    <a:pt x="4277677" y="26670"/>
                    <a:pt x="4273867" y="25717"/>
                  </a:cubicBezTo>
                  <a:cubicBezTo>
                    <a:pt x="4270057" y="24765"/>
                    <a:pt x="4265295" y="23812"/>
                    <a:pt x="4260532" y="23812"/>
                  </a:cubicBezTo>
                  <a:cubicBezTo>
                    <a:pt x="4255770" y="23812"/>
                    <a:pt x="4251007" y="22860"/>
                    <a:pt x="4247197" y="22860"/>
                  </a:cubicBezTo>
                  <a:lnTo>
                    <a:pt x="4247197" y="7620"/>
                  </a:lnTo>
                  <a:lnTo>
                    <a:pt x="4350067" y="7620"/>
                  </a:lnTo>
                  <a:lnTo>
                    <a:pt x="4350067" y="22860"/>
                  </a:lnTo>
                  <a:lnTo>
                    <a:pt x="4351972" y="22860"/>
                  </a:lnTo>
                  <a:cubicBezTo>
                    <a:pt x="4350067" y="22860"/>
                    <a:pt x="4346257" y="23812"/>
                    <a:pt x="4340542" y="25717"/>
                  </a:cubicBezTo>
                  <a:cubicBezTo>
                    <a:pt x="4335780" y="27622"/>
                    <a:pt x="4331970" y="29527"/>
                    <a:pt x="4329112" y="30480"/>
                  </a:cubicBezTo>
                  <a:cubicBezTo>
                    <a:pt x="4323397" y="33337"/>
                    <a:pt x="4319587" y="36195"/>
                    <a:pt x="4317682" y="38100"/>
                  </a:cubicBezTo>
                  <a:cubicBezTo>
                    <a:pt x="4315777" y="40005"/>
                    <a:pt x="4311967" y="44767"/>
                    <a:pt x="4306252" y="52387"/>
                  </a:cubicBezTo>
                  <a:cubicBezTo>
                    <a:pt x="4295775" y="67627"/>
                    <a:pt x="4285297" y="82867"/>
                    <a:pt x="4276725" y="99060"/>
                  </a:cubicBezTo>
                  <a:cubicBezTo>
                    <a:pt x="4267200" y="114300"/>
                    <a:pt x="4255770" y="134302"/>
                    <a:pt x="4242435" y="159067"/>
                  </a:cubicBezTo>
                  <a:cubicBezTo>
                    <a:pt x="4237672" y="167640"/>
                    <a:pt x="4233862" y="175260"/>
                    <a:pt x="4231957" y="180022"/>
                  </a:cubicBezTo>
                  <a:cubicBezTo>
                    <a:pt x="4230052" y="185737"/>
                    <a:pt x="4229100" y="193357"/>
                    <a:pt x="4229100" y="203835"/>
                  </a:cubicBezTo>
                  <a:lnTo>
                    <a:pt x="4229100" y="260032"/>
                  </a:lnTo>
                  <a:cubicBezTo>
                    <a:pt x="4229100" y="264795"/>
                    <a:pt x="4230052" y="269557"/>
                    <a:pt x="4231957" y="273367"/>
                  </a:cubicBezTo>
                  <a:cubicBezTo>
                    <a:pt x="4233862" y="277177"/>
                    <a:pt x="4237672" y="280035"/>
                    <a:pt x="4242435" y="281940"/>
                  </a:cubicBezTo>
                  <a:cubicBezTo>
                    <a:pt x="4245292" y="282892"/>
                    <a:pt x="4250055" y="284797"/>
                    <a:pt x="4257675" y="285750"/>
                  </a:cubicBezTo>
                  <a:cubicBezTo>
                    <a:pt x="4265295" y="287655"/>
                    <a:pt x="4271010" y="288607"/>
                    <a:pt x="4275772" y="288607"/>
                  </a:cubicBezTo>
                  <a:lnTo>
                    <a:pt x="4275772" y="303847"/>
                  </a:lnTo>
                  <a:lnTo>
                    <a:pt x="4137660" y="303847"/>
                  </a:lnTo>
                  <a:lnTo>
                    <a:pt x="4137660" y="288607"/>
                  </a:lnTo>
                  <a:cubicBezTo>
                    <a:pt x="4141470" y="288607"/>
                    <a:pt x="4147185" y="287655"/>
                    <a:pt x="4154805" y="286702"/>
                  </a:cubicBezTo>
                  <a:cubicBezTo>
                    <a:pt x="4162425" y="285750"/>
                    <a:pt x="4168140" y="284797"/>
                    <a:pt x="4170997" y="283845"/>
                  </a:cubicBezTo>
                  <a:cubicBezTo>
                    <a:pt x="4175760" y="281940"/>
                    <a:pt x="4179570" y="279082"/>
                    <a:pt x="4181475" y="275272"/>
                  </a:cubicBezTo>
                  <a:cubicBezTo>
                    <a:pt x="4183380" y="271462"/>
                    <a:pt x="4184332" y="267652"/>
                    <a:pt x="4184332" y="261937"/>
                  </a:cubicBezTo>
                  <a:lnTo>
                    <a:pt x="4184332" y="190500"/>
                  </a:lnTo>
                  <a:cubicBezTo>
                    <a:pt x="4184332" y="188595"/>
                    <a:pt x="4183380" y="183832"/>
                    <a:pt x="4180522" y="178117"/>
                  </a:cubicBezTo>
                  <a:cubicBezTo>
                    <a:pt x="4177665" y="172402"/>
                    <a:pt x="4174807" y="165735"/>
                    <a:pt x="4170997" y="158115"/>
                  </a:cubicBezTo>
                  <a:cubicBezTo>
                    <a:pt x="4162425" y="141922"/>
                    <a:pt x="4153852" y="124777"/>
                    <a:pt x="4143375" y="105727"/>
                  </a:cubicBezTo>
                  <a:cubicBezTo>
                    <a:pt x="4132897" y="86677"/>
                    <a:pt x="4124325" y="71437"/>
                    <a:pt x="4116705" y="58102"/>
                  </a:cubicBezTo>
                  <a:cubicBezTo>
                    <a:pt x="4111942" y="50482"/>
                    <a:pt x="4108132" y="43815"/>
                    <a:pt x="4104322" y="40005"/>
                  </a:cubicBezTo>
                  <a:cubicBezTo>
                    <a:pt x="4100512" y="36195"/>
                    <a:pt x="4096702" y="32385"/>
                    <a:pt x="4091940" y="29527"/>
                  </a:cubicBezTo>
                  <a:cubicBezTo>
                    <a:pt x="4089082" y="27622"/>
                    <a:pt x="4084320" y="25717"/>
                    <a:pt x="4079557" y="24765"/>
                  </a:cubicBezTo>
                  <a:cubicBezTo>
                    <a:pt x="4074795" y="23812"/>
                    <a:pt x="4070985" y="22860"/>
                    <a:pt x="4067175" y="22860"/>
                  </a:cubicBezTo>
                  <a:close/>
                  <a:moveTo>
                    <a:pt x="3791903" y="7620"/>
                  </a:moveTo>
                  <a:lnTo>
                    <a:pt x="4050031" y="7620"/>
                  </a:lnTo>
                  <a:lnTo>
                    <a:pt x="4050031" y="87630"/>
                  </a:lnTo>
                  <a:lnTo>
                    <a:pt x="4035743" y="87630"/>
                  </a:lnTo>
                  <a:cubicBezTo>
                    <a:pt x="4034790" y="82867"/>
                    <a:pt x="4031933" y="76200"/>
                    <a:pt x="4029075" y="69532"/>
                  </a:cubicBezTo>
                  <a:cubicBezTo>
                    <a:pt x="4026218" y="62865"/>
                    <a:pt x="4022408" y="56197"/>
                    <a:pt x="4017645" y="50482"/>
                  </a:cubicBezTo>
                  <a:cubicBezTo>
                    <a:pt x="4013836" y="43815"/>
                    <a:pt x="4009073" y="38100"/>
                    <a:pt x="4004311" y="33337"/>
                  </a:cubicBezTo>
                  <a:cubicBezTo>
                    <a:pt x="3999548" y="28575"/>
                    <a:pt x="3994786" y="25717"/>
                    <a:pt x="3990023" y="24765"/>
                  </a:cubicBezTo>
                  <a:cubicBezTo>
                    <a:pt x="3986213" y="23812"/>
                    <a:pt x="3980498" y="23812"/>
                    <a:pt x="3973831" y="23812"/>
                  </a:cubicBezTo>
                  <a:cubicBezTo>
                    <a:pt x="3967163" y="23812"/>
                    <a:pt x="3961448" y="23812"/>
                    <a:pt x="3955733" y="23812"/>
                  </a:cubicBezTo>
                  <a:lnTo>
                    <a:pt x="3943350" y="23812"/>
                  </a:lnTo>
                  <a:lnTo>
                    <a:pt x="3943350" y="260032"/>
                  </a:lnTo>
                  <a:cubicBezTo>
                    <a:pt x="3943350" y="264795"/>
                    <a:pt x="3944303" y="268605"/>
                    <a:pt x="3946208" y="272415"/>
                  </a:cubicBezTo>
                  <a:cubicBezTo>
                    <a:pt x="3948113" y="276225"/>
                    <a:pt x="3951923" y="279082"/>
                    <a:pt x="3956686" y="280987"/>
                  </a:cubicBezTo>
                  <a:cubicBezTo>
                    <a:pt x="3959543" y="281940"/>
                    <a:pt x="3964306" y="282892"/>
                    <a:pt x="3971925" y="284797"/>
                  </a:cubicBezTo>
                  <a:cubicBezTo>
                    <a:pt x="3979545" y="286702"/>
                    <a:pt x="3986213" y="287655"/>
                    <a:pt x="3990975" y="287655"/>
                  </a:cubicBezTo>
                  <a:lnTo>
                    <a:pt x="3990975" y="302895"/>
                  </a:lnTo>
                  <a:lnTo>
                    <a:pt x="3851911" y="302895"/>
                  </a:lnTo>
                  <a:lnTo>
                    <a:pt x="3851911" y="287655"/>
                  </a:lnTo>
                  <a:cubicBezTo>
                    <a:pt x="3855720" y="287655"/>
                    <a:pt x="3861436" y="286702"/>
                    <a:pt x="3870008" y="285750"/>
                  </a:cubicBezTo>
                  <a:cubicBezTo>
                    <a:pt x="3877628" y="284797"/>
                    <a:pt x="3883343" y="283845"/>
                    <a:pt x="3886200" y="282892"/>
                  </a:cubicBezTo>
                  <a:cubicBezTo>
                    <a:pt x="3890963" y="280987"/>
                    <a:pt x="3893820" y="278130"/>
                    <a:pt x="3896678" y="275272"/>
                  </a:cubicBezTo>
                  <a:cubicBezTo>
                    <a:pt x="3898583" y="271462"/>
                    <a:pt x="3899536" y="267652"/>
                    <a:pt x="3899536" y="261937"/>
                  </a:cubicBezTo>
                  <a:lnTo>
                    <a:pt x="3899536" y="23812"/>
                  </a:lnTo>
                  <a:lnTo>
                    <a:pt x="3887153" y="23812"/>
                  </a:lnTo>
                  <a:cubicBezTo>
                    <a:pt x="3882390" y="23812"/>
                    <a:pt x="3877628" y="23812"/>
                    <a:pt x="3870961" y="23812"/>
                  </a:cubicBezTo>
                  <a:cubicBezTo>
                    <a:pt x="3864293" y="23812"/>
                    <a:pt x="3858578" y="24765"/>
                    <a:pt x="3852863" y="24765"/>
                  </a:cubicBezTo>
                  <a:cubicBezTo>
                    <a:pt x="3848100" y="25717"/>
                    <a:pt x="3843338" y="27622"/>
                    <a:pt x="3838575" y="33337"/>
                  </a:cubicBezTo>
                  <a:cubicBezTo>
                    <a:pt x="3833813" y="38100"/>
                    <a:pt x="3829050" y="43815"/>
                    <a:pt x="3825240" y="50482"/>
                  </a:cubicBezTo>
                  <a:cubicBezTo>
                    <a:pt x="3821431" y="57150"/>
                    <a:pt x="3817620" y="63817"/>
                    <a:pt x="3813811" y="70485"/>
                  </a:cubicBezTo>
                  <a:cubicBezTo>
                    <a:pt x="3810953" y="77152"/>
                    <a:pt x="3808095" y="83820"/>
                    <a:pt x="3807143" y="87630"/>
                  </a:cubicBezTo>
                  <a:lnTo>
                    <a:pt x="3791903" y="87630"/>
                  </a:lnTo>
                  <a:close/>
                  <a:moveTo>
                    <a:pt x="3107055" y="6668"/>
                  </a:moveTo>
                  <a:lnTo>
                    <a:pt x="3243262" y="6668"/>
                  </a:lnTo>
                  <a:cubicBezTo>
                    <a:pt x="3255645" y="6668"/>
                    <a:pt x="3267075" y="7620"/>
                    <a:pt x="3278505" y="10478"/>
                  </a:cubicBezTo>
                  <a:cubicBezTo>
                    <a:pt x="3289935" y="13335"/>
                    <a:pt x="3299460" y="17145"/>
                    <a:pt x="3308032" y="22860"/>
                  </a:cubicBezTo>
                  <a:cubicBezTo>
                    <a:pt x="3316605" y="28575"/>
                    <a:pt x="3323272" y="35243"/>
                    <a:pt x="3328987" y="44768"/>
                  </a:cubicBezTo>
                  <a:cubicBezTo>
                    <a:pt x="3333750" y="53340"/>
                    <a:pt x="3336607" y="64770"/>
                    <a:pt x="3336607" y="77153"/>
                  </a:cubicBezTo>
                  <a:cubicBezTo>
                    <a:pt x="3336607" y="88583"/>
                    <a:pt x="3334702" y="98108"/>
                    <a:pt x="3330892" y="107633"/>
                  </a:cubicBezTo>
                  <a:cubicBezTo>
                    <a:pt x="3327082" y="116205"/>
                    <a:pt x="3322320" y="123825"/>
                    <a:pt x="3315652" y="130493"/>
                  </a:cubicBezTo>
                  <a:cubicBezTo>
                    <a:pt x="3308985" y="136208"/>
                    <a:pt x="3302317" y="141923"/>
                    <a:pt x="3292792" y="145733"/>
                  </a:cubicBezTo>
                  <a:cubicBezTo>
                    <a:pt x="3284220" y="150495"/>
                    <a:pt x="3274695" y="153353"/>
                    <a:pt x="3263264" y="157163"/>
                  </a:cubicBezTo>
                  <a:cubicBezTo>
                    <a:pt x="3277552" y="176213"/>
                    <a:pt x="3289935" y="192405"/>
                    <a:pt x="3299460" y="205740"/>
                  </a:cubicBezTo>
                  <a:cubicBezTo>
                    <a:pt x="3308985" y="219075"/>
                    <a:pt x="3321367" y="235268"/>
                    <a:pt x="3334702" y="253365"/>
                  </a:cubicBezTo>
                  <a:cubicBezTo>
                    <a:pt x="3340417" y="261938"/>
                    <a:pt x="3346132" y="267653"/>
                    <a:pt x="3350895" y="271463"/>
                  </a:cubicBezTo>
                  <a:cubicBezTo>
                    <a:pt x="3355657" y="275273"/>
                    <a:pt x="3360420" y="278130"/>
                    <a:pt x="3365182" y="280988"/>
                  </a:cubicBezTo>
                  <a:cubicBezTo>
                    <a:pt x="3368992" y="282893"/>
                    <a:pt x="3373755" y="283845"/>
                    <a:pt x="3378517" y="284798"/>
                  </a:cubicBezTo>
                  <a:cubicBezTo>
                    <a:pt x="3384232" y="285750"/>
                    <a:pt x="3388042" y="286703"/>
                    <a:pt x="3391852" y="286703"/>
                  </a:cubicBezTo>
                  <a:lnTo>
                    <a:pt x="3391852" y="302895"/>
                  </a:lnTo>
                  <a:lnTo>
                    <a:pt x="3313747" y="302895"/>
                  </a:lnTo>
                  <a:cubicBezTo>
                    <a:pt x="3296602" y="275273"/>
                    <a:pt x="3280410" y="251460"/>
                    <a:pt x="3266122" y="231458"/>
                  </a:cubicBezTo>
                  <a:cubicBezTo>
                    <a:pt x="3251835" y="211455"/>
                    <a:pt x="3236595" y="190500"/>
                    <a:pt x="3220402" y="169545"/>
                  </a:cubicBezTo>
                  <a:lnTo>
                    <a:pt x="3189922" y="169545"/>
                  </a:lnTo>
                  <a:lnTo>
                    <a:pt x="3189922" y="262890"/>
                  </a:lnTo>
                  <a:cubicBezTo>
                    <a:pt x="3189922" y="267653"/>
                    <a:pt x="3190875" y="271463"/>
                    <a:pt x="3191827" y="275273"/>
                  </a:cubicBezTo>
                  <a:cubicBezTo>
                    <a:pt x="3193732" y="279083"/>
                    <a:pt x="3196589" y="281940"/>
                    <a:pt x="3201352" y="283845"/>
                  </a:cubicBezTo>
                  <a:cubicBezTo>
                    <a:pt x="3204210" y="284798"/>
                    <a:pt x="3208020" y="285750"/>
                    <a:pt x="3214687" y="286703"/>
                  </a:cubicBezTo>
                  <a:cubicBezTo>
                    <a:pt x="3220402" y="287655"/>
                    <a:pt x="3226117" y="287655"/>
                    <a:pt x="3230880" y="287655"/>
                  </a:cubicBezTo>
                  <a:lnTo>
                    <a:pt x="3230880" y="302895"/>
                  </a:lnTo>
                  <a:lnTo>
                    <a:pt x="3107055" y="302895"/>
                  </a:lnTo>
                  <a:lnTo>
                    <a:pt x="3107055" y="287655"/>
                  </a:lnTo>
                  <a:cubicBezTo>
                    <a:pt x="3109912" y="287655"/>
                    <a:pt x="3114675" y="286703"/>
                    <a:pt x="3121342" y="285750"/>
                  </a:cubicBezTo>
                  <a:cubicBezTo>
                    <a:pt x="3128010" y="284798"/>
                    <a:pt x="3131820" y="283845"/>
                    <a:pt x="3134677" y="282893"/>
                  </a:cubicBezTo>
                  <a:cubicBezTo>
                    <a:pt x="3138487" y="280988"/>
                    <a:pt x="3141345" y="278130"/>
                    <a:pt x="3143250" y="275273"/>
                  </a:cubicBezTo>
                  <a:cubicBezTo>
                    <a:pt x="3145155" y="271463"/>
                    <a:pt x="3146107" y="267653"/>
                    <a:pt x="3146107" y="261938"/>
                  </a:cubicBezTo>
                  <a:lnTo>
                    <a:pt x="3146107" y="49530"/>
                  </a:lnTo>
                  <a:cubicBezTo>
                    <a:pt x="3146107" y="44768"/>
                    <a:pt x="3145155" y="40005"/>
                    <a:pt x="3144202" y="36195"/>
                  </a:cubicBezTo>
                  <a:cubicBezTo>
                    <a:pt x="3143250" y="32385"/>
                    <a:pt x="3139439" y="29528"/>
                    <a:pt x="3134677" y="27623"/>
                  </a:cubicBezTo>
                  <a:cubicBezTo>
                    <a:pt x="3130867" y="26670"/>
                    <a:pt x="3127057" y="25718"/>
                    <a:pt x="3121342" y="23813"/>
                  </a:cubicBezTo>
                  <a:cubicBezTo>
                    <a:pt x="3115627" y="22860"/>
                    <a:pt x="3110864" y="21908"/>
                    <a:pt x="3107055" y="21908"/>
                  </a:cubicBezTo>
                  <a:close/>
                  <a:moveTo>
                    <a:pt x="2514600" y="6668"/>
                  </a:moveTo>
                  <a:lnTo>
                    <a:pt x="2636520" y="6668"/>
                  </a:lnTo>
                  <a:lnTo>
                    <a:pt x="2636520" y="21908"/>
                  </a:lnTo>
                  <a:cubicBezTo>
                    <a:pt x="2626042" y="22860"/>
                    <a:pt x="2617470" y="23813"/>
                    <a:pt x="2609850" y="24765"/>
                  </a:cubicBezTo>
                  <a:cubicBezTo>
                    <a:pt x="2603182" y="26670"/>
                    <a:pt x="2599372" y="28575"/>
                    <a:pt x="2599372" y="33338"/>
                  </a:cubicBezTo>
                  <a:cubicBezTo>
                    <a:pt x="2599372" y="35243"/>
                    <a:pt x="2599372" y="37148"/>
                    <a:pt x="2600325" y="39053"/>
                  </a:cubicBezTo>
                  <a:cubicBezTo>
                    <a:pt x="2601277" y="40958"/>
                    <a:pt x="2601277" y="42863"/>
                    <a:pt x="2601277" y="43815"/>
                  </a:cubicBezTo>
                  <a:cubicBezTo>
                    <a:pt x="2606040" y="57150"/>
                    <a:pt x="2614612" y="80010"/>
                    <a:pt x="2626042" y="110490"/>
                  </a:cubicBezTo>
                  <a:cubicBezTo>
                    <a:pt x="2637472" y="140970"/>
                    <a:pt x="2653665" y="184785"/>
                    <a:pt x="2675572" y="241935"/>
                  </a:cubicBezTo>
                  <a:cubicBezTo>
                    <a:pt x="2686050" y="216218"/>
                    <a:pt x="2698432" y="185738"/>
                    <a:pt x="2711767" y="150495"/>
                  </a:cubicBezTo>
                  <a:cubicBezTo>
                    <a:pt x="2725102" y="115253"/>
                    <a:pt x="2734627" y="91440"/>
                    <a:pt x="2739390" y="78105"/>
                  </a:cubicBezTo>
                  <a:cubicBezTo>
                    <a:pt x="2744152" y="65723"/>
                    <a:pt x="2747010" y="57150"/>
                    <a:pt x="2747010" y="51435"/>
                  </a:cubicBezTo>
                  <a:cubicBezTo>
                    <a:pt x="2747962" y="46673"/>
                    <a:pt x="2747962" y="42863"/>
                    <a:pt x="2747962" y="40005"/>
                  </a:cubicBezTo>
                  <a:cubicBezTo>
                    <a:pt x="2747962" y="37148"/>
                    <a:pt x="2747010" y="34290"/>
                    <a:pt x="2744152" y="32385"/>
                  </a:cubicBezTo>
                  <a:cubicBezTo>
                    <a:pt x="2741295" y="30480"/>
                    <a:pt x="2737485" y="28575"/>
                    <a:pt x="2732722" y="26670"/>
                  </a:cubicBezTo>
                  <a:cubicBezTo>
                    <a:pt x="2727960" y="24765"/>
                    <a:pt x="2723197" y="23813"/>
                    <a:pt x="2718435" y="23813"/>
                  </a:cubicBezTo>
                  <a:cubicBezTo>
                    <a:pt x="2713672" y="22860"/>
                    <a:pt x="2708910" y="22860"/>
                    <a:pt x="2704147" y="21908"/>
                  </a:cubicBezTo>
                  <a:lnTo>
                    <a:pt x="2704147" y="6668"/>
                  </a:lnTo>
                  <a:lnTo>
                    <a:pt x="2814637" y="6668"/>
                  </a:lnTo>
                  <a:lnTo>
                    <a:pt x="2814637" y="22860"/>
                  </a:lnTo>
                  <a:lnTo>
                    <a:pt x="2815590" y="22860"/>
                  </a:lnTo>
                  <a:cubicBezTo>
                    <a:pt x="2811780" y="22860"/>
                    <a:pt x="2807970" y="23813"/>
                    <a:pt x="2802255" y="24765"/>
                  </a:cubicBezTo>
                  <a:cubicBezTo>
                    <a:pt x="2797492" y="26670"/>
                    <a:pt x="2792730" y="27623"/>
                    <a:pt x="2789872" y="30480"/>
                  </a:cubicBezTo>
                  <a:cubicBezTo>
                    <a:pt x="2785110" y="33338"/>
                    <a:pt x="2781300" y="37148"/>
                    <a:pt x="2778442" y="41910"/>
                  </a:cubicBezTo>
                  <a:cubicBezTo>
                    <a:pt x="2775585" y="46673"/>
                    <a:pt x="2772727" y="52388"/>
                    <a:pt x="2769870" y="58103"/>
                  </a:cubicBezTo>
                  <a:cubicBezTo>
                    <a:pt x="2760345" y="80010"/>
                    <a:pt x="2747010" y="114300"/>
                    <a:pt x="2727960" y="160973"/>
                  </a:cubicBezTo>
                  <a:cubicBezTo>
                    <a:pt x="2708910" y="207645"/>
                    <a:pt x="2689860" y="256223"/>
                    <a:pt x="2670810" y="306705"/>
                  </a:cubicBezTo>
                  <a:lnTo>
                    <a:pt x="2653665" y="306705"/>
                  </a:lnTo>
                  <a:cubicBezTo>
                    <a:pt x="2633662" y="253365"/>
                    <a:pt x="2614612" y="200978"/>
                    <a:pt x="2595562" y="151448"/>
                  </a:cubicBezTo>
                  <a:cubicBezTo>
                    <a:pt x="2576512" y="101918"/>
                    <a:pt x="2564130" y="67628"/>
                    <a:pt x="2557462" y="50483"/>
                  </a:cubicBezTo>
                  <a:cubicBezTo>
                    <a:pt x="2555557" y="45720"/>
                    <a:pt x="2553652" y="42863"/>
                    <a:pt x="2550795" y="39053"/>
                  </a:cubicBezTo>
                  <a:cubicBezTo>
                    <a:pt x="2547937" y="36195"/>
                    <a:pt x="2544127" y="32385"/>
                    <a:pt x="2539365" y="29528"/>
                  </a:cubicBezTo>
                  <a:cubicBezTo>
                    <a:pt x="2535555" y="27623"/>
                    <a:pt x="2531745" y="25718"/>
                    <a:pt x="2526982" y="23813"/>
                  </a:cubicBezTo>
                  <a:cubicBezTo>
                    <a:pt x="2522220" y="22860"/>
                    <a:pt x="2518410" y="21908"/>
                    <a:pt x="2514600" y="21908"/>
                  </a:cubicBezTo>
                  <a:close/>
                  <a:moveTo>
                    <a:pt x="2038350" y="6668"/>
                  </a:moveTo>
                  <a:lnTo>
                    <a:pt x="2122170" y="6668"/>
                  </a:lnTo>
                  <a:lnTo>
                    <a:pt x="2287905" y="232410"/>
                  </a:lnTo>
                  <a:lnTo>
                    <a:pt x="2287905" y="91440"/>
                  </a:lnTo>
                  <a:cubicBezTo>
                    <a:pt x="2287905" y="74295"/>
                    <a:pt x="2286952" y="60960"/>
                    <a:pt x="2285047" y="51435"/>
                  </a:cubicBezTo>
                  <a:cubicBezTo>
                    <a:pt x="2283142" y="41910"/>
                    <a:pt x="2279332" y="36195"/>
                    <a:pt x="2275522" y="33338"/>
                  </a:cubicBezTo>
                  <a:cubicBezTo>
                    <a:pt x="2271712" y="30480"/>
                    <a:pt x="2265045" y="27623"/>
                    <a:pt x="2256472" y="25718"/>
                  </a:cubicBezTo>
                  <a:cubicBezTo>
                    <a:pt x="2247900" y="22860"/>
                    <a:pt x="2241232" y="21908"/>
                    <a:pt x="2236470" y="21908"/>
                  </a:cubicBezTo>
                  <a:lnTo>
                    <a:pt x="2236470" y="6668"/>
                  </a:lnTo>
                  <a:lnTo>
                    <a:pt x="2356485" y="6668"/>
                  </a:lnTo>
                  <a:lnTo>
                    <a:pt x="2356485" y="22860"/>
                  </a:lnTo>
                  <a:lnTo>
                    <a:pt x="2358390" y="22860"/>
                  </a:lnTo>
                  <a:cubicBezTo>
                    <a:pt x="2354580" y="22860"/>
                    <a:pt x="2348865" y="23813"/>
                    <a:pt x="2340292" y="25718"/>
                  </a:cubicBezTo>
                  <a:cubicBezTo>
                    <a:pt x="2332672" y="27623"/>
                    <a:pt x="2326005" y="30480"/>
                    <a:pt x="2323147" y="32385"/>
                  </a:cubicBezTo>
                  <a:cubicBezTo>
                    <a:pt x="2318385" y="36195"/>
                    <a:pt x="2314575" y="42863"/>
                    <a:pt x="2312670" y="52388"/>
                  </a:cubicBezTo>
                  <a:cubicBezTo>
                    <a:pt x="2310765" y="61913"/>
                    <a:pt x="2309812" y="75248"/>
                    <a:pt x="2309812" y="89535"/>
                  </a:cubicBezTo>
                  <a:lnTo>
                    <a:pt x="2309812" y="306705"/>
                  </a:lnTo>
                  <a:lnTo>
                    <a:pt x="2291715" y="306705"/>
                  </a:lnTo>
                  <a:lnTo>
                    <a:pt x="2112645" y="64770"/>
                  </a:lnTo>
                  <a:lnTo>
                    <a:pt x="2112645" y="217170"/>
                  </a:lnTo>
                  <a:cubicBezTo>
                    <a:pt x="2112645" y="234315"/>
                    <a:pt x="2113597" y="247650"/>
                    <a:pt x="2115502" y="256223"/>
                  </a:cubicBezTo>
                  <a:cubicBezTo>
                    <a:pt x="2117407" y="265748"/>
                    <a:pt x="2121217" y="271463"/>
                    <a:pt x="2125027" y="276225"/>
                  </a:cubicBezTo>
                  <a:cubicBezTo>
                    <a:pt x="2127885" y="279083"/>
                    <a:pt x="2134552" y="281940"/>
                    <a:pt x="2145030" y="284798"/>
                  </a:cubicBezTo>
                  <a:cubicBezTo>
                    <a:pt x="2154555" y="287655"/>
                    <a:pt x="2161222" y="288608"/>
                    <a:pt x="2165032" y="288608"/>
                  </a:cubicBezTo>
                  <a:lnTo>
                    <a:pt x="2165032" y="303848"/>
                  </a:lnTo>
                  <a:lnTo>
                    <a:pt x="2044065" y="303848"/>
                  </a:lnTo>
                  <a:lnTo>
                    <a:pt x="2044065" y="288608"/>
                  </a:lnTo>
                  <a:cubicBezTo>
                    <a:pt x="2047875" y="288608"/>
                    <a:pt x="2053590" y="286703"/>
                    <a:pt x="2063115" y="284798"/>
                  </a:cubicBezTo>
                  <a:cubicBezTo>
                    <a:pt x="2071687" y="281940"/>
                    <a:pt x="2077402" y="280035"/>
                    <a:pt x="2079307" y="278130"/>
                  </a:cubicBezTo>
                  <a:cubicBezTo>
                    <a:pt x="2084070" y="274320"/>
                    <a:pt x="2087880" y="268605"/>
                    <a:pt x="2088832" y="260033"/>
                  </a:cubicBezTo>
                  <a:cubicBezTo>
                    <a:pt x="2090737" y="252413"/>
                    <a:pt x="2091690" y="238125"/>
                    <a:pt x="2091690" y="219075"/>
                  </a:cubicBezTo>
                  <a:lnTo>
                    <a:pt x="2091690" y="73343"/>
                  </a:lnTo>
                  <a:cubicBezTo>
                    <a:pt x="2091690" y="66675"/>
                    <a:pt x="2090737" y="60960"/>
                    <a:pt x="2087880" y="54293"/>
                  </a:cubicBezTo>
                  <a:cubicBezTo>
                    <a:pt x="2085975" y="47625"/>
                    <a:pt x="2083117" y="42863"/>
                    <a:pt x="2079307" y="39053"/>
                  </a:cubicBezTo>
                  <a:cubicBezTo>
                    <a:pt x="2074545" y="34290"/>
                    <a:pt x="2067877" y="30480"/>
                    <a:pt x="2059305" y="27623"/>
                  </a:cubicBezTo>
                  <a:cubicBezTo>
                    <a:pt x="2050732" y="24765"/>
                    <a:pt x="2044065" y="22860"/>
                    <a:pt x="2038350" y="21908"/>
                  </a:cubicBezTo>
                  <a:close/>
                  <a:moveTo>
                    <a:pt x="1906905" y="6668"/>
                  </a:moveTo>
                  <a:lnTo>
                    <a:pt x="2027872" y="6668"/>
                  </a:lnTo>
                  <a:lnTo>
                    <a:pt x="2027872" y="22860"/>
                  </a:lnTo>
                  <a:lnTo>
                    <a:pt x="2025967" y="22860"/>
                  </a:lnTo>
                  <a:cubicBezTo>
                    <a:pt x="2022157" y="22860"/>
                    <a:pt x="2016442" y="23813"/>
                    <a:pt x="2008822" y="25718"/>
                  </a:cubicBezTo>
                  <a:cubicBezTo>
                    <a:pt x="2001202" y="27623"/>
                    <a:pt x="1995487" y="29528"/>
                    <a:pt x="1990725" y="32385"/>
                  </a:cubicBezTo>
                  <a:cubicBezTo>
                    <a:pt x="1985962" y="35243"/>
                    <a:pt x="1983105" y="41910"/>
                    <a:pt x="1981200" y="52388"/>
                  </a:cubicBezTo>
                  <a:cubicBezTo>
                    <a:pt x="1979295" y="62865"/>
                    <a:pt x="1978342" y="74295"/>
                    <a:pt x="1978342" y="88583"/>
                  </a:cubicBezTo>
                  <a:lnTo>
                    <a:pt x="1978342" y="217170"/>
                  </a:lnTo>
                  <a:cubicBezTo>
                    <a:pt x="1978342" y="233363"/>
                    <a:pt x="1974532" y="247650"/>
                    <a:pt x="1967865" y="260033"/>
                  </a:cubicBezTo>
                  <a:cubicBezTo>
                    <a:pt x="1961197" y="272415"/>
                    <a:pt x="1951672" y="281940"/>
                    <a:pt x="1941195" y="289560"/>
                  </a:cubicBezTo>
                  <a:cubicBezTo>
                    <a:pt x="1929765" y="297180"/>
                    <a:pt x="1918335" y="302895"/>
                    <a:pt x="1906905" y="305753"/>
                  </a:cubicBezTo>
                  <a:cubicBezTo>
                    <a:pt x="1894522" y="308610"/>
                    <a:pt x="1883092" y="310515"/>
                    <a:pt x="1871662" y="310515"/>
                  </a:cubicBezTo>
                  <a:cubicBezTo>
                    <a:pt x="1853565" y="310515"/>
                    <a:pt x="1838325" y="308610"/>
                    <a:pt x="1824037" y="303848"/>
                  </a:cubicBezTo>
                  <a:cubicBezTo>
                    <a:pt x="1809750" y="299085"/>
                    <a:pt x="1798320" y="293370"/>
                    <a:pt x="1788795" y="284798"/>
                  </a:cubicBezTo>
                  <a:cubicBezTo>
                    <a:pt x="1779270" y="277178"/>
                    <a:pt x="1772602" y="267653"/>
                    <a:pt x="1767840" y="258128"/>
                  </a:cubicBezTo>
                  <a:cubicBezTo>
                    <a:pt x="1763077" y="247650"/>
                    <a:pt x="1761172" y="237173"/>
                    <a:pt x="1761172" y="225743"/>
                  </a:cubicBezTo>
                  <a:lnTo>
                    <a:pt x="1761172" y="51435"/>
                  </a:lnTo>
                  <a:cubicBezTo>
                    <a:pt x="1761172" y="46673"/>
                    <a:pt x="1760220" y="42863"/>
                    <a:pt x="1758315" y="39053"/>
                  </a:cubicBezTo>
                  <a:cubicBezTo>
                    <a:pt x="1756410" y="36195"/>
                    <a:pt x="1753552" y="32385"/>
                    <a:pt x="1748790" y="29528"/>
                  </a:cubicBezTo>
                  <a:cubicBezTo>
                    <a:pt x="1744980" y="27623"/>
                    <a:pt x="1741170" y="25718"/>
                    <a:pt x="1735455" y="24765"/>
                  </a:cubicBezTo>
                  <a:cubicBezTo>
                    <a:pt x="1729740" y="23813"/>
                    <a:pt x="1725930" y="22860"/>
                    <a:pt x="1722120" y="22860"/>
                  </a:cubicBezTo>
                  <a:lnTo>
                    <a:pt x="1722120" y="7620"/>
                  </a:lnTo>
                  <a:lnTo>
                    <a:pt x="1844040" y="7620"/>
                  </a:lnTo>
                  <a:lnTo>
                    <a:pt x="1844040" y="22860"/>
                  </a:lnTo>
                  <a:cubicBezTo>
                    <a:pt x="1840230" y="22860"/>
                    <a:pt x="1835467" y="23813"/>
                    <a:pt x="1829752" y="24765"/>
                  </a:cubicBezTo>
                  <a:cubicBezTo>
                    <a:pt x="1824037" y="25718"/>
                    <a:pt x="1819275" y="26670"/>
                    <a:pt x="1817370" y="27623"/>
                  </a:cubicBezTo>
                  <a:cubicBezTo>
                    <a:pt x="1812607" y="29528"/>
                    <a:pt x="1809750" y="32385"/>
                    <a:pt x="1807845" y="36195"/>
                  </a:cubicBezTo>
                  <a:cubicBezTo>
                    <a:pt x="1805940" y="40005"/>
                    <a:pt x="1805940" y="44768"/>
                    <a:pt x="1805940" y="48578"/>
                  </a:cubicBezTo>
                  <a:lnTo>
                    <a:pt x="1805940" y="211455"/>
                  </a:lnTo>
                  <a:cubicBezTo>
                    <a:pt x="1805940" y="219075"/>
                    <a:pt x="1806892" y="227648"/>
                    <a:pt x="1808797" y="236220"/>
                  </a:cubicBezTo>
                  <a:cubicBezTo>
                    <a:pt x="1810702" y="244793"/>
                    <a:pt x="1813560" y="253365"/>
                    <a:pt x="1819275" y="260033"/>
                  </a:cubicBezTo>
                  <a:cubicBezTo>
                    <a:pt x="1824990" y="267653"/>
                    <a:pt x="1832610" y="274320"/>
                    <a:pt x="1841182" y="279083"/>
                  </a:cubicBezTo>
                  <a:cubicBezTo>
                    <a:pt x="1850707" y="283845"/>
                    <a:pt x="1863090" y="286703"/>
                    <a:pt x="1879282" y="286703"/>
                  </a:cubicBezTo>
                  <a:cubicBezTo>
                    <a:pt x="1894522" y="286703"/>
                    <a:pt x="1907857" y="284798"/>
                    <a:pt x="1917382" y="279083"/>
                  </a:cubicBezTo>
                  <a:cubicBezTo>
                    <a:pt x="1927860" y="274320"/>
                    <a:pt x="1936432" y="267653"/>
                    <a:pt x="1942147" y="260033"/>
                  </a:cubicBezTo>
                  <a:cubicBezTo>
                    <a:pt x="1947862" y="252413"/>
                    <a:pt x="1951672" y="244793"/>
                    <a:pt x="1954530" y="236220"/>
                  </a:cubicBezTo>
                  <a:cubicBezTo>
                    <a:pt x="1956435" y="227648"/>
                    <a:pt x="1958340" y="220028"/>
                    <a:pt x="1958340" y="211455"/>
                  </a:cubicBezTo>
                  <a:lnTo>
                    <a:pt x="1958340" y="90488"/>
                  </a:lnTo>
                  <a:cubicBezTo>
                    <a:pt x="1958340" y="75248"/>
                    <a:pt x="1957387" y="62865"/>
                    <a:pt x="1955482" y="52388"/>
                  </a:cubicBezTo>
                  <a:cubicBezTo>
                    <a:pt x="1953577" y="42863"/>
                    <a:pt x="1949767" y="36195"/>
                    <a:pt x="1945957" y="33338"/>
                  </a:cubicBezTo>
                  <a:cubicBezTo>
                    <a:pt x="1941195" y="29528"/>
                    <a:pt x="1934527" y="27623"/>
                    <a:pt x="1925955" y="24765"/>
                  </a:cubicBezTo>
                  <a:cubicBezTo>
                    <a:pt x="1917382" y="22860"/>
                    <a:pt x="1910715" y="21908"/>
                    <a:pt x="1906905" y="21908"/>
                  </a:cubicBezTo>
                  <a:close/>
                  <a:moveTo>
                    <a:pt x="972503" y="6668"/>
                  </a:moveTo>
                  <a:lnTo>
                    <a:pt x="1056323" y="6668"/>
                  </a:lnTo>
                  <a:lnTo>
                    <a:pt x="1222058" y="232410"/>
                  </a:lnTo>
                  <a:lnTo>
                    <a:pt x="1222058" y="91440"/>
                  </a:lnTo>
                  <a:cubicBezTo>
                    <a:pt x="1222058" y="74295"/>
                    <a:pt x="1221105" y="60960"/>
                    <a:pt x="1219200" y="51435"/>
                  </a:cubicBezTo>
                  <a:cubicBezTo>
                    <a:pt x="1217295" y="41910"/>
                    <a:pt x="1213485" y="36195"/>
                    <a:pt x="1209675" y="33338"/>
                  </a:cubicBezTo>
                  <a:cubicBezTo>
                    <a:pt x="1205865" y="30480"/>
                    <a:pt x="1199198" y="27623"/>
                    <a:pt x="1190625" y="25718"/>
                  </a:cubicBezTo>
                  <a:cubicBezTo>
                    <a:pt x="1182053" y="22860"/>
                    <a:pt x="1175385" y="21908"/>
                    <a:pt x="1170623" y="21908"/>
                  </a:cubicBezTo>
                  <a:lnTo>
                    <a:pt x="1170623" y="6668"/>
                  </a:lnTo>
                  <a:lnTo>
                    <a:pt x="1290638" y="6668"/>
                  </a:lnTo>
                  <a:lnTo>
                    <a:pt x="1290638" y="22860"/>
                  </a:lnTo>
                  <a:lnTo>
                    <a:pt x="1291590" y="22860"/>
                  </a:lnTo>
                  <a:cubicBezTo>
                    <a:pt x="1287780" y="22860"/>
                    <a:pt x="1282065" y="23813"/>
                    <a:pt x="1273493" y="25718"/>
                  </a:cubicBezTo>
                  <a:cubicBezTo>
                    <a:pt x="1264920" y="27623"/>
                    <a:pt x="1259205" y="30480"/>
                    <a:pt x="1256348" y="32385"/>
                  </a:cubicBezTo>
                  <a:cubicBezTo>
                    <a:pt x="1251585" y="36195"/>
                    <a:pt x="1247775" y="42863"/>
                    <a:pt x="1245870" y="52388"/>
                  </a:cubicBezTo>
                  <a:cubicBezTo>
                    <a:pt x="1243965" y="61913"/>
                    <a:pt x="1243013" y="75248"/>
                    <a:pt x="1243013" y="89535"/>
                  </a:cubicBezTo>
                  <a:lnTo>
                    <a:pt x="1243013" y="306705"/>
                  </a:lnTo>
                  <a:lnTo>
                    <a:pt x="1224915" y="306705"/>
                  </a:lnTo>
                  <a:lnTo>
                    <a:pt x="1045845" y="64770"/>
                  </a:lnTo>
                  <a:lnTo>
                    <a:pt x="1045845" y="217170"/>
                  </a:lnTo>
                  <a:cubicBezTo>
                    <a:pt x="1045845" y="234315"/>
                    <a:pt x="1046798" y="247650"/>
                    <a:pt x="1048703" y="256223"/>
                  </a:cubicBezTo>
                  <a:cubicBezTo>
                    <a:pt x="1050608" y="265748"/>
                    <a:pt x="1054418" y="271463"/>
                    <a:pt x="1058228" y="276225"/>
                  </a:cubicBezTo>
                  <a:cubicBezTo>
                    <a:pt x="1061085" y="279083"/>
                    <a:pt x="1067753" y="281940"/>
                    <a:pt x="1078230" y="284798"/>
                  </a:cubicBezTo>
                  <a:cubicBezTo>
                    <a:pt x="1087755" y="287655"/>
                    <a:pt x="1094423" y="288608"/>
                    <a:pt x="1098233" y="288608"/>
                  </a:cubicBezTo>
                  <a:lnTo>
                    <a:pt x="1098233" y="303848"/>
                  </a:lnTo>
                  <a:lnTo>
                    <a:pt x="977265" y="303848"/>
                  </a:lnTo>
                  <a:lnTo>
                    <a:pt x="977265" y="288608"/>
                  </a:lnTo>
                  <a:cubicBezTo>
                    <a:pt x="981075" y="288608"/>
                    <a:pt x="986790" y="286703"/>
                    <a:pt x="996315" y="284798"/>
                  </a:cubicBezTo>
                  <a:cubicBezTo>
                    <a:pt x="1004888" y="281940"/>
                    <a:pt x="1010603" y="280035"/>
                    <a:pt x="1012508" y="278130"/>
                  </a:cubicBezTo>
                  <a:cubicBezTo>
                    <a:pt x="1017270" y="274320"/>
                    <a:pt x="1021080" y="268605"/>
                    <a:pt x="1022033" y="260033"/>
                  </a:cubicBezTo>
                  <a:cubicBezTo>
                    <a:pt x="1023938" y="252413"/>
                    <a:pt x="1024890" y="238125"/>
                    <a:pt x="1024890" y="219075"/>
                  </a:cubicBezTo>
                  <a:lnTo>
                    <a:pt x="1024890" y="73343"/>
                  </a:lnTo>
                  <a:cubicBezTo>
                    <a:pt x="1024890" y="66675"/>
                    <a:pt x="1023938" y="60960"/>
                    <a:pt x="1022033" y="54293"/>
                  </a:cubicBezTo>
                  <a:cubicBezTo>
                    <a:pt x="1020128" y="47625"/>
                    <a:pt x="1017270" y="42863"/>
                    <a:pt x="1013460" y="39053"/>
                  </a:cubicBezTo>
                  <a:cubicBezTo>
                    <a:pt x="1008698" y="34290"/>
                    <a:pt x="1002030" y="30480"/>
                    <a:pt x="993458" y="27623"/>
                  </a:cubicBezTo>
                  <a:cubicBezTo>
                    <a:pt x="984885" y="24765"/>
                    <a:pt x="978218" y="22860"/>
                    <a:pt x="972503" y="21908"/>
                  </a:cubicBezTo>
                  <a:close/>
                  <a:moveTo>
                    <a:pt x="687705" y="6668"/>
                  </a:moveTo>
                  <a:lnTo>
                    <a:pt x="798195" y="6668"/>
                  </a:lnTo>
                  <a:lnTo>
                    <a:pt x="798195" y="21908"/>
                  </a:lnTo>
                  <a:cubicBezTo>
                    <a:pt x="798195" y="21908"/>
                    <a:pt x="797243" y="21908"/>
                    <a:pt x="795338" y="21908"/>
                  </a:cubicBezTo>
                  <a:cubicBezTo>
                    <a:pt x="794385" y="21908"/>
                    <a:pt x="792480" y="21908"/>
                    <a:pt x="790575" y="21908"/>
                  </a:cubicBezTo>
                  <a:cubicBezTo>
                    <a:pt x="788670" y="21908"/>
                    <a:pt x="786765" y="21908"/>
                    <a:pt x="784860" y="22860"/>
                  </a:cubicBezTo>
                  <a:cubicBezTo>
                    <a:pt x="782955" y="22860"/>
                    <a:pt x="780098" y="23813"/>
                    <a:pt x="777240" y="23813"/>
                  </a:cubicBezTo>
                  <a:cubicBezTo>
                    <a:pt x="772478" y="24765"/>
                    <a:pt x="767715" y="26670"/>
                    <a:pt x="762000" y="29528"/>
                  </a:cubicBezTo>
                  <a:cubicBezTo>
                    <a:pt x="757238" y="32385"/>
                    <a:pt x="752475" y="35243"/>
                    <a:pt x="749618" y="39053"/>
                  </a:cubicBezTo>
                  <a:cubicBezTo>
                    <a:pt x="735330" y="55245"/>
                    <a:pt x="720090" y="72390"/>
                    <a:pt x="704850" y="89535"/>
                  </a:cubicBezTo>
                  <a:cubicBezTo>
                    <a:pt x="689610" y="106680"/>
                    <a:pt x="673418" y="122873"/>
                    <a:pt x="658178" y="137160"/>
                  </a:cubicBezTo>
                  <a:cubicBezTo>
                    <a:pt x="679133" y="160973"/>
                    <a:pt x="696278" y="181928"/>
                    <a:pt x="710565" y="199073"/>
                  </a:cubicBezTo>
                  <a:cubicBezTo>
                    <a:pt x="724853" y="216218"/>
                    <a:pt x="739140" y="234315"/>
                    <a:pt x="754380" y="254318"/>
                  </a:cubicBezTo>
                  <a:cubicBezTo>
                    <a:pt x="760095" y="261938"/>
                    <a:pt x="765810" y="267653"/>
                    <a:pt x="772478" y="272415"/>
                  </a:cubicBezTo>
                  <a:cubicBezTo>
                    <a:pt x="778193" y="277178"/>
                    <a:pt x="783908" y="280035"/>
                    <a:pt x="787718" y="282893"/>
                  </a:cubicBezTo>
                  <a:cubicBezTo>
                    <a:pt x="791528" y="284798"/>
                    <a:pt x="795338" y="285750"/>
                    <a:pt x="801053" y="286703"/>
                  </a:cubicBezTo>
                  <a:cubicBezTo>
                    <a:pt x="806768" y="287655"/>
                    <a:pt x="810578" y="288608"/>
                    <a:pt x="814388" y="288608"/>
                  </a:cubicBezTo>
                  <a:lnTo>
                    <a:pt x="814388" y="302895"/>
                  </a:lnTo>
                  <a:lnTo>
                    <a:pt x="813435" y="302895"/>
                  </a:lnTo>
                  <a:lnTo>
                    <a:pt x="730568" y="302895"/>
                  </a:lnTo>
                  <a:cubicBezTo>
                    <a:pt x="714375" y="278130"/>
                    <a:pt x="697230" y="253365"/>
                    <a:pt x="677228" y="229553"/>
                  </a:cubicBezTo>
                  <a:cubicBezTo>
                    <a:pt x="657225" y="204788"/>
                    <a:pt x="637223" y="181928"/>
                    <a:pt x="616268" y="159068"/>
                  </a:cubicBezTo>
                  <a:lnTo>
                    <a:pt x="610553" y="159068"/>
                  </a:lnTo>
                  <a:lnTo>
                    <a:pt x="610553" y="261938"/>
                  </a:lnTo>
                  <a:cubicBezTo>
                    <a:pt x="610553" y="266700"/>
                    <a:pt x="611505" y="270510"/>
                    <a:pt x="613410" y="274320"/>
                  </a:cubicBezTo>
                  <a:cubicBezTo>
                    <a:pt x="615315" y="278130"/>
                    <a:pt x="618173" y="280988"/>
                    <a:pt x="622935" y="282893"/>
                  </a:cubicBezTo>
                  <a:cubicBezTo>
                    <a:pt x="624840" y="283845"/>
                    <a:pt x="629603" y="284798"/>
                    <a:pt x="635318" y="286703"/>
                  </a:cubicBezTo>
                  <a:cubicBezTo>
                    <a:pt x="641033" y="287655"/>
                    <a:pt x="645795" y="288608"/>
                    <a:pt x="650558" y="288608"/>
                  </a:cubicBezTo>
                  <a:lnTo>
                    <a:pt x="650558" y="303848"/>
                  </a:lnTo>
                  <a:lnTo>
                    <a:pt x="528638" y="303848"/>
                  </a:lnTo>
                  <a:lnTo>
                    <a:pt x="528638" y="288608"/>
                  </a:lnTo>
                  <a:cubicBezTo>
                    <a:pt x="531495" y="288608"/>
                    <a:pt x="536258" y="287655"/>
                    <a:pt x="542925" y="287655"/>
                  </a:cubicBezTo>
                  <a:cubicBezTo>
                    <a:pt x="548640" y="286703"/>
                    <a:pt x="553403" y="286703"/>
                    <a:pt x="556260" y="284798"/>
                  </a:cubicBezTo>
                  <a:cubicBezTo>
                    <a:pt x="560070" y="282893"/>
                    <a:pt x="563880" y="280035"/>
                    <a:pt x="565785" y="277178"/>
                  </a:cubicBezTo>
                  <a:cubicBezTo>
                    <a:pt x="567690" y="273368"/>
                    <a:pt x="568643" y="269558"/>
                    <a:pt x="568643" y="264795"/>
                  </a:cubicBezTo>
                  <a:lnTo>
                    <a:pt x="568643" y="51435"/>
                  </a:lnTo>
                  <a:cubicBezTo>
                    <a:pt x="568643" y="46673"/>
                    <a:pt x="567690" y="42863"/>
                    <a:pt x="565785" y="39053"/>
                  </a:cubicBezTo>
                  <a:cubicBezTo>
                    <a:pt x="563880" y="35243"/>
                    <a:pt x="561023" y="32385"/>
                    <a:pt x="556260" y="30480"/>
                  </a:cubicBezTo>
                  <a:cubicBezTo>
                    <a:pt x="552450" y="28575"/>
                    <a:pt x="547688" y="26670"/>
                    <a:pt x="542925" y="25718"/>
                  </a:cubicBezTo>
                  <a:cubicBezTo>
                    <a:pt x="538163" y="24765"/>
                    <a:pt x="533400" y="23813"/>
                    <a:pt x="529590" y="22860"/>
                  </a:cubicBezTo>
                  <a:lnTo>
                    <a:pt x="529590" y="7620"/>
                  </a:lnTo>
                  <a:lnTo>
                    <a:pt x="651510" y="7620"/>
                  </a:lnTo>
                  <a:lnTo>
                    <a:pt x="651510" y="22860"/>
                  </a:lnTo>
                  <a:cubicBezTo>
                    <a:pt x="647700" y="22860"/>
                    <a:pt x="642938" y="23813"/>
                    <a:pt x="637223" y="24765"/>
                  </a:cubicBezTo>
                  <a:cubicBezTo>
                    <a:pt x="631508" y="25718"/>
                    <a:pt x="627698" y="26670"/>
                    <a:pt x="624840" y="27623"/>
                  </a:cubicBezTo>
                  <a:cubicBezTo>
                    <a:pt x="620078" y="29528"/>
                    <a:pt x="617220" y="32385"/>
                    <a:pt x="615315" y="36195"/>
                  </a:cubicBezTo>
                  <a:cubicBezTo>
                    <a:pt x="613410" y="40005"/>
                    <a:pt x="612458" y="44768"/>
                    <a:pt x="612458" y="48578"/>
                  </a:cubicBezTo>
                  <a:lnTo>
                    <a:pt x="612458" y="150495"/>
                  </a:lnTo>
                  <a:lnTo>
                    <a:pt x="616268" y="150495"/>
                  </a:lnTo>
                  <a:cubicBezTo>
                    <a:pt x="628650" y="140018"/>
                    <a:pt x="641033" y="128588"/>
                    <a:pt x="653415" y="117158"/>
                  </a:cubicBezTo>
                  <a:cubicBezTo>
                    <a:pt x="665798" y="105728"/>
                    <a:pt x="676275" y="94298"/>
                    <a:pt x="686753" y="82868"/>
                  </a:cubicBezTo>
                  <a:cubicBezTo>
                    <a:pt x="697230" y="70485"/>
                    <a:pt x="705803" y="60008"/>
                    <a:pt x="710565" y="52388"/>
                  </a:cubicBezTo>
                  <a:cubicBezTo>
                    <a:pt x="715328" y="44768"/>
                    <a:pt x="718185" y="38100"/>
                    <a:pt x="718185" y="32385"/>
                  </a:cubicBezTo>
                  <a:cubicBezTo>
                    <a:pt x="718185" y="30480"/>
                    <a:pt x="717233" y="28575"/>
                    <a:pt x="714375" y="27623"/>
                  </a:cubicBezTo>
                  <a:cubicBezTo>
                    <a:pt x="711518" y="26670"/>
                    <a:pt x="708660" y="24765"/>
                    <a:pt x="705803" y="24765"/>
                  </a:cubicBezTo>
                  <a:cubicBezTo>
                    <a:pt x="701993" y="23813"/>
                    <a:pt x="698183" y="23813"/>
                    <a:pt x="695325" y="22860"/>
                  </a:cubicBezTo>
                  <a:cubicBezTo>
                    <a:pt x="692468" y="22860"/>
                    <a:pt x="689610" y="22860"/>
                    <a:pt x="687705" y="21908"/>
                  </a:cubicBezTo>
                  <a:close/>
                  <a:moveTo>
                    <a:pt x="0" y="6668"/>
                  </a:moveTo>
                  <a:lnTo>
                    <a:pt x="134302" y="6668"/>
                  </a:lnTo>
                  <a:cubicBezTo>
                    <a:pt x="161925" y="6668"/>
                    <a:pt x="183832" y="13335"/>
                    <a:pt x="200977" y="26670"/>
                  </a:cubicBezTo>
                  <a:cubicBezTo>
                    <a:pt x="218122" y="40958"/>
                    <a:pt x="226695" y="59055"/>
                    <a:pt x="226695" y="80963"/>
                  </a:cubicBezTo>
                  <a:cubicBezTo>
                    <a:pt x="226695" y="96203"/>
                    <a:pt x="223837" y="110490"/>
                    <a:pt x="217170" y="121920"/>
                  </a:cubicBezTo>
                  <a:cubicBezTo>
                    <a:pt x="211455" y="134303"/>
                    <a:pt x="202882" y="143828"/>
                    <a:pt x="192405" y="151448"/>
                  </a:cubicBezTo>
                  <a:cubicBezTo>
                    <a:pt x="181927" y="159068"/>
                    <a:pt x="170497" y="164783"/>
                    <a:pt x="158115" y="168593"/>
                  </a:cubicBezTo>
                  <a:cubicBezTo>
                    <a:pt x="145732" y="172403"/>
                    <a:pt x="132397" y="174308"/>
                    <a:pt x="118110" y="174308"/>
                  </a:cubicBezTo>
                  <a:lnTo>
                    <a:pt x="84772" y="174308"/>
                  </a:lnTo>
                  <a:lnTo>
                    <a:pt x="84772" y="263843"/>
                  </a:lnTo>
                  <a:cubicBezTo>
                    <a:pt x="84772" y="268605"/>
                    <a:pt x="85725" y="273368"/>
                    <a:pt x="87630" y="276225"/>
                  </a:cubicBezTo>
                  <a:cubicBezTo>
                    <a:pt x="89535" y="280035"/>
                    <a:pt x="92392" y="282893"/>
                    <a:pt x="97155" y="284798"/>
                  </a:cubicBezTo>
                  <a:cubicBezTo>
                    <a:pt x="100012" y="285750"/>
                    <a:pt x="103822" y="286703"/>
                    <a:pt x="110490" y="287655"/>
                  </a:cubicBezTo>
                  <a:cubicBezTo>
                    <a:pt x="117157" y="288608"/>
                    <a:pt x="122872" y="288608"/>
                    <a:pt x="127635" y="289560"/>
                  </a:cubicBezTo>
                  <a:lnTo>
                    <a:pt x="127635" y="304800"/>
                  </a:lnTo>
                  <a:lnTo>
                    <a:pt x="952" y="304800"/>
                  </a:lnTo>
                  <a:lnTo>
                    <a:pt x="952" y="289560"/>
                  </a:lnTo>
                  <a:cubicBezTo>
                    <a:pt x="3810" y="289560"/>
                    <a:pt x="8572" y="288608"/>
                    <a:pt x="15240" y="287655"/>
                  </a:cubicBezTo>
                  <a:cubicBezTo>
                    <a:pt x="21907" y="286703"/>
                    <a:pt x="25717" y="285750"/>
                    <a:pt x="28575" y="284798"/>
                  </a:cubicBezTo>
                  <a:cubicBezTo>
                    <a:pt x="32385" y="282893"/>
                    <a:pt x="35242" y="280035"/>
                    <a:pt x="37147" y="277178"/>
                  </a:cubicBezTo>
                  <a:cubicBezTo>
                    <a:pt x="39052" y="273368"/>
                    <a:pt x="40005" y="269558"/>
                    <a:pt x="40005" y="263843"/>
                  </a:cubicBezTo>
                  <a:lnTo>
                    <a:pt x="40005" y="49530"/>
                  </a:lnTo>
                  <a:cubicBezTo>
                    <a:pt x="40005" y="44768"/>
                    <a:pt x="39052" y="40005"/>
                    <a:pt x="38100" y="36195"/>
                  </a:cubicBezTo>
                  <a:cubicBezTo>
                    <a:pt x="37147" y="32385"/>
                    <a:pt x="33337" y="29528"/>
                    <a:pt x="28575" y="27623"/>
                  </a:cubicBezTo>
                  <a:cubicBezTo>
                    <a:pt x="23812" y="25718"/>
                    <a:pt x="18097" y="24765"/>
                    <a:pt x="13335" y="23813"/>
                  </a:cubicBezTo>
                  <a:cubicBezTo>
                    <a:pt x="8572" y="22860"/>
                    <a:pt x="3810" y="22860"/>
                    <a:pt x="0" y="21908"/>
                  </a:cubicBezTo>
                  <a:close/>
                  <a:moveTo>
                    <a:pt x="2824163" y="5715"/>
                  </a:moveTo>
                  <a:lnTo>
                    <a:pt x="3052763" y="5715"/>
                  </a:lnTo>
                  <a:lnTo>
                    <a:pt x="3052763" y="76200"/>
                  </a:lnTo>
                  <a:lnTo>
                    <a:pt x="3037523" y="76200"/>
                  </a:lnTo>
                  <a:cubicBezTo>
                    <a:pt x="3034665" y="65722"/>
                    <a:pt x="3028950" y="55245"/>
                    <a:pt x="3019425" y="42862"/>
                  </a:cubicBezTo>
                  <a:cubicBezTo>
                    <a:pt x="3009900" y="31432"/>
                    <a:pt x="3001328" y="24765"/>
                    <a:pt x="2992755" y="23812"/>
                  </a:cubicBezTo>
                  <a:cubicBezTo>
                    <a:pt x="2988945" y="22860"/>
                    <a:pt x="2983230" y="22860"/>
                    <a:pt x="2977515" y="22860"/>
                  </a:cubicBezTo>
                  <a:cubicBezTo>
                    <a:pt x="2971800" y="22860"/>
                    <a:pt x="2965133" y="22860"/>
                    <a:pt x="2957513" y="22860"/>
                  </a:cubicBezTo>
                  <a:lnTo>
                    <a:pt x="2910840" y="22860"/>
                  </a:lnTo>
                  <a:lnTo>
                    <a:pt x="2910840" y="139065"/>
                  </a:lnTo>
                  <a:lnTo>
                    <a:pt x="2944178" y="139065"/>
                  </a:lnTo>
                  <a:cubicBezTo>
                    <a:pt x="2954655" y="139065"/>
                    <a:pt x="2962275" y="138112"/>
                    <a:pt x="2967038" y="136207"/>
                  </a:cubicBezTo>
                  <a:cubicBezTo>
                    <a:pt x="2971800" y="134302"/>
                    <a:pt x="2976563" y="130492"/>
                    <a:pt x="2980373" y="125730"/>
                  </a:cubicBezTo>
                  <a:cubicBezTo>
                    <a:pt x="2983230" y="121920"/>
                    <a:pt x="2986088" y="116205"/>
                    <a:pt x="2987993" y="109537"/>
                  </a:cubicBezTo>
                  <a:cubicBezTo>
                    <a:pt x="2989898" y="102870"/>
                    <a:pt x="2991803" y="96202"/>
                    <a:pt x="2992755" y="90487"/>
                  </a:cubicBezTo>
                  <a:lnTo>
                    <a:pt x="3007995" y="90487"/>
                  </a:lnTo>
                  <a:lnTo>
                    <a:pt x="3007995" y="206692"/>
                  </a:lnTo>
                  <a:lnTo>
                    <a:pt x="2992755" y="206692"/>
                  </a:lnTo>
                  <a:cubicBezTo>
                    <a:pt x="2991803" y="200025"/>
                    <a:pt x="2990850" y="193357"/>
                    <a:pt x="2987993" y="185737"/>
                  </a:cubicBezTo>
                  <a:cubicBezTo>
                    <a:pt x="2985135" y="178117"/>
                    <a:pt x="2983230" y="173355"/>
                    <a:pt x="2980373" y="169545"/>
                  </a:cubicBezTo>
                  <a:cubicBezTo>
                    <a:pt x="2975610" y="163830"/>
                    <a:pt x="2970848" y="160972"/>
                    <a:pt x="2966085" y="159067"/>
                  </a:cubicBezTo>
                  <a:cubicBezTo>
                    <a:pt x="2960370" y="157162"/>
                    <a:pt x="2953703" y="156210"/>
                    <a:pt x="2944178" y="156210"/>
                  </a:cubicBezTo>
                  <a:lnTo>
                    <a:pt x="2910840" y="156210"/>
                  </a:lnTo>
                  <a:lnTo>
                    <a:pt x="2910840" y="244792"/>
                  </a:lnTo>
                  <a:cubicBezTo>
                    <a:pt x="2910840" y="253365"/>
                    <a:pt x="2911793" y="260985"/>
                    <a:pt x="2912745" y="265747"/>
                  </a:cubicBezTo>
                  <a:cubicBezTo>
                    <a:pt x="2913698" y="270510"/>
                    <a:pt x="2916555" y="274320"/>
                    <a:pt x="2920365" y="277177"/>
                  </a:cubicBezTo>
                  <a:cubicBezTo>
                    <a:pt x="2924175" y="280035"/>
                    <a:pt x="2928938" y="281940"/>
                    <a:pt x="2934653" y="281940"/>
                  </a:cubicBezTo>
                  <a:cubicBezTo>
                    <a:pt x="2941320" y="282892"/>
                    <a:pt x="2949893" y="282892"/>
                    <a:pt x="2961323" y="282892"/>
                  </a:cubicBezTo>
                  <a:cubicBezTo>
                    <a:pt x="2966085" y="282892"/>
                    <a:pt x="2971800" y="282892"/>
                    <a:pt x="2979420" y="282892"/>
                  </a:cubicBezTo>
                  <a:cubicBezTo>
                    <a:pt x="2987040" y="282892"/>
                    <a:pt x="2992755" y="282892"/>
                    <a:pt x="2998470" y="281940"/>
                  </a:cubicBezTo>
                  <a:cubicBezTo>
                    <a:pt x="3003233" y="280987"/>
                    <a:pt x="3008948" y="280035"/>
                    <a:pt x="3014663" y="279082"/>
                  </a:cubicBezTo>
                  <a:cubicBezTo>
                    <a:pt x="3020378" y="278130"/>
                    <a:pt x="3024188" y="275272"/>
                    <a:pt x="3026093" y="273367"/>
                  </a:cubicBezTo>
                  <a:cubicBezTo>
                    <a:pt x="3032760" y="266700"/>
                    <a:pt x="3039428" y="256222"/>
                    <a:pt x="3046095" y="242887"/>
                  </a:cubicBezTo>
                  <a:cubicBezTo>
                    <a:pt x="3052763" y="229552"/>
                    <a:pt x="3057525" y="219075"/>
                    <a:pt x="3059430" y="213360"/>
                  </a:cubicBezTo>
                  <a:lnTo>
                    <a:pt x="3074670" y="213360"/>
                  </a:lnTo>
                  <a:lnTo>
                    <a:pt x="3074670" y="216217"/>
                  </a:lnTo>
                  <a:lnTo>
                    <a:pt x="3068955" y="302895"/>
                  </a:lnTo>
                  <a:lnTo>
                    <a:pt x="2824163" y="302895"/>
                  </a:lnTo>
                  <a:lnTo>
                    <a:pt x="2824163" y="287655"/>
                  </a:lnTo>
                  <a:cubicBezTo>
                    <a:pt x="2827973" y="287655"/>
                    <a:pt x="2833688" y="286702"/>
                    <a:pt x="2840355" y="285750"/>
                  </a:cubicBezTo>
                  <a:cubicBezTo>
                    <a:pt x="2847023" y="284797"/>
                    <a:pt x="2851785" y="283845"/>
                    <a:pt x="2853690" y="282892"/>
                  </a:cubicBezTo>
                  <a:cubicBezTo>
                    <a:pt x="2858453" y="280987"/>
                    <a:pt x="2861310" y="278130"/>
                    <a:pt x="2863215" y="274320"/>
                  </a:cubicBezTo>
                  <a:cubicBezTo>
                    <a:pt x="2865120" y="271462"/>
                    <a:pt x="2866073" y="266700"/>
                    <a:pt x="2866073" y="261937"/>
                  </a:cubicBezTo>
                  <a:lnTo>
                    <a:pt x="2866073" y="49530"/>
                  </a:lnTo>
                  <a:cubicBezTo>
                    <a:pt x="2866073" y="44767"/>
                    <a:pt x="2865120" y="40957"/>
                    <a:pt x="2864168" y="37147"/>
                  </a:cubicBezTo>
                  <a:cubicBezTo>
                    <a:pt x="2862263" y="33337"/>
                    <a:pt x="2859405" y="30480"/>
                    <a:pt x="2854643" y="28575"/>
                  </a:cubicBezTo>
                  <a:cubicBezTo>
                    <a:pt x="2850833" y="26670"/>
                    <a:pt x="2846070" y="24765"/>
                    <a:pt x="2839403" y="23812"/>
                  </a:cubicBezTo>
                  <a:cubicBezTo>
                    <a:pt x="2832735" y="22860"/>
                    <a:pt x="2827973" y="21907"/>
                    <a:pt x="2824163" y="20955"/>
                  </a:cubicBezTo>
                  <a:close/>
                  <a:moveTo>
                    <a:pt x="258128" y="5715"/>
                  </a:moveTo>
                  <a:lnTo>
                    <a:pt x="486728" y="5715"/>
                  </a:lnTo>
                  <a:lnTo>
                    <a:pt x="486728" y="76200"/>
                  </a:lnTo>
                  <a:lnTo>
                    <a:pt x="471488" y="76200"/>
                  </a:lnTo>
                  <a:cubicBezTo>
                    <a:pt x="468630" y="65722"/>
                    <a:pt x="462915" y="55245"/>
                    <a:pt x="453390" y="42862"/>
                  </a:cubicBezTo>
                  <a:cubicBezTo>
                    <a:pt x="443865" y="31432"/>
                    <a:pt x="435293" y="24765"/>
                    <a:pt x="426720" y="23812"/>
                  </a:cubicBezTo>
                  <a:cubicBezTo>
                    <a:pt x="421958" y="22860"/>
                    <a:pt x="417195" y="22860"/>
                    <a:pt x="411480" y="22860"/>
                  </a:cubicBezTo>
                  <a:cubicBezTo>
                    <a:pt x="405765" y="22860"/>
                    <a:pt x="399098" y="22860"/>
                    <a:pt x="391478" y="22860"/>
                  </a:cubicBezTo>
                  <a:lnTo>
                    <a:pt x="344805" y="22860"/>
                  </a:lnTo>
                  <a:lnTo>
                    <a:pt x="344805" y="139065"/>
                  </a:lnTo>
                  <a:lnTo>
                    <a:pt x="378143" y="139065"/>
                  </a:lnTo>
                  <a:cubicBezTo>
                    <a:pt x="388620" y="139065"/>
                    <a:pt x="396240" y="138112"/>
                    <a:pt x="401003" y="136207"/>
                  </a:cubicBezTo>
                  <a:cubicBezTo>
                    <a:pt x="405765" y="134302"/>
                    <a:pt x="410528" y="130492"/>
                    <a:pt x="414338" y="125730"/>
                  </a:cubicBezTo>
                  <a:cubicBezTo>
                    <a:pt x="417195" y="121920"/>
                    <a:pt x="420053" y="116205"/>
                    <a:pt x="421958" y="109537"/>
                  </a:cubicBezTo>
                  <a:cubicBezTo>
                    <a:pt x="423863" y="102870"/>
                    <a:pt x="425768" y="96202"/>
                    <a:pt x="425768" y="90487"/>
                  </a:cubicBezTo>
                  <a:lnTo>
                    <a:pt x="441008" y="90487"/>
                  </a:lnTo>
                  <a:lnTo>
                    <a:pt x="441008" y="206692"/>
                  </a:lnTo>
                  <a:lnTo>
                    <a:pt x="425768" y="206692"/>
                  </a:lnTo>
                  <a:cubicBezTo>
                    <a:pt x="424815" y="200025"/>
                    <a:pt x="423863" y="193357"/>
                    <a:pt x="421005" y="185737"/>
                  </a:cubicBezTo>
                  <a:cubicBezTo>
                    <a:pt x="419100" y="178117"/>
                    <a:pt x="416243" y="173355"/>
                    <a:pt x="413385" y="169545"/>
                  </a:cubicBezTo>
                  <a:cubicBezTo>
                    <a:pt x="409575" y="163830"/>
                    <a:pt x="403860" y="160972"/>
                    <a:pt x="399098" y="159067"/>
                  </a:cubicBezTo>
                  <a:cubicBezTo>
                    <a:pt x="393383" y="157162"/>
                    <a:pt x="386715" y="156210"/>
                    <a:pt x="377190" y="156210"/>
                  </a:cubicBezTo>
                  <a:lnTo>
                    <a:pt x="343853" y="156210"/>
                  </a:lnTo>
                  <a:lnTo>
                    <a:pt x="343853" y="244792"/>
                  </a:lnTo>
                  <a:cubicBezTo>
                    <a:pt x="343853" y="253365"/>
                    <a:pt x="344805" y="260985"/>
                    <a:pt x="345758" y="265747"/>
                  </a:cubicBezTo>
                  <a:cubicBezTo>
                    <a:pt x="346710" y="270510"/>
                    <a:pt x="349568" y="274320"/>
                    <a:pt x="353378" y="277177"/>
                  </a:cubicBezTo>
                  <a:cubicBezTo>
                    <a:pt x="357188" y="280035"/>
                    <a:pt x="361950" y="281940"/>
                    <a:pt x="367665" y="281940"/>
                  </a:cubicBezTo>
                  <a:cubicBezTo>
                    <a:pt x="373380" y="282892"/>
                    <a:pt x="382905" y="282892"/>
                    <a:pt x="394335" y="282892"/>
                  </a:cubicBezTo>
                  <a:cubicBezTo>
                    <a:pt x="399098" y="282892"/>
                    <a:pt x="404813" y="282892"/>
                    <a:pt x="412433" y="282892"/>
                  </a:cubicBezTo>
                  <a:cubicBezTo>
                    <a:pt x="420053" y="282892"/>
                    <a:pt x="425768" y="282892"/>
                    <a:pt x="431483" y="281940"/>
                  </a:cubicBezTo>
                  <a:cubicBezTo>
                    <a:pt x="436245" y="280987"/>
                    <a:pt x="441960" y="280035"/>
                    <a:pt x="447675" y="279082"/>
                  </a:cubicBezTo>
                  <a:cubicBezTo>
                    <a:pt x="453390" y="278130"/>
                    <a:pt x="457200" y="275272"/>
                    <a:pt x="460058" y="273367"/>
                  </a:cubicBezTo>
                  <a:cubicBezTo>
                    <a:pt x="466725" y="266700"/>
                    <a:pt x="473393" y="256222"/>
                    <a:pt x="480060" y="242887"/>
                  </a:cubicBezTo>
                  <a:cubicBezTo>
                    <a:pt x="486728" y="229552"/>
                    <a:pt x="491490" y="219075"/>
                    <a:pt x="493395" y="213360"/>
                  </a:cubicBezTo>
                  <a:lnTo>
                    <a:pt x="508635" y="213360"/>
                  </a:lnTo>
                  <a:lnTo>
                    <a:pt x="508635" y="216217"/>
                  </a:lnTo>
                  <a:lnTo>
                    <a:pt x="502920" y="302895"/>
                  </a:lnTo>
                  <a:lnTo>
                    <a:pt x="258128" y="302895"/>
                  </a:lnTo>
                  <a:lnTo>
                    <a:pt x="258128" y="287655"/>
                  </a:lnTo>
                  <a:cubicBezTo>
                    <a:pt x="261938" y="287655"/>
                    <a:pt x="267653" y="286702"/>
                    <a:pt x="274320" y="285750"/>
                  </a:cubicBezTo>
                  <a:cubicBezTo>
                    <a:pt x="280988" y="284797"/>
                    <a:pt x="285750" y="283845"/>
                    <a:pt x="287655" y="282892"/>
                  </a:cubicBezTo>
                  <a:cubicBezTo>
                    <a:pt x="292418" y="280987"/>
                    <a:pt x="295275" y="278130"/>
                    <a:pt x="297180" y="274320"/>
                  </a:cubicBezTo>
                  <a:cubicBezTo>
                    <a:pt x="299085" y="271462"/>
                    <a:pt x="300038" y="266700"/>
                    <a:pt x="300038" y="261937"/>
                  </a:cubicBezTo>
                  <a:lnTo>
                    <a:pt x="300038" y="49530"/>
                  </a:lnTo>
                  <a:cubicBezTo>
                    <a:pt x="300038" y="44767"/>
                    <a:pt x="299085" y="40957"/>
                    <a:pt x="298133" y="37147"/>
                  </a:cubicBezTo>
                  <a:cubicBezTo>
                    <a:pt x="296228" y="33337"/>
                    <a:pt x="293370" y="30480"/>
                    <a:pt x="288608" y="28575"/>
                  </a:cubicBezTo>
                  <a:cubicBezTo>
                    <a:pt x="284798" y="26670"/>
                    <a:pt x="280035" y="24765"/>
                    <a:pt x="273368" y="23812"/>
                  </a:cubicBezTo>
                  <a:cubicBezTo>
                    <a:pt x="266700" y="22860"/>
                    <a:pt x="261938" y="21907"/>
                    <a:pt x="258128" y="20955"/>
                  </a:cubicBezTo>
                  <a:close/>
                  <a:moveTo>
                    <a:pt x="3640456" y="4763"/>
                  </a:moveTo>
                  <a:lnTo>
                    <a:pt x="3773806" y="4763"/>
                  </a:lnTo>
                  <a:lnTo>
                    <a:pt x="3773806" y="20003"/>
                  </a:lnTo>
                  <a:cubicBezTo>
                    <a:pt x="3769043" y="20003"/>
                    <a:pt x="3764281" y="20955"/>
                    <a:pt x="3758565" y="21908"/>
                  </a:cubicBezTo>
                  <a:cubicBezTo>
                    <a:pt x="3752850" y="22860"/>
                    <a:pt x="3747136" y="23813"/>
                    <a:pt x="3743325" y="25718"/>
                  </a:cubicBezTo>
                  <a:cubicBezTo>
                    <a:pt x="3737611" y="27623"/>
                    <a:pt x="3734753" y="30480"/>
                    <a:pt x="3732848" y="33338"/>
                  </a:cubicBezTo>
                  <a:cubicBezTo>
                    <a:pt x="3730943" y="37148"/>
                    <a:pt x="3729990" y="40958"/>
                    <a:pt x="3729990" y="45720"/>
                  </a:cubicBezTo>
                  <a:lnTo>
                    <a:pt x="3729990" y="259080"/>
                  </a:lnTo>
                  <a:cubicBezTo>
                    <a:pt x="3729990" y="263843"/>
                    <a:pt x="3730943" y="267653"/>
                    <a:pt x="3732848" y="271463"/>
                  </a:cubicBezTo>
                  <a:cubicBezTo>
                    <a:pt x="3734753" y="275273"/>
                    <a:pt x="3738563" y="278130"/>
                    <a:pt x="3743325" y="280035"/>
                  </a:cubicBezTo>
                  <a:cubicBezTo>
                    <a:pt x="3746183" y="280988"/>
                    <a:pt x="3750945" y="281940"/>
                    <a:pt x="3757613" y="283845"/>
                  </a:cubicBezTo>
                  <a:cubicBezTo>
                    <a:pt x="3764281" y="284798"/>
                    <a:pt x="3769995" y="285750"/>
                    <a:pt x="3774758" y="285750"/>
                  </a:cubicBezTo>
                  <a:lnTo>
                    <a:pt x="3774758" y="302895"/>
                  </a:lnTo>
                  <a:lnTo>
                    <a:pt x="3772853" y="302895"/>
                  </a:lnTo>
                  <a:lnTo>
                    <a:pt x="3639503" y="302895"/>
                  </a:lnTo>
                  <a:lnTo>
                    <a:pt x="3639503" y="287655"/>
                  </a:lnTo>
                  <a:cubicBezTo>
                    <a:pt x="3643313" y="287655"/>
                    <a:pt x="3649028" y="286703"/>
                    <a:pt x="3655695" y="286703"/>
                  </a:cubicBezTo>
                  <a:cubicBezTo>
                    <a:pt x="3662363" y="285750"/>
                    <a:pt x="3668078" y="285750"/>
                    <a:pt x="3670936" y="283845"/>
                  </a:cubicBezTo>
                  <a:cubicBezTo>
                    <a:pt x="3675698" y="281940"/>
                    <a:pt x="3678556" y="280035"/>
                    <a:pt x="3681413" y="276225"/>
                  </a:cubicBezTo>
                  <a:cubicBezTo>
                    <a:pt x="3683318" y="273368"/>
                    <a:pt x="3684270" y="268605"/>
                    <a:pt x="3684270" y="262890"/>
                  </a:cubicBezTo>
                  <a:lnTo>
                    <a:pt x="3684270" y="48578"/>
                  </a:lnTo>
                  <a:cubicBezTo>
                    <a:pt x="3684270" y="43815"/>
                    <a:pt x="3683318" y="40005"/>
                    <a:pt x="3682365" y="36195"/>
                  </a:cubicBezTo>
                  <a:cubicBezTo>
                    <a:pt x="3680461" y="33338"/>
                    <a:pt x="3677603" y="30480"/>
                    <a:pt x="3671888" y="27623"/>
                  </a:cubicBezTo>
                  <a:cubicBezTo>
                    <a:pt x="3668078" y="25718"/>
                    <a:pt x="3662363" y="24765"/>
                    <a:pt x="3655695" y="22860"/>
                  </a:cubicBezTo>
                  <a:cubicBezTo>
                    <a:pt x="3649028" y="20955"/>
                    <a:pt x="3644265" y="20955"/>
                    <a:pt x="3640456" y="20003"/>
                  </a:cubicBezTo>
                  <a:close/>
                  <a:moveTo>
                    <a:pt x="2371725" y="4763"/>
                  </a:moveTo>
                  <a:lnTo>
                    <a:pt x="2505075" y="4763"/>
                  </a:lnTo>
                  <a:lnTo>
                    <a:pt x="2505075" y="20003"/>
                  </a:lnTo>
                  <a:cubicBezTo>
                    <a:pt x="2500312" y="20003"/>
                    <a:pt x="2495550" y="20955"/>
                    <a:pt x="2489835" y="21908"/>
                  </a:cubicBezTo>
                  <a:cubicBezTo>
                    <a:pt x="2484120" y="22860"/>
                    <a:pt x="2478405" y="23813"/>
                    <a:pt x="2474595" y="25718"/>
                  </a:cubicBezTo>
                  <a:cubicBezTo>
                    <a:pt x="2468880" y="27623"/>
                    <a:pt x="2466022" y="30480"/>
                    <a:pt x="2464117" y="33338"/>
                  </a:cubicBezTo>
                  <a:cubicBezTo>
                    <a:pt x="2462212" y="37148"/>
                    <a:pt x="2461260" y="40958"/>
                    <a:pt x="2461260" y="45720"/>
                  </a:cubicBezTo>
                  <a:lnTo>
                    <a:pt x="2461260" y="259080"/>
                  </a:lnTo>
                  <a:cubicBezTo>
                    <a:pt x="2461260" y="263843"/>
                    <a:pt x="2462212" y="267653"/>
                    <a:pt x="2464117" y="271463"/>
                  </a:cubicBezTo>
                  <a:cubicBezTo>
                    <a:pt x="2466022" y="275273"/>
                    <a:pt x="2469832" y="278130"/>
                    <a:pt x="2474595" y="280035"/>
                  </a:cubicBezTo>
                  <a:cubicBezTo>
                    <a:pt x="2477452" y="280988"/>
                    <a:pt x="2482215" y="281940"/>
                    <a:pt x="2488882" y="283845"/>
                  </a:cubicBezTo>
                  <a:cubicBezTo>
                    <a:pt x="2495550" y="284798"/>
                    <a:pt x="2501265" y="285750"/>
                    <a:pt x="2506027" y="285750"/>
                  </a:cubicBezTo>
                  <a:lnTo>
                    <a:pt x="2506027" y="302895"/>
                  </a:lnTo>
                  <a:lnTo>
                    <a:pt x="2503170" y="302895"/>
                  </a:lnTo>
                  <a:lnTo>
                    <a:pt x="2369820" y="302895"/>
                  </a:lnTo>
                  <a:lnTo>
                    <a:pt x="2369820" y="287655"/>
                  </a:lnTo>
                  <a:cubicBezTo>
                    <a:pt x="2373630" y="287655"/>
                    <a:pt x="2379345" y="286703"/>
                    <a:pt x="2386012" y="286703"/>
                  </a:cubicBezTo>
                  <a:cubicBezTo>
                    <a:pt x="2392680" y="285750"/>
                    <a:pt x="2398395" y="285750"/>
                    <a:pt x="2401252" y="283845"/>
                  </a:cubicBezTo>
                  <a:cubicBezTo>
                    <a:pt x="2406015" y="281940"/>
                    <a:pt x="2408872" y="280035"/>
                    <a:pt x="2411730" y="276225"/>
                  </a:cubicBezTo>
                  <a:cubicBezTo>
                    <a:pt x="2413635" y="273368"/>
                    <a:pt x="2414587" y="268605"/>
                    <a:pt x="2414587" y="262890"/>
                  </a:cubicBezTo>
                  <a:lnTo>
                    <a:pt x="2414587" y="48578"/>
                  </a:lnTo>
                  <a:cubicBezTo>
                    <a:pt x="2414587" y="43815"/>
                    <a:pt x="2413635" y="40005"/>
                    <a:pt x="2412682" y="36195"/>
                  </a:cubicBezTo>
                  <a:cubicBezTo>
                    <a:pt x="2410777" y="33338"/>
                    <a:pt x="2407920" y="30480"/>
                    <a:pt x="2402205" y="27623"/>
                  </a:cubicBezTo>
                  <a:cubicBezTo>
                    <a:pt x="2398395" y="25718"/>
                    <a:pt x="2392680" y="24765"/>
                    <a:pt x="2386965" y="22860"/>
                  </a:cubicBezTo>
                  <a:cubicBezTo>
                    <a:pt x="2380297" y="20955"/>
                    <a:pt x="2375535" y="20955"/>
                    <a:pt x="2371725" y="20003"/>
                  </a:cubicBezTo>
                  <a:close/>
                  <a:moveTo>
                    <a:pt x="827723" y="4763"/>
                  </a:moveTo>
                  <a:lnTo>
                    <a:pt x="961073" y="4763"/>
                  </a:lnTo>
                  <a:lnTo>
                    <a:pt x="961073" y="20003"/>
                  </a:lnTo>
                  <a:cubicBezTo>
                    <a:pt x="956310" y="20003"/>
                    <a:pt x="951548" y="20955"/>
                    <a:pt x="945833" y="21908"/>
                  </a:cubicBezTo>
                  <a:cubicBezTo>
                    <a:pt x="940118" y="22860"/>
                    <a:pt x="934403" y="23813"/>
                    <a:pt x="930593" y="25718"/>
                  </a:cubicBezTo>
                  <a:cubicBezTo>
                    <a:pt x="924878" y="27623"/>
                    <a:pt x="922020" y="30480"/>
                    <a:pt x="920115" y="33338"/>
                  </a:cubicBezTo>
                  <a:cubicBezTo>
                    <a:pt x="918210" y="37148"/>
                    <a:pt x="917258" y="40958"/>
                    <a:pt x="917258" y="45720"/>
                  </a:cubicBezTo>
                  <a:lnTo>
                    <a:pt x="917258" y="259080"/>
                  </a:lnTo>
                  <a:cubicBezTo>
                    <a:pt x="917258" y="263843"/>
                    <a:pt x="918210" y="267653"/>
                    <a:pt x="920115" y="271463"/>
                  </a:cubicBezTo>
                  <a:cubicBezTo>
                    <a:pt x="922020" y="275273"/>
                    <a:pt x="925830" y="278130"/>
                    <a:pt x="930593" y="280035"/>
                  </a:cubicBezTo>
                  <a:cubicBezTo>
                    <a:pt x="933450" y="280988"/>
                    <a:pt x="938213" y="281940"/>
                    <a:pt x="944880" y="283845"/>
                  </a:cubicBezTo>
                  <a:cubicBezTo>
                    <a:pt x="951548" y="284798"/>
                    <a:pt x="957263" y="285750"/>
                    <a:pt x="962025" y="285750"/>
                  </a:cubicBezTo>
                  <a:lnTo>
                    <a:pt x="962025" y="302895"/>
                  </a:lnTo>
                  <a:lnTo>
                    <a:pt x="961073" y="302895"/>
                  </a:lnTo>
                  <a:lnTo>
                    <a:pt x="827723" y="302895"/>
                  </a:lnTo>
                  <a:lnTo>
                    <a:pt x="827723" y="287655"/>
                  </a:lnTo>
                  <a:cubicBezTo>
                    <a:pt x="831533" y="287655"/>
                    <a:pt x="837248" y="286703"/>
                    <a:pt x="843915" y="286703"/>
                  </a:cubicBezTo>
                  <a:cubicBezTo>
                    <a:pt x="850583" y="285750"/>
                    <a:pt x="856298" y="285750"/>
                    <a:pt x="859155" y="283845"/>
                  </a:cubicBezTo>
                  <a:cubicBezTo>
                    <a:pt x="863918" y="281940"/>
                    <a:pt x="866775" y="280035"/>
                    <a:pt x="868680" y="276225"/>
                  </a:cubicBezTo>
                  <a:cubicBezTo>
                    <a:pt x="870585" y="273368"/>
                    <a:pt x="871538" y="268605"/>
                    <a:pt x="871538" y="262890"/>
                  </a:cubicBezTo>
                  <a:lnTo>
                    <a:pt x="871538" y="48578"/>
                  </a:lnTo>
                  <a:cubicBezTo>
                    <a:pt x="871538" y="43815"/>
                    <a:pt x="870585" y="40005"/>
                    <a:pt x="869633" y="36195"/>
                  </a:cubicBezTo>
                  <a:cubicBezTo>
                    <a:pt x="867728" y="33338"/>
                    <a:pt x="864870" y="30480"/>
                    <a:pt x="859155" y="27623"/>
                  </a:cubicBezTo>
                  <a:cubicBezTo>
                    <a:pt x="855345" y="25718"/>
                    <a:pt x="849630" y="24765"/>
                    <a:pt x="842963" y="22860"/>
                  </a:cubicBezTo>
                  <a:cubicBezTo>
                    <a:pt x="836295" y="20955"/>
                    <a:pt x="831533" y="20955"/>
                    <a:pt x="827723" y="20003"/>
                  </a:cubicBezTo>
                  <a:close/>
                  <a:moveTo>
                    <a:pt x="3500437" y="1905"/>
                  </a:moveTo>
                  <a:cubicBezTo>
                    <a:pt x="3513773" y="1905"/>
                    <a:pt x="3526155" y="3810"/>
                    <a:pt x="3536632" y="8572"/>
                  </a:cubicBezTo>
                  <a:cubicBezTo>
                    <a:pt x="3547110" y="12382"/>
                    <a:pt x="3556635" y="18097"/>
                    <a:pt x="3566160" y="22860"/>
                  </a:cubicBezTo>
                  <a:lnTo>
                    <a:pt x="3574732" y="8572"/>
                  </a:lnTo>
                  <a:lnTo>
                    <a:pt x="3590925" y="8572"/>
                  </a:lnTo>
                  <a:lnTo>
                    <a:pt x="3592830" y="106680"/>
                  </a:lnTo>
                  <a:lnTo>
                    <a:pt x="3575685" y="106680"/>
                  </a:lnTo>
                  <a:cubicBezTo>
                    <a:pt x="3572827" y="95250"/>
                    <a:pt x="3569018" y="84772"/>
                    <a:pt x="3565207" y="74295"/>
                  </a:cubicBezTo>
                  <a:cubicBezTo>
                    <a:pt x="3561398" y="63817"/>
                    <a:pt x="3556635" y="55245"/>
                    <a:pt x="3549968" y="46672"/>
                  </a:cubicBezTo>
                  <a:cubicBezTo>
                    <a:pt x="3544252" y="39052"/>
                    <a:pt x="3536632" y="32385"/>
                    <a:pt x="3528060" y="27622"/>
                  </a:cubicBezTo>
                  <a:cubicBezTo>
                    <a:pt x="3519487" y="22860"/>
                    <a:pt x="3509010" y="20002"/>
                    <a:pt x="3496627" y="20002"/>
                  </a:cubicBezTo>
                  <a:cubicBezTo>
                    <a:pt x="3483293" y="20002"/>
                    <a:pt x="3471862" y="23812"/>
                    <a:pt x="3463290" y="32385"/>
                  </a:cubicBezTo>
                  <a:cubicBezTo>
                    <a:pt x="3453765" y="40957"/>
                    <a:pt x="3449002" y="51435"/>
                    <a:pt x="3449002" y="63817"/>
                  </a:cubicBezTo>
                  <a:cubicBezTo>
                    <a:pt x="3449002" y="76200"/>
                    <a:pt x="3451860" y="87630"/>
                    <a:pt x="3457575" y="95250"/>
                  </a:cubicBezTo>
                  <a:cubicBezTo>
                    <a:pt x="3463290" y="103822"/>
                    <a:pt x="3471862" y="110490"/>
                    <a:pt x="3483293" y="116205"/>
                  </a:cubicBezTo>
                  <a:cubicBezTo>
                    <a:pt x="3493770" y="120967"/>
                    <a:pt x="3503295" y="125730"/>
                    <a:pt x="3512820" y="128587"/>
                  </a:cubicBezTo>
                  <a:cubicBezTo>
                    <a:pt x="3522345" y="132397"/>
                    <a:pt x="3531870" y="136207"/>
                    <a:pt x="3541395" y="140017"/>
                  </a:cubicBezTo>
                  <a:cubicBezTo>
                    <a:pt x="3549968" y="143827"/>
                    <a:pt x="3557587" y="147637"/>
                    <a:pt x="3565207" y="152400"/>
                  </a:cubicBezTo>
                  <a:cubicBezTo>
                    <a:pt x="3575685" y="156210"/>
                    <a:pt x="3582352" y="161925"/>
                    <a:pt x="3588068" y="167640"/>
                  </a:cubicBezTo>
                  <a:cubicBezTo>
                    <a:pt x="3593782" y="174307"/>
                    <a:pt x="3598545" y="181927"/>
                    <a:pt x="3602355" y="190500"/>
                  </a:cubicBezTo>
                  <a:cubicBezTo>
                    <a:pt x="3605212" y="199072"/>
                    <a:pt x="3607118" y="208597"/>
                    <a:pt x="3607118" y="219075"/>
                  </a:cubicBezTo>
                  <a:cubicBezTo>
                    <a:pt x="3607118" y="244792"/>
                    <a:pt x="3597593" y="266700"/>
                    <a:pt x="3578543" y="283845"/>
                  </a:cubicBezTo>
                  <a:cubicBezTo>
                    <a:pt x="3559493" y="300990"/>
                    <a:pt x="3535680" y="309562"/>
                    <a:pt x="3507105" y="309562"/>
                  </a:cubicBezTo>
                  <a:cubicBezTo>
                    <a:pt x="3493770" y="309562"/>
                    <a:pt x="3480435" y="307657"/>
                    <a:pt x="3468052" y="302895"/>
                  </a:cubicBezTo>
                  <a:cubicBezTo>
                    <a:pt x="3454718" y="298132"/>
                    <a:pt x="3443287" y="293370"/>
                    <a:pt x="3433762" y="287655"/>
                  </a:cubicBezTo>
                  <a:lnTo>
                    <a:pt x="3425190" y="302895"/>
                  </a:lnTo>
                  <a:lnTo>
                    <a:pt x="3408998" y="302895"/>
                  </a:lnTo>
                  <a:lnTo>
                    <a:pt x="3406140" y="201930"/>
                  </a:lnTo>
                  <a:lnTo>
                    <a:pt x="3422332" y="201930"/>
                  </a:lnTo>
                  <a:cubicBezTo>
                    <a:pt x="3426143" y="214312"/>
                    <a:pt x="3429952" y="225742"/>
                    <a:pt x="3434715" y="236220"/>
                  </a:cubicBezTo>
                  <a:cubicBezTo>
                    <a:pt x="3439477" y="246697"/>
                    <a:pt x="3445193" y="256222"/>
                    <a:pt x="3452812" y="264795"/>
                  </a:cubicBezTo>
                  <a:cubicBezTo>
                    <a:pt x="3460432" y="273367"/>
                    <a:pt x="3469005" y="280035"/>
                    <a:pt x="3478530" y="284797"/>
                  </a:cubicBezTo>
                  <a:cubicBezTo>
                    <a:pt x="3488055" y="289560"/>
                    <a:pt x="3499485" y="292417"/>
                    <a:pt x="3511868" y="292417"/>
                  </a:cubicBezTo>
                  <a:cubicBezTo>
                    <a:pt x="3521393" y="292417"/>
                    <a:pt x="3529965" y="291465"/>
                    <a:pt x="3536632" y="288607"/>
                  </a:cubicBezTo>
                  <a:cubicBezTo>
                    <a:pt x="3544252" y="285750"/>
                    <a:pt x="3549968" y="282892"/>
                    <a:pt x="3553777" y="278130"/>
                  </a:cubicBezTo>
                  <a:cubicBezTo>
                    <a:pt x="3558540" y="273367"/>
                    <a:pt x="3561398" y="268605"/>
                    <a:pt x="3563302" y="261937"/>
                  </a:cubicBezTo>
                  <a:cubicBezTo>
                    <a:pt x="3565207" y="256222"/>
                    <a:pt x="3566160" y="248602"/>
                    <a:pt x="3566160" y="240982"/>
                  </a:cubicBezTo>
                  <a:cubicBezTo>
                    <a:pt x="3566160" y="229552"/>
                    <a:pt x="3563302" y="218122"/>
                    <a:pt x="3556635" y="207645"/>
                  </a:cubicBezTo>
                  <a:cubicBezTo>
                    <a:pt x="3549968" y="197167"/>
                    <a:pt x="3540443" y="189547"/>
                    <a:pt x="3527107" y="184785"/>
                  </a:cubicBezTo>
                  <a:cubicBezTo>
                    <a:pt x="3518535" y="180975"/>
                    <a:pt x="3508057" y="177165"/>
                    <a:pt x="3495675" y="172402"/>
                  </a:cubicBezTo>
                  <a:cubicBezTo>
                    <a:pt x="3484245" y="167640"/>
                    <a:pt x="3473768" y="163830"/>
                    <a:pt x="3465195" y="160020"/>
                  </a:cubicBezTo>
                  <a:cubicBezTo>
                    <a:pt x="3448050" y="152400"/>
                    <a:pt x="3435668" y="142875"/>
                    <a:pt x="3426143" y="130492"/>
                  </a:cubicBezTo>
                  <a:cubicBezTo>
                    <a:pt x="3416618" y="118110"/>
                    <a:pt x="3411855" y="102870"/>
                    <a:pt x="3411855" y="82867"/>
                  </a:cubicBezTo>
                  <a:cubicBezTo>
                    <a:pt x="3411855" y="71437"/>
                    <a:pt x="3413760" y="60960"/>
                    <a:pt x="3418523" y="51435"/>
                  </a:cubicBezTo>
                  <a:cubicBezTo>
                    <a:pt x="3423285" y="41910"/>
                    <a:pt x="3429952" y="33337"/>
                    <a:pt x="3437573" y="25717"/>
                  </a:cubicBezTo>
                  <a:cubicBezTo>
                    <a:pt x="3445193" y="18097"/>
                    <a:pt x="3454718" y="12382"/>
                    <a:pt x="3466148" y="8572"/>
                  </a:cubicBezTo>
                  <a:cubicBezTo>
                    <a:pt x="3476625" y="4762"/>
                    <a:pt x="3488055" y="1905"/>
                    <a:pt x="3500437" y="1905"/>
                  </a:cubicBezTo>
                  <a:close/>
                  <a:moveTo>
                    <a:pt x="1459230" y="0"/>
                  </a:moveTo>
                  <a:cubicBezTo>
                    <a:pt x="1475423" y="0"/>
                    <a:pt x="1490663" y="1905"/>
                    <a:pt x="1503045" y="6667"/>
                  </a:cubicBezTo>
                  <a:cubicBezTo>
                    <a:pt x="1515428" y="10477"/>
                    <a:pt x="1525905" y="15240"/>
                    <a:pt x="1535430" y="20955"/>
                  </a:cubicBezTo>
                  <a:lnTo>
                    <a:pt x="1544003" y="6667"/>
                  </a:lnTo>
                  <a:lnTo>
                    <a:pt x="1560195" y="6667"/>
                  </a:lnTo>
                  <a:lnTo>
                    <a:pt x="1562100" y="109537"/>
                  </a:lnTo>
                  <a:lnTo>
                    <a:pt x="1544955" y="109537"/>
                  </a:lnTo>
                  <a:cubicBezTo>
                    <a:pt x="1542098" y="98107"/>
                    <a:pt x="1538288" y="86677"/>
                    <a:pt x="1534478" y="76200"/>
                  </a:cubicBezTo>
                  <a:cubicBezTo>
                    <a:pt x="1530668" y="64770"/>
                    <a:pt x="1524953" y="55245"/>
                    <a:pt x="1518285" y="46672"/>
                  </a:cubicBezTo>
                  <a:cubicBezTo>
                    <a:pt x="1511618" y="38100"/>
                    <a:pt x="1503045" y="30480"/>
                    <a:pt x="1493520" y="25717"/>
                  </a:cubicBezTo>
                  <a:cubicBezTo>
                    <a:pt x="1483995" y="20002"/>
                    <a:pt x="1472565" y="18097"/>
                    <a:pt x="1458278" y="18097"/>
                  </a:cubicBezTo>
                  <a:cubicBezTo>
                    <a:pt x="1443990" y="18097"/>
                    <a:pt x="1430655" y="20955"/>
                    <a:pt x="1418273" y="27622"/>
                  </a:cubicBezTo>
                  <a:cubicBezTo>
                    <a:pt x="1406843" y="33337"/>
                    <a:pt x="1396365" y="42862"/>
                    <a:pt x="1387793" y="54292"/>
                  </a:cubicBezTo>
                  <a:cubicBezTo>
                    <a:pt x="1379220" y="65722"/>
                    <a:pt x="1372553" y="80010"/>
                    <a:pt x="1368743" y="97155"/>
                  </a:cubicBezTo>
                  <a:cubicBezTo>
                    <a:pt x="1363980" y="114300"/>
                    <a:pt x="1362075" y="133350"/>
                    <a:pt x="1362075" y="155257"/>
                  </a:cubicBezTo>
                  <a:cubicBezTo>
                    <a:pt x="1362075" y="174307"/>
                    <a:pt x="1363980" y="191452"/>
                    <a:pt x="1368743" y="208597"/>
                  </a:cubicBezTo>
                  <a:cubicBezTo>
                    <a:pt x="1373505" y="224790"/>
                    <a:pt x="1380173" y="239077"/>
                    <a:pt x="1388745" y="251460"/>
                  </a:cubicBezTo>
                  <a:cubicBezTo>
                    <a:pt x="1397318" y="263842"/>
                    <a:pt x="1407795" y="273367"/>
                    <a:pt x="1421130" y="280987"/>
                  </a:cubicBezTo>
                  <a:cubicBezTo>
                    <a:pt x="1434465" y="287655"/>
                    <a:pt x="1448753" y="291465"/>
                    <a:pt x="1464945" y="291465"/>
                  </a:cubicBezTo>
                  <a:cubicBezTo>
                    <a:pt x="1477328" y="291465"/>
                    <a:pt x="1487805" y="289560"/>
                    <a:pt x="1498283" y="285750"/>
                  </a:cubicBezTo>
                  <a:cubicBezTo>
                    <a:pt x="1508760" y="281940"/>
                    <a:pt x="1515428" y="278130"/>
                    <a:pt x="1519238" y="274320"/>
                  </a:cubicBezTo>
                  <a:cubicBezTo>
                    <a:pt x="1520190" y="266700"/>
                    <a:pt x="1521143" y="260032"/>
                    <a:pt x="1521143" y="252412"/>
                  </a:cubicBezTo>
                  <a:cubicBezTo>
                    <a:pt x="1521143" y="244792"/>
                    <a:pt x="1521143" y="239077"/>
                    <a:pt x="1521143" y="233362"/>
                  </a:cubicBezTo>
                  <a:lnTo>
                    <a:pt x="1521143" y="217170"/>
                  </a:lnTo>
                  <a:cubicBezTo>
                    <a:pt x="1521143" y="211455"/>
                    <a:pt x="1520190" y="205740"/>
                    <a:pt x="1518285" y="201930"/>
                  </a:cubicBezTo>
                  <a:cubicBezTo>
                    <a:pt x="1516380" y="197167"/>
                    <a:pt x="1513523" y="194310"/>
                    <a:pt x="1508760" y="192405"/>
                  </a:cubicBezTo>
                  <a:cubicBezTo>
                    <a:pt x="1503998" y="190500"/>
                    <a:pt x="1498283" y="188595"/>
                    <a:pt x="1489710" y="187642"/>
                  </a:cubicBezTo>
                  <a:cubicBezTo>
                    <a:pt x="1482090" y="186690"/>
                    <a:pt x="1475423" y="185737"/>
                    <a:pt x="1471613" y="185737"/>
                  </a:cubicBezTo>
                  <a:lnTo>
                    <a:pt x="1471613" y="170497"/>
                  </a:lnTo>
                  <a:lnTo>
                    <a:pt x="1601153" y="170497"/>
                  </a:lnTo>
                  <a:lnTo>
                    <a:pt x="1601153" y="184785"/>
                  </a:lnTo>
                  <a:cubicBezTo>
                    <a:pt x="1597343" y="184785"/>
                    <a:pt x="1593533" y="185737"/>
                    <a:pt x="1587818" y="186690"/>
                  </a:cubicBezTo>
                  <a:cubicBezTo>
                    <a:pt x="1582103" y="187642"/>
                    <a:pt x="1577340" y="188595"/>
                    <a:pt x="1574483" y="190500"/>
                  </a:cubicBezTo>
                  <a:cubicBezTo>
                    <a:pt x="1570673" y="192405"/>
                    <a:pt x="1567815" y="195262"/>
                    <a:pt x="1565910" y="199072"/>
                  </a:cubicBezTo>
                  <a:cubicBezTo>
                    <a:pt x="1564005" y="202882"/>
                    <a:pt x="1563053" y="207645"/>
                    <a:pt x="1563053" y="212407"/>
                  </a:cubicBezTo>
                  <a:lnTo>
                    <a:pt x="1563053" y="235267"/>
                  </a:lnTo>
                  <a:cubicBezTo>
                    <a:pt x="1563053" y="252412"/>
                    <a:pt x="1563053" y="262890"/>
                    <a:pt x="1563053" y="268605"/>
                  </a:cubicBezTo>
                  <a:cubicBezTo>
                    <a:pt x="1563053" y="274320"/>
                    <a:pt x="1563053" y="279082"/>
                    <a:pt x="1564005" y="282892"/>
                  </a:cubicBezTo>
                  <a:cubicBezTo>
                    <a:pt x="1545908" y="291465"/>
                    <a:pt x="1526858" y="297180"/>
                    <a:pt x="1508760" y="301942"/>
                  </a:cubicBezTo>
                  <a:cubicBezTo>
                    <a:pt x="1490663" y="306705"/>
                    <a:pt x="1472565" y="308610"/>
                    <a:pt x="1454468" y="308610"/>
                  </a:cubicBezTo>
                  <a:cubicBezTo>
                    <a:pt x="1435418" y="308610"/>
                    <a:pt x="1417320" y="304800"/>
                    <a:pt x="1400175" y="298132"/>
                  </a:cubicBezTo>
                  <a:cubicBezTo>
                    <a:pt x="1383030" y="291465"/>
                    <a:pt x="1367790" y="280987"/>
                    <a:pt x="1354455" y="267652"/>
                  </a:cubicBezTo>
                  <a:cubicBezTo>
                    <a:pt x="1341120" y="254317"/>
                    <a:pt x="1330643" y="238125"/>
                    <a:pt x="1323023" y="220027"/>
                  </a:cubicBezTo>
                  <a:cubicBezTo>
                    <a:pt x="1315403" y="200977"/>
                    <a:pt x="1311593" y="180022"/>
                    <a:pt x="1311593" y="157162"/>
                  </a:cubicBezTo>
                  <a:cubicBezTo>
                    <a:pt x="1311593" y="134302"/>
                    <a:pt x="1315403" y="113347"/>
                    <a:pt x="1323023" y="94297"/>
                  </a:cubicBezTo>
                  <a:cubicBezTo>
                    <a:pt x="1330643" y="75247"/>
                    <a:pt x="1341120" y="58102"/>
                    <a:pt x="1354455" y="43815"/>
                  </a:cubicBezTo>
                  <a:cubicBezTo>
                    <a:pt x="1367790" y="29527"/>
                    <a:pt x="1383030" y="19050"/>
                    <a:pt x="1401128" y="11430"/>
                  </a:cubicBezTo>
                  <a:cubicBezTo>
                    <a:pt x="1419225" y="3810"/>
                    <a:pt x="1439228" y="0"/>
                    <a:pt x="145923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" name="ïšḻíḓê">
              <a:extLst>
                <a:ext uri="{FF2B5EF4-FFF2-40B4-BE49-F238E27FC236}">
                  <a16:creationId xmlns:a16="http://schemas.microsoft.com/office/drawing/2014/main" id="{609FA77C-B9C5-2F46-94F3-F339021ACB37}"/>
                </a:ext>
              </a:extLst>
            </p:cNvPr>
            <p:cNvSpPr/>
            <p:nvPr/>
          </p:nvSpPr>
          <p:spPr>
            <a:xfrm>
              <a:off x="5032505" y="2563066"/>
              <a:ext cx="4352938" cy="1239475"/>
            </a:xfrm>
            <a:custGeom>
              <a:avLst/>
              <a:gdLst>
                <a:gd name="connsiteX0" fmla="*/ 1911219 w 4352938"/>
                <a:gd name="connsiteY0" fmla="*/ 884984 h 1239475"/>
                <a:gd name="connsiteX1" fmla="*/ 2030282 w 4352938"/>
                <a:gd name="connsiteY1" fmla="*/ 953564 h 1239475"/>
                <a:gd name="connsiteX2" fmla="*/ 2055047 w 4352938"/>
                <a:gd name="connsiteY2" fmla="*/ 991664 h 1239475"/>
                <a:gd name="connsiteX3" fmla="*/ 2047427 w 4352938"/>
                <a:gd name="connsiteY3" fmla="*/ 1067864 h 1239475"/>
                <a:gd name="connsiteX4" fmla="*/ 1974085 w 4352938"/>
                <a:gd name="connsiteY4" fmla="*/ 1093581 h 1239475"/>
                <a:gd name="connsiteX5" fmla="*/ 1923602 w 4352938"/>
                <a:gd name="connsiteY5" fmla="*/ 1040241 h 1239475"/>
                <a:gd name="connsiteX6" fmla="*/ 1903600 w 4352938"/>
                <a:gd name="connsiteY6" fmla="*/ 1022144 h 1239475"/>
                <a:gd name="connsiteX7" fmla="*/ 1888359 w 4352938"/>
                <a:gd name="connsiteY7" fmla="*/ 887841 h 1239475"/>
                <a:gd name="connsiteX8" fmla="*/ 1911219 w 4352938"/>
                <a:gd name="connsiteY8" fmla="*/ 884984 h 1239475"/>
                <a:gd name="connsiteX9" fmla="*/ 3037075 w 4352938"/>
                <a:gd name="connsiteY9" fmla="*/ 831644 h 1239475"/>
                <a:gd name="connsiteX10" fmla="*/ 3118038 w 4352938"/>
                <a:gd name="connsiteY10" fmla="*/ 880221 h 1239475"/>
                <a:gd name="connsiteX11" fmla="*/ 3217097 w 4352938"/>
                <a:gd name="connsiteY11" fmla="*/ 1004046 h 1239475"/>
                <a:gd name="connsiteX12" fmla="*/ 3140897 w 4352938"/>
                <a:gd name="connsiteY12" fmla="*/ 1054529 h 1239475"/>
                <a:gd name="connsiteX13" fmla="*/ 3072318 w 4352938"/>
                <a:gd name="connsiteY13" fmla="*/ 1031669 h 1239475"/>
                <a:gd name="connsiteX14" fmla="*/ 3057077 w 4352938"/>
                <a:gd name="connsiteY14" fmla="*/ 970709 h 1239475"/>
                <a:gd name="connsiteX15" fmla="*/ 3052315 w 4352938"/>
                <a:gd name="connsiteY15" fmla="*/ 947849 h 1239475"/>
                <a:gd name="connsiteX16" fmla="*/ 3029455 w 4352938"/>
                <a:gd name="connsiteY16" fmla="*/ 836406 h 1239475"/>
                <a:gd name="connsiteX17" fmla="*/ 3037075 w 4352938"/>
                <a:gd name="connsiteY17" fmla="*/ 831644 h 1239475"/>
                <a:gd name="connsiteX18" fmla="*/ 4031485 w 4352938"/>
                <a:gd name="connsiteY18" fmla="*/ 816404 h 1239475"/>
                <a:gd name="connsiteX19" fmla="*/ 4124830 w 4352938"/>
                <a:gd name="connsiteY19" fmla="*/ 826881 h 1239475"/>
                <a:gd name="connsiteX20" fmla="*/ 4142927 w 4352938"/>
                <a:gd name="connsiteY20" fmla="*/ 867839 h 1239475"/>
                <a:gd name="connsiteX21" fmla="*/ 4130545 w 4352938"/>
                <a:gd name="connsiteY21" fmla="*/ 901176 h 1239475"/>
                <a:gd name="connsiteX22" fmla="*/ 4092445 w 4352938"/>
                <a:gd name="connsiteY22" fmla="*/ 936419 h 1239475"/>
                <a:gd name="connsiteX23" fmla="*/ 3998147 w 4352938"/>
                <a:gd name="connsiteY23" fmla="*/ 948801 h 1239475"/>
                <a:gd name="connsiteX24" fmla="*/ 3990527 w 4352938"/>
                <a:gd name="connsiteY24" fmla="*/ 959279 h 1239475"/>
                <a:gd name="connsiteX25" fmla="*/ 4016245 w 4352938"/>
                <a:gd name="connsiteY25" fmla="*/ 1030716 h 1239475"/>
                <a:gd name="connsiteX26" fmla="*/ 4021007 w 4352938"/>
                <a:gd name="connsiteY26" fmla="*/ 1061196 h 1239475"/>
                <a:gd name="connsiteX27" fmla="*/ 4028627 w 4352938"/>
                <a:gd name="connsiteY27" fmla="*/ 1104059 h 1239475"/>
                <a:gd name="connsiteX28" fmla="*/ 4010530 w 4352938"/>
                <a:gd name="connsiteY28" fmla="*/ 1142159 h 1239475"/>
                <a:gd name="connsiteX29" fmla="*/ 3990527 w 4352938"/>
                <a:gd name="connsiteY29" fmla="*/ 1175496 h 1239475"/>
                <a:gd name="connsiteX30" fmla="*/ 3940045 w 4352938"/>
                <a:gd name="connsiteY30" fmla="*/ 1183116 h 1239475"/>
                <a:gd name="connsiteX31" fmla="*/ 3917185 w 4352938"/>
                <a:gd name="connsiteY31" fmla="*/ 1203119 h 1239475"/>
                <a:gd name="connsiteX32" fmla="*/ 3828602 w 4352938"/>
                <a:gd name="connsiteY32" fmla="*/ 1185021 h 1239475"/>
                <a:gd name="connsiteX33" fmla="*/ 3782882 w 4352938"/>
                <a:gd name="connsiteY33" fmla="*/ 1162161 h 1239475"/>
                <a:gd name="connsiteX34" fmla="*/ 3778120 w 4352938"/>
                <a:gd name="connsiteY34" fmla="*/ 1144064 h 1239475"/>
                <a:gd name="connsiteX35" fmla="*/ 3782882 w 4352938"/>
                <a:gd name="connsiteY35" fmla="*/ 1144064 h 1239475"/>
                <a:gd name="connsiteX36" fmla="*/ 3843843 w 4352938"/>
                <a:gd name="connsiteY36" fmla="*/ 1141206 h 1239475"/>
                <a:gd name="connsiteX37" fmla="*/ 3930520 w 4352938"/>
                <a:gd name="connsiteY37" fmla="*/ 1110726 h 1239475"/>
                <a:gd name="connsiteX38" fmla="*/ 3945760 w 4352938"/>
                <a:gd name="connsiteY38" fmla="*/ 1087866 h 1239475"/>
                <a:gd name="connsiteX39" fmla="*/ 3938140 w 4352938"/>
                <a:gd name="connsiteY39" fmla="*/ 1049766 h 1239475"/>
                <a:gd name="connsiteX40" fmla="*/ 3940997 w 4352938"/>
                <a:gd name="connsiteY40" fmla="*/ 996426 h 1239475"/>
                <a:gd name="connsiteX41" fmla="*/ 3933377 w 4352938"/>
                <a:gd name="connsiteY41" fmla="*/ 978329 h 1239475"/>
                <a:gd name="connsiteX42" fmla="*/ 3872418 w 4352938"/>
                <a:gd name="connsiteY42" fmla="*/ 996426 h 1239475"/>
                <a:gd name="connsiteX43" fmla="*/ 3823840 w 4352938"/>
                <a:gd name="connsiteY43" fmla="*/ 1004046 h 1239475"/>
                <a:gd name="connsiteX44" fmla="*/ 3770500 w 4352938"/>
                <a:gd name="connsiteY44" fmla="*/ 1029764 h 1239475"/>
                <a:gd name="connsiteX45" fmla="*/ 3645722 w 4352938"/>
                <a:gd name="connsiteY45" fmla="*/ 1110726 h 1239475"/>
                <a:gd name="connsiteX46" fmla="*/ 3589525 w 4352938"/>
                <a:gd name="connsiteY46" fmla="*/ 1128824 h 1239475"/>
                <a:gd name="connsiteX47" fmla="*/ 3566665 w 4352938"/>
                <a:gd name="connsiteY47" fmla="*/ 1118346 h 1239475"/>
                <a:gd name="connsiteX48" fmla="*/ 3561902 w 4352938"/>
                <a:gd name="connsiteY48" fmla="*/ 1101201 h 1239475"/>
                <a:gd name="connsiteX49" fmla="*/ 3526660 w 4352938"/>
                <a:gd name="connsiteY49" fmla="*/ 1017381 h 1239475"/>
                <a:gd name="connsiteX50" fmla="*/ 3554282 w 4352938"/>
                <a:gd name="connsiteY50" fmla="*/ 989759 h 1239475"/>
                <a:gd name="connsiteX51" fmla="*/ 3589525 w 4352938"/>
                <a:gd name="connsiteY51" fmla="*/ 986901 h 1239475"/>
                <a:gd name="connsiteX52" fmla="*/ 3630482 w 4352938"/>
                <a:gd name="connsiteY52" fmla="*/ 961184 h 1239475"/>
                <a:gd name="connsiteX53" fmla="*/ 3656200 w 4352938"/>
                <a:gd name="connsiteY53" fmla="*/ 956421 h 1239475"/>
                <a:gd name="connsiteX54" fmla="*/ 3752402 w 4352938"/>
                <a:gd name="connsiteY54" fmla="*/ 910701 h 1239475"/>
                <a:gd name="connsiteX55" fmla="*/ 3897182 w 4352938"/>
                <a:gd name="connsiteY55" fmla="*/ 854504 h 1239475"/>
                <a:gd name="connsiteX56" fmla="*/ 4031485 w 4352938"/>
                <a:gd name="connsiteY56" fmla="*/ 816404 h 1239475"/>
                <a:gd name="connsiteX57" fmla="*/ 281492 w 4352938"/>
                <a:gd name="connsiteY57" fmla="*/ 738299 h 1239475"/>
                <a:gd name="connsiteX58" fmla="*/ 205292 w 4352938"/>
                <a:gd name="connsiteY58" fmla="*/ 794496 h 1239475"/>
                <a:gd name="connsiteX59" fmla="*/ 174812 w 4352938"/>
                <a:gd name="connsiteY59" fmla="*/ 832596 h 1239475"/>
                <a:gd name="connsiteX60" fmla="*/ 170049 w 4352938"/>
                <a:gd name="connsiteY60" fmla="*/ 850694 h 1239475"/>
                <a:gd name="connsiteX61" fmla="*/ 96707 w 4352938"/>
                <a:gd name="connsiteY61" fmla="*/ 951659 h 1239475"/>
                <a:gd name="connsiteX62" fmla="*/ 63369 w 4352938"/>
                <a:gd name="connsiteY62" fmla="*/ 1009761 h 1239475"/>
                <a:gd name="connsiteX63" fmla="*/ 70989 w 4352938"/>
                <a:gd name="connsiteY63" fmla="*/ 1012619 h 1239475"/>
                <a:gd name="connsiteX64" fmla="*/ 134807 w 4352938"/>
                <a:gd name="connsiteY64" fmla="*/ 1002141 h 1239475"/>
                <a:gd name="connsiteX65" fmla="*/ 177669 w 4352938"/>
                <a:gd name="connsiteY65" fmla="*/ 971661 h 1239475"/>
                <a:gd name="connsiteX66" fmla="*/ 226247 w 4352938"/>
                <a:gd name="connsiteY66" fmla="*/ 953564 h 1239475"/>
                <a:gd name="connsiteX67" fmla="*/ 253869 w 4352938"/>
                <a:gd name="connsiteY67" fmla="*/ 933561 h 1239475"/>
                <a:gd name="connsiteX68" fmla="*/ 291969 w 4352938"/>
                <a:gd name="connsiteY68" fmla="*/ 907844 h 1239475"/>
                <a:gd name="connsiteX69" fmla="*/ 291969 w 4352938"/>
                <a:gd name="connsiteY69" fmla="*/ 874506 h 1239475"/>
                <a:gd name="connsiteX70" fmla="*/ 293874 w 4352938"/>
                <a:gd name="connsiteY70" fmla="*/ 829739 h 1239475"/>
                <a:gd name="connsiteX71" fmla="*/ 293874 w 4352938"/>
                <a:gd name="connsiteY71" fmla="*/ 741156 h 1239475"/>
                <a:gd name="connsiteX72" fmla="*/ 281492 w 4352938"/>
                <a:gd name="connsiteY72" fmla="*/ 738299 h 1239475"/>
                <a:gd name="connsiteX73" fmla="*/ 1852924 w 4352938"/>
                <a:gd name="connsiteY73" fmla="*/ 577625 h 1239475"/>
                <a:gd name="connsiteX74" fmla="*/ 1952177 w 4352938"/>
                <a:gd name="connsiteY74" fmla="*/ 596377 h 1239475"/>
                <a:gd name="connsiteX75" fmla="*/ 1959798 w 4352938"/>
                <a:gd name="connsiteY75" fmla="*/ 616379 h 1239475"/>
                <a:gd name="connsiteX76" fmla="*/ 1903600 w 4352938"/>
                <a:gd name="connsiteY76" fmla="*/ 659242 h 1239475"/>
                <a:gd name="connsiteX77" fmla="*/ 1888360 w 4352938"/>
                <a:gd name="connsiteY77" fmla="*/ 682102 h 1239475"/>
                <a:gd name="connsiteX78" fmla="*/ 1875977 w 4352938"/>
                <a:gd name="connsiteY78" fmla="*/ 684959 h 1239475"/>
                <a:gd name="connsiteX79" fmla="*/ 1863595 w 4352938"/>
                <a:gd name="connsiteY79" fmla="*/ 704962 h 1239475"/>
                <a:gd name="connsiteX80" fmla="*/ 1835973 w 4352938"/>
                <a:gd name="connsiteY80" fmla="*/ 724964 h 1239475"/>
                <a:gd name="connsiteX81" fmla="*/ 1808350 w 4352938"/>
                <a:gd name="connsiteY81" fmla="*/ 755444 h 1239475"/>
                <a:gd name="connsiteX82" fmla="*/ 1762630 w 4352938"/>
                <a:gd name="connsiteY82" fmla="*/ 804022 h 1239475"/>
                <a:gd name="connsiteX83" fmla="*/ 1795967 w 4352938"/>
                <a:gd name="connsiteY83" fmla="*/ 785924 h 1239475"/>
                <a:gd name="connsiteX84" fmla="*/ 1882645 w 4352938"/>
                <a:gd name="connsiteY84" fmla="*/ 783067 h 1239475"/>
                <a:gd name="connsiteX85" fmla="*/ 1893123 w 4352938"/>
                <a:gd name="connsiteY85" fmla="*/ 809737 h 1239475"/>
                <a:gd name="connsiteX86" fmla="*/ 1867405 w 4352938"/>
                <a:gd name="connsiteY86" fmla="*/ 843074 h 1239475"/>
                <a:gd name="connsiteX87" fmla="*/ 1773107 w 4352938"/>
                <a:gd name="connsiteY87" fmla="*/ 901177 h 1239475"/>
                <a:gd name="connsiteX88" fmla="*/ 1724530 w 4352938"/>
                <a:gd name="connsiteY88" fmla="*/ 942134 h 1239475"/>
                <a:gd name="connsiteX89" fmla="*/ 1742627 w 4352938"/>
                <a:gd name="connsiteY89" fmla="*/ 1025954 h 1239475"/>
                <a:gd name="connsiteX90" fmla="*/ 1770250 w 4352938"/>
                <a:gd name="connsiteY90" fmla="*/ 1233599 h 1239475"/>
                <a:gd name="connsiteX91" fmla="*/ 1762630 w 4352938"/>
                <a:gd name="connsiteY91" fmla="*/ 1236457 h 1239475"/>
                <a:gd name="connsiteX92" fmla="*/ 1729292 w 4352938"/>
                <a:gd name="connsiteY92" fmla="*/ 1236457 h 1239475"/>
                <a:gd name="connsiteX93" fmla="*/ 1709290 w 4352938"/>
                <a:gd name="connsiteY93" fmla="*/ 1213597 h 1239475"/>
                <a:gd name="connsiteX94" fmla="*/ 1709290 w 4352938"/>
                <a:gd name="connsiteY94" fmla="*/ 1190737 h 1239475"/>
                <a:gd name="connsiteX95" fmla="*/ 1691192 w 4352938"/>
                <a:gd name="connsiteY95" fmla="*/ 1167877 h 1239475"/>
                <a:gd name="connsiteX96" fmla="*/ 1637852 w 4352938"/>
                <a:gd name="connsiteY96" fmla="*/ 1145017 h 1239475"/>
                <a:gd name="connsiteX97" fmla="*/ 1637852 w 4352938"/>
                <a:gd name="connsiteY97" fmla="*/ 1129777 h 1239475"/>
                <a:gd name="connsiteX98" fmla="*/ 1653092 w 4352938"/>
                <a:gd name="connsiteY98" fmla="*/ 1109774 h 1239475"/>
                <a:gd name="connsiteX99" fmla="*/ 1675952 w 4352938"/>
                <a:gd name="connsiteY99" fmla="*/ 1105012 h 1239475"/>
                <a:gd name="connsiteX100" fmla="*/ 1688335 w 4352938"/>
                <a:gd name="connsiteY100" fmla="*/ 1048814 h 1239475"/>
                <a:gd name="connsiteX101" fmla="*/ 1675952 w 4352938"/>
                <a:gd name="connsiteY101" fmla="*/ 1015477 h 1239475"/>
                <a:gd name="connsiteX102" fmla="*/ 1668332 w 4352938"/>
                <a:gd name="connsiteY102" fmla="*/ 1012619 h 1239475"/>
                <a:gd name="connsiteX103" fmla="*/ 1645473 w 4352938"/>
                <a:gd name="connsiteY103" fmla="*/ 1027859 h 1239475"/>
                <a:gd name="connsiteX104" fmla="*/ 1617850 w 4352938"/>
                <a:gd name="connsiteY104" fmla="*/ 1058339 h 1239475"/>
                <a:gd name="connsiteX105" fmla="*/ 1605467 w 4352938"/>
                <a:gd name="connsiteY105" fmla="*/ 1063102 h 1239475"/>
                <a:gd name="connsiteX106" fmla="*/ 1587370 w 4352938"/>
                <a:gd name="connsiteY106" fmla="*/ 1093582 h 1239475"/>
                <a:gd name="connsiteX107" fmla="*/ 1554032 w 4352938"/>
                <a:gd name="connsiteY107" fmla="*/ 1121204 h 1239475"/>
                <a:gd name="connsiteX108" fmla="*/ 1450210 w 4352938"/>
                <a:gd name="connsiteY108" fmla="*/ 1230742 h 1239475"/>
                <a:gd name="connsiteX109" fmla="*/ 1355913 w 4352938"/>
                <a:gd name="connsiteY109" fmla="*/ 1104059 h 1239475"/>
                <a:gd name="connsiteX110" fmla="*/ 1394013 w 4352938"/>
                <a:gd name="connsiteY110" fmla="*/ 1093582 h 1239475"/>
                <a:gd name="connsiteX111" fmla="*/ 1419730 w 4352938"/>
                <a:gd name="connsiteY111" fmla="*/ 1101202 h 1239475"/>
                <a:gd name="connsiteX112" fmla="*/ 1434970 w 4352938"/>
                <a:gd name="connsiteY112" fmla="*/ 1085962 h 1239475"/>
                <a:gd name="connsiteX113" fmla="*/ 1470213 w 4352938"/>
                <a:gd name="connsiteY113" fmla="*/ 1070722 h 1239475"/>
                <a:gd name="connsiteX114" fmla="*/ 1490215 w 4352938"/>
                <a:gd name="connsiteY114" fmla="*/ 1052624 h 1239475"/>
                <a:gd name="connsiteX115" fmla="*/ 1525457 w 4352938"/>
                <a:gd name="connsiteY115" fmla="*/ 1037384 h 1239475"/>
                <a:gd name="connsiteX116" fmla="*/ 1612135 w 4352938"/>
                <a:gd name="connsiteY116" fmla="*/ 979282 h 1239475"/>
                <a:gd name="connsiteX117" fmla="*/ 1677857 w 4352938"/>
                <a:gd name="connsiteY117" fmla="*/ 921179 h 1239475"/>
                <a:gd name="connsiteX118" fmla="*/ 1650235 w 4352938"/>
                <a:gd name="connsiteY118" fmla="*/ 893557 h 1239475"/>
                <a:gd name="connsiteX119" fmla="*/ 1683573 w 4352938"/>
                <a:gd name="connsiteY119" fmla="*/ 812594 h 1239475"/>
                <a:gd name="connsiteX120" fmla="*/ 1660713 w 4352938"/>
                <a:gd name="connsiteY120" fmla="*/ 807832 h 1239475"/>
                <a:gd name="connsiteX121" fmla="*/ 1627375 w 4352938"/>
                <a:gd name="connsiteY121" fmla="*/ 818309 h 1239475"/>
                <a:gd name="connsiteX122" fmla="*/ 1627375 w 4352938"/>
                <a:gd name="connsiteY122" fmla="*/ 881174 h 1239475"/>
                <a:gd name="connsiteX123" fmla="*/ 1627375 w 4352938"/>
                <a:gd name="connsiteY123" fmla="*/ 882127 h 1239475"/>
                <a:gd name="connsiteX124" fmla="*/ 1624517 w 4352938"/>
                <a:gd name="connsiteY124" fmla="*/ 897367 h 1239475"/>
                <a:gd name="connsiteX125" fmla="*/ 1546413 w 4352938"/>
                <a:gd name="connsiteY125" fmla="*/ 999284 h 1239475"/>
                <a:gd name="connsiteX126" fmla="*/ 1515932 w 4352938"/>
                <a:gd name="connsiteY126" fmla="*/ 965947 h 1239475"/>
                <a:gd name="connsiteX127" fmla="*/ 1508313 w 4352938"/>
                <a:gd name="connsiteY127" fmla="*/ 938324 h 1239475"/>
                <a:gd name="connsiteX128" fmla="*/ 1493073 w 4352938"/>
                <a:gd name="connsiteY128" fmla="*/ 912607 h 1239475"/>
                <a:gd name="connsiteX129" fmla="*/ 1505455 w 4352938"/>
                <a:gd name="connsiteY129" fmla="*/ 744967 h 1239475"/>
                <a:gd name="connsiteX130" fmla="*/ 1502598 w 4352938"/>
                <a:gd name="connsiteY130" fmla="*/ 686864 h 1239475"/>
                <a:gd name="connsiteX131" fmla="*/ 1513075 w 4352938"/>
                <a:gd name="connsiteY131" fmla="*/ 682102 h 1239475"/>
                <a:gd name="connsiteX132" fmla="*/ 1523552 w 4352938"/>
                <a:gd name="connsiteY132" fmla="*/ 679244 h 1239475"/>
                <a:gd name="connsiteX133" fmla="*/ 1543555 w 4352938"/>
                <a:gd name="connsiteY133" fmla="*/ 689722 h 1239475"/>
                <a:gd name="connsiteX134" fmla="*/ 1584513 w 4352938"/>
                <a:gd name="connsiteY134" fmla="*/ 723059 h 1239475"/>
                <a:gd name="connsiteX135" fmla="*/ 1680715 w 4352938"/>
                <a:gd name="connsiteY135" fmla="*/ 664957 h 1239475"/>
                <a:gd name="connsiteX136" fmla="*/ 1723577 w 4352938"/>
                <a:gd name="connsiteY136" fmla="*/ 626857 h 1239475"/>
                <a:gd name="connsiteX137" fmla="*/ 1761677 w 4352938"/>
                <a:gd name="connsiteY137" fmla="*/ 622094 h 1239475"/>
                <a:gd name="connsiteX138" fmla="*/ 1774060 w 4352938"/>
                <a:gd name="connsiteY138" fmla="*/ 603997 h 1239475"/>
                <a:gd name="connsiteX139" fmla="*/ 1822638 w 4352938"/>
                <a:gd name="connsiteY139" fmla="*/ 581137 h 1239475"/>
                <a:gd name="connsiteX140" fmla="*/ 1852924 w 4352938"/>
                <a:gd name="connsiteY140" fmla="*/ 577625 h 1239475"/>
                <a:gd name="connsiteX141" fmla="*/ 3579047 w 4352938"/>
                <a:gd name="connsiteY141" fmla="*/ 530654 h 1239475"/>
                <a:gd name="connsiteX142" fmla="*/ 3604764 w 4352938"/>
                <a:gd name="connsiteY142" fmla="*/ 533511 h 1239475"/>
                <a:gd name="connsiteX143" fmla="*/ 3680964 w 4352938"/>
                <a:gd name="connsiteY143" fmla="*/ 644954 h 1239475"/>
                <a:gd name="connsiteX144" fmla="*/ 3642864 w 4352938"/>
                <a:gd name="connsiteY144" fmla="*/ 718296 h 1239475"/>
                <a:gd name="connsiteX145" fmla="*/ 3615242 w 4352938"/>
                <a:gd name="connsiteY145" fmla="*/ 718296 h 1239475"/>
                <a:gd name="connsiteX146" fmla="*/ 3587619 w 4352938"/>
                <a:gd name="connsiteY146" fmla="*/ 669719 h 1239475"/>
                <a:gd name="connsiteX147" fmla="*/ 3586667 w 4352938"/>
                <a:gd name="connsiteY147" fmla="*/ 619236 h 1239475"/>
                <a:gd name="connsiteX148" fmla="*/ 3579047 w 4352938"/>
                <a:gd name="connsiteY148" fmla="*/ 530654 h 1239475"/>
                <a:gd name="connsiteX149" fmla="*/ 1938842 w 4352938"/>
                <a:gd name="connsiteY149" fmla="*/ 307769 h 1239475"/>
                <a:gd name="connsiteX150" fmla="*/ 1969322 w 4352938"/>
                <a:gd name="connsiteY150" fmla="*/ 307769 h 1239475"/>
                <a:gd name="connsiteX151" fmla="*/ 1979799 w 4352938"/>
                <a:gd name="connsiteY151" fmla="*/ 333486 h 1239475"/>
                <a:gd name="connsiteX152" fmla="*/ 1946462 w 4352938"/>
                <a:gd name="connsiteY152" fmla="*/ 368729 h 1239475"/>
                <a:gd name="connsiteX153" fmla="*/ 1913124 w 4352938"/>
                <a:gd name="connsiteY153" fmla="*/ 373491 h 1239475"/>
                <a:gd name="connsiteX154" fmla="*/ 1832162 w 4352938"/>
                <a:gd name="connsiteY154" fmla="*/ 429689 h 1239475"/>
                <a:gd name="connsiteX155" fmla="*/ 1708337 w 4352938"/>
                <a:gd name="connsiteY155" fmla="*/ 546846 h 1239475"/>
                <a:gd name="connsiteX156" fmla="*/ 1629279 w 4352938"/>
                <a:gd name="connsiteY156" fmla="*/ 557324 h 1239475"/>
                <a:gd name="connsiteX157" fmla="*/ 1519742 w 4352938"/>
                <a:gd name="connsiteY157" fmla="*/ 498269 h 1239475"/>
                <a:gd name="connsiteX158" fmla="*/ 1524504 w 4352938"/>
                <a:gd name="connsiteY158" fmla="*/ 452549 h 1239475"/>
                <a:gd name="connsiteX159" fmla="*/ 1775964 w 4352938"/>
                <a:gd name="connsiteY159" fmla="*/ 351584 h 1239475"/>
                <a:gd name="connsiteX160" fmla="*/ 1798824 w 4352938"/>
                <a:gd name="connsiteY160" fmla="*/ 348726 h 1239475"/>
                <a:gd name="connsiteX161" fmla="*/ 1885501 w 4352938"/>
                <a:gd name="connsiteY161" fmla="*/ 318246 h 1239475"/>
                <a:gd name="connsiteX162" fmla="*/ 1938842 w 4352938"/>
                <a:gd name="connsiteY162" fmla="*/ 307769 h 1239475"/>
                <a:gd name="connsiteX163" fmla="*/ 667255 w 4352938"/>
                <a:gd name="connsiteY163" fmla="*/ 301102 h 1239475"/>
                <a:gd name="connsiteX164" fmla="*/ 717738 w 4352938"/>
                <a:gd name="connsiteY164" fmla="*/ 346822 h 1239475"/>
                <a:gd name="connsiteX165" fmla="*/ 819655 w 4352938"/>
                <a:gd name="connsiteY165" fmla="*/ 587804 h 1239475"/>
                <a:gd name="connsiteX166" fmla="*/ 845372 w 4352938"/>
                <a:gd name="connsiteY166" fmla="*/ 600187 h 1239475"/>
                <a:gd name="connsiteX167" fmla="*/ 875852 w 4352938"/>
                <a:gd name="connsiteY167" fmla="*/ 566849 h 1239475"/>
                <a:gd name="connsiteX168" fmla="*/ 921572 w 4352938"/>
                <a:gd name="connsiteY168" fmla="*/ 536369 h 1239475"/>
                <a:gd name="connsiteX169" fmla="*/ 921572 w 4352938"/>
                <a:gd name="connsiteY169" fmla="*/ 474457 h 1239475"/>
                <a:gd name="connsiteX170" fmla="*/ 921572 w 4352938"/>
                <a:gd name="connsiteY170" fmla="*/ 467789 h 1239475"/>
                <a:gd name="connsiteX171" fmla="*/ 927288 w 4352938"/>
                <a:gd name="connsiteY171" fmla="*/ 463027 h 1239475"/>
                <a:gd name="connsiteX172" fmla="*/ 949195 w 4352938"/>
                <a:gd name="connsiteY172" fmla="*/ 452549 h 1239475"/>
                <a:gd name="connsiteX173" fmla="*/ 959672 w 4352938"/>
                <a:gd name="connsiteY173" fmla="*/ 463027 h 1239475"/>
                <a:gd name="connsiteX174" fmla="*/ 962530 w 4352938"/>
                <a:gd name="connsiteY174" fmla="*/ 481124 h 1239475"/>
                <a:gd name="connsiteX175" fmla="*/ 988247 w 4352938"/>
                <a:gd name="connsiteY175" fmla="*/ 506842 h 1239475"/>
                <a:gd name="connsiteX176" fmla="*/ 1061590 w 4352938"/>
                <a:gd name="connsiteY176" fmla="*/ 537322 h 1239475"/>
                <a:gd name="connsiteX177" fmla="*/ 1061590 w 4352938"/>
                <a:gd name="connsiteY177" fmla="*/ 557324 h 1239475"/>
                <a:gd name="connsiteX178" fmla="*/ 1056827 w 4352938"/>
                <a:gd name="connsiteY178" fmla="*/ 598282 h 1239475"/>
                <a:gd name="connsiteX179" fmla="*/ 1003488 w 4352938"/>
                <a:gd name="connsiteY179" fmla="*/ 666862 h 1239475"/>
                <a:gd name="connsiteX180" fmla="*/ 934907 w 4352938"/>
                <a:gd name="connsiteY180" fmla="*/ 692579 h 1239475"/>
                <a:gd name="connsiteX181" fmla="*/ 846325 w 4352938"/>
                <a:gd name="connsiteY181" fmla="*/ 723059 h 1239475"/>
                <a:gd name="connsiteX182" fmla="*/ 849182 w 4352938"/>
                <a:gd name="connsiteY182" fmla="*/ 802117 h 1239475"/>
                <a:gd name="connsiteX183" fmla="*/ 783460 w 4352938"/>
                <a:gd name="connsiteY183" fmla="*/ 865934 h 1239475"/>
                <a:gd name="connsiteX184" fmla="*/ 786317 w 4352938"/>
                <a:gd name="connsiteY184" fmla="*/ 870697 h 1239475"/>
                <a:gd name="connsiteX185" fmla="*/ 882520 w 4352938"/>
                <a:gd name="connsiteY185" fmla="*/ 867839 h 1239475"/>
                <a:gd name="connsiteX186" fmla="*/ 958720 w 4352938"/>
                <a:gd name="connsiteY186" fmla="*/ 842122 h 1239475"/>
                <a:gd name="connsiteX187" fmla="*/ 984438 w 4352938"/>
                <a:gd name="connsiteY187" fmla="*/ 839264 h 1239475"/>
                <a:gd name="connsiteX188" fmla="*/ 1088260 w 4352938"/>
                <a:gd name="connsiteY188" fmla="*/ 808784 h 1239475"/>
                <a:gd name="connsiteX189" fmla="*/ 1095880 w 4352938"/>
                <a:gd name="connsiteY189" fmla="*/ 844027 h 1239475"/>
                <a:gd name="connsiteX190" fmla="*/ 1065400 w 4352938"/>
                <a:gd name="connsiteY190" fmla="*/ 900224 h 1239475"/>
                <a:gd name="connsiteX191" fmla="*/ 1009202 w 4352938"/>
                <a:gd name="connsiteY191" fmla="*/ 933562 h 1239475"/>
                <a:gd name="connsiteX192" fmla="*/ 897760 w 4352938"/>
                <a:gd name="connsiteY192" fmla="*/ 964042 h 1239475"/>
                <a:gd name="connsiteX193" fmla="*/ 859660 w 4352938"/>
                <a:gd name="connsiteY193" fmla="*/ 964042 h 1239475"/>
                <a:gd name="connsiteX194" fmla="*/ 829180 w 4352938"/>
                <a:gd name="connsiteY194" fmla="*/ 989759 h 1239475"/>
                <a:gd name="connsiteX195" fmla="*/ 710117 w 4352938"/>
                <a:gd name="connsiteY195" fmla="*/ 977377 h 1239475"/>
                <a:gd name="connsiteX196" fmla="*/ 638680 w 4352938"/>
                <a:gd name="connsiteY196" fmla="*/ 827834 h 1239475"/>
                <a:gd name="connsiteX197" fmla="*/ 631060 w 4352938"/>
                <a:gd name="connsiteY197" fmla="*/ 769732 h 1239475"/>
                <a:gd name="connsiteX198" fmla="*/ 592960 w 4352938"/>
                <a:gd name="connsiteY198" fmla="*/ 607807 h 1239475"/>
                <a:gd name="connsiteX199" fmla="*/ 608200 w 4352938"/>
                <a:gd name="connsiteY199" fmla="*/ 521129 h 1239475"/>
                <a:gd name="connsiteX200" fmla="*/ 643442 w 4352938"/>
                <a:gd name="connsiteY200" fmla="*/ 376349 h 1239475"/>
                <a:gd name="connsiteX201" fmla="*/ 644395 w 4352938"/>
                <a:gd name="connsiteY201" fmla="*/ 363014 h 1239475"/>
                <a:gd name="connsiteX202" fmla="*/ 667255 w 4352938"/>
                <a:gd name="connsiteY202" fmla="*/ 301102 h 1239475"/>
                <a:gd name="connsiteX203" fmla="*/ 4077204 w 4352938"/>
                <a:gd name="connsiteY203" fmla="*/ 290624 h 1239475"/>
                <a:gd name="connsiteX204" fmla="*/ 3993384 w 4352938"/>
                <a:gd name="connsiteY204" fmla="*/ 420164 h 1239475"/>
                <a:gd name="connsiteX205" fmla="*/ 4026721 w 4352938"/>
                <a:gd name="connsiteY205" fmla="*/ 445881 h 1239475"/>
                <a:gd name="connsiteX206" fmla="*/ 4049582 w 4352938"/>
                <a:gd name="connsiteY206" fmla="*/ 384921 h 1239475"/>
                <a:gd name="connsiteX207" fmla="*/ 4069584 w 4352938"/>
                <a:gd name="connsiteY207" fmla="*/ 382064 h 1239475"/>
                <a:gd name="connsiteX208" fmla="*/ 4092444 w 4352938"/>
                <a:gd name="connsiteY208" fmla="*/ 476361 h 1239475"/>
                <a:gd name="connsiteX209" fmla="*/ 4104827 w 4352938"/>
                <a:gd name="connsiteY209" fmla="*/ 479219 h 1239475"/>
                <a:gd name="connsiteX210" fmla="*/ 4130544 w 4352938"/>
                <a:gd name="connsiteY210" fmla="*/ 436356 h 1239475"/>
                <a:gd name="connsiteX211" fmla="*/ 4206744 w 4352938"/>
                <a:gd name="connsiteY211" fmla="*/ 318246 h 1239475"/>
                <a:gd name="connsiteX212" fmla="*/ 4077204 w 4352938"/>
                <a:gd name="connsiteY212" fmla="*/ 290624 h 1239475"/>
                <a:gd name="connsiteX213" fmla="*/ 3600002 w 4352938"/>
                <a:gd name="connsiteY213" fmla="*/ 256334 h 1239475"/>
                <a:gd name="connsiteX214" fmla="*/ 3663820 w 4352938"/>
                <a:gd name="connsiteY214" fmla="*/ 304912 h 1239475"/>
                <a:gd name="connsiteX215" fmla="*/ 3732400 w 4352938"/>
                <a:gd name="connsiteY215" fmla="*/ 340154 h 1239475"/>
                <a:gd name="connsiteX216" fmla="*/ 3834317 w 4352938"/>
                <a:gd name="connsiteY216" fmla="*/ 524939 h 1239475"/>
                <a:gd name="connsiteX217" fmla="*/ 3747640 w 4352938"/>
                <a:gd name="connsiteY217" fmla="*/ 590662 h 1239475"/>
                <a:gd name="connsiteX218" fmla="*/ 3699062 w 4352938"/>
                <a:gd name="connsiteY218" fmla="*/ 428737 h 1239475"/>
                <a:gd name="connsiteX219" fmla="*/ 3668582 w 4352938"/>
                <a:gd name="connsiteY219" fmla="*/ 398257 h 1239475"/>
                <a:gd name="connsiteX220" fmla="*/ 3615242 w 4352938"/>
                <a:gd name="connsiteY220" fmla="*/ 330629 h 1239475"/>
                <a:gd name="connsiteX221" fmla="*/ 3587620 w 4352938"/>
                <a:gd name="connsiteY221" fmla="*/ 307769 h 1239475"/>
                <a:gd name="connsiteX222" fmla="*/ 3587620 w 4352938"/>
                <a:gd name="connsiteY222" fmla="*/ 266812 h 1239475"/>
                <a:gd name="connsiteX223" fmla="*/ 3600002 w 4352938"/>
                <a:gd name="connsiteY223" fmla="*/ 256334 h 1239475"/>
                <a:gd name="connsiteX224" fmla="*/ 189099 w 4352938"/>
                <a:gd name="connsiteY224" fmla="*/ 169656 h 1239475"/>
                <a:gd name="connsiteX225" fmla="*/ 239582 w 4352938"/>
                <a:gd name="connsiteY225" fmla="*/ 207756 h 1239475"/>
                <a:gd name="connsiteX226" fmla="*/ 416747 w 4352938"/>
                <a:gd name="connsiteY226" fmla="*/ 339201 h 1239475"/>
                <a:gd name="connsiteX227" fmla="*/ 419604 w 4352938"/>
                <a:gd name="connsiteY227" fmla="*/ 407781 h 1239475"/>
                <a:gd name="connsiteX228" fmla="*/ 424367 w 4352938"/>
                <a:gd name="connsiteY228" fmla="*/ 506841 h 1239475"/>
                <a:gd name="connsiteX229" fmla="*/ 429129 w 4352938"/>
                <a:gd name="connsiteY229" fmla="*/ 550656 h 1239475"/>
                <a:gd name="connsiteX230" fmla="*/ 426272 w 4352938"/>
                <a:gd name="connsiteY230" fmla="*/ 629714 h 1239475"/>
                <a:gd name="connsiteX231" fmla="*/ 415794 w 4352938"/>
                <a:gd name="connsiteY231" fmla="*/ 822119 h 1239475"/>
                <a:gd name="connsiteX232" fmla="*/ 412937 w 4352938"/>
                <a:gd name="connsiteY232" fmla="*/ 885936 h 1239475"/>
                <a:gd name="connsiteX233" fmla="*/ 371979 w 4352938"/>
                <a:gd name="connsiteY233" fmla="*/ 1058339 h 1239475"/>
                <a:gd name="connsiteX234" fmla="*/ 333879 w 4352938"/>
                <a:gd name="connsiteY234" fmla="*/ 1119299 h 1239475"/>
                <a:gd name="connsiteX235" fmla="*/ 303399 w 4352938"/>
                <a:gd name="connsiteY235" fmla="*/ 1122156 h 1239475"/>
                <a:gd name="connsiteX236" fmla="*/ 291017 w 4352938"/>
                <a:gd name="connsiteY236" fmla="*/ 1020239 h 1239475"/>
                <a:gd name="connsiteX237" fmla="*/ 291017 w 4352938"/>
                <a:gd name="connsiteY237" fmla="*/ 984996 h 1239475"/>
                <a:gd name="connsiteX238" fmla="*/ 283397 w 4352938"/>
                <a:gd name="connsiteY238" fmla="*/ 984996 h 1239475"/>
                <a:gd name="connsiteX239" fmla="*/ 217674 w 4352938"/>
                <a:gd name="connsiteY239" fmla="*/ 1041194 h 1239475"/>
                <a:gd name="connsiteX240" fmla="*/ 205292 w 4352938"/>
                <a:gd name="connsiteY240" fmla="*/ 1056434 h 1239475"/>
                <a:gd name="connsiteX241" fmla="*/ 133854 w 4352938"/>
                <a:gd name="connsiteY241" fmla="*/ 1099296 h 1239475"/>
                <a:gd name="connsiteX242" fmla="*/ 80514 w 4352938"/>
                <a:gd name="connsiteY242" fmla="*/ 1152636 h 1239475"/>
                <a:gd name="connsiteX243" fmla="*/ 35747 w 4352938"/>
                <a:gd name="connsiteY243" fmla="*/ 1152636 h 1239475"/>
                <a:gd name="connsiteX244" fmla="*/ 31937 w 4352938"/>
                <a:gd name="connsiteY244" fmla="*/ 1149779 h 1239475"/>
                <a:gd name="connsiteX245" fmla="*/ 1457 w 4352938"/>
                <a:gd name="connsiteY245" fmla="*/ 1013571 h 1239475"/>
                <a:gd name="connsiteX246" fmla="*/ 3362 w 4352938"/>
                <a:gd name="connsiteY246" fmla="*/ 1004046 h 1239475"/>
                <a:gd name="connsiteX247" fmla="*/ 9077 w 4352938"/>
                <a:gd name="connsiteY247" fmla="*/ 998331 h 1239475"/>
                <a:gd name="connsiteX248" fmla="*/ 101469 w 4352938"/>
                <a:gd name="connsiteY248" fmla="*/ 814499 h 1239475"/>
                <a:gd name="connsiteX249" fmla="*/ 119567 w 4352938"/>
                <a:gd name="connsiteY249" fmla="*/ 750681 h 1239475"/>
                <a:gd name="connsiteX250" fmla="*/ 107184 w 4352938"/>
                <a:gd name="connsiteY250" fmla="*/ 694484 h 1239475"/>
                <a:gd name="connsiteX251" fmla="*/ 107184 w 4352938"/>
                <a:gd name="connsiteY251" fmla="*/ 674481 h 1239475"/>
                <a:gd name="connsiteX252" fmla="*/ 79562 w 4352938"/>
                <a:gd name="connsiteY252" fmla="*/ 623999 h 1239475"/>
                <a:gd name="connsiteX253" fmla="*/ 94802 w 4352938"/>
                <a:gd name="connsiteY253" fmla="*/ 611616 h 1239475"/>
                <a:gd name="connsiteX254" fmla="*/ 145284 w 4352938"/>
                <a:gd name="connsiteY254" fmla="*/ 631619 h 1239475"/>
                <a:gd name="connsiteX255" fmla="*/ 191004 w 4352938"/>
                <a:gd name="connsiteY255" fmla="*/ 636381 h 1239475"/>
                <a:gd name="connsiteX256" fmla="*/ 221484 w 4352938"/>
                <a:gd name="connsiteY256" fmla="*/ 659241 h 1239475"/>
                <a:gd name="connsiteX257" fmla="*/ 254822 w 4352938"/>
                <a:gd name="connsiteY257" fmla="*/ 664004 h 1239475"/>
                <a:gd name="connsiteX258" fmla="*/ 292922 w 4352938"/>
                <a:gd name="connsiteY258" fmla="*/ 689721 h 1239475"/>
                <a:gd name="connsiteX259" fmla="*/ 297684 w 4352938"/>
                <a:gd name="connsiteY259" fmla="*/ 631619 h 1239475"/>
                <a:gd name="connsiteX260" fmla="*/ 297684 w 4352938"/>
                <a:gd name="connsiteY260" fmla="*/ 581136 h 1239475"/>
                <a:gd name="connsiteX261" fmla="*/ 292922 w 4352938"/>
                <a:gd name="connsiteY261" fmla="*/ 370634 h 1239475"/>
                <a:gd name="connsiteX262" fmla="*/ 239582 w 4352938"/>
                <a:gd name="connsiteY262" fmla="*/ 302054 h 1239475"/>
                <a:gd name="connsiteX263" fmla="*/ 211959 w 4352938"/>
                <a:gd name="connsiteY263" fmla="*/ 259191 h 1239475"/>
                <a:gd name="connsiteX264" fmla="*/ 169097 w 4352938"/>
                <a:gd name="connsiteY264" fmla="*/ 187754 h 1239475"/>
                <a:gd name="connsiteX265" fmla="*/ 189099 w 4352938"/>
                <a:gd name="connsiteY265" fmla="*/ 169656 h 1239475"/>
                <a:gd name="connsiteX266" fmla="*/ 2741800 w 4352938"/>
                <a:gd name="connsiteY266" fmla="*/ 161084 h 1239475"/>
                <a:gd name="connsiteX267" fmla="*/ 2802760 w 4352938"/>
                <a:gd name="connsiteY267" fmla="*/ 173466 h 1239475"/>
                <a:gd name="connsiteX268" fmla="*/ 2836097 w 4352938"/>
                <a:gd name="connsiteY268" fmla="*/ 201089 h 1239475"/>
                <a:gd name="connsiteX269" fmla="*/ 2899915 w 4352938"/>
                <a:gd name="connsiteY269" fmla="*/ 243951 h 1239475"/>
                <a:gd name="connsiteX270" fmla="*/ 2904677 w 4352938"/>
                <a:gd name="connsiteY270" fmla="*/ 312531 h 1239475"/>
                <a:gd name="connsiteX271" fmla="*/ 2892295 w 4352938"/>
                <a:gd name="connsiteY271" fmla="*/ 327771 h 1239475"/>
                <a:gd name="connsiteX272" fmla="*/ 2892295 w 4352938"/>
                <a:gd name="connsiteY272" fmla="*/ 393494 h 1239475"/>
                <a:gd name="connsiteX273" fmla="*/ 2895152 w 4352938"/>
                <a:gd name="connsiteY273" fmla="*/ 565896 h 1239475"/>
                <a:gd name="connsiteX274" fmla="*/ 2899915 w 4352938"/>
                <a:gd name="connsiteY274" fmla="*/ 565896 h 1239475"/>
                <a:gd name="connsiteX275" fmla="*/ 2971352 w 4352938"/>
                <a:gd name="connsiteY275" fmla="*/ 520176 h 1239475"/>
                <a:gd name="connsiteX276" fmla="*/ 3123752 w 4352938"/>
                <a:gd name="connsiteY276" fmla="*/ 433499 h 1239475"/>
                <a:gd name="connsiteX277" fmla="*/ 3131372 w 4352938"/>
                <a:gd name="connsiteY277" fmla="*/ 468741 h 1239475"/>
                <a:gd name="connsiteX278" fmla="*/ 3113275 w 4352938"/>
                <a:gd name="connsiteY278" fmla="*/ 496364 h 1239475"/>
                <a:gd name="connsiteX279" fmla="*/ 3068507 w 4352938"/>
                <a:gd name="connsiteY279" fmla="*/ 544941 h 1239475"/>
                <a:gd name="connsiteX280" fmla="*/ 2987545 w 4352938"/>
                <a:gd name="connsiteY280" fmla="*/ 603044 h 1239475"/>
                <a:gd name="connsiteX281" fmla="*/ 2949445 w 4352938"/>
                <a:gd name="connsiteY281" fmla="*/ 638286 h 1239475"/>
                <a:gd name="connsiteX282" fmla="*/ 2891342 w 4352938"/>
                <a:gd name="connsiteY282" fmla="*/ 681149 h 1239475"/>
                <a:gd name="connsiteX283" fmla="*/ 2883722 w 4352938"/>
                <a:gd name="connsiteY283" fmla="*/ 734489 h 1239475"/>
                <a:gd name="connsiteX284" fmla="*/ 2845622 w 4352938"/>
                <a:gd name="connsiteY284" fmla="*/ 873554 h 1239475"/>
                <a:gd name="connsiteX285" fmla="*/ 2766565 w 4352938"/>
                <a:gd name="connsiteY285" fmla="*/ 952611 h 1239475"/>
                <a:gd name="connsiteX286" fmla="*/ 2472242 w 4352938"/>
                <a:gd name="connsiteY286" fmla="*/ 1074531 h 1239475"/>
                <a:gd name="connsiteX287" fmla="*/ 2472242 w 4352938"/>
                <a:gd name="connsiteY287" fmla="*/ 1069769 h 1239475"/>
                <a:gd name="connsiteX288" fmla="*/ 2497960 w 4352938"/>
                <a:gd name="connsiteY288" fmla="*/ 1028811 h 1239475"/>
                <a:gd name="connsiteX289" fmla="*/ 2538917 w 4352938"/>
                <a:gd name="connsiteY289" fmla="*/ 1003094 h 1239475"/>
                <a:gd name="connsiteX290" fmla="*/ 2558920 w 4352938"/>
                <a:gd name="connsiteY290" fmla="*/ 1000236 h 1239475"/>
                <a:gd name="connsiteX291" fmla="*/ 2586542 w 4352938"/>
                <a:gd name="connsiteY291" fmla="*/ 987854 h 1239475"/>
                <a:gd name="connsiteX292" fmla="*/ 2612260 w 4352938"/>
                <a:gd name="connsiteY292" fmla="*/ 972614 h 1239475"/>
                <a:gd name="connsiteX293" fmla="*/ 2736085 w 4352938"/>
                <a:gd name="connsiteY293" fmla="*/ 769731 h 1239475"/>
                <a:gd name="connsiteX294" fmla="*/ 2624642 w 4352938"/>
                <a:gd name="connsiteY294" fmla="*/ 804974 h 1239475"/>
                <a:gd name="connsiteX295" fmla="*/ 2601782 w 4352938"/>
                <a:gd name="connsiteY295" fmla="*/ 809736 h 1239475"/>
                <a:gd name="connsiteX296" fmla="*/ 2556062 w 4352938"/>
                <a:gd name="connsiteY296" fmla="*/ 850694 h 1239475"/>
                <a:gd name="connsiteX297" fmla="*/ 2492245 w 4352938"/>
                <a:gd name="connsiteY297" fmla="*/ 888794 h 1239475"/>
                <a:gd name="connsiteX298" fmla="*/ 2316985 w 4352938"/>
                <a:gd name="connsiteY298" fmla="*/ 942134 h 1239475"/>
                <a:gd name="connsiteX299" fmla="*/ 2289362 w 4352938"/>
                <a:gd name="connsiteY299" fmla="*/ 792591 h 1239475"/>
                <a:gd name="connsiteX300" fmla="*/ 2294125 w 4352938"/>
                <a:gd name="connsiteY300" fmla="*/ 784971 h 1239475"/>
                <a:gd name="connsiteX301" fmla="*/ 2304602 w 4352938"/>
                <a:gd name="connsiteY301" fmla="*/ 790686 h 1239475"/>
                <a:gd name="connsiteX302" fmla="*/ 2332225 w 4352938"/>
                <a:gd name="connsiteY302" fmla="*/ 824024 h 1239475"/>
                <a:gd name="connsiteX303" fmla="*/ 2352227 w 4352938"/>
                <a:gd name="connsiteY303" fmla="*/ 821166 h 1239475"/>
                <a:gd name="connsiteX304" fmla="*/ 2395090 w 4352938"/>
                <a:gd name="connsiteY304" fmla="*/ 805926 h 1239475"/>
                <a:gd name="connsiteX305" fmla="*/ 2422712 w 4352938"/>
                <a:gd name="connsiteY305" fmla="*/ 803069 h 1239475"/>
                <a:gd name="connsiteX306" fmla="*/ 2526535 w 4352938"/>
                <a:gd name="connsiteY306" fmla="*/ 744966 h 1239475"/>
                <a:gd name="connsiteX307" fmla="*/ 2587495 w 4352938"/>
                <a:gd name="connsiteY307" fmla="*/ 724964 h 1239475"/>
                <a:gd name="connsiteX308" fmla="*/ 2645597 w 4352938"/>
                <a:gd name="connsiteY308" fmla="*/ 699246 h 1239475"/>
                <a:gd name="connsiteX309" fmla="*/ 2759897 w 4352938"/>
                <a:gd name="connsiteY309" fmla="*/ 648764 h 1239475"/>
                <a:gd name="connsiteX310" fmla="*/ 2772280 w 4352938"/>
                <a:gd name="connsiteY310" fmla="*/ 546846 h 1239475"/>
                <a:gd name="connsiteX311" fmla="*/ 2767517 w 4352938"/>
                <a:gd name="connsiteY311" fmla="*/ 354441 h 1239475"/>
                <a:gd name="connsiteX312" fmla="*/ 2718940 w 4352938"/>
                <a:gd name="connsiteY312" fmla="*/ 171561 h 1239475"/>
                <a:gd name="connsiteX313" fmla="*/ 2741800 w 4352938"/>
                <a:gd name="connsiteY313" fmla="*/ 161084 h 1239475"/>
                <a:gd name="connsiteX314" fmla="*/ 4109589 w 4352938"/>
                <a:gd name="connsiteY314" fmla="*/ 20114 h 1239475"/>
                <a:gd name="connsiteX315" fmla="*/ 4147689 w 4352938"/>
                <a:gd name="connsiteY315" fmla="*/ 70596 h 1239475"/>
                <a:gd name="connsiteX316" fmla="*/ 4137212 w 4352938"/>
                <a:gd name="connsiteY316" fmla="*/ 126794 h 1239475"/>
                <a:gd name="connsiteX317" fmla="*/ 4083871 w 4352938"/>
                <a:gd name="connsiteY317" fmla="*/ 243951 h 1239475"/>
                <a:gd name="connsiteX318" fmla="*/ 4091492 w 4352938"/>
                <a:gd name="connsiteY318" fmla="*/ 246809 h 1239475"/>
                <a:gd name="connsiteX319" fmla="*/ 4157214 w 4352938"/>
                <a:gd name="connsiteY319" fmla="*/ 228711 h 1239475"/>
                <a:gd name="connsiteX320" fmla="*/ 4245796 w 4352938"/>
                <a:gd name="connsiteY320" fmla="*/ 202994 h 1239475"/>
                <a:gd name="connsiteX321" fmla="*/ 4276277 w 4352938"/>
                <a:gd name="connsiteY321" fmla="*/ 195374 h 1239475"/>
                <a:gd name="connsiteX322" fmla="*/ 4296279 w 4352938"/>
                <a:gd name="connsiteY322" fmla="*/ 207756 h 1239475"/>
                <a:gd name="connsiteX323" fmla="*/ 4346762 w 4352938"/>
                <a:gd name="connsiteY323" fmla="*/ 218234 h 1239475"/>
                <a:gd name="connsiteX324" fmla="*/ 4328664 w 4352938"/>
                <a:gd name="connsiteY324" fmla="*/ 306816 h 1239475"/>
                <a:gd name="connsiteX325" fmla="*/ 4211507 w 4352938"/>
                <a:gd name="connsiteY325" fmla="*/ 468741 h 1239475"/>
                <a:gd name="connsiteX326" fmla="*/ 4157214 w 4352938"/>
                <a:gd name="connsiteY326" fmla="*/ 521129 h 1239475"/>
                <a:gd name="connsiteX327" fmla="*/ 4210554 w 4352938"/>
                <a:gd name="connsiteY327" fmla="*/ 521129 h 1239475"/>
                <a:gd name="connsiteX328" fmla="*/ 4251512 w 4352938"/>
                <a:gd name="connsiteY328" fmla="*/ 533511 h 1239475"/>
                <a:gd name="connsiteX329" fmla="*/ 4167692 w 4352938"/>
                <a:gd name="connsiteY329" fmla="*/ 688769 h 1239475"/>
                <a:gd name="connsiteX330" fmla="*/ 4140069 w 4352938"/>
                <a:gd name="connsiteY330" fmla="*/ 716391 h 1239475"/>
                <a:gd name="connsiteX331" fmla="*/ 4083871 w 4352938"/>
                <a:gd name="connsiteY331" fmla="*/ 736394 h 1239475"/>
                <a:gd name="connsiteX332" fmla="*/ 3989574 w 4352938"/>
                <a:gd name="connsiteY332" fmla="*/ 779256 h 1239475"/>
                <a:gd name="connsiteX333" fmla="*/ 3986717 w 4352938"/>
                <a:gd name="connsiteY333" fmla="*/ 753539 h 1239475"/>
                <a:gd name="connsiteX334" fmla="*/ 4044819 w 4352938"/>
                <a:gd name="connsiteY334" fmla="*/ 703056 h 1239475"/>
                <a:gd name="connsiteX335" fmla="*/ 4064821 w 4352938"/>
                <a:gd name="connsiteY335" fmla="*/ 675434 h 1239475"/>
                <a:gd name="connsiteX336" fmla="*/ 4105779 w 4352938"/>
                <a:gd name="connsiteY336" fmla="*/ 637334 h 1239475"/>
                <a:gd name="connsiteX337" fmla="*/ 4113399 w 4352938"/>
                <a:gd name="connsiteY337" fmla="*/ 617331 h 1239475"/>
                <a:gd name="connsiteX338" fmla="*/ 4136259 w 4352938"/>
                <a:gd name="connsiteY338" fmla="*/ 583994 h 1239475"/>
                <a:gd name="connsiteX339" fmla="*/ 4123877 w 4352938"/>
                <a:gd name="connsiteY339" fmla="*/ 583994 h 1239475"/>
                <a:gd name="connsiteX340" fmla="*/ 4081014 w 4352938"/>
                <a:gd name="connsiteY340" fmla="*/ 609711 h 1239475"/>
                <a:gd name="connsiteX341" fmla="*/ 4027674 w 4352938"/>
                <a:gd name="connsiteY341" fmla="*/ 660194 h 1239475"/>
                <a:gd name="connsiteX342" fmla="*/ 3827649 w 4352938"/>
                <a:gd name="connsiteY342" fmla="*/ 779256 h 1239475"/>
                <a:gd name="connsiteX343" fmla="*/ 3635244 w 4352938"/>
                <a:gd name="connsiteY343" fmla="*/ 820214 h 1239475"/>
                <a:gd name="connsiteX344" fmla="*/ 3632387 w 4352938"/>
                <a:gd name="connsiteY344" fmla="*/ 802116 h 1239475"/>
                <a:gd name="connsiteX345" fmla="*/ 3635244 w 4352938"/>
                <a:gd name="connsiteY345" fmla="*/ 797354 h 1239475"/>
                <a:gd name="connsiteX346" fmla="*/ 3815267 w 4352938"/>
                <a:gd name="connsiteY346" fmla="*/ 683054 h 1239475"/>
                <a:gd name="connsiteX347" fmla="*/ 3848604 w 4352938"/>
                <a:gd name="connsiteY347" fmla="*/ 672576 h 1239475"/>
                <a:gd name="connsiteX348" fmla="*/ 3970524 w 4352938"/>
                <a:gd name="connsiteY348" fmla="*/ 603996 h 1239475"/>
                <a:gd name="connsiteX349" fmla="*/ 4059107 w 4352938"/>
                <a:gd name="connsiteY349" fmla="*/ 561134 h 1239475"/>
                <a:gd name="connsiteX350" fmla="*/ 4094349 w 4352938"/>
                <a:gd name="connsiteY350" fmla="*/ 535416 h 1239475"/>
                <a:gd name="connsiteX351" fmla="*/ 4089587 w 4352938"/>
                <a:gd name="connsiteY351" fmla="*/ 535416 h 1239475"/>
                <a:gd name="connsiteX352" fmla="*/ 3993384 w 4352938"/>
                <a:gd name="connsiteY352" fmla="*/ 563039 h 1239475"/>
                <a:gd name="connsiteX353" fmla="*/ 3990527 w 4352938"/>
                <a:gd name="connsiteY353" fmla="*/ 537321 h 1239475"/>
                <a:gd name="connsiteX354" fmla="*/ 4005767 w 4352938"/>
                <a:gd name="connsiteY354" fmla="*/ 499221 h 1239475"/>
                <a:gd name="connsiteX355" fmla="*/ 3941949 w 4352938"/>
                <a:gd name="connsiteY355" fmla="*/ 471599 h 1239475"/>
                <a:gd name="connsiteX356" fmla="*/ 3860987 w 4352938"/>
                <a:gd name="connsiteY356" fmla="*/ 544941 h 1239475"/>
                <a:gd name="connsiteX357" fmla="*/ 3845746 w 4352938"/>
                <a:gd name="connsiteY357" fmla="*/ 537321 h 1239475"/>
                <a:gd name="connsiteX358" fmla="*/ 3858129 w 4352938"/>
                <a:gd name="connsiteY358" fmla="*/ 502079 h 1239475"/>
                <a:gd name="connsiteX359" fmla="*/ 3900992 w 4352938"/>
                <a:gd name="connsiteY359" fmla="*/ 436356 h 1239475"/>
                <a:gd name="connsiteX360" fmla="*/ 3880989 w 4352938"/>
                <a:gd name="connsiteY360" fmla="*/ 403019 h 1239475"/>
                <a:gd name="connsiteX361" fmla="*/ 3883846 w 4352938"/>
                <a:gd name="connsiteY361" fmla="*/ 400161 h 1239475"/>
                <a:gd name="connsiteX362" fmla="*/ 3941949 w 4352938"/>
                <a:gd name="connsiteY362" fmla="*/ 392541 h 1239475"/>
                <a:gd name="connsiteX363" fmla="*/ 3982907 w 4352938"/>
                <a:gd name="connsiteY363" fmla="*/ 328724 h 1239475"/>
                <a:gd name="connsiteX364" fmla="*/ 3924804 w 4352938"/>
                <a:gd name="connsiteY364" fmla="*/ 339201 h 1239475"/>
                <a:gd name="connsiteX365" fmla="*/ 3921946 w 4352938"/>
                <a:gd name="connsiteY365" fmla="*/ 319199 h 1239475"/>
                <a:gd name="connsiteX366" fmla="*/ 3949569 w 4352938"/>
                <a:gd name="connsiteY366" fmla="*/ 273479 h 1239475"/>
                <a:gd name="connsiteX367" fmla="*/ 3914327 w 4352938"/>
                <a:gd name="connsiteY367" fmla="*/ 273479 h 1239475"/>
                <a:gd name="connsiteX368" fmla="*/ 3876227 w 4352938"/>
                <a:gd name="connsiteY368" fmla="*/ 220139 h 1239475"/>
                <a:gd name="connsiteX369" fmla="*/ 3901944 w 4352938"/>
                <a:gd name="connsiteY369" fmla="*/ 212519 h 1239475"/>
                <a:gd name="connsiteX370" fmla="*/ 3982907 w 4352938"/>
                <a:gd name="connsiteY370" fmla="*/ 200136 h 1239475"/>
                <a:gd name="connsiteX371" fmla="*/ 4021007 w 4352938"/>
                <a:gd name="connsiteY371" fmla="*/ 189659 h 1239475"/>
                <a:gd name="connsiteX372" fmla="*/ 4086729 w 4352938"/>
                <a:gd name="connsiteY372" fmla="*/ 30591 h 1239475"/>
                <a:gd name="connsiteX373" fmla="*/ 4109589 w 4352938"/>
                <a:gd name="connsiteY373" fmla="*/ 20114 h 1239475"/>
                <a:gd name="connsiteX374" fmla="*/ 1675952 w 4352938"/>
                <a:gd name="connsiteY374" fmla="*/ 111 h 1239475"/>
                <a:gd name="connsiteX375" fmla="*/ 1800729 w 4352938"/>
                <a:gd name="connsiteY375" fmla="*/ 42974 h 1239475"/>
                <a:gd name="connsiteX376" fmla="*/ 1834067 w 4352938"/>
                <a:gd name="connsiteY376" fmla="*/ 55356 h 1239475"/>
                <a:gd name="connsiteX377" fmla="*/ 1899789 w 4352938"/>
                <a:gd name="connsiteY377" fmla="*/ 101076 h 1239475"/>
                <a:gd name="connsiteX378" fmla="*/ 1917887 w 4352938"/>
                <a:gd name="connsiteY378" fmla="*/ 126794 h 1239475"/>
                <a:gd name="connsiteX379" fmla="*/ 1814064 w 4352938"/>
                <a:gd name="connsiteY379" fmla="*/ 215376 h 1239475"/>
                <a:gd name="connsiteX380" fmla="*/ 1717862 w 4352938"/>
                <a:gd name="connsiteY380" fmla="*/ 279194 h 1239475"/>
                <a:gd name="connsiteX381" fmla="*/ 1710242 w 4352938"/>
                <a:gd name="connsiteY381" fmla="*/ 253476 h 1239475"/>
                <a:gd name="connsiteX382" fmla="*/ 1720719 w 4352938"/>
                <a:gd name="connsiteY382" fmla="*/ 151559 h 1239475"/>
                <a:gd name="connsiteX383" fmla="*/ 1695002 w 4352938"/>
                <a:gd name="connsiteY383" fmla="*/ 101076 h 1239475"/>
                <a:gd name="connsiteX384" fmla="*/ 1684524 w 4352938"/>
                <a:gd name="connsiteY384" fmla="*/ 93456 h 1239475"/>
                <a:gd name="connsiteX385" fmla="*/ 1678809 w 4352938"/>
                <a:gd name="connsiteY385" fmla="*/ 63929 h 1239475"/>
                <a:gd name="connsiteX386" fmla="*/ 1675952 w 4352938"/>
                <a:gd name="connsiteY386" fmla="*/ 111 h 1239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</a:cxnLst>
              <a:rect l="l" t="t" r="r" b="b"/>
              <a:pathLst>
                <a:path w="4352938" h="1239475">
                  <a:moveTo>
                    <a:pt x="1911219" y="884984"/>
                  </a:moveTo>
                  <a:cubicBezTo>
                    <a:pt x="1975989" y="884031"/>
                    <a:pt x="2003612" y="917369"/>
                    <a:pt x="2030282" y="953564"/>
                  </a:cubicBezTo>
                  <a:cubicBezTo>
                    <a:pt x="2038854" y="965946"/>
                    <a:pt x="2054094" y="969756"/>
                    <a:pt x="2055047" y="991664"/>
                  </a:cubicBezTo>
                  <a:cubicBezTo>
                    <a:pt x="2063619" y="1004999"/>
                    <a:pt x="2051237" y="1052624"/>
                    <a:pt x="2047427" y="1067864"/>
                  </a:cubicBezTo>
                  <a:cubicBezTo>
                    <a:pt x="2035044" y="1076436"/>
                    <a:pt x="2001707" y="1111679"/>
                    <a:pt x="1974085" y="1093581"/>
                  </a:cubicBezTo>
                  <a:cubicBezTo>
                    <a:pt x="1947414" y="1084056"/>
                    <a:pt x="1938842" y="1062149"/>
                    <a:pt x="1923602" y="1040241"/>
                  </a:cubicBezTo>
                  <a:cubicBezTo>
                    <a:pt x="1916934" y="1033574"/>
                    <a:pt x="1910267" y="1027859"/>
                    <a:pt x="1903600" y="1022144"/>
                  </a:cubicBezTo>
                  <a:cubicBezTo>
                    <a:pt x="1876929" y="983091"/>
                    <a:pt x="1875977" y="940229"/>
                    <a:pt x="1888359" y="887841"/>
                  </a:cubicBezTo>
                  <a:cubicBezTo>
                    <a:pt x="1896932" y="887841"/>
                    <a:pt x="1906457" y="887841"/>
                    <a:pt x="1911219" y="884984"/>
                  </a:cubicBezTo>
                  <a:close/>
                  <a:moveTo>
                    <a:pt x="3037075" y="831644"/>
                  </a:moveTo>
                  <a:cubicBezTo>
                    <a:pt x="3082795" y="831644"/>
                    <a:pt x="3093272" y="860219"/>
                    <a:pt x="3118038" y="880221"/>
                  </a:cubicBezTo>
                  <a:cubicBezTo>
                    <a:pt x="3156138" y="909749"/>
                    <a:pt x="3217097" y="938324"/>
                    <a:pt x="3217097" y="1004046"/>
                  </a:cubicBezTo>
                  <a:cubicBezTo>
                    <a:pt x="3199000" y="1025001"/>
                    <a:pt x="3169472" y="1045004"/>
                    <a:pt x="3140897" y="1054529"/>
                  </a:cubicBezTo>
                  <a:cubicBezTo>
                    <a:pt x="3114227" y="1063101"/>
                    <a:pt x="3075175" y="1054529"/>
                    <a:pt x="3072318" y="1031669"/>
                  </a:cubicBezTo>
                  <a:cubicBezTo>
                    <a:pt x="3086605" y="1008809"/>
                    <a:pt x="3062793" y="982139"/>
                    <a:pt x="3057077" y="970709"/>
                  </a:cubicBezTo>
                  <a:cubicBezTo>
                    <a:pt x="3056125" y="963089"/>
                    <a:pt x="3054220" y="955469"/>
                    <a:pt x="3052315" y="947849"/>
                  </a:cubicBezTo>
                  <a:cubicBezTo>
                    <a:pt x="3036122" y="904986"/>
                    <a:pt x="3028502" y="896414"/>
                    <a:pt x="3029455" y="836406"/>
                  </a:cubicBezTo>
                  <a:cubicBezTo>
                    <a:pt x="3032313" y="835454"/>
                    <a:pt x="3035170" y="833549"/>
                    <a:pt x="3037075" y="831644"/>
                  </a:cubicBezTo>
                  <a:close/>
                  <a:moveTo>
                    <a:pt x="4031485" y="816404"/>
                  </a:moveTo>
                  <a:cubicBezTo>
                    <a:pt x="4066727" y="816404"/>
                    <a:pt x="4088635" y="825929"/>
                    <a:pt x="4124830" y="826881"/>
                  </a:cubicBezTo>
                  <a:cubicBezTo>
                    <a:pt x="4134355" y="841169"/>
                    <a:pt x="4142927" y="843074"/>
                    <a:pt x="4142927" y="867839"/>
                  </a:cubicBezTo>
                  <a:cubicBezTo>
                    <a:pt x="4136260" y="877364"/>
                    <a:pt x="4136260" y="891651"/>
                    <a:pt x="4130545" y="901176"/>
                  </a:cubicBezTo>
                  <a:cubicBezTo>
                    <a:pt x="4121020" y="915464"/>
                    <a:pt x="4104827" y="924036"/>
                    <a:pt x="4092445" y="936419"/>
                  </a:cubicBezTo>
                  <a:cubicBezTo>
                    <a:pt x="4054345" y="935466"/>
                    <a:pt x="4026722" y="942134"/>
                    <a:pt x="3998147" y="948801"/>
                  </a:cubicBezTo>
                  <a:cubicBezTo>
                    <a:pt x="3994338" y="950706"/>
                    <a:pt x="3990527" y="955469"/>
                    <a:pt x="3990527" y="959279"/>
                  </a:cubicBezTo>
                  <a:cubicBezTo>
                    <a:pt x="3991480" y="994521"/>
                    <a:pt x="4006720" y="1006904"/>
                    <a:pt x="4016245" y="1030716"/>
                  </a:cubicBezTo>
                  <a:cubicBezTo>
                    <a:pt x="4017197" y="1041194"/>
                    <a:pt x="4019102" y="1050719"/>
                    <a:pt x="4021007" y="1061196"/>
                  </a:cubicBezTo>
                  <a:cubicBezTo>
                    <a:pt x="4023865" y="1070721"/>
                    <a:pt x="4033390" y="1086914"/>
                    <a:pt x="4028627" y="1104059"/>
                  </a:cubicBezTo>
                  <a:cubicBezTo>
                    <a:pt x="4024818" y="1115489"/>
                    <a:pt x="4016245" y="1131681"/>
                    <a:pt x="4010530" y="1142159"/>
                  </a:cubicBezTo>
                  <a:cubicBezTo>
                    <a:pt x="4004815" y="1154541"/>
                    <a:pt x="4002910" y="1169781"/>
                    <a:pt x="3990527" y="1175496"/>
                  </a:cubicBezTo>
                  <a:cubicBezTo>
                    <a:pt x="3978145" y="1186926"/>
                    <a:pt x="3960047" y="1177401"/>
                    <a:pt x="3940045" y="1183116"/>
                  </a:cubicBezTo>
                  <a:cubicBezTo>
                    <a:pt x="3928615" y="1185974"/>
                    <a:pt x="3925757" y="1198356"/>
                    <a:pt x="3917185" y="1203119"/>
                  </a:cubicBezTo>
                  <a:cubicBezTo>
                    <a:pt x="3877180" y="1225979"/>
                    <a:pt x="3852415" y="1192641"/>
                    <a:pt x="3828602" y="1185021"/>
                  </a:cubicBezTo>
                  <a:cubicBezTo>
                    <a:pt x="3804790" y="1177401"/>
                    <a:pt x="3790502" y="1185021"/>
                    <a:pt x="3782882" y="1162161"/>
                  </a:cubicBezTo>
                  <a:cubicBezTo>
                    <a:pt x="3779072" y="1157399"/>
                    <a:pt x="3779072" y="1152636"/>
                    <a:pt x="3778120" y="1144064"/>
                  </a:cubicBezTo>
                  <a:cubicBezTo>
                    <a:pt x="3779072" y="1144064"/>
                    <a:pt x="3780977" y="1144064"/>
                    <a:pt x="3782882" y="1144064"/>
                  </a:cubicBezTo>
                  <a:cubicBezTo>
                    <a:pt x="3798122" y="1132634"/>
                    <a:pt x="3823840" y="1146921"/>
                    <a:pt x="3843843" y="1141206"/>
                  </a:cubicBezTo>
                  <a:cubicBezTo>
                    <a:pt x="3873370" y="1133586"/>
                    <a:pt x="3908613" y="1126919"/>
                    <a:pt x="3930520" y="1110726"/>
                  </a:cubicBezTo>
                  <a:cubicBezTo>
                    <a:pt x="3937188" y="1105011"/>
                    <a:pt x="3940045" y="1094534"/>
                    <a:pt x="3945760" y="1087866"/>
                  </a:cubicBezTo>
                  <a:cubicBezTo>
                    <a:pt x="3946713" y="1067864"/>
                    <a:pt x="3941950" y="1065006"/>
                    <a:pt x="3938140" y="1049766"/>
                  </a:cubicBezTo>
                  <a:cubicBezTo>
                    <a:pt x="3935282" y="1035479"/>
                    <a:pt x="3945760" y="1014524"/>
                    <a:pt x="3940997" y="996426"/>
                  </a:cubicBezTo>
                  <a:cubicBezTo>
                    <a:pt x="3939093" y="990711"/>
                    <a:pt x="3935282" y="984996"/>
                    <a:pt x="3933377" y="978329"/>
                  </a:cubicBezTo>
                  <a:cubicBezTo>
                    <a:pt x="3889563" y="964041"/>
                    <a:pt x="3901945" y="984044"/>
                    <a:pt x="3872418" y="996426"/>
                  </a:cubicBezTo>
                  <a:cubicBezTo>
                    <a:pt x="3856225" y="1003094"/>
                    <a:pt x="3841938" y="998331"/>
                    <a:pt x="3823840" y="1004046"/>
                  </a:cubicBezTo>
                  <a:cubicBezTo>
                    <a:pt x="3807647" y="1009761"/>
                    <a:pt x="3785740" y="1020239"/>
                    <a:pt x="3770500" y="1029764"/>
                  </a:cubicBezTo>
                  <a:cubicBezTo>
                    <a:pt x="3728590" y="1055481"/>
                    <a:pt x="3693347" y="1089771"/>
                    <a:pt x="3645722" y="1110726"/>
                  </a:cubicBezTo>
                  <a:cubicBezTo>
                    <a:pt x="3633340" y="1116441"/>
                    <a:pt x="3607622" y="1132634"/>
                    <a:pt x="3589525" y="1128824"/>
                  </a:cubicBezTo>
                  <a:cubicBezTo>
                    <a:pt x="3581905" y="1126919"/>
                    <a:pt x="3570475" y="1122156"/>
                    <a:pt x="3566665" y="1118346"/>
                  </a:cubicBezTo>
                  <a:cubicBezTo>
                    <a:pt x="3561902" y="1111679"/>
                    <a:pt x="3563807" y="1105964"/>
                    <a:pt x="3561902" y="1101201"/>
                  </a:cubicBezTo>
                  <a:cubicBezTo>
                    <a:pt x="3550472" y="1075484"/>
                    <a:pt x="3527613" y="1063101"/>
                    <a:pt x="3526660" y="1017381"/>
                  </a:cubicBezTo>
                  <a:cubicBezTo>
                    <a:pt x="3535232" y="1007856"/>
                    <a:pt x="3541900" y="995474"/>
                    <a:pt x="3554282" y="989759"/>
                  </a:cubicBezTo>
                  <a:cubicBezTo>
                    <a:pt x="3565713" y="988806"/>
                    <a:pt x="3578095" y="987854"/>
                    <a:pt x="3589525" y="986901"/>
                  </a:cubicBezTo>
                  <a:cubicBezTo>
                    <a:pt x="3601907" y="981186"/>
                    <a:pt x="3617147" y="966899"/>
                    <a:pt x="3630482" y="961184"/>
                  </a:cubicBezTo>
                  <a:cubicBezTo>
                    <a:pt x="3639055" y="960231"/>
                    <a:pt x="3647627" y="958326"/>
                    <a:pt x="3656200" y="956421"/>
                  </a:cubicBezTo>
                  <a:cubicBezTo>
                    <a:pt x="3687632" y="943086"/>
                    <a:pt x="3720970" y="924036"/>
                    <a:pt x="3752402" y="910701"/>
                  </a:cubicBezTo>
                  <a:cubicBezTo>
                    <a:pt x="3800027" y="889746"/>
                    <a:pt x="3850510" y="873554"/>
                    <a:pt x="3897182" y="854504"/>
                  </a:cubicBezTo>
                  <a:cubicBezTo>
                    <a:pt x="3931472" y="840216"/>
                    <a:pt x="4011482" y="842121"/>
                    <a:pt x="4031485" y="816404"/>
                  </a:cubicBezTo>
                  <a:close/>
                  <a:moveTo>
                    <a:pt x="281492" y="738299"/>
                  </a:moveTo>
                  <a:cubicBezTo>
                    <a:pt x="272919" y="772589"/>
                    <a:pt x="250059" y="795449"/>
                    <a:pt x="205292" y="794496"/>
                  </a:cubicBezTo>
                  <a:cubicBezTo>
                    <a:pt x="199577" y="809736"/>
                    <a:pt x="183384" y="820214"/>
                    <a:pt x="174812" y="832596"/>
                  </a:cubicBezTo>
                  <a:cubicBezTo>
                    <a:pt x="173859" y="839264"/>
                    <a:pt x="171954" y="844979"/>
                    <a:pt x="170049" y="850694"/>
                  </a:cubicBezTo>
                  <a:cubicBezTo>
                    <a:pt x="148142" y="884984"/>
                    <a:pt x="118614" y="915464"/>
                    <a:pt x="96707" y="951659"/>
                  </a:cubicBezTo>
                  <a:cubicBezTo>
                    <a:pt x="85277" y="969756"/>
                    <a:pt x="65274" y="982139"/>
                    <a:pt x="63369" y="1009761"/>
                  </a:cubicBezTo>
                  <a:cubicBezTo>
                    <a:pt x="66227" y="1010714"/>
                    <a:pt x="68132" y="1011666"/>
                    <a:pt x="70989" y="1012619"/>
                  </a:cubicBezTo>
                  <a:cubicBezTo>
                    <a:pt x="88134" y="1023096"/>
                    <a:pt x="124329" y="1008809"/>
                    <a:pt x="134807" y="1002141"/>
                  </a:cubicBezTo>
                  <a:cubicBezTo>
                    <a:pt x="148142" y="992616"/>
                    <a:pt x="164334" y="980234"/>
                    <a:pt x="177669" y="971661"/>
                  </a:cubicBezTo>
                  <a:cubicBezTo>
                    <a:pt x="192909" y="962136"/>
                    <a:pt x="208149" y="961184"/>
                    <a:pt x="226247" y="953564"/>
                  </a:cubicBezTo>
                  <a:cubicBezTo>
                    <a:pt x="235772" y="949754"/>
                    <a:pt x="245297" y="939276"/>
                    <a:pt x="253869" y="933561"/>
                  </a:cubicBezTo>
                  <a:cubicBezTo>
                    <a:pt x="263394" y="926894"/>
                    <a:pt x="287207" y="918321"/>
                    <a:pt x="291969" y="907844"/>
                  </a:cubicBezTo>
                  <a:cubicBezTo>
                    <a:pt x="291969" y="896414"/>
                    <a:pt x="291969" y="884984"/>
                    <a:pt x="291969" y="874506"/>
                  </a:cubicBezTo>
                  <a:cubicBezTo>
                    <a:pt x="297684" y="865934"/>
                    <a:pt x="293874" y="843074"/>
                    <a:pt x="293874" y="829739"/>
                  </a:cubicBezTo>
                  <a:cubicBezTo>
                    <a:pt x="294827" y="802116"/>
                    <a:pt x="294827" y="769731"/>
                    <a:pt x="293874" y="741156"/>
                  </a:cubicBezTo>
                  <a:cubicBezTo>
                    <a:pt x="290064" y="739251"/>
                    <a:pt x="288159" y="739251"/>
                    <a:pt x="281492" y="738299"/>
                  </a:cubicBezTo>
                  <a:close/>
                  <a:moveTo>
                    <a:pt x="1852924" y="577625"/>
                  </a:moveTo>
                  <a:cubicBezTo>
                    <a:pt x="1889491" y="577446"/>
                    <a:pt x="1939319" y="586376"/>
                    <a:pt x="1952177" y="596377"/>
                  </a:cubicBezTo>
                  <a:cubicBezTo>
                    <a:pt x="1956940" y="601139"/>
                    <a:pt x="1962655" y="611617"/>
                    <a:pt x="1959798" y="616379"/>
                  </a:cubicBezTo>
                  <a:cubicBezTo>
                    <a:pt x="1945510" y="639239"/>
                    <a:pt x="1924555" y="643049"/>
                    <a:pt x="1903600" y="659242"/>
                  </a:cubicBezTo>
                  <a:cubicBezTo>
                    <a:pt x="1895980" y="664957"/>
                    <a:pt x="1895027" y="676387"/>
                    <a:pt x="1888360" y="682102"/>
                  </a:cubicBezTo>
                  <a:cubicBezTo>
                    <a:pt x="1884550" y="683054"/>
                    <a:pt x="1879788" y="684007"/>
                    <a:pt x="1875977" y="684959"/>
                  </a:cubicBezTo>
                  <a:cubicBezTo>
                    <a:pt x="1871215" y="688769"/>
                    <a:pt x="1868357" y="699247"/>
                    <a:pt x="1863595" y="704962"/>
                  </a:cubicBezTo>
                  <a:cubicBezTo>
                    <a:pt x="1856927" y="713534"/>
                    <a:pt x="1844545" y="718297"/>
                    <a:pt x="1835973" y="724964"/>
                  </a:cubicBezTo>
                  <a:cubicBezTo>
                    <a:pt x="1825495" y="732584"/>
                    <a:pt x="1816923" y="745919"/>
                    <a:pt x="1808350" y="755444"/>
                  </a:cubicBezTo>
                  <a:cubicBezTo>
                    <a:pt x="1797873" y="767827"/>
                    <a:pt x="1765488" y="787829"/>
                    <a:pt x="1762630" y="804022"/>
                  </a:cubicBezTo>
                  <a:cubicBezTo>
                    <a:pt x="1776917" y="801164"/>
                    <a:pt x="1782632" y="789734"/>
                    <a:pt x="1795967" y="785924"/>
                  </a:cubicBezTo>
                  <a:cubicBezTo>
                    <a:pt x="1823590" y="776399"/>
                    <a:pt x="1851213" y="783067"/>
                    <a:pt x="1882645" y="783067"/>
                  </a:cubicBezTo>
                  <a:cubicBezTo>
                    <a:pt x="1885502" y="793544"/>
                    <a:pt x="1891217" y="799259"/>
                    <a:pt x="1893123" y="809737"/>
                  </a:cubicBezTo>
                  <a:cubicBezTo>
                    <a:pt x="1883598" y="820214"/>
                    <a:pt x="1878835" y="834502"/>
                    <a:pt x="1867405" y="843074"/>
                  </a:cubicBezTo>
                  <a:cubicBezTo>
                    <a:pt x="1837877" y="864029"/>
                    <a:pt x="1804540" y="882127"/>
                    <a:pt x="1773107" y="901177"/>
                  </a:cubicBezTo>
                  <a:cubicBezTo>
                    <a:pt x="1750248" y="915464"/>
                    <a:pt x="1724530" y="904987"/>
                    <a:pt x="1724530" y="942134"/>
                  </a:cubicBezTo>
                  <a:cubicBezTo>
                    <a:pt x="1707385" y="968804"/>
                    <a:pt x="1735007" y="1005952"/>
                    <a:pt x="1742627" y="1025954"/>
                  </a:cubicBezTo>
                  <a:cubicBezTo>
                    <a:pt x="1764535" y="1085009"/>
                    <a:pt x="1769298" y="1155494"/>
                    <a:pt x="1770250" y="1233599"/>
                  </a:cubicBezTo>
                  <a:cubicBezTo>
                    <a:pt x="1767392" y="1234552"/>
                    <a:pt x="1765488" y="1235504"/>
                    <a:pt x="1762630" y="1236457"/>
                  </a:cubicBezTo>
                  <a:cubicBezTo>
                    <a:pt x="1755010" y="1242172"/>
                    <a:pt x="1737865" y="1238362"/>
                    <a:pt x="1729292" y="1236457"/>
                  </a:cubicBezTo>
                  <a:cubicBezTo>
                    <a:pt x="1724530" y="1228837"/>
                    <a:pt x="1712148" y="1220264"/>
                    <a:pt x="1709290" y="1213597"/>
                  </a:cubicBezTo>
                  <a:cubicBezTo>
                    <a:pt x="1709290" y="1205977"/>
                    <a:pt x="1709290" y="1198357"/>
                    <a:pt x="1709290" y="1190737"/>
                  </a:cubicBezTo>
                  <a:cubicBezTo>
                    <a:pt x="1706432" y="1184069"/>
                    <a:pt x="1696907" y="1171687"/>
                    <a:pt x="1691192" y="1167877"/>
                  </a:cubicBezTo>
                  <a:cubicBezTo>
                    <a:pt x="1684525" y="1163114"/>
                    <a:pt x="1639757" y="1148827"/>
                    <a:pt x="1637852" y="1145017"/>
                  </a:cubicBezTo>
                  <a:cubicBezTo>
                    <a:pt x="1637852" y="1140254"/>
                    <a:pt x="1637852" y="1134539"/>
                    <a:pt x="1637852" y="1129777"/>
                  </a:cubicBezTo>
                  <a:cubicBezTo>
                    <a:pt x="1644520" y="1125014"/>
                    <a:pt x="1646425" y="1114537"/>
                    <a:pt x="1653092" y="1109774"/>
                  </a:cubicBezTo>
                  <a:cubicBezTo>
                    <a:pt x="1660713" y="1108822"/>
                    <a:pt x="1668332" y="1106917"/>
                    <a:pt x="1675952" y="1105012"/>
                  </a:cubicBezTo>
                  <a:cubicBezTo>
                    <a:pt x="1690240" y="1097392"/>
                    <a:pt x="1688335" y="1071674"/>
                    <a:pt x="1688335" y="1048814"/>
                  </a:cubicBezTo>
                  <a:cubicBezTo>
                    <a:pt x="1682620" y="1039289"/>
                    <a:pt x="1682620" y="1024049"/>
                    <a:pt x="1675952" y="1015477"/>
                  </a:cubicBezTo>
                  <a:cubicBezTo>
                    <a:pt x="1673095" y="1013572"/>
                    <a:pt x="1673095" y="1013572"/>
                    <a:pt x="1668332" y="1012619"/>
                  </a:cubicBezTo>
                  <a:cubicBezTo>
                    <a:pt x="1662617" y="1021192"/>
                    <a:pt x="1654045" y="1021192"/>
                    <a:pt x="1645473" y="1027859"/>
                  </a:cubicBezTo>
                  <a:cubicBezTo>
                    <a:pt x="1636900" y="1038337"/>
                    <a:pt x="1627375" y="1047862"/>
                    <a:pt x="1617850" y="1058339"/>
                  </a:cubicBezTo>
                  <a:cubicBezTo>
                    <a:pt x="1614040" y="1061197"/>
                    <a:pt x="1608325" y="1059292"/>
                    <a:pt x="1605467" y="1063102"/>
                  </a:cubicBezTo>
                  <a:cubicBezTo>
                    <a:pt x="1596895" y="1072627"/>
                    <a:pt x="1594990" y="1082152"/>
                    <a:pt x="1587370" y="1093582"/>
                  </a:cubicBezTo>
                  <a:cubicBezTo>
                    <a:pt x="1575940" y="1102154"/>
                    <a:pt x="1565463" y="1111679"/>
                    <a:pt x="1554032" y="1121204"/>
                  </a:cubicBezTo>
                  <a:cubicBezTo>
                    <a:pt x="1523552" y="1163114"/>
                    <a:pt x="1485452" y="1193594"/>
                    <a:pt x="1450210" y="1230742"/>
                  </a:cubicBezTo>
                  <a:cubicBezTo>
                    <a:pt x="1379725" y="1230742"/>
                    <a:pt x="1353055" y="1166924"/>
                    <a:pt x="1355913" y="1104059"/>
                  </a:cubicBezTo>
                  <a:cubicBezTo>
                    <a:pt x="1367342" y="1101202"/>
                    <a:pt x="1377820" y="1089772"/>
                    <a:pt x="1394013" y="1093582"/>
                  </a:cubicBezTo>
                  <a:cubicBezTo>
                    <a:pt x="1400680" y="1095487"/>
                    <a:pt x="1409252" y="1104059"/>
                    <a:pt x="1419730" y="1101202"/>
                  </a:cubicBezTo>
                  <a:cubicBezTo>
                    <a:pt x="1427350" y="1099297"/>
                    <a:pt x="1429255" y="1089772"/>
                    <a:pt x="1434970" y="1085962"/>
                  </a:cubicBezTo>
                  <a:cubicBezTo>
                    <a:pt x="1445448" y="1078342"/>
                    <a:pt x="1457830" y="1078342"/>
                    <a:pt x="1470213" y="1070722"/>
                  </a:cubicBezTo>
                  <a:cubicBezTo>
                    <a:pt x="1476880" y="1065959"/>
                    <a:pt x="1483548" y="1057387"/>
                    <a:pt x="1490215" y="1052624"/>
                  </a:cubicBezTo>
                  <a:cubicBezTo>
                    <a:pt x="1501645" y="1045957"/>
                    <a:pt x="1514027" y="1044052"/>
                    <a:pt x="1525457" y="1037384"/>
                  </a:cubicBezTo>
                  <a:cubicBezTo>
                    <a:pt x="1554985" y="1020239"/>
                    <a:pt x="1584513" y="998332"/>
                    <a:pt x="1612135" y="979282"/>
                  </a:cubicBezTo>
                  <a:cubicBezTo>
                    <a:pt x="1634995" y="963089"/>
                    <a:pt x="1673095" y="955469"/>
                    <a:pt x="1677857" y="921179"/>
                  </a:cubicBezTo>
                  <a:cubicBezTo>
                    <a:pt x="1663570" y="917369"/>
                    <a:pt x="1652140" y="911654"/>
                    <a:pt x="1650235" y="893557"/>
                  </a:cubicBezTo>
                  <a:cubicBezTo>
                    <a:pt x="1654998" y="889747"/>
                    <a:pt x="1682620" y="820214"/>
                    <a:pt x="1683573" y="812594"/>
                  </a:cubicBezTo>
                  <a:cubicBezTo>
                    <a:pt x="1676905" y="808784"/>
                    <a:pt x="1673095" y="807832"/>
                    <a:pt x="1660713" y="807832"/>
                  </a:cubicBezTo>
                  <a:cubicBezTo>
                    <a:pt x="1653092" y="812594"/>
                    <a:pt x="1635948" y="816404"/>
                    <a:pt x="1627375" y="818309"/>
                  </a:cubicBezTo>
                  <a:cubicBezTo>
                    <a:pt x="1627375" y="839264"/>
                    <a:pt x="1627375" y="860219"/>
                    <a:pt x="1627375" y="881174"/>
                  </a:cubicBezTo>
                  <a:lnTo>
                    <a:pt x="1627375" y="882127"/>
                  </a:lnTo>
                  <a:cubicBezTo>
                    <a:pt x="1627375" y="886889"/>
                    <a:pt x="1628327" y="890699"/>
                    <a:pt x="1624517" y="897367"/>
                  </a:cubicBezTo>
                  <a:cubicBezTo>
                    <a:pt x="1607373" y="924989"/>
                    <a:pt x="1568320" y="994522"/>
                    <a:pt x="1546413" y="999284"/>
                  </a:cubicBezTo>
                  <a:cubicBezTo>
                    <a:pt x="1540698" y="983092"/>
                    <a:pt x="1523552" y="979282"/>
                    <a:pt x="1515932" y="965947"/>
                  </a:cubicBezTo>
                  <a:cubicBezTo>
                    <a:pt x="1511170" y="957374"/>
                    <a:pt x="1512123" y="947849"/>
                    <a:pt x="1508313" y="938324"/>
                  </a:cubicBezTo>
                  <a:cubicBezTo>
                    <a:pt x="1505455" y="930704"/>
                    <a:pt x="1495930" y="920227"/>
                    <a:pt x="1493073" y="912607"/>
                  </a:cubicBezTo>
                  <a:cubicBezTo>
                    <a:pt x="1476880" y="863077"/>
                    <a:pt x="1495930" y="786877"/>
                    <a:pt x="1505455" y="744967"/>
                  </a:cubicBezTo>
                  <a:cubicBezTo>
                    <a:pt x="1509265" y="726869"/>
                    <a:pt x="1501645" y="704962"/>
                    <a:pt x="1502598" y="686864"/>
                  </a:cubicBezTo>
                  <a:cubicBezTo>
                    <a:pt x="1507360" y="684959"/>
                    <a:pt x="1507360" y="684007"/>
                    <a:pt x="1513075" y="682102"/>
                  </a:cubicBezTo>
                  <a:cubicBezTo>
                    <a:pt x="1516885" y="679244"/>
                    <a:pt x="1517838" y="680197"/>
                    <a:pt x="1523552" y="679244"/>
                  </a:cubicBezTo>
                  <a:cubicBezTo>
                    <a:pt x="1529267" y="684007"/>
                    <a:pt x="1536888" y="684959"/>
                    <a:pt x="1543555" y="689722"/>
                  </a:cubicBezTo>
                  <a:cubicBezTo>
                    <a:pt x="1553080" y="697342"/>
                    <a:pt x="1570225" y="731632"/>
                    <a:pt x="1584513" y="723059"/>
                  </a:cubicBezTo>
                  <a:cubicBezTo>
                    <a:pt x="1616898" y="704962"/>
                    <a:pt x="1650235" y="686864"/>
                    <a:pt x="1680715" y="664957"/>
                  </a:cubicBezTo>
                  <a:cubicBezTo>
                    <a:pt x="1695002" y="654479"/>
                    <a:pt x="1708338" y="636382"/>
                    <a:pt x="1723577" y="626857"/>
                  </a:cubicBezTo>
                  <a:cubicBezTo>
                    <a:pt x="1735960" y="625904"/>
                    <a:pt x="1749295" y="623999"/>
                    <a:pt x="1761677" y="622094"/>
                  </a:cubicBezTo>
                  <a:cubicBezTo>
                    <a:pt x="1765488" y="615427"/>
                    <a:pt x="1770250" y="609712"/>
                    <a:pt x="1774060" y="603997"/>
                  </a:cubicBezTo>
                  <a:cubicBezTo>
                    <a:pt x="1786442" y="594472"/>
                    <a:pt x="1807398" y="585899"/>
                    <a:pt x="1822638" y="581137"/>
                  </a:cubicBezTo>
                  <a:cubicBezTo>
                    <a:pt x="1830020" y="578756"/>
                    <a:pt x="1840735" y="577684"/>
                    <a:pt x="1852924" y="577625"/>
                  </a:cubicBezTo>
                  <a:close/>
                  <a:moveTo>
                    <a:pt x="3579047" y="530654"/>
                  </a:moveTo>
                  <a:cubicBezTo>
                    <a:pt x="3588572" y="530654"/>
                    <a:pt x="3600002" y="529701"/>
                    <a:pt x="3604764" y="533511"/>
                  </a:cubicBezTo>
                  <a:cubicBezTo>
                    <a:pt x="3624767" y="540179"/>
                    <a:pt x="3686680" y="615426"/>
                    <a:pt x="3680964" y="644954"/>
                  </a:cubicBezTo>
                  <a:cubicBezTo>
                    <a:pt x="3674297" y="679244"/>
                    <a:pt x="3662867" y="698294"/>
                    <a:pt x="3642864" y="718296"/>
                  </a:cubicBezTo>
                  <a:cubicBezTo>
                    <a:pt x="3631434" y="719249"/>
                    <a:pt x="3625719" y="720201"/>
                    <a:pt x="3615242" y="718296"/>
                  </a:cubicBezTo>
                  <a:cubicBezTo>
                    <a:pt x="3610480" y="702104"/>
                    <a:pt x="3594287" y="684959"/>
                    <a:pt x="3587619" y="669719"/>
                  </a:cubicBezTo>
                  <a:cubicBezTo>
                    <a:pt x="3587619" y="652574"/>
                    <a:pt x="3587619" y="635429"/>
                    <a:pt x="3586667" y="619236"/>
                  </a:cubicBezTo>
                  <a:cubicBezTo>
                    <a:pt x="3584762" y="601139"/>
                    <a:pt x="3575237" y="547799"/>
                    <a:pt x="3579047" y="530654"/>
                  </a:cubicBezTo>
                  <a:close/>
                  <a:moveTo>
                    <a:pt x="1938842" y="307769"/>
                  </a:moveTo>
                  <a:cubicBezTo>
                    <a:pt x="1949319" y="307769"/>
                    <a:pt x="1958844" y="307769"/>
                    <a:pt x="1969322" y="307769"/>
                  </a:cubicBezTo>
                  <a:cubicBezTo>
                    <a:pt x="1975989" y="307769"/>
                    <a:pt x="1978847" y="319199"/>
                    <a:pt x="1979799" y="333486"/>
                  </a:cubicBezTo>
                  <a:cubicBezTo>
                    <a:pt x="1968369" y="344916"/>
                    <a:pt x="1957892" y="357299"/>
                    <a:pt x="1946462" y="368729"/>
                  </a:cubicBezTo>
                  <a:cubicBezTo>
                    <a:pt x="1935032" y="369681"/>
                    <a:pt x="1924554" y="371586"/>
                    <a:pt x="1913124" y="373491"/>
                  </a:cubicBezTo>
                  <a:cubicBezTo>
                    <a:pt x="1884549" y="384921"/>
                    <a:pt x="1856926" y="411591"/>
                    <a:pt x="1832162" y="429689"/>
                  </a:cubicBezTo>
                  <a:cubicBezTo>
                    <a:pt x="1795967" y="457311"/>
                    <a:pt x="1751199" y="532559"/>
                    <a:pt x="1708337" y="546846"/>
                  </a:cubicBezTo>
                  <a:cubicBezTo>
                    <a:pt x="1693097" y="552561"/>
                    <a:pt x="1648329" y="562086"/>
                    <a:pt x="1629279" y="557324"/>
                  </a:cubicBezTo>
                  <a:cubicBezTo>
                    <a:pt x="1599751" y="550656"/>
                    <a:pt x="1529267" y="524939"/>
                    <a:pt x="1519742" y="498269"/>
                  </a:cubicBezTo>
                  <a:cubicBezTo>
                    <a:pt x="1508312" y="483981"/>
                    <a:pt x="1518789" y="464931"/>
                    <a:pt x="1524504" y="452549"/>
                  </a:cubicBezTo>
                  <a:cubicBezTo>
                    <a:pt x="1604514" y="419211"/>
                    <a:pt x="1692144" y="383016"/>
                    <a:pt x="1775964" y="351584"/>
                  </a:cubicBezTo>
                  <a:cubicBezTo>
                    <a:pt x="1783584" y="350631"/>
                    <a:pt x="1791204" y="349679"/>
                    <a:pt x="1798824" y="348726"/>
                  </a:cubicBezTo>
                  <a:cubicBezTo>
                    <a:pt x="1826447" y="340154"/>
                    <a:pt x="1856926" y="326819"/>
                    <a:pt x="1885501" y="318246"/>
                  </a:cubicBezTo>
                  <a:cubicBezTo>
                    <a:pt x="1901694" y="313484"/>
                    <a:pt x="1925507" y="316341"/>
                    <a:pt x="1938842" y="307769"/>
                  </a:cubicBezTo>
                  <a:close/>
                  <a:moveTo>
                    <a:pt x="667255" y="301102"/>
                  </a:moveTo>
                  <a:cubicBezTo>
                    <a:pt x="688210" y="308722"/>
                    <a:pt x="700592" y="334439"/>
                    <a:pt x="717738" y="346822"/>
                  </a:cubicBezTo>
                  <a:cubicBezTo>
                    <a:pt x="788222" y="399209"/>
                    <a:pt x="797747" y="484934"/>
                    <a:pt x="819655" y="587804"/>
                  </a:cubicBezTo>
                  <a:cubicBezTo>
                    <a:pt x="829180" y="593519"/>
                    <a:pt x="830132" y="599234"/>
                    <a:pt x="845372" y="600187"/>
                  </a:cubicBezTo>
                  <a:cubicBezTo>
                    <a:pt x="855850" y="588757"/>
                    <a:pt x="865375" y="578279"/>
                    <a:pt x="875852" y="566849"/>
                  </a:cubicBezTo>
                  <a:cubicBezTo>
                    <a:pt x="888235" y="558277"/>
                    <a:pt x="915857" y="549704"/>
                    <a:pt x="921572" y="536369"/>
                  </a:cubicBezTo>
                  <a:cubicBezTo>
                    <a:pt x="921572" y="515414"/>
                    <a:pt x="921572" y="495412"/>
                    <a:pt x="921572" y="474457"/>
                  </a:cubicBezTo>
                  <a:cubicBezTo>
                    <a:pt x="921572" y="471599"/>
                    <a:pt x="920620" y="469694"/>
                    <a:pt x="921572" y="467789"/>
                  </a:cubicBezTo>
                  <a:cubicBezTo>
                    <a:pt x="922525" y="465884"/>
                    <a:pt x="925382" y="464932"/>
                    <a:pt x="927288" y="463027"/>
                  </a:cubicBezTo>
                  <a:cubicBezTo>
                    <a:pt x="933002" y="458264"/>
                    <a:pt x="936813" y="453502"/>
                    <a:pt x="949195" y="452549"/>
                  </a:cubicBezTo>
                  <a:cubicBezTo>
                    <a:pt x="953957" y="457312"/>
                    <a:pt x="956815" y="456359"/>
                    <a:pt x="959672" y="463027"/>
                  </a:cubicBezTo>
                  <a:cubicBezTo>
                    <a:pt x="962530" y="467789"/>
                    <a:pt x="959672" y="474457"/>
                    <a:pt x="962530" y="481124"/>
                  </a:cubicBezTo>
                  <a:cubicBezTo>
                    <a:pt x="965388" y="488744"/>
                    <a:pt x="981580" y="502079"/>
                    <a:pt x="988247" y="506842"/>
                  </a:cubicBezTo>
                  <a:cubicBezTo>
                    <a:pt x="996820" y="512557"/>
                    <a:pt x="1059685" y="533512"/>
                    <a:pt x="1061590" y="537322"/>
                  </a:cubicBezTo>
                  <a:cubicBezTo>
                    <a:pt x="1061590" y="543989"/>
                    <a:pt x="1061590" y="550657"/>
                    <a:pt x="1061590" y="557324"/>
                  </a:cubicBezTo>
                  <a:cubicBezTo>
                    <a:pt x="1055875" y="566849"/>
                    <a:pt x="1060638" y="587804"/>
                    <a:pt x="1056827" y="598282"/>
                  </a:cubicBezTo>
                  <a:cubicBezTo>
                    <a:pt x="1047302" y="623999"/>
                    <a:pt x="1025395" y="653527"/>
                    <a:pt x="1003488" y="666862"/>
                  </a:cubicBezTo>
                  <a:cubicBezTo>
                    <a:pt x="985390" y="679244"/>
                    <a:pt x="957767" y="686864"/>
                    <a:pt x="934907" y="692579"/>
                  </a:cubicBezTo>
                  <a:cubicBezTo>
                    <a:pt x="898713" y="702104"/>
                    <a:pt x="849182" y="681149"/>
                    <a:pt x="846325" y="723059"/>
                  </a:cubicBezTo>
                  <a:cubicBezTo>
                    <a:pt x="860613" y="741157"/>
                    <a:pt x="850135" y="774494"/>
                    <a:pt x="849182" y="802117"/>
                  </a:cubicBezTo>
                  <a:cubicBezTo>
                    <a:pt x="809177" y="821167"/>
                    <a:pt x="810130" y="838312"/>
                    <a:pt x="783460" y="865934"/>
                  </a:cubicBezTo>
                  <a:cubicBezTo>
                    <a:pt x="785365" y="869744"/>
                    <a:pt x="784413" y="867839"/>
                    <a:pt x="786317" y="870697"/>
                  </a:cubicBezTo>
                  <a:cubicBezTo>
                    <a:pt x="815845" y="891652"/>
                    <a:pt x="854897" y="876412"/>
                    <a:pt x="882520" y="867839"/>
                  </a:cubicBezTo>
                  <a:cubicBezTo>
                    <a:pt x="909190" y="858314"/>
                    <a:pt x="934907" y="848789"/>
                    <a:pt x="958720" y="842122"/>
                  </a:cubicBezTo>
                  <a:cubicBezTo>
                    <a:pt x="967292" y="841169"/>
                    <a:pt x="975865" y="840217"/>
                    <a:pt x="984438" y="839264"/>
                  </a:cubicBezTo>
                  <a:cubicBezTo>
                    <a:pt x="1016822" y="826882"/>
                    <a:pt x="1044445" y="812594"/>
                    <a:pt x="1088260" y="808784"/>
                  </a:cubicBezTo>
                  <a:cubicBezTo>
                    <a:pt x="1093975" y="818309"/>
                    <a:pt x="1095880" y="825929"/>
                    <a:pt x="1095880" y="844027"/>
                  </a:cubicBezTo>
                  <a:cubicBezTo>
                    <a:pt x="1079688" y="859267"/>
                    <a:pt x="1078735" y="886889"/>
                    <a:pt x="1065400" y="900224"/>
                  </a:cubicBezTo>
                  <a:cubicBezTo>
                    <a:pt x="1055875" y="910702"/>
                    <a:pt x="1022538" y="927847"/>
                    <a:pt x="1009202" y="933562"/>
                  </a:cubicBezTo>
                  <a:cubicBezTo>
                    <a:pt x="972055" y="944039"/>
                    <a:pt x="934907" y="953564"/>
                    <a:pt x="897760" y="964042"/>
                  </a:cubicBezTo>
                  <a:cubicBezTo>
                    <a:pt x="885377" y="964042"/>
                    <a:pt x="872042" y="964042"/>
                    <a:pt x="859660" y="964042"/>
                  </a:cubicBezTo>
                  <a:cubicBezTo>
                    <a:pt x="852040" y="967852"/>
                    <a:pt x="841563" y="984997"/>
                    <a:pt x="829180" y="989759"/>
                  </a:cubicBezTo>
                  <a:cubicBezTo>
                    <a:pt x="790127" y="1006904"/>
                    <a:pt x="740597" y="997379"/>
                    <a:pt x="710117" y="977377"/>
                  </a:cubicBezTo>
                  <a:cubicBezTo>
                    <a:pt x="682495" y="960232"/>
                    <a:pt x="650110" y="864982"/>
                    <a:pt x="638680" y="827834"/>
                  </a:cubicBezTo>
                  <a:cubicBezTo>
                    <a:pt x="632013" y="807832"/>
                    <a:pt x="636775" y="791639"/>
                    <a:pt x="631060" y="769732"/>
                  </a:cubicBezTo>
                  <a:cubicBezTo>
                    <a:pt x="617725" y="723059"/>
                    <a:pt x="604390" y="658289"/>
                    <a:pt x="592960" y="607807"/>
                  </a:cubicBezTo>
                  <a:cubicBezTo>
                    <a:pt x="591055" y="597329"/>
                    <a:pt x="605342" y="532559"/>
                    <a:pt x="608200" y="521129"/>
                  </a:cubicBezTo>
                  <a:cubicBezTo>
                    <a:pt x="621535" y="471599"/>
                    <a:pt x="631060" y="423022"/>
                    <a:pt x="643442" y="376349"/>
                  </a:cubicBezTo>
                  <a:cubicBezTo>
                    <a:pt x="645347" y="371587"/>
                    <a:pt x="643442" y="367777"/>
                    <a:pt x="644395" y="363014"/>
                  </a:cubicBezTo>
                  <a:cubicBezTo>
                    <a:pt x="650110" y="342059"/>
                    <a:pt x="659635" y="321104"/>
                    <a:pt x="667255" y="301102"/>
                  </a:cubicBezTo>
                  <a:close/>
                  <a:moveTo>
                    <a:pt x="4077204" y="290624"/>
                  </a:moveTo>
                  <a:cubicBezTo>
                    <a:pt x="4050534" y="324914"/>
                    <a:pt x="3998146" y="365871"/>
                    <a:pt x="3993384" y="420164"/>
                  </a:cubicBezTo>
                  <a:cubicBezTo>
                    <a:pt x="4000052" y="424926"/>
                    <a:pt x="4019102" y="453501"/>
                    <a:pt x="4026721" y="445881"/>
                  </a:cubicBezTo>
                  <a:cubicBezTo>
                    <a:pt x="4045771" y="430641"/>
                    <a:pt x="4034342" y="397304"/>
                    <a:pt x="4049582" y="384921"/>
                  </a:cubicBezTo>
                  <a:cubicBezTo>
                    <a:pt x="4056249" y="379206"/>
                    <a:pt x="4061012" y="380159"/>
                    <a:pt x="4069584" y="382064"/>
                  </a:cubicBezTo>
                  <a:cubicBezTo>
                    <a:pt x="4081967" y="410639"/>
                    <a:pt x="4084824" y="439214"/>
                    <a:pt x="4092444" y="476361"/>
                  </a:cubicBezTo>
                  <a:cubicBezTo>
                    <a:pt x="4096254" y="478266"/>
                    <a:pt x="4098159" y="478266"/>
                    <a:pt x="4104827" y="479219"/>
                  </a:cubicBezTo>
                  <a:cubicBezTo>
                    <a:pt x="4113399" y="464931"/>
                    <a:pt x="4121019" y="449691"/>
                    <a:pt x="4130544" y="436356"/>
                  </a:cubicBezTo>
                  <a:cubicBezTo>
                    <a:pt x="4157214" y="400161"/>
                    <a:pt x="4204839" y="379206"/>
                    <a:pt x="4206744" y="318246"/>
                  </a:cubicBezTo>
                  <a:cubicBezTo>
                    <a:pt x="4161024" y="315389"/>
                    <a:pt x="4125782" y="291576"/>
                    <a:pt x="4077204" y="290624"/>
                  </a:cubicBezTo>
                  <a:close/>
                  <a:moveTo>
                    <a:pt x="3600002" y="256334"/>
                  </a:moveTo>
                  <a:cubicBezTo>
                    <a:pt x="3628577" y="267764"/>
                    <a:pt x="3640960" y="289672"/>
                    <a:pt x="3663820" y="304912"/>
                  </a:cubicBezTo>
                  <a:cubicBezTo>
                    <a:pt x="3685727" y="319199"/>
                    <a:pt x="3711445" y="325867"/>
                    <a:pt x="3732400" y="340154"/>
                  </a:cubicBezTo>
                  <a:cubicBezTo>
                    <a:pt x="3769547" y="364919"/>
                    <a:pt x="3834317" y="462074"/>
                    <a:pt x="3834317" y="524939"/>
                  </a:cubicBezTo>
                  <a:cubicBezTo>
                    <a:pt x="3812410" y="550657"/>
                    <a:pt x="3793360" y="590662"/>
                    <a:pt x="3747640" y="590662"/>
                  </a:cubicBezTo>
                  <a:cubicBezTo>
                    <a:pt x="3732400" y="542084"/>
                    <a:pt x="3725732" y="465884"/>
                    <a:pt x="3699062" y="428737"/>
                  </a:cubicBezTo>
                  <a:cubicBezTo>
                    <a:pt x="3691442" y="417307"/>
                    <a:pt x="3676202" y="408734"/>
                    <a:pt x="3668582" y="398257"/>
                  </a:cubicBezTo>
                  <a:cubicBezTo>
                    <a:pt x="3651437" y="374444"/>
                    <a:pt x="3633340" y="353489"/>
                    <a:pt x="3615242" y="330629"/>
                  </a:cubicBezTo>
                  <a:cubicBezTo>
                    <a:pt x="3606670" y="323009"/>
                    <a:pt x="3597145" y="315389"/>
                    <a:pt x="3587620" y="307769"/>
                  </a:cubicBezTo>
                  <a:cubicBezTo>
                    <a:pt x="3587620" y="293482"/>
                    <a:pt x="3587620" y="280147"/>
                    <a:pt x="3587620" y="266812"/>
                  </a:cubicBezTo>
                  <a:cubicBezTo>
                    <a:pt x="3587620" y="263954"/>
                    <a:pt x="3596192" y="255382"/>
                    <a:pt x="3600002" y="256334"/>
                  </a:cubicBezTo>
                  <a:close/>
                  <a:moveTo>
                    <a:pt x="189099" y="169656"/>
                  </a:moveTo>
                  <a:cubicBezTo>
                    <a:pt x="218627" y="175371"/>
                    <a:pt x="218627" y="196326"/>
                    <a:pt x="239582" y="207756"/>
                  </a:cubicBezTo>
                  <a:cubicBezTo>
                    <a:pt x="293874" y="235379"/>
                    <a:pt x="393887" y="283956"/>
                    <a:pt x="416747" y="339201"/>
                  </a:cubicBezTo>
                  <a:cubicBezTo>
                    <a:pt x="424367" y="357299"/>
                    <a:pt x="414842" y="385874"/>
                    <a:pt x="419604" y="407781"/>
                  </a:cubicBezTo>
                  <a:cubicBezTo>
                    <a:pt x="425319" y="434451"/>
                    <a:pt x="424367" y="472551"/>
                    <a:pt x="424367" y="506841"/>
                  </a:cubicBezTo>
                  <a:cubicBezTo>
                    <a:pt x="424367" y="522081"/>
                    <a:pt x="426272" y="537321"/>
                    <a:pt x="429129" y="550656"/>
                  </a:cubicBezTo>
                  <a:cubicBezTo>
                    <a:pt x="428177" y="577326"/>
                    <a:pt x="427224" y="603044"/>
                    <a:pt x="426272" y="629714"/>
                  </a:cubicBezTo>
                  <a:cubicBezTo>
                    <a:pt x="426272" y="694484"/>
                    <a:pt x="428177" y="764969"/>
                    <a:pt x="415794" y="822119"/>
                  </a:cubicBezTo>
                  <a:cubicBezTo>
                    <a:pt x="414842" y="844026"/>
                    <a:pt x="413889" y="864981"/>
                    <a:pt x="412937" y="885936"/>
                  </a:cubicBezTo>
                  <a:cubicBezTo>
                    <a:pt x="398649" y="946896"/>
                    <a:pt x="393887" y="1006904"/>
                    <a:pt x="371979" y="1058339"/>
                  </a:cubicBezTo>
                  <a:cubicBezTo>
                    <a:pt x="363407" y="1078341"/>
                    <a:pt x="353882" y="1111679"/>
                    <a:pt x="333879" y="1119299"/>
                  </a:cubicBezTo>
                  <a:cubicBezTo>
                    <a:pt x="328164" y="1123109"/>
                    <a:pt x="312924" y="1122156"/>
                    <a:pt x="303399" y="1122156"/>
                  </a:cubicBezTo>
                  <a:cubicBezTo>
                    <a:pt x="286254" y="1095486"/>
                    <a:pt x="290064" y="1064054"/>
                    <a:pt x="291017" y="1020239"/>
                  </a:cubicBezTo>
                  <a:cubicBezTo>
                    <a:pt x="296732" y="1012619"/>
                    <a:pt x="292922" y="993569"/>
                    <a:pt x="291017" y="984996"/>
                  </a:cubicBezTo>
                  <a:cubicBezTo>
                    <a:pt x="289112" y="983091"/>
                    <a:pt x="286254" y="984044"/>
                    <a:pt x="283397" y="984996"/>
                  </a:cubicBezTo>
                  <a:cubicBezTo>
                    <a:pt x="263394" y="1005951"/>
                    <a:pt x="240534" y="1024049"/>
                    <a:pt x="217674" y="1041194"/>
                  </a:cubicBezTo>
                  <a:cubicBezTo>
                    <a:pt x="213864" y="1045956"/>
                    <a:pt x="209102" y="1051671"/>
                    <a:pt x="205292" y="1056434"/>
                  </a:cubicBezTo>
                  <a:cubicBezTo>
                    <a:pt x="181479" y="1072626"/>
                    <a:pt x="156714" y="1083104"/>
                    <a:pt x="133854" y="1099296"/>
                  </a:cubicBezTo>
                  <a:cubicBezTo>
                    <a:pt x="118614" y="1110726"/>
                    <a:pt x="93849" y="1145969"/>
                    <a:pt x="80514" y="1152636"/>
                  </a:cubicBezTo>
                  <a:cubicBezTo>
                    <a:pt x="73847" y="1154541"/>
                    <a:pt x="39557" y="1154541"/>
                    <a:pt x="35747" y="1152636"/>
                  </a:cubicBezTo>
                  <a:cubicBezTo>
                    <a:pt x="35747" y="1152636"/>
                    <a:pt x="32889" y="1150731"/>
                    <a:pt x="31937" y="1149779"/>
                  </a:cubicBezTo>
                  <a:cubicBezTo>
                    <a:pt x="-6163" y="1136444"/>
                    <a:pt x="-448" y="1055481"/>
                    <a:pt x="1457" y="1013571"/>
                  </a:cubicBezTo>
                  <a:cubicBezTo>
                    <a:pt x="1457" y="1012619"/>
                    <a:pt x="2409" y="1005951"/>
                    <a:pt x="3362" y="1004046"/>
                  </a:cubicBezTo>
                  <a:cubicBezTo>
                    <a:pt x="5267" y="1001189"/>
                    <a:pt x="7172" y="1000236"/>
                    <a:pt x="9077" y="998331"/>
                  </a:cubicBezTo>
                  <a:cubicBezTo>
                    <a:pt x="66227" y="960231"/>
                    <a:pt x="79562" y="886889"/>
                    <a:pt x="101469" y="814499"/>
                  </a:cubicBezTo>
                  <a:cubicBezTo>
                    <a:pt x="107184" y="796401"/>
                    <a:pt x="126234" y="779256"/>
                    <a:pt x="119567" y="750681"/>
                  </a:cubicBezTo>
                  <a:cubicBezTo>
                    <a:pt x="115757" y="732584"/>
                    <a:pt x="110994" y="710676"/>
                    <a:pt x="107184" y="694484"/>
                  </a:cubicBezTo>
                  <a:cubicBezTo>
                    <a:pt x="107184" y="687816"/>
                    <a:pt x="107184" y="681149"/>
                    <a:pt x="107184" y="674481"/>
                  </a:cubicBezTo>
                  <a:cubicBezTo>
                    <a:pt x="101469" y="656384"/>
                    <a:pt x="83372" y="645906"/>
                    <a:pt x="79562" y="623999"/>
                  </a:cubicBezTo>
                  <a:cubicBezTo>
                    <a:pt x="78609" y="621141"/>
                    <a:pt x="89087" y="612569"/>
                    <a:pt x="94802" y="611616"/>
                  </a:cubicBezTo>
                  <a:cubicBezTo>
                    <a:pt x="122424" y="611616"/>
                    <a:pt x="128139" y="625904"/>
                    <a:pt x="145284" y="631619"/>
                  </a:cubicBezTo>
                  <a:cubicBezTo>
                    <a:pt x="161477" y="637334"/>
                    <a:pt x="175764" y="630666"/>
                    <a:pt x="191004" y="636381"/>
                  </a:cubicBezTo>
                  <a:cubicBezTo>
                    <a:pt x="204339" y="641144"/>
                    <a:pt x="211007" y="652574"/>
                    <a:pt x="221484" y="659241"/>
                  </a:cubicBezTo>
                  <a:cubicBezTo>
                    <a:pt x="232914" y="660194"/>
                    <a:pt x="243392" y="662099"/>
                    <a:pt x="254822" y="664004"/>
                  </a:cubicBezTo>
                  <a:cubicBezTo>
                    <a:pt x="269109" y="670671"/>
                    <a:pt x="278634" y="684006"/>
                    <a:pt x="292922" y="689721"/>
                  </a:cubicBezTo>
                  <a:cubicBezTo>
                    <a:pt x="293874" y="670671"/>
                    <a:pt x="295779" y="650669"/>
                    <a:pt x="297684" y="631619"/>
                  </a:cubicBezTo>
                  <a:cubicBezTo>
                    <a:pt x="297684" y="614474"/>
                    <a:pt x="297684" y="598281"/>
                    <a:pt x="297684" y="581136"/>
                  </a:cubicBezTo>
                  <a:cubicBezTo>
                    <a:pt x="309114" y="530654"/>
                    <a:pt x="308162" y="416354"/>
                    <a:pt x="292922" y="370634"/>
                  </a:cubicBezTo>
                  <a:cubicBezTo>
                    <a:pt x="283397" y="342059"/>
                    <a:pt x="255774" y="323961"/>
                    <a:pt x="239582" y="302054"/>
                  </a:cubicBezTo>
                  <a:cubicBezTo>
                    <a:pt x="229104" y="288719"/>
                    <a:pt x="222437" y="272526"/>
                    <a:pt x="211959" y="259191"/>
                  </a:cubicBezTo>
                  <a:cubicBezTo>
                    <a:pt x="193862" y="236331"/>
                    <a:pt x="168144" y="222996"/>
                    <a:pt x="169097" y="187754"/>
                  </a:cubicBezTo>
                  <a:cubicBezTo>
                    <a:pt x="169097" y="182991"/>
                    <a:pt x="182432" y="168704"/>
                    <a:pt x="189099" y="169656"/>
                  </a:cubicBezTo>
                  <a:close/>
                  <a:moveTo>
                    <a:pt x="2741800" y="161084"/>
                  </a:moveTo>
                  <a:cubicBezTo>
                    <a:pt x="2758945" y="173466"/>
                    <a:pt x="2781805" y="164894"/>
                    <a:pt x="2802760" y="173466"/>
                  </a:cubicBezTo>
                  <a:cubicBezTo>
                    <a:pt x="2816095" y="179181"/>
                    <a:pt x="2824667" y="193469"/>
                    <a:pt x="2836097" y="201089"/>
                  </a:cubicBezTo>
                  <a:cubicBezTo>
                    <a:pt x="2858005" y="215376"/>
                    <a:pt x="2886580" y="222044"/>
                    <a:pt x="2899915" y="243951"/>
                  </a:cubicBezTo>
                  <a:cubicBezTo>
                    <a:pt x="2909440" y="260144"/>
                    <a:pt x="2913250" y="292529"/>
                    <a:pt x="2904677" y="312531"/>
                  </a:cubicBezTo>
                  <a:cubicBezTo>
                    <a:pt x="2902772" y="317294"/>
                    <a:pt x="2894200" y="323009"/>
                    <a:pt x="2892295" y="327771"/>
                  </a:cubicBezTo>
                  <a:cubicBezTo>
                    <a:pt x="2892295" y="349679"/>
                    <a:pt x="2892295" y="371586"/>
                    <a:pt x="2892295" y="393494"/>
                  </a:cubicBezTo>
                  <a:cubicBezTo>
                    <a:pt x="2892295" y="448739"/>
                    <a:pt x="2885627" y="515414"/>
                    <a:pt x="2895152" y="565896"/>
                  </a:cubicBezTo>
                  <a:cubicBezTo>
                    <a:pt x="2896105" y="565896"/>
                    <a:pt x="2898010" y="565896"/>
                    <a:pt x="2899915" y="565896"/>
                  </a:cubicBezTo>
                  <a:cubicBezTo>
                    <a:pt x="2923727" y="548751"/>
                    <a:pt x="2948492" y="537321"/>
                    <a:pt x="2971352" y="520176"/>
                  </a:cubicBezTo>
                  <a:cubicBezTo>
                    <a:pt x="3020882" y="482076"/>
                    <a:pt x="3028502" y="412544"/>
                    <a:pt x="3123752" y="433499"/>
                  </a:cubicBezTo>
                  <a:cubicBezTo>
                    <a:pt x="3128515" y="435404"/>
                    <a:pt x="3138992" y="463026"/>
                    <a:pt x="3131372" y="468741"/>
                  </a:cubicBezTo>
                  <a:cubicBezTo>
                    <a:pt x="3120895" y="476361"/>
                    <a:pt x="3120895" y="485886"/>
                    <a:pt x="3113275" y="496364"/>
                  </a:cubicBezTo>
                  <a:cubicBezTo>
                    <a:pt x="3102797" y="511604"/>
                    <a:pt x="3081842" y="531606"/>
                    <a:pt x="3068507" y="544941"/>
                  </a:cubicBezTo>
                  <a:cubicBezTo>
                    <a:pt x="3041837" y="564944"/>
                    <a:pt x="3014215" y="583041"/>
                    <a:pt x="2987545" y="603044"/>
                  </a:cubicBezTo>
                  <a:cubicBezTo>
                    <a:pt x="2974210" y="612569"/>
                    <a:pt x="2962780" y="628761"/>
                    <a:pt x="2949445" y="638286"/>
                  </a:cubicBezTo>
                  <a:cubicBezTo>
                    <a:pt x="2936110" y="647811"/>
                    <a:pt x="2898962" y="667814"/>
                    <a:pt x="2891342" y="681149"/>
                  </a:cubicBezTo>
                  <a:cubicBezTo>
                    <a:pt x="2888485" y="699246"/>
                    <a:pt x="2886580" y="716391"/>
                    <a:pt x="2883722" y="734489"/>
                  </a:cubicBezTo>
                  <a:cubicBezTo>
                    <a:pt x="2871340" y="779256"/>
                    <a:pt x="2864672" y="831644"/>
                    <a:pt x="2845622" y="873554"/>
                  </a:cubicBezTo>
                  <a:cubicBezTo>
                    <a:pt x="2829430" y="908796"/>
                    <a:pt x="2795140" y="929751"/>
                    <a:pt x="2766565" y="952611"/>
                  </a:cubicBezTo>
                  <a:cubicBezTo>
                    <a:pt x="2691317" y="1014524"/>
                    <a:pt x="2607497" y="1073579"/>
                    <a:pt x="2472242" y="1074531"/>
                  </a:cubicBezTo>
                  <a:cubicBezTo>
                    <a:pt x="2472242" y="1073579"/>
                    <a:pt x="2472242" y="1071674"/>
                    <a:pt x="2472242" y="1069769"/>
                  </a:cubicBezTo>
                  <a:cubicBezTo>
                    <a:pt x="2482720" y="1053576"/>
                    <a:pt x="2480815" y="1041194"/>
                    <a:pt x="2497960" y="1028811"/>
                  </a:cubicBezTo>
                  <a:cubicBezTo>
                    <a:pt x="2510342" y="1020239"/>
                    <a:pt x="2526535" y="1008809"/>
                    <a:pt x="2538917" y="1003094"/>
                  </a:cubicBezTo>
                  <a:cubicBezTo>
                    <a:pt x="2545585" y="1002141"/>
                    <a:pt x="2552252" y="1001189"/>
                    <a:pt x="2558920" y="1000236"/>
                  </a:cubicBezTo>
                  <a:cubicBezTo>
                    <a:pt x="2567492" y="996426"/>
                    <a:pt x="2576065" y="992616"/>
                    <a:pt x="2586542" y="987854"/>
                  </a:cubicBezTo>
                  <a:cubicBezTo>
                    <a:pt x="2596067" y="984044"/>
                    <a:pt x="2604640" y="977376"/>
                    <a:pt x="2612260" y="972614"/>
                  </a:cubicBezTo>
                  <a:cubicBezTo>
                    <a:pt x="2663695" y="939276"/>
                    <a:pt x="2736085" y="853551"/>
                    <a:pt x="2736085" y="769731"/>
                  </a:cubicBezTo>
                  <a:cubicBezTo>
                    <a:pt x="2692270" y="771636"/>
                    <a:pt x="2657980" y="791639"/>
                    <a:pt x="2624642" y="804974"/>
                  </a:cubicBezTo>
                  <a:cubicBezTo>
                    <a:pt x="2617022" y="805926"/>
                    <a:pt x="2609402" y="807831"/>
                    <a:pt x="2601782" y="809736"/>
                  </a:cubicBezTo>
                  <a:cubicBezTo>
                    <a:pt x="2584637" y="820214"/>
                    <a:pt x="2572255" y="839264"/>
                    <a:pt x="2556062" y="850694"/>
                  </a:cubicBezTo>
                  <a:cubicBezTo>
                    <a:pt x="2534155" y="865934"/>
                    <a:pt x="2513200" y="874506"/>
                    <a:pt x="2492245" y="888794"/>
                  </a:cubicBezTo>
                  <a:cubicBezTo>
                    <a:pt x="2444620" y="921179"/>
                    <a:pt x="2391280" y="957374"/>
                    <a:pt x="2316985" y="942134"/>
                  </a:cubicBezTo>
                  <a:cubicBezTo>
                    <a:pt x="2281742" y="887841"/>
                    <a:pt x="2287457" y="871649"/>
                    <a:pt x="2289362" y="792591"/>
                  </a:cubicBezTo>
                  <a:cubicBezTo>
                    <a:pt x="2290315" y="786876"/>
                    <a:pt x="2292220" y="784971"/>
                    <a:pt x="2294125" y="784971"/>
                  </a:cubicBezTo>
                  <a:cubicBezTo>
                    <a:pt x="2296982" y="783066"/>
                    <a:pt x="2300792" y="785924"/>
                    <a:pt x="2304602" y="790686"/>
                  </a:cubicBezTo>
                  <a:cubicBezTo>
                    <a:pt x="2311270" y="802116"/>
                    <a:pt x="2322700" y="815451"/>
                    <a:pt x="2332225" y="824024"/>
                  </a:cubicBezTo>
                  <a:cubicBezTo>
                    <a:pt x="2334130" y="824024"/>
                    <a:pt x="2344607" y="823071"/>
                    <a:pt x="2352227" y="821166"/>
                  </a:cubicBezTo>
                  <a:cubicBezTo>
                    <a:pt x="2365562" y="817356"/>
                    <a:pt x="2381755" y="809736"/>
                    <a:pt x="2395090" y="805926"/>
                  </a:cubicBezTo>
                  <a:cubicBezTo>
                    <a:pt x="2403662" y="804974"/>
                    <a:pt x="2413187" y="804021"/>
                    <a:pt x="2422712" y="803069"/>
                  </a:cubicBezTo>
                  <a:cubicBezTo>
                    <a:pt x="2453192" y="792591"/>
                    <a:pt x="2497960" y="762111"/>
                    <a:pt x="2526535" y="744966"/>
                  </a:cubicBezTo>
                  <a:cubicBezTo>
                    <a:pt x="2544632" y="734489"/>
                    <a:pt x="2565587" y="732584"/>
                    <a:pt x="2587495" y="724964"/>
                  </a:cubicBezTo>
                  <a:cubicBezTo>
                    <a:pt x="2606545" y="718296"/>
                    <a:pt x="2627500" y="706866"/>
                    <a:pt x="2645597" y="699246"/>
                  </a:cubicBezTo>
                  <a:cubicBezTo>
                    <a:pt x="2667505" y="689721"/>
                    <a:pt x="2750372" y="662099"/>
                    <a:pt x="2759897" y="648764"/>
                  </a:cubicBezTo>
                  <a:cubicBezTo>
                    <a:pt x="2776090" y="625904"/>
                    <a:pt x="2765612" y="578279"/>
                    <a:pt x="2772280" y="546846"/>
                  </a:cubicBezTo>
                  <a:cubicBezTo>
                    <a:pt x="2781805" y="504936"/>
                    <a:pt x="2780852" y="390636"/>
                    <a:pt x="2767517" y="354441"/>
                  </a:cubicBezTo>
                  <a:cubicBezTo>
                    <a:pt x="2751325" y="311579"/>
                    <a:pt x="2697032" y="229664"/>
                    <a:pt x="2718940" y="171561"/>
                  </a:cubicBezTo>
                  <a:cubicBezTo>
                    <a:pt x="2726560" y="166799"/>
                    <a:pt x="2730370" y="162989"/>
                    <a:pt x="2741800" y="161084"/>
                  </a:cubicBezTo>
                  <a:close/>
                  <a:moveTo>
                    <a:pt x="4109589" y="20114"/>
                  </a:moveTo>
                  <a:cubicBezTo>
                    <a:pt x="4122924" y="32496"/>
                    <a:pt x="4146737" y="47736"/>
                    <a:pt x="4147689" y="70596"/>
                  </a:cubicBezTo>
                  <a:cubicBezTo>
                    <a:pt x="4156262" y="84884"/>
                    <a:pt x="4141974" y="115364"/>
                    <a:pt x="4137212" y="126794"/>
                  </a:cubicBezTo>
                  <a:cubicBezTo>
                    <a:pt x="4121019" y="166799"/>
                    <a:pt x="4086729" y="195374"/>
                    <a:pt x="4083871" y="243951"/>
                  </a:cubicBezTo>
                  <a:cubicBezTo>
                    <a:pt x="4086729" y="244904"/>
                    <a:pt x="4088634" y="245856"/>
                    <a:pt x="4091492" y="246809"/>
                  </a:cubicBezTo>
                  <a:cubicBezTo>
                    <a:pt x="4106732" y="256334"/>
                    <a:pt x="4143879" y="234426"/>
                    <a:pt x="4157214" y="228711"/>
                  </a:cubicBezTo>
                  <a:cubicBezTo>
                    <a:pt x="4185789" y="216329"/>
                    <a:pt x="4213412" y="213471"/>
                    <a:pt x="4245796" y="202994"/>
                  </a:cubicBezTo>
                  <a:cubicBezTo>
                    <a:pt x="4252464" y="201089"/>
                    <a:pt x="4264846" y="191564"/>
                    <a:pt x="4276277" y="195374"/>
                  </a:cubicBezTo>
                  <a:cubicBezTo>
                    <a:pt x="4282944" y="197279"/>
                    <a:pt x="4288659" y="205851"/>
                    <a:pt x="4296279" y="207756"/>
                  </a:cubicBezTo>
                  <a:cubicBezTo>
                    <a:pt x="4313424" y="212519"/>
                    <a:pt x="4338189" y="204899"/>
                    <a:pt x="4346762" y="218234"/>
                  </a:cubicBezTo>
                  <a:cubicBezTo>
                    <a:pt x="4365812" y="243951"/>
                    <a:pt x="4335332" y="288719"/>
                    <a:pt x="4328664" y="306816"/>
                  </a:cubicBezTo>
                  <a:cubicBezTo>
                    <a:pt x="4303899" y="370634"/>
                    <a:pt x="4250559" y="417306"/>
                    <a:pt x="4211507" y="468741"/>
                  </a:cubicBezTo>
                  <a:cubicBezTo>
                    <a:pt x="4195314" y="489696"/>
                    <a:pt x="4166739" y="489696"/>
                    <a:pt x="4157214" y="521129"/>
                  </a:cubicBezTo>
                  <a:cubicBezTo>
                    <a:pt x="4175312" y="521129"/>
                    <a:pt x="4192457" y="521129"/>
                    <a:pt x="4210554" y="521129"/>
                  </a:cubicBezTo>
                  <a:cubicBezTo>
                    <a:pt x="4221032" y="528749"/>
                    <a:pt x="4239129" y="528749"/>
                    <a:pt x="4251512" y="533511"/>
                  </a:cubicBezTo>
                  <a:cubicBezTo>
                    <a:pt x="4261989" y="623999"/>
                    <a:pt x="4217221" y="652574"/>
                    <a:pt x="4167692" y="688769"/>
                  </a:cubicBezTo>
                  <a:cubicBezTo>
                    <a:pt x="4158167" y="696389"/>
                    <a:pt x="4151499" y="709724"/>
                    <a:pt x="4140069" y="716391"/>
                  </a:cubicBezTo>
                  <a:cubicBezTo>
                    <a:pt x="4121971" y="725916"/>
                    <a:pt x="4101969" y="727821"/>
                    <a:pt x="4083871" y="736394"/>
                  </a:cubicBezTo>
                  <a:cubicBezTo>
                    <a:pt x="4053392" y="749729"/>
                    <a:pt x="4029579" y="776399"/>
                    <a:pt x="3989574" y="779256"/>
                  </a:cubicBezTo>
                  <a:cubicBezTo>
                    <a:pt x="3987669" y="770684"/>
                    <a:pt x="3984812" y="757349"/>
                    <a:pt x="3986717" y="753539"/>
                  </a:cubicBezTo>
                  <a:cubicBezTo>
                    <a:pt x="4001957" y="733536"/>
                    <a:pt x="4024817" y="718296"/>
                    <a:pt x="4044819" y="703056"/>
                  </a:cubicBezTo>
                  <a:cubicBezTo>
                    <a:pt x="4052439" y="697341"/>
                    <a:pt x="4058154" y="684006"/>
                    <a:pt x="4064821" y="675434"/>
                  </a:cubicBezTo>
                  <a:cubicBezTo>
                    <a:pt x="4079109" y="663051"/>
                    <a:pt x="4092444" y="649716"/>
                    <a:pt x="4105779" y="637334"/>
                  </a:cubicBezTo>
                  <a:cubicBezTo>
                    <a:pt x="4108637" y="630666"/>
                    <a:pt x="4110542" y="623999"/>
                    <a:pt x="4113399" y="617331"/>
                  </a:cubicBezTo>
                  <a:cubicBezTo>
                    <a:pt x="4121019" y="605901"/>
                    <a:pt x="4131496" y="599234"/>
                    <a:pt x="4136259" y="583994"/>
                  </a:cubicBezTo>
                  <a:cubicBezTo>
                    <a:pt x="4132449" y="583994"/>
                    <a:pt x="4127687" y="583994"/>
                    <a:pt x="4123877" y="583994"/>
                  </a:cubicBezTo>
                  <a:cubicBezTo>
                    <a:pt x="4110542" y="595424"/>
                    <a:pt x="4096254" y="599234"/>
                    <a:pt x="4081014" y="609711"/>
                  </a:cubicBezTo>
                  <a:cubicBezTo>
                    <a:pt x="4061012" y="622094"/>
                    <a:pt x="4046724" y="645906"/>
                    <a:pt x="4027674" y="660194"/>
                  </a:cubicBezTo>
                  <a:cubicBezTo>
                    <a:pt x="3968619" y="704009"/>
                    <a:pt x="3900039" y="750681"/>
                    <a:pt x="3827649" y="779256"/>
                  </a:cubicBezTo>
                  <a:cubicBezTo>
                    <a:pt x="3774309" y="801164"/>
                    <a:pt x="3712396" y="836406"/>
                    <a:pt x="3635244" y="820214"/>
                  </a:cubicBezTo>
                  <a:cubicBezTo>
                    <a:pt x="3633339" y="815451"/>
                    <a:pt x="3632387" y="809736"/>
                    <a:pt x="3632387" y="802116"/>
                  </a:cubicBezTo>
                  <a:cubicBezTo>
                    <a:pt x="3634292" y="800211"/>
                    <a:pt x="3633339" y="802116"/>
                    <a:pt x="3635244" y="797354"/>
                  </a:cubicBezTo>
                  <a:cubicBezTo>
                    <a:pt x="3697157" y="763064"/>
                    <a:pt x="3755259" y="719249"/>
                    <a:pt x="3815267" y="683054"/>
                  </a:cubicBezTo>
                  <a:cubicBezTo>
                    <a:pt x="3826696" y="679244"/>
                    <a:pt x="3837174" y="676386"/>
                    <a:pt x="3848604" y="672576"/>
                  </a:cubicBezTo>
                  <a:cubicBezTo>
                    <a:pt x="3885752" y="648764"/>
                    <a:pt x="3930519" y="624951"/>
                    <a:pt x="3970524" y="603996"/>
                  </a:cubicBezTo>
                  <a:cubicBezTo>
                    <a:pt x="4000052" y="588756"/>
                    <a:pt x="4032437" y="578279"/>
                    <a:pt x="4059107" y="561134"/>
                  </a:cubicBezTo>
                  <a:cubicBezTo>
                    <a:pt x="4071489" y="552561"/>
                    <a:pt x="4090539" y="552561"/>
                    <a:pt x="4094349" y="535416"/>
                  </a:cubicBezTo>
                  <a:cubicBezTo>
                    <a:pt x="4093396" y="535416"/>
                    <a:pt x="4091492" y="535416"/>
                    <a:pt x="4089587" y="535416"/>
                  </a:cubicBezTo>
                  <a:cubicBezTo>
                    <a:pt x="4068632" y="522081"/>
                    <a:pt x="4023864" y="562086"/>
                    <a:pt x="3993384" y="563039"/>
                  </a:cubicBezTo>
                  <a:cubicBezTo>
                    <a:pt x="3990527" y="556371"/>
                    <a:pt x="3990527" y="546846"/>
                    <a:pt x="3990527" y="537321"/>
                  </a:cubicBezTo>
                  <a:cubicBezTo>
                    <a:pt x="3998146" y="527796"/>
                    <a:pt x="4004814" y="513509"/>
                    <a:pt x="4005767" y="499221"/>
                  </a:cubicBezTo>
                  <a:cubicBezTo>
                    <a:pt x="3981954" y="483981"/>
                    <a:pt x="3981954" y="474456"/>
                    <a:pt x="3941949" y="471599"/>
                  </a:cubicBezTo>
                  <a:cubicBezTo>
                    <a:pt x="3929567" y="508746"/>
                    <a:pt x="3886704" y="520176"/>
                    <a:pt x="3860987" y="544941"/>
                  </a:cubicBezTo>
                  <a:cubicBezTo>
                    <a:pt x="3853367" y="543989"/>
                    <a:pt x="3849557" y="543036"/>
                    <a:pt x="3845746" y="537321"/>
                  </a:cubicBezTo>
                  <a:cubicBezTo>
                    <a:pt x="3835269" y="521129"/>
                    <a:pt x="3852414" y="510651"/>
                    <a:pt x="3858129" y="502079"/>
                  </a:cubicBezTo>
                  <a:cubicBezTo>
                    <a:pt x="3872417" y="481124"/>
                    <a:pt x="3894324" y="463026"/>
                    <a:pt x="3900992" y="436356"/>
                  </a:cubicBezTo>
                  <a:cubicBezTo>
                    <a:pt x="3888609" y="428736"/>
                    <a:pt x="3880989" y="422069"/>
                    <a:pt x="3880989" y="403019"/>
                  </a:cubicBezTo>
                  <a:cubicBezTo>
                    <a:pt x="3880989" y="402066"/>
                    <a:pt x="3882894" y="400161"/>
                    <a:pt x="3883846" y="400161"/>
                  </a:cubicBezTo>
                  <a:cubicBezTo>
                    <a:pt x="3899087" y="398256"/>
                    <a:pt x="3924804" y="396351"/>
                    <a:pt x="3941949" y="392541"/>
                  </a:cubicBezTo>
                  <a:cubicBezTo>
                    <a:pt x="3955284" y="371586"/>
                    <a:pt x="3979096" y="357299"/>
                    <a:pt x="3982907" y="328724"/>
                  </a:cubicBezTo>
                  <a:cubicBezTo>
                    <a:pt x="3957189" y="329676"/>
                    <a:pt x="3952427" y="343964"/>
                    <a:pt x="3924804" y="339201"/>
                  </a:cubicBezTo>
                  <a:cubicBezTo>
                    <a:pt x="3922899" y="334439"/>
                    <a:pt x="3921946" y="327771"/>
                    <a:pt x="3921946" y="319199"/>
                  </a:cubicBezTo>
                  <a:cubicBezTo>
                    <a:pt x="3933377" y="310626"/>
                    <a:pt x="3949569" y="293481"/>
                    <a:pt x="3949569" y="273479"/>
                  </a:cubicBezTo>
                  <a:cubicBezTo>
                    <a:pt x="3938139" y="273479"/>
                    <a:pt x="3919089" y="276336"/>
                    <a:pt x="3914327" y="273479"/>
                  </a:cubicBezTo>
                  <a:cubicBezTo>
                    <a:pt x="3893371" y="266811"/>
                    <a:pt x="3879084" y="245856"/>
                    <a:pt x="3876227" y="220139"/>
                  </a:cubicBezTo>
                  <a:cubicBezTo>
                    <a:pt x="3884799" y="215376"/>
                    <a:pt x="3886704" y="212519"/>
                    <a:pt x="3901944" y="212519"/>
                  </a:cubicBezTo>
                  <a:cubicBezTo>
                    <a:pt x="3931471" y="234426"/>
                    <a:pt x="3958142" y="208709"/>
                    <a:pt x="3982907" y="200136"/>
                  </a:cubicBezTo>
                  <a:cubicBezTo>
                    <a:pt x="3999099" y="194421"/>
                    <a:pt x="4009577" y="197279"/>
                    <a:pt x="4021007" y="189659"/>
                  </a:cubicBezTo>
                  <a:cubicBezTo>
                    <a:pt x="4059107" y="164894"/>
                    <a:pt x="4085777" y="94409"/>
                    <a:pt x="4086729" y="30591"/>
                  </a:cubicBezTo>
                  <a:cubicBezTo>
                    <a:pt x="4086729" y="22971"/>
                    <a:pt x="4105779" y="16304"/>
                    <a:pt x="4109589" y="20114"/>
                  </a:cubicBezTo>
                  <a:close/>
                  <a:moveTo>
                    <a:pt x="1675952" y="111"/>
                  </a:moveTo>
                  <a:cubicBezTo>
                    <a:pt x="1735959" y="-1794"/>
                    <a:pt x="1764534" y="21066"/>
                    <a:pt x="1800729" y="42974"/>
                  </a:cubicBezTo>
                  <a:cubicBezTo>
                    <a:pt x="1811207" y="48689"/>
                    <a:pt x="1824542" y="48689"/>
                    <a:pt x="1834067" y="55356"/>
                  </a:cubicBezTo>
                  <a:cubicBezTo>
                    <a:pt x="1855022" y="69644"/>
                    <a:pt x="1878834" y="84884"/>
                    <a:pt x="1899789" y="101076"/>
                  </a:cubicBezTo>
                  <a:cubicBezTo>
                    <a:pt x="1908362" y="107744"/>
                    <a:pt x="1911219" y="119174"/>
                    <a:pt x="1917887" y="126794"/>
                  </a:cubicBezTo>
                  <a:cubicBezTo>
                    <a:pt x="1922649" y="197279"/>
                    <a:pt x="1884549" y="217281"/>
                    <a:pt x="1814064" y="215376"/>
                  </a:cubicBezTo>
                  <a:cubicBezTo>
                    <a:pt x="1798824" y="245856"/>
                    <a:pt x="1757867" y="274431"/>
                    <a:pt x="1717862" y="279194"/>
                  </a:cubicBezTo>
                  <a:cubicBezTo>
                    <a:pt x="1709289" y="279194"/>
                    <a:pt x="1706432" y="255381"/>
                    <a:pt x="1710242" y="253476"/>
                  </a:cubicBezTo>
                  <a:cubicBezTo>
                    <a:pt x="1734054" y="237284"/>
                    <a:pt x="1731197" y="183944"/>
                    <a:pt x="1720719" y="151559"/>
                  </a:cubicBezTo>
                  <a:cubicBezTo>
                    <a:pt x="1715004" y="136319"/>
                    <a:pt x="1704527" y="114411"/>
                    <a:pt x="1695002" y="101076"/>
                  </a:cubicBezTo>
                  <a:cubicBezTo>
                    <a:pt x="1691192" y="98219"/>
                    <a:pt x="1688334" y="96314"/>
                    <a:pt x="1684524" y="93456"/>
                  </a:cubicBezTo>
                  <a:cubicBezTo>
                    <a:pt x="1683572" y="82979"/>
                    <a:pt x="1681667" y="73454"/>
                    <a:pt x="1678809" y="63929"/>
                  </a:cubicBezTo>
                  <a:cubicBezTo>
                    <a:pt x="1664522" y="34401"/>
                    <a:pt x="1646424" y="34401"/>
                    <a:pt x="1675952" y="1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44971356-754E-AF44-AE5F-C07337315D9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5585"/>
          <a:stretch/>
        </p:blipFill>
        <p:spPr>
          <a:xfrm>
            <a:off x="9251354" y="209857"/>
            <a:ext cx="1440270" cy="461915"/>
          </a:xfrm>
          <a:prstGeom prst="rect">
            <a:avLst/>
          </a:prstGeom>
        </p:spPr>
      </p:pic>
      <p:sp>
        <p:nvSpPr>
          <p:cNvPr id="15" name="矩形 8">
            <a:extLst>
              <a:ext uri="{FF2B5EF4-FFF2-40B4-BE49-F238E27FC236}">
                <a16:creationId xmlns:a16="http://schemas.microsoft.com/office/drawing/2014/main" id="{3D97ACDE-2392-6148-B628-796FCC4D7045}"/>
              </a:ext>
            </a:extLst>
          </p:cNvPr>
          <p:cNvSpPr/>
          <p:nvPr/>
        </p:nvSpPr>
        <p:spPr>
          <a:xfrm>
            <a:off x="1159691" y="238169"/>
            <a:ext cx="61821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</a:rPr>
              <a:t>Common ancestor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</a:rPr>
              <a:t> 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</a:rPr>
              <a:t>VS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</a:rPr>
              <a:t> 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</a:rPr>
              <a:t>Local independent origins 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52" name="Freeform 51">
            <a:extLst>
              <a:ext uri="{FF2B5EF4-FFF2-40B4-BE49-F238E27FC236}">
                <a16:creationId xmlns:a16="http://schemas.microsoft.com/office/drawing/2014/main" id="{57B2C482-697A-C548-B4A5-D8C672B9F9CA}"/>
              </a:ext>
            </a:extLst>
          </p:cNvPr>
          <p:cNvSpPr/>
          <p:nvPr/>
        </p:nvSpPr>
        <p:spPr>
          <a:xfrm>
            <a:off x="2633654" y="1850044"/>
            <a:ext cx="1481146" cy="1081035"/>
          </a:xfrm>
          <a:custGeom>
            <a:avLst/>
            <a:gdLst>
              <a:gd name="connsiteX0" fmla="*/ 0 w 1651820"/>
              <a:gd name="connsiteY0" fmla="*/ 1224116 h 1224116"/>
              <a:gd name="connsiteX1" fmla="*/ 1253613 w 1651820"/>
              <a:gd name="connsiteY1" fmla="*/ 766916 h 1224116"/>
              <a:gd name="connsiteX2" fmla="*/ 1651820 w 1651820"/>
              <a:gd name="connsiteY2" fmla="*/ 0 h 1224116"/>
              <a:gd name="connsiteX3" fmla="*/ 1651820 w 1651820"/>
              <a:gd name="connsiteY3" fmla="*/ 0 h 1224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1820" h="1224116">
                <a:moveTo>
                  <a:pt x="0" y="1224116"/>
                </a:moveTo>
                <a:cubicBezTo>
                  <a:pt x="489155" y="1097525"/>
                  <a:pt x="978310" y="970935"/>
                  <a:pt x="1253613" y="766916"/>
                </a:cubicBezTo>
                <a:cubicBezTo>
                  <a:pt x="1528916" y="562897"/>
                  <a:pt x="1651820" y="0"/>
                  <a:pt x="1651820" y="0"/>
                </a:cubicBezTo>
                <a:lnTo>
                  <a:pt x="1651820" y="0"/>
                </a:lnTo>
              </a:path>
            </a:pathLst>
          </a:custGeom>
          <a:noFill/>
          <a:ln>
            <a:solidFill>
              <a:srgbClr val="C00000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Freeform 61">
            <a:extLst>
              <a:ext uri="{FF2B5EF4-FFF2-40B4-BE49-F238E27FC236}">
                <a16:creationId xmlns:a16="http://schemas.microsoft.com/office/drawing/2014/main" id="{6B677565-8BD6-614A-B3D7-70AAA8B772A5}"/>
              </a:ext>
            </a:extLst>
          </p:cNvPr>
          <p:cNvSpPr/>
          <p:nvPr/>
        </p:nvSpPr>
        <p:spPr>
          <a:xfrm flipV="1">
            <a:off x="1808832" y="2315497"/>
            <a:ext cx="1367695" cy="826058"/>
          </a:xfrm>
          <a:custGeom>
            <a:avLst/>
            <a:gdLst>
              <a:gd name="connsiteX0" fmla="*/ 0 w 1651820"/>
              <a:gd name="connsiteY0" fmla="*/ 1224116 h 1224116"/>
              <a:gd name="connsiteX1" fmla="*/ 1253613 w 1651820"/>
              <a:gd name="connsiteY1" fmla="*/ 766916 h 1224116"/>
              <a:gd name="connsiteX2" fmla="*/ 1651820 w 1651820"/>
              <a:gd name="connsiteY2" fmla="*/ 0 h 1224116"/>
              <a:gd name="connsiteX3" fmla="*/ 1651820 w 1651820"/>
              <a:gd name="connsiteY3" fmla="*/ 0 h 1224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1820" h="1224116">
                <a:moveTo>
                  <a:pt x="0" y="1224116"/>
                </a:moveTo>
                <a:cubicBezTo>
                  <a:pt x="489155" y="1097525"/>
                  <a:pt x="978310" y="970935"/>
                  <a:pt x="1253613" y="766916"/>
                </a:cubicBezTo>
                <a:cubicBezTo>
                  <a:pt x="1528916" y="562897"/>
                  <a:pt x="1651820" y="0"/>
                  <a:pt x="1651820" y="0"/>
                </a:cubicBezTo>
                <a:lnTo>
                  <a:pt x="1651820" y="0"/>
                </a:lnTo>
              </a:path>
            </a:pathLst>
          </a:custGeom>
          <a:noFill/>
          <a:ln>
            <a:solidFill>
              <a:srgbClr val="C00000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Freeform 79">
            <a:extLst>
              <a:ext uri="{FF2B5EF4-FFF2-40B4-BE49-F238E27FC236}">
                <a16:creationId xmlns:a16="http://schemas.microsoft.com/office/drawing/2014/main" id="{C07D387E-E2ED-6C41-9AEB-012F85E2FE5B}"/>
              </a:ext>
            </a:extLst>
          </p:cNvPr>
          <p:cNvSpPr/>
          <p:nvPr/>
        </p:nvSpPr>
        <p:spPr>
          <a:xfrm rot="18223118" flipH="1">
            <a:off x="1721424" y="2920961"/>
            <a:ext cx="479500" cy="502283"/>
          </a:xfrm>
          <a:custGeom>
            <a:avLst/>
            <a:gdLst>
              <a:gd name="connsiteX0" fmla="*/ 0 w 1651820"/>
              <a:gd name="connsiteY0" fmla="*/ 1224116 h 1224116"/>
              <a:gd name="connsiteX1" fmla="*/ 1253613 w 1651820"/>
              <a:gd name="connsiteY1" fmla="*/ 766916 h 1224116"/>
              <a:gd name="connsiteX2" fmla="*/ 1651820 w 1651820"/>
              <a:gd name="connsiteY2" fmla="*/ 0 h 1224116"/>
              <a:gd name="connsiteX3" fmla="*/ 1651820 w 1651820"/>
              <a:gd name="connsiteY3" fmla="*/ 0 h 1224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1820" h="1224116">
                <a:moveTo>
                  <a:pt x="0" y="1224116"/>
                </a:moveTo>
                <a:cubicBezTo>
                  <a:pt x="489155" y="1097525"/>
                  <a:pt x="978310" y="970935"/>
                  <a:pt x="1253613" y="766916"/>
                </a:cubicBezTo>
                <a:cubicBezTo>
                  <a:pt x="1528916" y="562897"/>
                  <a:pt x="1651820" y="0"/>
                  <a:pt x="1651820" y="0"/>
                </a:cubicBezTo>
                <a:lnTo>
                  <a:pt x="1651820" y="0"/>
                </a:lnTo>
              </a:path>
            </a:pathLst>
          </a:custGeom>
          <a:noFill/>
          <a:ln>
            <a:solidFill>
              <a:srgbClr val="C00000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Freeform 86">
            <a:extLst>
              <a:ext uri="{FF2B5EF4-FFF2-40B4-BE49-F238E27FC236}">
                <a16:creationId xmlns:a16="http://schemas.microsoft.com/office/drawing/2014/main" id="{DE72AC9E-1736-CD42-9CBD-8B7EDC9BE20B}"/>
              </a:ext>
            </a:extLst>
          </p:cNvPr>
          <p:cNvSpPr/>
          <p:nvPr/>
        </p:nvSpPr>
        <p:spPr>
          <a:xfrm>
            <a:off x="1536739" y="3036163"/>
            <a:ext cx="1552690" cy="292963"/>
          </a:xfrm>
          <a:custGeom>
            <a:avLst/>
            <a:gdLst>
              <a:gd name="connsiteX0" fmla="*/ 487370 w 1552690"/>
              <a:gd name="connsiteY0" fmla="*/ 0 h 292963"/>
              <a:gd name="connsiteX1" fmla="*/ 52364 w 1552690"/>
              <a:gd name="connsiteY1" fmla="*/ 62144 h 292963"/>
              <a:gd name="connsiteX2" fmla="*/ 1552690 w 1552690"/>
              <a:gd name="connsiteY2" fmla="*/ 292963 h 29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2690" h="292963">
                <a:moveTo>
                  <a:pt x="487370" y="0"/>
                </a:moveTo>
                <a:cubicBezTo>
                  <a:pt x="181090" y="6658"/>
                  <a:pt x="-125189" y="13317"/>
                  <a:pt x="52364" y="62144"/>
                </a:cubicBezTo>
                <a:cubicBezTo>
                  <a:pt x="229917" y="110971"/>
                  <a:pt x="891303" y="201967"/>
                  <a:pt x="1552690" y="292963"/>
                </a:cubicBezTo>
              </a:path>
            </a:pathLst>
          </a:custGeom>
          <a:noFill/>
          <a:ln>
            <a:solidFill>
              <a:srgbClr val="C00000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A7C0986E-6D36-294F-BC18-ACCFAA0284B5}"/>
              </a:ext>
            </a:extLst>
          </p:cNvPr>
          <p:cNvSpPr/>
          <p:nvPr/>
        </p:nvSpPr>
        <p:spPr>
          <a:xfrm>
            <a:off x="2627805" y="3058815"/>
            <a:ext cx="211691" cy="21169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4CBC2D6B-CCE2-AB43-9908-DFC2442305AE}"/>
              </a:ext>
            </a:extLst>
          </p:cNvPr>
          <p:cNvSpPr/>
          <p:nvPr/>
        </p:nvSpPr>
        <p:spPr>
          <a:xfrm>
            <a:off x="3583585" y="2949582"/>
            <a:ext cx="211691" cy="21169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7B862192-49EB-DE4B-BC14-0B7E358A0BBD}"/>
              </a:ext>
            </a:extLst>
          </p:cNvPr>
          <p:cNvSpPr/>
          <p:nvPr/>
        </p:nvSpPr>
        <p:spPr>
          <a:xfrm>
            <a:off x="3422736" y="3181751"/>
            <a:ext cx="211691" cy="21169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85136D87-14F4-3B43-B311-699572C15823}"/>
              </a:ext>
            </a:extLst>
          </p:cNvPr>
          <p:cNvSpPr/>
          <p:nvPr/>
        </p:nvSpPr>
        <p:spPr>
          <a:xfrm>
            <a:off x="4039199" y="1624282"/>
            <a:ext cx="211691" cy="21169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A09CF257-558F-5D4A-B28C-EBFC4E244D1A}"/>
              </a:ext>
            </a:extLst>
          </p:cNvPr>
          <p:cNvSpPr/>
          <p:nvPr/>
        </p:nvSpPr>
        <p:spPr>
          <a:xfrm>
            <a:off x="1598228" y="2166082"/>
            <a:ext cx="211691" cy="21169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50CDDA04-B2FC-0E47-93E7-FC2D33E31DAB}"/>
              </a:ext>
            </a:extLst>
          </p:cNvPr>
          <p:cNvSpPr/>
          <p:nvPr/>
        </p:nvSpPr>
        <p:spPr>
          <a:xfrm>
            <a:off x="3060429" y="3274044"/>
            <a:ext cx="211691" cy="21169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3F9A7573-F6A1-0944-A252-49A247394128}"/>
              </a:ext>
            </a:extLst>
          </p:cNvPr>
          <p:cNvSpPr/>
          <p:nvPr/>
        </p:nvSpPr>
        <p:spPr>
          <a:xfrm>
            <a:off x="1388826" y="3178154"/>
            <a:ext cx="211691" cy="21169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97" name="矩形: 圆角 1">
            <a:extLst>
              <a:ext uri="{FF2B5EF4-FFF2-40B4-BE49-F238E27FC236}">
                <a16:creationId xmlns:a16="http://schemas.microsoft.com/office/drawing/2014/main" id="{5FE11D0E-4340-AB43-87D0-D28F7D7C9AF6}"/>
              </a:ext>
            </a:extLst>
          </p:cNvPr>
          <p:cNvSpPr/>
          <p:nvPr/>
        </p:nvSpPr>
        <p:spPr>
          <a:xfrm>
            <a:off x="-340400" y="216577"/>
            <a:ext cx="917916" cy="445159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9" name="675965cf-ac6f-497e-b57c-73e50b9e96a7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F7458E23-3F2D-8646-B734-743357B683FB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10904621" y="279881"/>
            <a:ext cx="1132714" cy="318550"/>
            <a:chOff x="2805112" y="2505075"/>
            <a:chExt cx="6580821" cy="1850707"/>
          </a:xfrm>
          <a:solidFill>
            <a:schemeClr val="bg1"/>
          </a:solidFill>
        </p:grpSpPr>
        <p:sp>
          <p:nvSpPr>
            <p:cNvPr id="100" name="išļîde">
              <a:extLst>
                <a:ext uri="{FF2B5EF4-FFF2-40B4-BE49-F238E27FC236}">
                  <a16:creationId xmlns:a16="http://schemas.microsoft.com/office/drawing/2014/main" id="{5035F134-05A9-1749-8AAF-A42B5E978675}"/>
                </a:ext>
              </a:extLst>
            </p:cNvPr>
            <p:cNvSpPr/>
            <p:nvPr/>
          </p:nvSpPr>
          <p:spPr>
            <a:xfrm>
              <a:off x="2805112" y="2505075"/>
              <a:ext cx="1849755" cy="1850707"/>
            </a:xfrm>
            <a:custGeom>
              <a:avLst/>
              <a:gdLst>
                <a:gd name="connsiteX0" fmla="*/ 807720 w 1849755"/>
                <a:gd name="connsiteY0" fmla="*/ 1710690 h 1850707"/>
                <a:gd name="connsiteX1" fmla="*/ 789622 w 1849755"/>
                <a:gd name="connsiteY1" fmla="*/ 1733550 h 1850707"/>
                <a:gd name="connsiteX2" fmla="*/ 791527 w 1849755"/>
                <a:gd name="connsiteY2" fmla="*/ 1747837 h 1850707"/>
                <a:gd name="connsiteX3" fmla="*/ 812482 w 1849755"/>
                <a:gd name="connsiteY3" fmla="*/ 1763077 h 1850707"/>
                <a:gd name="connsiteX4" fmla="*/ 829627 w 1849755"/>
                <a:gd name="connsiteY4" fmla="*/ 1759267 h 1850707"/>
                <a:gd name="connsiteX5" fmla="*/ 838200 w 1849755"/>
                <a:gd name="connsiteY5" fmla="*/ 1744027 h 1850707"/>
                <a:gd name="connsiteX6" fmla="*/ 827722 w 1849755"/>
                <a:gd name="connsiteY6" fmla="*/ 1722120 h 1850707"/>
                <a:gd name="connsiteX7" fmla="*/ 810577 w 1849755"/>
                <a:gd name="connsiteY7" fmla="*/ 1711642 h 1850707"/>
                <a:gd name="connsiteX8" fmla="*/ 1232535 w 1849755"/>
                <a:gd name="connsiteY8" fmla="*/ 1657350 h 1850707"/>
                <a:gd name="connsiteX9" fmla="*/ 1229678 w 1849755"/>
                <a:gd name="connsiteY9" fmla="*/ 1685925 h 1850707"/>
                <a:gd name="connsiteX10" fmla="*/ 1238250 w 1849755"/>
                <a:gd name="connsiteY10" fmla="*/ 1697355 h 1850707"/>
                <a:gd name="connsiteX11" fmla="*/ 1263968 w 1849755"/>
                <a:gd name="connsiteY11" fmla="*/ 1699260 h 1850707"/>
                <a:gd name="connsiteX12" fmla="*/ 1276350 w 1849755"/>
                <a:gd name="connsiteY12" fmla="*/ 1686878 h 1850707"/>
                <a:gd name="connsiteX13" fmla="*/ 1275397 w 1849755"/>
                <a:gd name="connsiteY13" fmla="*/ 1670685 h 1850707"/>
                <a:gd name="connsiteX14" fmla="*/ 1255395 w 1849755"/>
                <a:gd name="connsiteY14" fmla="*/ 1657350 h 1850707"/>
                <a:gd name="connsiteX15" fmla="*/ 1235393 w 1849755"/>
                <a:gd name="connsiteY15" fmla="*/ 1657350 h 1850707"/>
                <a:gd name="connsiteX16" fmla="*/ 1024890 w 1849755"/>
                <a:gd name="connsiteY16" fmla="*/ 1654493 h 1850707"/>
                <a:gd name="connsiteX17" fmla="*/ 1010602 w 1849755"/>
                <a:gd name="connsiteY17" fmla="*/ 1667828 h 1850707"/>
                <a:gd name="connsiteX18" fmla="*/ 1010602 w 1849755"/>
                <a:gd name="connsiteY18" fmla="*/ 1683068 h 1850707"/>
                <a:gd name="connsiteX19" fmla="*/ 1019175 w 1849755"/>
                <a:gd name="connsiteY19" fmla="*/ 1704023 h 1850707"/>
                <a:gd name="connsiteX20" fmla="*/ 1035367 w 1849755"/>
                <a:gd name="connsiteY20" fmla="*/ 1708785 h 1850707"/>
                <a:gd name="connsiteX21" fmla="*/ 1049655 w 1849755"/>
                <a:gd name="connsiteY21" fmla="*/ 1697355 h 1850707"/>
                <a:gd name="connsiteX22" fmla="*/ 1049655 w 1849755"/>
                <a:gd name="connsiteY22" fmla="*/ 1684020 h 1850707"/>
                <a:gd name="connsiteX23" fmla="*/ 1041082 w 1849755"/>
                <a:gd name="connsiteY23" fmla="*/ 1660208 h 1850707"/>
                <a:gd name="connsiteX24" fmla="*/ 1024890 w 1849755"/>
                <a:gd name="connsiteY24" fmla="*/ 1654493 h 1850707"/>
                <a:gd name="connsiteX25" fmla="*/ 827722 w 1849755"/>
                <a:gd name="connsiteY25" fmla="*/ 1653540 h 1850707"/>
                <a:gd name="connsiteX26" fmla="*/ 812482 w 1849755"/>
                <a:gd name="connsiteY26" fmla="*/ 1656397 h 1850707"/>
                <a:gd name="connsiteX27" fmla="*/ 805815 w 1849755"/>
                <a:gd name="connsiteY27" fmla="*/ 1667827 h 1850707"/>
                <a:gd name="connsiteX28" fmla="*/ 810577 w 1849755"/>
                <a:gd name="connsiteY28" fmla="*/ 1681162 h 1850707"/>
                <a:gd name="connsiteX29" fmla="*/ 820102 w 1849755"/>
                <a:gd name="connsiteY29" fmla="*/ 1688782 h 1850707"/>
                <a:gd name="connsiteX30" fmla="*/ 826770 w 1849755"/>
                <a:gd name="connsiteY30" fmla="*/ 1692592 h 1850707"/>
                <a:gd name="connsiteX31" fmla="*/ 831532 w 1849755"/>
                <a:gd name="connsiteY31" fmla="*/ 1695450 h 1850707"/>
                <a:gd name="connsiteX32" fmla="*/ 846772 w 1849755"/>
                <a:gd name="connsiteY32" fmla="*/ 1676400 h 1850707"/>
                <a:gd name="connsiteX33" fmla="*/ 842962 w 1849755"/>
                <a:gd name="connsiteY33" fmla="*/ 1661160 h 1850707"/>
                <a:gd name="connsiteX34" fmla="*/ 827722 w 1849755"/>
                <a:gd name="connsiteY34" fmla="*/ 1653540 h 1850707"/>
                <a:gd name="connsiteX35" fmla="*/ 831532 w 1849755"/>
                <a:gd name="connsiteY35" fmla="*/ 1644967 h 1850707"/>
                <a:gd name="connsiteX36" fmla="*/ 858202 w 1849755"/>
                <a:gd name="connsiteY36" fmla="*/ 1656397 h 1850707"/>
                <a:gd name="connsiteX37" fmla="*/ 864870 w 1849755"/>
                <a:gd name="connsiteY37" fmla="*/ 1677352 h 1850707"/>
                <a:gd name="connsiteX38" fmla="*/ 842010 w 1849755"/>
                <a:gd name="connsiteY38" fmla="*/ 1701165 h 1850707"/>
                <a:gd name="connsiteX39" fmla="*/ 860107 w 1849755"/>
                <a:gd name="connsiteY39" fmla="*/ 1717357 h 1850707"/>
                <a:gd name="connsiteX40" fmla="*/ 862012 w 1849755"/>
                <a:gd name="connsiteY40" fmla="*/ 1736407 h 1850707"/>
                <a:gd name="connsiteX41" fmla="*/ 855345 w 1849755"/>
                <a:gd name="connsiteY41" fmla="*/ 1754505 h 1850707"/>
                <a:gd name="connsiteX42" fmla="*/ 825817 w 1849755"/>
                <a:gd name="connsiteY42" fmla="*/ 1772602 h 1850707"/>
                <a:gd name="connsiteX43" fmla="*/ 807720 w 1849755"/>
                <a:gd name="connsiteY43" fmla="*/ 1772602 h 1850707"/>
                <a:gd name="connsiteX44" fmla="*/ 774382 w 1849755"/>
                <a:gd name="connsiteY44" fmla="*/ 1752600 h 1850707"/>
                <a:gd name="connsiteX45" fmla="*/ 771525 w 1849755"/>
                <a:gd name="connsiteY45" fmla="*/ 1733550 h 1850707"/>
                <a:gd name="connsiteX46" fmla="*/ 784860 w 1849755"/>
                <a:gd name="connsiteY46" fmla="*/ 1712595 h 1850707"/>
                <a:gd name="connsiteX47" fmla="*/ 800100 w 1849755"/>
                <a:gd name="connsiteY47" fmla="*/ 1705927 h 1850707"/>
                <a:gd name="connsiteX48" fmla="*/ 783907 w 1849755"/>
                <a:gd name="connsiteY48" fmla="*/ 1674495 h 1850707"/>
                <a:gd name="connsiteX49" fmla="*/ 809625 w 1849755"/>
                <a:gd name="connsiteY49" fmla="*/ 1645920 h 1850707"/>
                <a:gd name="connsiteX50" fmla="*/ 831532 w 1849755"/>
                <a:gd name="connsiteY50" fmla="*/ 1644967 h 1850707"/>
                <a:gd name="connsiteX51" fmla="*/ 1028700 w 1849755"/>
                <a:gd name="connsiteY51" fmla="*/ 1644015 h 1850707"/>
                <a:gd name="connsiteX52" fmla="*/ 1070610 w 1849755"/>
                <a:gd name="connsiteY52" fmla="*/ 1661160 h 1850707"/>
                <a:gd name="connsiteX53" fmla="*/ 1077277 w 1849755"/>
                <a:gd name="connsiteY53" fmla="*/ 1689735 h 1850707"/>
                <a:gd name="connsiteX54" fmla="*/ 1073467 w 1849755"/>
                <a:gd name="connsiteY54" fmla="*/ 1730693 h 1850707"/>
                <a:gd name="connsiteX55" fmla="*/ 1050607 w 1849755"/>
                <a:gd name="connsiteY55" fmla="*/ 1761173 h 1850707"/>
                <a:gd name="connsiteX56" fmla="*/ 1014412 w 1849755"/>
                <a:gd name="connsiteY56" fmla="*/ 1776413 h 1850707"/>
                <a:gd name="connsiteX57" fmla="*/ 1005840 w 1849755"/>
                <a:gd name="connsiteY57" fmla="*/ 1771650 h 1850707"/>
                <a:gd name="connsiteX58" fmla="*/ 1007745 w 1849755"/>
                <a:gd name="connsiteY58" fmla="*/ 1767840 h 1850707"/>
                <a:gd name="connsiteX59" fmla="*/ 1015365 w 1849755"/>
                <a:gd name="connsiteY59" fmla="*/ 1767840 h 1850707"/>
                <a:gd name="connsiteX60" fmla="*/ 1042035 w 1849755"/>
                <a:gd name="connsiteY60" fmla="*/ 1753553 h 1850707"/>
                <a:gd name="connsiteX61" fmla="*/ 1049655 w 1849755"/>
                <a:gd name="connsiteY61" fmla="*/ 1741170 h 1850707"/>
                <a:gd name="connsiteX62" fmla="*/ 1054417 w 1849755"/>
                <a:gd name="connsiteY62" fmla="*/ 1706880 h 1850707"/>
                <a:gd name="connsiteX63" fmla="*/ 1039177 w 1849755"/>
                <a:gd name="connsiteY63" fmla="*/ 1722120 h 1850707"/>
                <a:gd name="connsiteX64" fmla="*/ 1024890 w 1849755"/>
                <a:gd name="connsiteY64" fmla="*/ 1725930 h 1850707"/>
                <a:gd name="connsiteX65" fmla="*/ 1002030 w 1849755"/>
                <a:gd name="connsiteY65" fmla="*/ 1720215 h 1850707"/>
                <a:gd name="connsiteX66" fmla="*/ 989647 w 1849755"/>
                <a:gd name="connsiteY66" fmla="*/ 1695450 h 1850707"/>
                <a:gd name="connsiteX67" fmla="*/ 1004887 w 1849755"/>
                <a:gd name="connsiteY67" fmla="*/ 1653540 h 1850707"/>
                <a:gd name="connsiteX68" fmla="*/ 1028700 w 1849755"/>
                <a:gd name="connsiteY68" fmla="*/ 1644015 h 1850707"/>
                <a:gd name="connsiteX69" fmla="*/ 1236345 w 1849755"/>
                <a:gd name="connsiteY69" fmla="*/ 1598295 h 1850707"/>
                <a:gd name="connsiteX70" fmla="*/ 1219200 w 1849755"/>
                <a:gd name="connsiteY70" fmla="*/ 1600200 h 1850707"/>
                <a:gd name="connsiteX71" fmla="*/ 1207770 w 1849755"/>
                <a:gd name="connsiteY71" fmla="*/ 1610678 h 1850707"/>
                <a:gd name="connsiteX72" fmla="*/ 1207770 w 1849755"/>
                <a:gd name="connsiteY72" fmla="*/ 1624013 h 1850707"/>
                <a:gd name="connsiteX73" fmla="*/ 1219200 w 1849755"/>
                <a:gd name="connsiteY73" fmla="*/ 1633538 h 1850707"/>
                <a:gd name="connsiteX74" fmla="*/ 1230630 w 1849755"/>
                <a:gd name="connsiteY74" fmla="*/ 1634490 h 1850707"/>
                <a:gd name="connsiteX75" fmla="*/ 1238250 w 1849755"/>
                <a:gd name="connsiteY75" fmla="*/ 1634490 h 1850707"/>
                <a:gd name="connsiteX76" fmla="*/ 1243965 w 1849755"/>
                <a:gd name="connsiteY76" fmla="*/ 1634490 h 1850707"/>
                <a:gd name="connsiteX77" fmla="*/ 1247775 w 1849755"/>
                <a:gd name="connsiteY77" fmla="*/ 1608773 h 1850707"/>
                <a:gd name="connsiteX78" fmla="*/ 1236345 w 1849755"/>
                <a:gd name="connsiteY78" fmla="*/ 1598295 h 1850707"/>
                <a:gd name="connsiteX79" fmla="*/ 580073 w 1849755"/>
                <a:gd name="connsiteY79" fmla="*/ 1586865 h 1850707"/>
                <a:gd name="connsiteX80" fmla="*/ 639128 w 1849755"/>
                <a:gd name="connsiteY80" fmla="*/ 1592580 h 1850707"/>
                <a:gd name="connsiteX81" fmla="*/ 640080 w 1849755"/>
                <a:gd name="connsiteY81" fmla="*/ 1594485 h 1850707"/>
                <a:gd name="connsiteX82" fmla="*/ 632460 w 1849755"/>
                <a:gd name="connsiteY82" fmla="*/ 1608772 h 1850707"/>
                <a:gd name="connsiteX83" fmla="*/ 622935 w 1849755"/>
                <a:gd name="connsiteY83" fmla="*/ 1627822 h 1850707"/>
                <a:gd name="connsiteX84" fmla="*/ 607695 w 1849755"/>
                <a:gd name="connsiteY84" fmla="*/ 1660207 h 1850707"/>
                <a:gd name="connsiteX85" fmla="*/ 591503 w 1849755"/>
                <a:gd name="connsiteY85" fmla="*/ 1698307 h 1850707"/>
                <a:gd name="connsiteX86" fmla="*/ 593408 w 1849755"/>
                <a:gd name="connsiteY86" fmla="*/ 1702117 h 1850707"/>
                <a:gd name="connsiteX87" fmla="*/ 608648 w 1849755"/>
                <a:gd name="connsiteY87" fmla="*/ 1710690 h 1850707"/>
                <a:gd name="connsiteX88" fmla="*/ 609600 w 1849755"/>
                <a:gd name="connsiteY88" fmla="*/ 1711642 h 1850707"/>
                <a:gd name="connsiteX89" fmla="*/ 609600 w 1849755"/>
                <a:gd name="connsiteY89" fmla="*/ 1717357 h 1850707"/>
                <a:gd name="connsiteX90" fmla="*/ 608648 w 1849755"/>
                <a:gd name="connsiteY90" fmla="*/ 1718310 h 1850707"/>
                <a:gd name="connsiteX91" fmla="*/ 580073 w 1849755"/>
                <a:gd name="connsiteY91" fmla="*/ 1704975 h 1850707"/>
                <a:gd name="connsiteX92" fmla="*/ 544830 w 1849755"/>
                <a:gd name="connsiteY92" fmla="*/ 1689735 h 1850707"/>
                <a:gd name="connsiteX93" fmla="*/ 543878 w 1849755"/>
                <a:gd name="connsiteY93" fmla="*/ 1688782 h 1850707"/>
                <a:gd name="connsiteX94" fmla="*/ 545783 w 1849755"/>
                <a:gd name="connsiteY94" fmla="*/ 1684020 h 1850707"/>
                <a:gd name="connsiteX95" fmla="*/ 546735 w 1849755"/>
                <a:gd name="connsiteY95" fmla="*/ 1684020 h 1850707"/>
                <a:gd name="connsiteX96" fmla="*/ 555308 w 1849755"/>
                <a:gd name="connsiteY96" fmla="*/ 1686877 h 1850707"/>
                <a:gd name="connsiteX97" fmla="*/ 564833 w 1849755"/>
                <a:gd name="connsiteY97" fmla="*/ 1689735 h 1850707"/>
                <a:gd name="connsiteX98" fmla="*/ 568643 w 1849755"/>
                <a:gd name="connsiteY98" fmla="*/ 1687830 h 1850707"/>
                <a:gd name="connsiteX99" fmla="*/ 584835 w 1849755"/>
                <a:gd name="connsiteY99" fmla="*/ 1656397 h 1850707"/>
                <a:gd name="connsiteX100" fmla="*/ 594360 w 1849755"/>
                <a:gd name="connsiteY100" fmla="*/ 1635442 h 1850707"/>
                <a:gd name="connsiteX101" fmla="*/ 604838 w 1849755"/>
                <a:gd name="connsiteY101" fmla="*/ 1611630 h 1850707"/>
                <a:gd name="connsiteX102" fmla="*/ 607695 w 1849755"/>
                <a:gd name="connsiteY102" fmla="*/ 1604962 h 1850707"/>
                <a:gd name="connsiteX103" fmla="*/ 607695 w 1849755"/>
                <a:gd name="connsiteY103" fmla="*/ 1600200 h 1850707"/>
                <a:gd name="connsiteX104" fmla="*/ 601980 w 1849755"/>
                <a:gd name="connsiteY104" fmla="*/ 1600200 h 1850707"/>
                <a:gd name="connsiteX105" fmla="*/ 578168 w 1849755"/>
                <a:gd name="connsiteY105" fmla="*/ 1600200 h 1850707"/>
                <a:gd name="connsiteX106" fmla="*/ 577215 w 1849755"/>
                <a:gd name="connsiteY106" fmla="*/ 1599247 h 1850707"/>
                <a:gd name="connsiteX107" fmla="*/ 580073 w 1849755"/>
                <a:gd name="connsiteY107" fmla="*/ 1587817 h 1850707"/>
                <a:gd name="connsiteX108" fmla="*/ 1245870 w 1849755"/>
                <a:gd name="connsiteY108" fmla="*/ 1585913 h 1850707"/>
                <a:gd name="connsiteX109" fmla="*/ 1263015 w 1849755"/>
                <a:gd name="connsiteY109" fmla="*/ 1600200 h 1850707"/>
                <a:gd name="connsiteX110" fmla="*/ 1256347 w 1849755"/>
                <a:gd name="connsiteY110" fmla="*/ 1632585 h 1850707"/>
                <a:gd name="connsiteX111" fmla="*/ 1280160 w 1849755"/>
                <a:gd name="connsiteY111" fmla="*/ 1636395 h 1850707"/>
                <a:gd name="connsiteX112" fmla="*/ 1292543 w 1849755"/>
                <a:gd name="connsiteY112" fmla="*/ 1651635 h 1850707"/>
                <a:gd name="connsiteX113" fmla="*/ 1296353 w 1849755"/>
                <a:gd name="connsiteY113" fmla="*/ 1670685 h 1850707"/>
                <a:gd name="connsiteX114" fmla="*/ 1280160 w 1849755"/>
                <a:gd name="connsiteY114" fmla="*/ 1701165 h 1850707"/>
                <a:gd name="connsiteX115" fmla="*/ 1263968 w 1849755"/>
                <a:gd name="connsiteY115" fmla="*/ 1710690 h 1850707"/>
                <a:gd name="connsiteX116" fmla="*/ 1224915 w 1849755"/>
                <a:gd name="connsiteY116" fmla="*/ 1710690 h 1850707"/>
                <a:gd name="connsiteX117" fmla="*/ 1212533 w 1849755"/>
                <a:gd name="connsiteY117" fmla="*/ 1696403 h 1850707"/>
                <a:gd name="connsiteX118" fmla="*/ 1212533 w 1849755"/>
                <a:gd name="connsiteY118" fmla="*/ 1671638 h 1850707"/>
                <a:gd name="connsiteX119" fmla="*/ 1222058 w 1849755"/>
                <a:gd name="connsiteY119" fmla="*/ 1658303 h 1850707"/>
                <a:gd name="connsiteX120" fmla="*/ 1191578 w 1849755"/>
                <a:gd name="connsiteY120" fmla="*/ 1639253 h 1850707"/>
                <a:gd name="connsiteX121" fmla="*/ 1199198 w 1849755"/>
                <a:gd name="connsiteY121" fmla="*/ 1602105 h 1850707"/>
                <a:gd name="connsiteX122" fmla="*/ 1217295 w 1849755"/>
                <a:gd name="connsiteY122" fmla="*/ 1589723 h 1850707"/>
                <a:gd name="connsiteX123" fmla="*/ 1245870 w 1849755"/>
                <a:gd name="connsiteY123" fmla="*/ 1585913 h 1850707"/>
                <a:gd name="connsiteX124" fmla="*/ 156210 w 1849755"/>
                <a:gd name="connsiteY124" fmla="*/ 1192530 h 1850707"/>
                <a:gd name="connsiteX125" fmla="*/ 139065 w 1849755"/>
                <a:gd name="connsiteY125" fmla="*/ 1204912 h 1850707"/>
                <a:gd name="connsiteX126" fmla="*/ 140018 w 1849755"/>
                <a:gd name="connsiteY126" fmla="*/ 1225867 h 1850707"/>
                <a:gd name="connsiteX127" fmla="*/ 142875 w 1849755"/>
                <a:gd name="connsiteY127" fmla="*/ 1232535 h 1850707"/>
                <a:gd name="connsiteX128" fmla="*/ 193358 w 1849755"/>
                <a:gd name="connsiteY128" fmla="*/ 1213485 h 1850707"/>
                <a:gd name="connsiteX129" fmla="*/ 192405 w 1849755"/>
                <a:gd name="connsiteY129" fmla="*/ 1209675 h 1850707"/>
                <a:gd name="connsiteX130" fmla="*/ 179070 w 1849755"/>
                <a:gd name="connsiteY130" fmla="*/ 1192530 h 1850707"/>
                <a:gd name="connsiteX131" fmla="*/ 156210 w 1849755"/>
                <a:gd name="connsiteY131" fmla="*/ 1192530 h 1850707"/>
                <a:gd name="connsiteX132" fmla="*/ 159068 w 1849755"/>
                <a:gd name="connsiteY132" fmla="*/ 1161097 h 1850707"/>
                <a:gd name="connsiteX133" fmla="*/ 174308 w 1849755"/>
                <a:gd name="connsiteY133" fmla="*/ 1167765 h 1850707"/>
                <a:gd name="connsiteX134" fmla="*/ 186690 w 1849755"/>
                <a:gd name="connsiteY134" fmla="*/ 1182052 h 1850707"/>
                <a:gd name="connsiteX135" fmla="*/ 196215 w 1849755"/>
                <a:gd name="connsiteY135" fmla="*/ 1202055 h 1850707"/>
                <a:gd name="connsiteX136" fmla="*/ 200025 w 1849755"/>
                <a:gd name="connsiteY136" fmla="*/ 1211580 h 1850707"/>
                <a:gd name="connsiteX137" fmla="*/ 232410 w 1849755"/>
                <a:gd name="connsiteY137" fmla="*/ 1199197 h 1850707"/>
                <a:gd name="connsiteX138" fmla="*/ 237173 w 1849755"/>
                <a:gd name="connsiteY138" fmla="*/ 1196340 h 1850707"/>
                <a:gd name="connsiteX139" fmla="*/ 239078 w 1849755"/>
                <a:gd name="connsiteY139" fmla="*/ 1190625 h 1850707"/>
                <a:gd name="connsiteX140" fmla="*/ 238125 w 1849755"/>
                <a:gd name="connsiteY140" fmla="*/ 1184910 h 1850707"/>
                <a:gd name="connsiteX141" fmla="*/ 237173 w 1849755"/>
                <a:gd name="connsiteY141" fmla="*/ 1178242 h 1850707"/>
                <a:gd name="connsiteX142" fmla="*/ 243840 w 1849755"/>
                <a:gd name="connsiteY142" fmla="*/ 1175385 h 1850707"/>
                <a:gd name="connsiteX143" fmla="*/ 267653 w 1849755"/>
                <a:gd name="connsiteY143" fmla="*/ 1237297 h 1850707"/>
                <a:gd name="connsiteX144" fmla="*/ 260985 w 1849755"/>
                <a:gd name="connsiteY144" fmla="*/ 1239202 h 1850707"/>
                <a:gd name="connsiteX145" fmla="*/ 258128 w 1849755"/>
                <a:gd name="connsiteY145" fmla="*/ 1233487 h 1850707"/>
                <a:gd name="connsiteX146" fmla="*/ 255270 w 1849755"/>
                <a:gd name="connsiteY146" fmla="*/ 1228725 h 1850707"/>
                <a:gd name="connsiteX147" fmla="*/ 250508 w 1849755"/>
                <a:gd name="connsiteY147" fmla="*/ 1225867 h 1850707"/>
                <a:gd name="connsiteX148" fmla="*/ 244793 w 1849755"/>
                <a:gd name="connsiteY148" fmla="*/ 1226820 h 1850707"/>
                <a:gd name="connsiteX149" fmla="*/ 164783 w 1849755"/>
                <a:gd name="connsiteY149" fmla="*/ 1257300 h 1850707"/>
                <a:gd name="connsiteX150" fmla="*/ 160020 w 1849755"/>
                <a:gd name="connsiteY150" fmla="*/ 1260157 h 1850707"/>
                <a:gd name="connsiteX151" fmla="*/ 158115 w 1849755"/>
                <a:gd name="connsiteY151" fmla="*/ 1265872 h 1850707"/>
                <a:gd name="connsiteX152" fmla="*/ 159068 w 1849755"/>
                <a:gd name="connsiteY152" fmla="*/ 1272540 h 1850707"/>
                <a:gd name="connsiteX153" fmla="*/ 160020 w 1849755"/>
                <a:gd name="connsiteY153" fmla="*/ 1278255 h 1850707"/>
                <a:gd name="connsiteX154" fmla="*/ 153353 w 1849755"/>
                <a:gd name="connsiteY154" fmla="*/ 1281112 h 1850707"/>
                <a:gd name="connsiteX155" fmla="*/ 129540 w 1849755"/>
                <a:gd name="connsiteY155" fmla="*/ 1218247 h 1850707"/>
                <a:gd name="connsiteX156" fmla="*/ 123825 w 1849755"/>
                <a:gd name="connsiteY156" fmla="*/ 1183005 h 1850707"/>
                <a:gd name="connsiteX157" fmla="*/ 140970 w 1849755"/>
                <a:gd name="connsiteY157" fmla="*/ 1163002 h 1850707"/>
                <a:gd name="connsiteX158" fmla="*/ 159068 w 1849755"/>
                <a:gd name="connsiteY158" fmla="*/ 1161097 h 1850707"/>
                <a:gd name="connsiteX159" fmla="*/ 1615440 w 1849755"/>
                <a:gd name="connsiteY159" fmla="*/ 1152525 h 1850707"/>
                <a:gd name="connsiteX160" fmla="*/ 1622107 w 1849755"/>
                <a:gd name="connsiteY160" fmla="*/ 1154430 h 1850707"/>
                <a:gd name="connsiteX161" fmla="*/ 1620202 w 1849755"/>
                <a:gd name="connsiteY161" fmla="*/ 1161097 h 1850707"/>
                <a:gd name="connsiteX162" fmla="*/ 1619250 w 1849755"/>
                <a:gd name="connsiteY162" fmla="*/ 1167765 h 1850707"/>
                <a:gd name="connsiteX163" fmla="*/ 1621155 w 1849755"/>
                <a:gd name="connsiteY163" fmla="*/ 1173480 h 1850707"/>
                <a:gd name="connsiteX164" fmla="*/ 1625917 w 1849755"/>
                <a:gd name="connsiteY164" fmla="*/ 1176337 h 1850707"/>
                <a:gd name="connsiteX165" fmla="*/ 1645920 w 1849755"/>
                <a:gd name="connsiteY165" fmla="*/ 1183957 h 1850707"/>
                <a:gd name="connsiteX166" fmla="*/ 1650682 w 1849755"/>
                <a:gd name="connsiteY166" fmla="*/ 1185862 h 1850707"/>
                <a:gd name="connsiteX167" fmla="*/ 1654492 w 1849755"/>
                <a:gd name="connsiteY167" fmla="*/ 1186815 h 1850707"/>
                <a:gd name="connsiteX168" fmla="*/ 1659255 w 1849755"/>
                <a:gd name="connsiteY168" fmla="*/ 1186815 h 1850707"/>
                <a:gd name="connsiteX169" fmla="*/ 1666875 w 1849755"/>
                <a:gd name="connsiteY169" fmla="*/ 1185862 h 1850707"/>
                <a:gd name="connsiteX170" fmla="*/ 1691640 w 1849755"/>
                <a:gd name="connsiteY170" fmla="*/ 1182052 h 1850707"/>
                <a:gd name="connsiteX171" fmla="*/ 1714500 w 1849755"/>
                <a:gd name="connsiteY171" fmla="*/ 1178242 h 1850707"/>
                <a:gd name="connsiteX172" fmla="*/ 1724025 w 1849755"/>
                <a:gd name="connsiteY172" fmla="*/ 1175385 h 1850707"/>
                <a:gd name="connsiteX173" fmla="*/ 1730692 w 1849755"/>
                <a:gd name="connsiteY173" fmla="*/ 1171575 h 1850707"/>
                <a:gd name="connsiteX174" fmla="*/ 1734502 w 1849755"/>
                <a:gd name="connsiteY174" fmla="*/ 1166812 h 1850707"/>
                <a:gd name="connsiteX175" fmla="*/ 1737360 w 1849755"/>
                <a:gd name="connsiteY175" fmla="*/ 1162050 h 1850707"/>
                <a:gd name="connsiteX176" fmla="*/ 1744027 w 1849755"/>
                <a:gd name="connsiteY176" fmla="*/ 1164907 h 1850707"/>
                <a:gd name="connsiteX177" fmla="*/ 1719262 w 1849755"/>
                <a:gd name="connsiteY177" fmla="*/ 1229677 h 1850707"/>
                <a:gd name="connsiteX178" fmla="*/ 1712595 w 1849755"/>
                <a:gd name="connsiteY178" fmla="*/ 1226820 h 1850707"/>
                <a:gd name="connsiteX179" fmla="*/ 1716405 w 1849755"/>
                <a:gd name="connsiteY179" fmla="*/ 1214437 h 1850707"/>
                <a:gd name="connsiteX180" fmla="*/ 1714500 w 1849755"/>
                <a:gd name="connsiteY180" fmla="*/ 1210627 h 1850707"/>
                <a:gd name="connsiteX181" fmla="*/ 1710690 w 1849755"/>
                <a:gd name="connsiteY181" fmla="*/ 1210627 h 1850707"/>
                <a:gd name="connsiteX182" fmla="*/ 1701165 w 1849755"/>
                <a:gd name="connsiteY182" fmla="*/ 1211580 h 1850707"/>
                <a:gd name="connsiteX183" fmla="*/ 1684020 w 1849755"/>
                <a:gd name="connsiteY183" fmla="*/ 1214437 h 1850707"/>
                <a:gd name="connsiteX184" fmla="*/ 1657350 w 1849755"/>
                <a:gd name="connsiteY184" fmla="*/ 1219200 h 1850707"/>
                <a:gd name="connsiteX185" fmla="*/ 1683067 w 1849755"/>
                <a:gd name="connsiteY185" fmla="*/ 1253490 h 1850707"/>
                <a:gd name="connsiteX186" fmla="*/ 1692592 w 1849755"/>
                <a:gd name="connsiteY186" fmla="*/ 1263967 h 1850707"/>
                <a:gd name="connsiteX187" fmla="*/ 1698307 w 1849755"/>
                <a:gd name="connsiteY187" fmla="*/ 1262062 h 1850707"/>
                <a:gd name="connsiteX188" fmla="*/ 1704022 w 1849755"/>
                <a:gd name="connsiteY188" fmla="*/ 1251585 h 1850707"/>
                <a:gd name="connsiteX189" fmla="*/ 1710690 w 1849755"/>
                <a:gd name="connsiteY189" fmla="*/ 1253490 h 1850707"/>
                <a:gd name="connsiteX190" fmla="*/ 1694497 w 1849755"/>
                <a:gd name="connsiteY190" fmla="*/ 1295400 h 1850707"/>
                <a:gd name="connsiteX191" fmla="*/ 1686877 w 1849755"/>
                <a:gd name="connsiteY191" fmla="*/ 1292542 h 1850707"/>
                <a:gd name="connsiteX192" fmla="*/ 1687830 w 1849755"/>
                <a:gd name="connsiteY192" fmla="*/ 1286827 h 1850707"/>
                <a:gd name="connsiteX193" fmla="*/ 1687830 w 1849755"/>
                <a:gd name="connsiteY193" fmla="*/ 1281112 h 1850707"/>
                <a:gd name="connsiteX194" fmla="*/ 1684972 w 1849755"/>
                <a:gd name="connsiteY194" fmla="*/ 1273492 h 1850707"/>
                <a:gd name="connsiteX195" fmla="*/ 1680210 w 1849755"/>
                <a:gd name="connsiteY195" fmla="*/ 1265872 h 1850707"/>
                <a:gd name="connsiteX196" fmla="*/ 1667827 w 1849755"/>
                <a:gd name="connsiteY196" fmla="*/ 1248727 h 1850707"/>
                <a:gd name="connsiteX197" fmla="*/ 1652587 w 1849755"/>
                <a:gd name="connsiteY197" fmla="*/ 1228725 h 1850707"/>
                <a:gd name="connsiteX198" fmla="*/ 1644015 w 1849755"/>
                <a:gd name="connsiteY198" fmla="*/ 1219200 h 1850707"/>
                <a:gd name="connsiteX199" fmla="*/ 1631632 w 1849755"/>
                <a:gd name="connsiteY199" fmla="*/ 1213485 h 1850707"/>
                <a:gd name="connsiteX200" fmla="*/ 1615440 w 1849755"/>
                <a:gd name="connsiteY200" fmla="*/ 1206817 h 1850707"/>
                <a:gd name="connsiteX201" fmla="*/ 1609725 w 1849755"/>
                <a:gd name="connsiteY201" fmla="*/ 1205865 h 1850707"/>
                <a:gd name="connsiteX202" fmla="*/ 1604962 w 1849755"/>
                <a:gd name="connsiteY202" fmla="*/ 1208722 h 1850707"/>
                <a:gd name="connsiteX203" fmla="*/ 1601152 w 1849755"/>
                <a:gd name="connsiteY203" fmla="*/ 1213485 h 1850707"/>
                <a:gd name="connsiteX204" fmla="*/ 1597342 w 1849755"/>
                <a:gd name="connsiteY204" fmla="*/ 1219200 h 1850707"/>
                <a:gd name="connsiteX205" fmla="*/ 1590675 w 1849755"/>
                <a:gd name="connsiteY205" fmla="*/ 1216342 h 1850707"/>
                <a:gd name="connsiteX206" fmla="*/ 1739265 w 1849755"/>
                <a:gd name="connsiteY206" fmla="*/ 964883 h 1850707"/>
                <a:gd name="connsiteX207" fmla="*/ 1773555 w 1849755"/>
                <a:gd name="connsiteY207" fmla="*/ 968693 h 1850707"/>
                <a:gd name="connsiteX208" fmla="*/ 1759267 w 1849755"/>
                <a:gd name="connsiteY208" fmla="*/ 1085850 h 1850707"/>
                <a:gd name="connsiteX209" fmla="*/ 1726882 w 1849755"/>
                <a:gd name="connsiteY209" fmla="*/ 1081088 h 1850707"/>
                <a:gd name="connsiteX210" fmla="*/ 1727835 w 1849755"/>
                <a:gd name="connsiteY210" fmla="*/ 1074420 h 1850707"/>
                <a:gd name="connsiteX211" fmla="*/ 1744980 w 1849755"/>
                <a:gd name="connsiteY211" fmla="*/ 1067753 h 1850707"/>
                <a:gd name="connsiteX212" fmla="*/ 1755457 w 1849755"/>
                <a:gd name="connsiteY212" fmla="*/ 1058228 h 1850707"/>
                <a:gd name="connsiteX213" fmla="*/ 1756410 w 1849755"/>
                <a:gd name="connsiteY213" fmla="*/ 1051560 h 1850707"/>
                <a:gd name="connsiteX214" fmla="*/ 1757362 w 1849755"/>
                <a:gd name="connsiteY214" fmla="*/ 1044893 h 1850707"/>
                <a:gd name="connsiteX215" fmla="*/ 1757362 w 1849755"/>
                <a:gd name="connsiteY215" fmla="*/ 1041083 h 1850707"/>
                <a:gd name="connsiteX216" fmla="*/ 1662112 w 1849755"/>
                <a:gd name="connsiteY216" fmla="*/ 1029653 h 1850707"/>
                <a:gd name="connsiteX217" fmla="*/ 1656397 w 1849755"/>
                <a:gd name="connsiteY217" fmla="*/ 1030605 h 1850707"/>
                <a:gd name="connsiteX218" fmla="*/ 1652587 w 1849755"/>
                <a:gd name="connsiteY218" fmla="*/ 1034415 h 1850707"/>
                <a:gd name="connsiteX219" fmla="*/ 1650682 w 1849755"/>
                <a:gd name="connsiteY219" fmla="*/ 1040130 h 1850707"/>
                <a:gd name="connsiteX220" fmla="*/ 1648777 w 1849755"/>
                <a:gd name="connsiteY220" fmla="*/ 1046798 h 1850707"/>
                <a:gd name="connsiteX221" fmla="*/ 1642110 w 1849755"/>
                <a:gd name="connsiteY221" fmla="*/ 1045845 h 1850707"/>
                <a:gd name="connsiteX222" fmla="*/ 1649730 w 1849755"/>
                <a:gd name="connsiteY222" fmla="*/ 978218 h 1850707"/>
                <a:gd name="connsiteX223" fmla="*/ 1656397 w 1849755"/>
                <a:gd name="connsiteY223" fmla="*/ 979170 h 1850707"/>
                <a:gd name="connsiteX224" fmla="*/ 1656397 w 1849755"/>
                <a:gd name="connsiteY224" fmla="*/ 985838 h 1850707"/>
                <a:gd name="connsiteX225" fmla="*/ 1656397 w 1849755"/>
                <a:gd name="connsiteY225" fmla="*/ 992505 h 1850707"/>
                <a:gd name="connsiteX226" fmla="*/ 1659255 w 1849755"/>
                <a:gd name="connsiteY226" fmla="*/ 997268 h 1850707"/>
                <a:gd name="connsiteX227" fmla="*/ 1664970 w 1849755"/>
                <a:gd name="connsiteY227" fmla="*/ 999173 h 1850707"/>
                <a:gd name="connsiteX228" fmla="*/ 1761172 w 1849755"/>
                <a:gd name="connsiteY228" fmla="*/ 1010603 h 1850707"/>
                <a:gd name="connsiteX229" fmla="*/ 1761172 w 1849755"/>
                <a:gd name="connsiteY229" fmla="*/ 1006793 h 1850707"/>
                <a:gd name="connsiteX230" fmla="*/ 1762125 w 1849755"/>
                <a:gd name="connsiteY230" fmla="*/ 1000125 h 1850707"/>
                <a:gd name="connsiteX231" fmla="*/ 1762125 w 1849755"/>
                <a:gd name="connsiteY231" fmla="*/ 993458 h 1850707"/>
                <a:gd name="connsiteX232" fmla="*/ 1753552 w 1849755"/>
                <a:gd name="connsiteY232" fmla="*/ 982028 h 1850707"/>
                <a:gd name="connsiteX233" fmla="*/ 1738312 w 1849755"/>
                <a:gd name="connsiteY233" fmla="*/ 971550 h 1850707"/>
                <a:gd name="connsiteX234" fmla="*/ 199073 w 1849755"/>
                <a:gd name="connsiteY234" fmla="*/ 952500 h 1850707"/>
                <a:gd name="connsiteX235" fmla="*/ 212408 w 1849755"/>
                <a:gd name="connsiteY235" fmla="*/ 1065847 h 1850707"/>
                <a:gd name="connsiteX236" fmla="*/ 205740 w 1849755"/>
                <a:gd name="connsiteY236" fmla="*/ 1066800 h 1850707"/>
                <a:gd name="connsiteX237" fmla="*/ 203835 w 1849755"/>
                <a:gd name="connsiteY237" fmla="*/ 1060132 h 1850707"/>
                <a:gd name="connsiteX238" fmla="*/ 201930 w 1849755"/>
                <a:gd name="connsiteY238" fmla="*/ 1054417 h 1850707"/>
                <a:gd name="connsiteX239" fmla="*/ 198120 w 1849755"/>
                <a:gd name="connsiteY239" fmla="*/ 1050607 h 1850707"/>
                <a:gd name="connsiteX240" fmla="*/ 192405 w 1849755"/>
                <a:gd name="connsiteY240" fmla="*/ 1050607 h 1850707"/>
                <a:gd name="connsiteX241" fmla="*/ 106680 w 1849755"/>
                <a:gd name="connsiteY241" fmla="*/ 1060132 h 1850707"/>
                <a:gd name="connsiteX242" fmla="*/ 101918 w 1849755"/>
                <a:gd name="connsiteY242" fmla="*/ 1062037 h 1850707"/>
                <a:gd name="connsiteX243" fmla="*/ 99060 w 1849755"/>
                <a:gd name="connsiteY243" fmla="*/ 1066800 h 1850707"/>
                <a:gd name="connsiteX244" fmla="*/ 98108 w 1849755"/>
                <a:gd name="connsiteY244" fmla="*/ 1073467 h 1850707"/>
                <a:gd name="connsiteX245" fmla="*/ 98108 w 1849755"/>
                <a:gd name="connsiteY245" fmla="*/ 1080135 h 1850707"/>
                <a:gd name="connsiteX246" fmla="*/ 91440 w 1849755"/>
                <a:gd name="connsiteY246" fmla="*/ 1081087 h 1850707"/>
                <a:gd name="connsiteX247" fmla="*/ 79058 w 1849755"/>
                <a:gd name="connsiteY247" fmla="*/ 973455 h 1850707"/>
                <a:gd name="connsiteX248" fmla="*/ 108585 w 1849755"/>
                <a:gd name="connsiteY248" fmla="*/ 971550 h 1850707"/>
                <a:gd name="connsiteX249" fmla="*/ 109538 w 1849755"/>
                <a:gd name="connsiteY249" fmla="*/ 978217 h 1850707"/>
                <a:gd name="connsiteX250" fmla="*/ 96203 w 1849755"/>
                <a:gd name="connsiteY250" fmla="*/ 988695 h 1850707"/>
                <a:gd name="connsiteX251" fmla="*/ 89535 w 1849755"/>
                <a:gd name="connsiteY251" fmla="*/ 1002030 h 1850707"/>
                <a:gd name="connsiteX252" fmla="*/ 89535 w 1849755"/>
                <a:gd name="connsiteY252" fmla="*/ 1008697 h 1850707"/>
                <a:gd name="connsiteX253" fmla="*/ 90488 w 1849755"/>
                <a:gd name="connsiteY253" fmla="*/ 1016317 h 1850707"/>
                <a:gd name="connsiteX254" fmla="*/ 92393 w 1849755"/>
                <a:gd name="connsiteY254" fmla="*/ 1033462 h 1850707"/>
                <a:gd name="connsiteX255" fmla="*/ 139065 w 1849755"/>
                <a:gd name="connsiteY255" fmla="*/ 1027747 h 1850707"/>
                <a:gd name="connsiteX256" fmla="*/ 137160 w 1849755"/>
                <a:gd name="connsiteY256" fmla="*/ 1015365 h 1850707"/>
                <a:gd name="connsiteX257" fmla="*/ 135255 w 1849755"/>
                <a:gd name="connsiteY257" fmla="*/ 1006792 h 1850707"/>
                <a:gd name="connsiteX258" fmla="*/ 130493 w 1849755"/>
                <a:gd name="connsiteY258" fmla="*/ 1000125 h 1850707"/>
                <a:gd name="connsiteX259" fmla="*/ 122873 w 1849755"/>
                <a:gd name="connsiteY259" fmla="*/ 997267 h 1850707"/>
                <a:gd name="connsiteX260" fmla="*/ 114300 w 1849755"/>
                <a:gd name="connsiteY260" fmla="*/ 995362 h 1850707"/>
                <a:gd name="connsiteX261" fmla="*/ 113348 w 1849755"/>
                <a:gd name="connsiteY261" fmla="*/ 988695 h 1850707"/>
                <a:gd name="connsiteX262" fmla="*/ 163830 w 1849755"/>
                <a:gd name="connsiteY262" fmla="*/ 982980 h 1850707"/>
                <a:gd name="connsiteX263" fmla="*/ 164783 w 1849755"/>
                <a:gd name="connsiteY263" fmla="*/ 989647 h 1850707"/>
                <a:gd name="connsiteX264" fmla="*/ 156210 w 1849755"/>
                <a:gd name="connsiteY264" fmla="*/ 993457 h 1850707"/>
                <a:gd name="connsiteX265" fmla="*/ 149543 w 1849755"/>
                <a:gd name="connsiteY265" fmla="*/ 998220 h 1850707"/>
                <a:gd name="connsiteX266" fmla="*/ 145733 w 1849755"/>
                <a:gd name="connsiteY266" fmla="*/ 1004887 h 1850707"/>
                <a:gd name="connsiteX267" fmla="*/ 145733 w 1849755"/>
                <a:gd name="connsiteY267" fmla="*/ 1013460 h 1850707"/>
                <a:gd name="connsiteX268" fmla="*/ 146685 w 1849755"/>
                <a:gd name="connsiteY268" fmla="*/ 1025842 h 1850707"/>
                <a:gd name="connsiteX269" fmla="*/ 181928 w 1849755"/>
                <a:gd name="connsiteY269" fmla="*/ 1022032 h 1850707"/>
                <a:gd name="connsiteX270" fmla="*/ 190500 w 1849755"/>
                <a:gd name="connsiteY270" fmla="*/ 1020127 h 1850707"/>
                <a:gd name="connsiteX271" fmla="*/ 195263 w 1849755"/>
                <a:gd name="connsiteY271" fmla="*/ 1016317 h 1850707"/>
                <a:gd name="connsiteX272" fmla="*/ 196215 w 1849755"/>
                <a:gd name="connsiteY272" fmla="*/ 1010602 h 1850707"/>
                <a:gd name="connsiteX273" fmla="*/ 195263 w 1849755"/>
                <a:gd name="connsiteY273" fmla="*/ 1000125 h 1850707"/>
                <a:gd name="connsiteX274" fmla="*/ 194310 w 1849755"/>
                <a:gd name="connsiteY274" fmla="*/ 992505 h 1850707"/>
                <a:gd name="connsiteX275" fmla="*/ 193358 w 1849755"/>
                <a:gd name="connsiteY275" fmla="*/ 984885 h 1850707"/>
                <a:gd name="connsiteX276" fmla="*/ 191453 w 1849755"/>
                <a:gd name="connsiteY276" fmla="*/ 978217 h 1850707"/>
                <a:gd name="connsiteX277" fmla="*/ 188595 w 1849755"/>
                <a:gd name="connsiteY277" fmla="*/ 973455 h 1850707"/>
                <a:gd name="connsiteX278" fmla="*/ 175260 w 1849755"/>
                <a:gd name="connsiteY278" fmla="*/ 965835 h 1850707"/>
                <a:gd name="connsiteX279" fmla="*/ 161925 w 1849755"/>
                <a:gd name="connsiteY279" fmla="*/ 961072 h 1850707"/>
                <a:gd name="connsiteX280" fmla="*/ 160973 w 1849755"/>
                <a:gd name="connsiteY280" fmla="*/ 954405 h 1850707"/>
                <a:gd name="connsiteX281" fmla="*/ 925830 w 1849755"/>
                <a:gd name="connsiteY281" fmla="*/ 826770 h 1850707"/>
                <a:gd name="connsiteX282" fmla="*/ 876300 w 1849755"/>
                <a:gd name="connsiteY282" fmla="*/ 876300 h 1850707"/>
                <a:gd name="connsiteX283" fmla="*/ 876300 w 1849755"/>
                <a:gd name="connsiteY283" fmla="*/ 905828 h 1850707"/>
                <a:gd name="connsiteX284" fmla="*/ 801053 w 1849755"/>
                <a:gd name="connsiteY284" fmla="*/ 929640 h 1850707"/>
                <a:gd name="connsiteX285" fmla="*/ 693420 w 1849755"/>
                <a:gd name="connsiteY285" fmla="*/ 1003935 h 1850707"/>
                <a:gd name="connsiteX286" fmla="*/ 604838 w 1849755"/>
                <a:gd name="connsiteY286" fmla="*/ 1112520 h 1850707"/>
                <a:gd name="connsiteX287" fmla="*/ 534353 w 1849755"/>
                <a:gd name="connsiteY287" fmla="*/ 1245870 h 1850707"/>
                <a:gd name="connsiteX288" fmla="*/ 559118 w 1849755"/>
                <a:gd name="connsiteY288" fmla="*/ 1308735 h 1850707"/>
                <a:gd name="connsiteX289" fmla="*/ 621983 w 1849755"/>
                <a:gd name="connsiteY289" fmla="*/ 1283018 h 1850707"/>
                <a:gd name="connsiteX290" fmla="*/ 759143 w 1849755"/>
                <a:gd name="connsiteY290" fmla="*/ 1072515 h 1850707"/>
                <a:gd name="connsiteX291" fmla="*/ 875348 w 1849755"/>
                <a:gd name="connsiteY291" fmla="*/ 1002983 h 1850707"/>
                <a:gd name="connsiteX292" fmla="*/ 875348 w 1849755"/>
                <a:gd name="connsiteY292" fmla="*/ 1081088 h 1850707"/>
                <a:gd name="connsiteX293" fmla="*/ 846773 w 1849755"/>
                <a:gd name="connsiteY293" fmla="*/ 1123950 h 1850707"/>
                <a:gd name="connsiteX294" fmla="*/ 834390 w 1849755"/>
                <a:gd name="connsiteY294" fmla="*/ 1131570 h 1850707"/>
                <a:gd name="connsiteX295" fmla="*/ 775335 w 1849755"/>
                <a:gd name="connsiteY295" fmla="*/ 1187768 h 1850707"/>
                <a:gd name="connsiteX296" fmla="*/ 697230 w 1849755"/>
                <a:gd name="connsiteY296" fmla="*/ 1363980 h 1850707"/>
                <a:gd name="connsiteX297" fmla="*/ 734378 w 1849755"/>
                <a:gd name="connsiteY297" fmla="*/ 1421130 h 1850707"/>
                <a:gd name="connsiteX298" fmla="*/ 791528 w 1849755"/>
                <a:gd name="connsiteY298" fmla="*/ 1383983 h 1850707"/>
                <a:gd name="connsiteX299" fmla="*/ 851535 w 1849755"/>
                <a:gd name="connsiteY299" fmla="*/ 1246823 h 1850707"/>
                <a:gd name="connsiteX300" fmla="*/ 925830 w 1849755"/>
                <a:gd name="connsiteY300" fmla="*/ 1199198 h 1850707"/>
                <a:gd name="connsiteX301" fmla="*/ 1000125 w 1849755"/>
                <a:gd name="connsiteY301" fmla="*/ 1246823 h 1850707"/>
                <a:gd name="connsiteX302" fmla="*/ 1060133 w 1849755"/>
                <a:gd name="connsiteY302" fmla="*/ 1383983 h 1850707"/>
                <a:gd name="connsiteX303" fmla="*/ 1117283 w 1849755"/>
                <a:gd name="connsiteY303" fmla="*/ 1421130 h 1850707"/>
                <a:gd name="connsiteX304" fmla="*/ 1154430 w 1849755"/>
                <a:gd name="connsiteY304" fmla="*/ 1363980 h 1850707"/>
                <a:gd name="connsiteX305" fmla="*/ 1076325 w 1849755"/>
                <a:gd name="connsiteY305" fmla="*/ 1187768 h 1850707"/>
                <a:gd name="connsiteX306" fmla="*/ 1017270 w 1849755"/>
                <a:gd name="connsiteY306" fmla="*/ 1131570 h 1850707"/>
                <a:gd name="connsiteX307" fmla="*/ 1004888 w 1849755"/>
                <a:gd name="connsiteY307" fmla="*/ 1123950 h 1850707"/>
                <a:gd name="connsiteX308" fmla="*/ 976313 w 1849755"/>
                <a:gd name="connsiteY308" fmla="*/ 1081088 h 1850707"/>
                <a:gd name="connsiteX309" fmla="*/ 976313 w 1849755"/>
                <a:gd name="connsiteY309" fmla="*/ 1002983 h 1850707"/>
                <a:gd name="connsiteX310" fmla="*/ 1092518 w 1849755"/>
                <a:gd name="connsiteY310" fmla="*/ 1072515 h 1850707"/>
                <a:gd name="connsiteX311" fmla="*/ 1229678 w 1849755"/>
                <a:gd name="connsiteY311" fmla="*/ 1283018 h 1850707"/>
                <a:gd name="connsiteX312" fmla="*/ 1292543 w 1849755"/>
                <a:gd name="connsiteY312" fmla="*/ 1308735 h 1850707"/>
                <a:gd name="connsiteX313" fmla="*/ 1317308 w 1849755"/>
                <a:gd name="connsiteY313" fmla="*/ 1245870 h 1850707"/>
                <a:gd name="connsiteX314" fmla="*/ 1246823 w 1849755"/>
                <a:gd name="connsiteY314" fmla="*/ 1112520 h 1850707"/>
                <a:gd name="connsiteX315" fmla="*/ 1158240 w 1849755"/>
                <a:gd name="connsiteY315" fmla="*/ 1003935 h 1850707"/>
                <a:gd name="connsiteX316" fmla="*/ 1050608 w 1849755"/>
                <a:gd name="connsiteY316" fmla="*/ 929640 h 1850707"/>
                <a:gd name="connsiteX317" fmla="*/ 975360 w 1849755"/>
                <a:gd name="connsiteY317" fmla="*/ 905828 h 1850707"/>
                <a:gd name="connsiteX318" fmla="*/ 975360 w 1849755"/>
                <a:gd name="connsiteY318" fmla="*/ 876300 h 1850707"/>
                <a:gd name="connsiteX319" fmla="*/ 925830 w 1849755"/>
                <a:gd name="connsiteY319" fmla="*/ 826770 h 1850707"/>
                <a:gd name="connsiteX320" fmla="*/ 1765935 w 1849755"/>
                <a:gd name="connsiteY320" fmla="*/ 802958 h 1850707"/>
                <a:gd name="connsiteX321" fmla="*/ 1772603 w 1849755"/>
                <a:gd name="connsiteY321" fmla="*/ 870585 h 1850707"/>
                <a:gd name="connsiteX322" fmla="*/ 1765935 w 1849755"/>
                <a:gd name="connsiteY322" fmla="*/ 871538 h 1850707"/>
                <a:gd name="connsiteX323" fmla="*/ 1764983 w 1849755"/>
                <a:gd name="connsiteY323" fmla="*/ 864870 h 1850707"/>
                <a:gd name="connsiteX324" fmla="*/ 1763078 w 1849755"/>
                <a:gd name="connsiteY324" fmla="*/ 858203 h 1850707"/>
                <a:gd name="connsiteX325" fmla="*/ 1759268 w 1849755"/>
                <a:gd name="connsiteY325" fmla="*/ 854393 h 1850707"/>
                <a:gd name="connsiteX326" fmla="*/ 1753553 w 1849755"/>
                <a:gd name="connsiteY326" fmla="*/ 853440 h 1850707"/>
                <a:gd name="connsiteX327" fmla="*/ 1667828 w 1849755"/>
                <a:gd name="connsiteY327" fmla="*/ 862013 h 1850707"/>
                <a:gd name="connsiteX328" fmla="*/ 1662113 w 1849755"/>
                <a:gd name="connsiteY328" fmla="*/ 863918 h 1850707"/>
                <a:gd name="connsiteX329" fmla="*/ 1659255 w 1849755"/>
                <a:gd name="connsiteY329" fmla="*/ 868680 h 1850707"/>
                <a:gd name="connsiteX330" fmla="*/ 1658303 w 1849755"/>
                <a:gd name="connsiteY330" fmla="*/ 874395 h 1850707"/>
                <a:gd name="connsiteX331" fmla="*/ 1658303 w 1849755"/>
                <a:gd name="connsiteY331" fmla="*/ 881063 h 1850707"/>
                <a:gd name="connsiteX332" fmla="*/ 1651635 w 1849755"/>
                <a:gd name="connsiteY332" fmla="*/ 883920 h 1850707"/>
                <a:gd name="connsiteX333" fmla="*/ 1644968 w 1849755"/>
                <a:gd name="connsiteY333" fmla="*/ 816293 h 1850707"/>
                <a:gd name="connsiteX334" fmla="*/ 1651635 w 1849755"/>
                <a:gd name="connsiteY334" fmla="*/ 815340 h 1850707"/>
                <a:gd name="connsiteX335" fmla="*/ 1652588 w 1849755"/>
                <a:gd name="connsiteY335" fmla="*/ 822008 h 1850707"/>
                <a:gd name="connsiteX336" fmla="*/ 1654493 w 1849755"/>
                <a:gd name="connsiteY336" fmla="*/ 827723 h 1850707"/>
                <a:gd name="connsiteX337" fmla="*/ 1658303 w 1849755"/>
                <a:gd name="connsiteY337" fmla="*/ 831533 h 1850707"/>
                <a:gd name="connsiteX338" fmla="*/ 1664018 w 1849755"/>
                <a:gd name="connsiteY338" fmla="*/ 832485 h 1850707"/>
                <a:gd name="connsiteX339" fmla="*/ 1749743 w 1849755"/>
                <a:gd name="connsiteY339" fmla="*/ 823913 h 1850707"/>
                <a:gd name="connsiteX340" fmla="*/ 1754505 w 1849755"/>
                <a:gd name="connsiteY340" fmla="*/ 822008 h 1850707"/>
                <a:gd name="connsiteX341" fmla="*/ 1757363 w 1849755"/>
                <a:gd name="connsiteY341" fmla="*/ 817245 h 1850707"/>
                <a:gd name="connsiteX342" fmla="*/ 1758315 w 1849755"/>
                <a:gd name="connsiteY342" fmla="*/ 810578 h 1850707"/>
                <a:gd name="connsiteX343" fmla="*/ 1759268 w 1849755"/>
                <a:gd name="connsiteY343" fmla="*/ 803910 h 1850707"/>
                <a:gd name="connsiteX344" fmla="*/ 94297 w 1849755"/>
                <a:gd name="connsiteY344" fmla="*/ 735330 h 1850707"/>
                <a:gd name="connsiteX345" fmla="*/ 100965 w 1849755"/>
                <a:gd name="connsiteY345" fmla="*/ 736282 h 1850707"/>
                <a:gd name="connsiteX346" fmla="*/ 101917 w 1849755"/>
                <a:gd name="connsiteY346" fmla="*/ 752475 h 1850707"/>
                <a:gd name="connsiteX347" fmla="*/ 108585 w 1849755"/>
                <a:gd name="connsiteY347" fmla="*/ 766762 h 1850707"/>
                <a:gd name="connsiteX348" fmla="*/ 120967 w 1849755"/>
                <a:gd name="connsiteY348" fmla="*/ 783907 h 1850707"/>
                <a:gd name="connsiteX349" fmla="*/ 134302 w 1849755"/>
                <a:gd name="connsiteY349" fmla="*/ 801052 h 1850707"/>
                <a:gd name="connsiteX350" fmla="*/ 161925 w 1849755"/>
                <a:gd name="connsiteY350" fmla="*/ 784860 h 1850707"/>
                <a:gd name="connsiteX351" fmla="*/ 193357 w 1849755"/>
                <a:gd name="connsiteY351" fmla="*/ 765810 h 1850707"/>
                <a:gd name="connsiteX352" fmla="*/ 200977 w 1849755"/>
                <a:gd name="connsiteY352" fmla="*/ 760095 h 1850707"/>
                <a:gd name="connsiteX353" fmla="*/ 207645 w 1849755"/>
                <a:gd name="connsiteY353" fmla="*/ 752475 h 1850707"/>
                <a:gd name="connsiteX354" fmla="*/ 209550 w 1849755"/>
                <a:gd name="connsiteY354" fmla="*/ 747712 h 1850707"/>
                <a:gd name="connsiteX355" fmla="*/ 210502 w 1849755"/>
                <a:gd name="connsiteY355" fmla="*/ 742950 h 1850707"/>
                <a:gd name="connsiteX356" fmla="*/ 218122 w 1849755"/>
                <a:gd name="connsiteY356" fmla="*/ 745807 h 1850707"/>
                <a:gd name="connsiteX357" fmla="*/ 211455 w 1849755"/>
                <a:gd name="connsiteY357" fmla="*/ 793432 h 1850707"/>
                <a:gd name="connsiteX358" fmla="*/ 180975 w 1849755"/>
                <a:gd name="connsiteY358" fmla="*/ 808672 h 1850707"/>
                <a:gd name="connsiteX359" fmla="*/ 149542 w 1849755"/>
                <a:gd name="connsiteY359" fmla="*/ 826770 h 1850707"/>
                <a:gd name="connsiteX360" fmla="*/ 148590 w 1849755"/>
                <a:gd name="connsiteY360" fmla="*/ 831532 h 1850707"/>
                <a:gd name="connsiteX361" fmla="*/ 186690 w 1849755"/>
                <a:gd name="connsiteY361" fmla="*/ 837247 h 1850707"/>
                <a:gd name="connsiteX362" fmla="*/ 192405 w 1849755"/>
                <a:gd name="connsiteY362" fmla="*/ 837247 h 1850707"/>
                <a:gd name="connsiteX363" fmla="*/ 196215 w 1849755"/>
                <a:gd name="connsiteY363" fmla="*/ 833437 h 1850707"/>
                <a:gd name="connsiteX364" fmla="*/ 198120 w 1849755"/>
                <a:gd name="connsiteY364" fmla="*/ 829627 h 1850707"/>
                <a:gd name="connsiteX365" fmla="*/ 200025 w 1849755"/>
                <a:gd name="connsiteY365" fmla="*/ 823912 h 1850707"/>
                <a:gd name="connsiteX366" fmla="*/ 206692 w 1849755"/>
                <a:gd name="connsiteY366" fmla="*/ 824865 h 1850707"/>
                <a:gd name="connsiteX367" fmla="*/ 197167 w 1849755"/>
                <a:gd name="connsiteY367" fmla="*/ 888682 h 1850707"/>
                <a:gd name="connsiteX368" fmla="*/ 190500 w 1849755"/>
                <a:gd name="connsiteY368" fmla="*/ 886777 h 1850707"/>
                <a:gd name="connsiteX369" fmla="*/ 190500 w 1849755"/>
                <a:gd name="connsiteY369" fmla="*/ 880110 h 1850707"/>
                <a:gd name="connsiteX370" fmla="*/ 190500 w 1849755"/>
                <a:gd name="connsiteY370" fmla="*/ 874395 h 1850707"/>
                <a:gd name="connsiteX371" fmla="*/ 187642 w 1849755"/>
                <a:gd name="connsiteY371" fmla="*/ 869632 h 1850707"/>
                <a:gd name="connsiteX372" fmla="*/ 182880 w 1849755"/>
                <a:gd name="connsiteY372" fmla="*/ 867727 h 1850707"/>
                <a:gd name="connsiteX373" fmla="*/ 97155 w 1849755"/>
                <a:gd name="connsiteY373" fmla="*/ 855345 h 1850707"/>
                <a:gd name="connsiteX374" fmla="*/ 92392 w 1849755"/>
                <a:gd name="connsiteY374" fmla="*/ 855345 h 1850707"/>
                <a:gd name="connsiteX375" fmla="*/ 88582 w 1849755"/>
                <a:gd name="connsiteY375" fmla="*/ 859155 h 1850707"/>
                <a:gd name="connsiteX376" fmla="*/ 85725 w 1849755"/>
                <a:gd name="connsiteY376" fmla="*/ 864870 h 1850707"/>
                <a:gd name="connsiteX377" fmla="*/ 83820 w 1849755"/>
                <a:gd name="connsiteY377" fmla="*/ 870585 h 1850707"/>
                <a:gd name="connsiteX378" fmla="*/ 76200 w 1849755"/>
                <a:gd name="connsiteY378" fmla="*/ 869632 h 1850707"/>
                <a:gd name="connsiteX379" fmla="*/ 85725 w 1849755"/>
                <a:gd name="connsiteY379" fmla="*/ 802957 h 1850707"/>
                <a:gd name="connsiteX380" fmla="*/ 92392 w 1849755"/>
                <a:gd name="connsiteY380" fmla="*/ 803910 h 1850707"/>
                <a:gd name="connsiteX381" fmla="*/ 92392 w 1849755"/>
                <a:gd name="connsiteY381" fmla="*/ 810577 h 1850707"/>
                <a:gd name="connsiteX382" fmla="*/ 92392 w 1849755"/>
                <a:gd name="connsiteY382" fmla="*/ 817245 h 1850707"/>
                <a:gd name="connsiteX383" fmla="*/ 95250 w 1849755"/>
                <a:gd name="connsiteY383" fmla="*/ 822007 h 1850707"/>
                <a:gd name="connsiteX384" fmla="*/ 100012 w 1849755"/>
                <a:gd name="connsiteY384" fmla="*/ 823912 h 1850707"/>
                <a:gd name="connsiteX385" fmla="*/ 140970 w 1849755"/>
                <a:gd name="connsiteY385" fmla="*/ 829627 h 1850707"/>
                <a:gd name="connsiteX386" fmla="*/ 141922 w 1849755"/>
                <a:gd name="connsiteY386" fmla="*/ 825817 h 1850707"/>
                <a:gd name="connsiteX387" fmla="*/ 129540 w 1849755"/>
                <a:gd name="connsiteY387" fmla="*/ 808672 h 1850707"/>
                <a:gd name="connsiteX388" fmla="*/ 117157 w 1849755"/>
                <a:gd name="connsiteY388" fmla="*/ 792480 h 1850707"/>
                <a:gd name="connsiteX389" fmla="*/ 106680 w 1849755"/>
                <a:gd name="connsiteY389" fmla="*/ 781050 h 1850707"/>
                <a:gd name="connsiteX390" fmla="*/ 99060 w 1849755"/>
                <a:gd name="connsiteY390" fmla="*/ 776287 h 1850707"/>
                <a:gd name="connsiteX391" fmla="*/ 96202 w 1849755"/>
                <a:gd name="connsiteY391" fmla="*/ 779145 h 1850707"/>
                <a:gd name="connsiteX392" fmla="*/ 93345 w 1849755"/>
                <a:gd name="connsiteY392" fmla="*/ 788670 h 1850707"/>
                <a:gd name="connsiteX393" fmla="*/ 86677 w 1849755"/>
                <a:gd name="connsiteY393" fmla="*/ 787717 h 1850707"/>
                <a:gd name="connsiteX394" fmla="*/ 1698308 w 1849755"/>
                <a:gd name="connsiteY394" fmla="*/ 618173 h 1850707"/>
                <a:gd name="connsiteX395" fmla="*/ 1712595 w 1849755"/>
                <a:gd name="connsiteY395" fmla="*/ 622935 h 1850707"/>
                <a:gd name="connsiteX396" fmla="*/ 1724978 w 1849755"/>
                <a:gd name="connsiteY396" fmla="*/ 634365 h 1850707"/>
                <a:gd name="connsiteX397" fmla="*/ 1734503 w 1849755"/>
                <a:gd name="connsiteY397" fmla="*/ 651510 h 1850707"/>
                <a:gd name="connsiteX398" fmla="*/ 1738313 w 1849755"/>
                <a:gd name="connsiteY398" fmla="*/ 670560 h 1850707"/>
                <a:gd name="connsiteX399" fmla="*/ 1737360 w 1849755"/>
                <a:gd name="connsiteY399" fmla="*/ 685800 h 1850707"/>
                <a:gd name="connsiteX400" fmla="*/ 1744028 w 1849755"/>
                <a:gd name="connsiteY400" fmla="*/ 688658 h 1850707"/>
                <a:gd name="connsiteX401" fmla="*/ 1746885 w 1849755"/>
                <a:gd name="connsiteY401" fmla="*/ 695325 h 1850707"/>
                <a:gd name="connsiteX402" fmla="*/ 1707833 w 1849755"/>
                <a:gd name="connsiteY402" fmla="*/ 709613 h 1850707"/>
                <a:gd name="connsiteX403" fmla="*/ 1705928 w 1849755"/>
                <a:gd name="connsiteY403" fmla="*/ 702945 h 1850707"/>
                <a:gd name="connsiteX404" fmla="*/ 1717358 w 1849755"/>
                <a:gd name="connsiteY404" fmla="*/ 692468 h 1850707"/>
                <a:gd name="connsiteX405" fmla="*/ 1725930 w 1849755"/>
                <a:gd name="connsiteY405" fmla="*/ 681990 h 1850707"/>
                <a:gd name="connsiteX406" fmla="*/ 1730693 w 1849755"/>
                <a:gd name="connsiteY406" fmla="*/ 670560 h 1850707"/>
                <a:gd name="connsiteX407" fmla="*/ 1729740 w 1849755"/>
                <a:gd name="connsiteY407" fmla="*/ 657225 h 1850707"/>
                <a:gd name="connsiteX408" fmla="*/ 1720215 w 1849755"/>
                <a:gd name="connsiteY408" fmla="*/ 644843 h 1850707"/>
                <a:gd name="connsiteX409" fmla="*/ 1705928 w 1849755"/>
                <a:gd name="connsiteY409" fmla="*/ 642938 h 1850707"/>
                <a:gd name="connsiteX410" fmla="*/ 1696403 w 1849755"/>
                <a:gd name="connsiteY410" fmla="*/ 651510 h 1850707"/>
                <a:gd name="connsiteX411" fmla="*/ 1693545 w 1849755"/>
                <a:gd name="connsiteY411" fmla="*/ 669608 h 1850707"/>
                <a:gd name="connsiteX412" fmla="*/ 1693545 w 1849755"/>
                <a:gd name="connsiteY412" fmla="*/ 682943 h 1850707"/>
                <a:gd name="connsiteX413" fmla="*/ 1693545 w 1849755"/>
                <a:gd name="connsiteY413" fmla="*/ 695325 h 1850707"/>
                <a:gd name="connsiteX414" fmla="*/ 1686878 w 1849755"/>
                <a:gd name="connsiteY414" fmla="*/ 717233 h 1850707"/>
                <a:gd name="connsiteX415" fmla="*/ 1668780 w 1849755"/>
                <a:gd name="connsiteY415" fmla="*/ 730568 h 1850707"/>
                <a:gd name="connsiteX416" fmla="*/ 1653540 w 1849755"/>
                <a:gd name="connsiteY416" fmla="*/ 731520 h 1850707"/>
                <a:gd name="connsiteX417" fmla="*/ 1638300 w 1849755"/>
                <a:gd name="connsiteY417" fmla="*/ 725805 h 1850707"/>
                <a:gd name="connsiteX418" fmla="*/ 1624965 w 1849755"/>
                <a:gd name="connsiteY418" fmla="*/ 713423 h 1850707"/>
                <a:gd name="connsiteX419" fmla="*/ 1611630 w 1849755"/>
                <a:gd name="connsiteY419" fmla="*/ 696278 h 1850707"/>
                <a:gd name="connsiteX420" fmla="*/ 1607820 w 1849755"/>
                <a:gd name="connsiteY420" fmla="*/ 675323 h 1850707"/>
                <a:gd name="connsiteX421" fmla="*/ 1608773 w 1849755"/>
                <a:gd name="connsiteY421" fmla="*/ 658178 h 1850707"/>
                <a:gd name="connsiteX422" fmla="*/ 1601153 w 1849755"/>
                <a:gd name="connsiteY422" fmla="*/ 654368 h 1850707"/>
                <a:gd name="connsiteX423" fmla="*/ 1599248 w 1849755"/>
                <a:gd name="connsiteY423" fmla="*/ 647700 h 1850707"/>
                <a:gd name="connsiteX424" fmla="*/ 1641158 w 1849755"/>
                <a:gd name="connsiteY424" fmla="*/ 632460 h 1850707"/>
                <a:gd name="connsiteX425" fmla="*/ 1643063 w 1849755"/>
                <a:gd name="connsiteY425" fmla="*/ 639128 h 1850707"/>
                <a:gd name="connsiteX426" fmla="*/ 1632585 w 1849755"/>
                <a:gd name="connsiteY426" fmla="*/ 649605 h 1850707"/>
                <a:gd name="connsiteX427" fmla="*/ 1624013 w 1849755"/>
                <a:gd name="connsiteY427" fmla="*/ 661988 h 1850707"/>
                <a:gd name="connsiteX428" fmla="*/ 1619250 w 1849755"/>
                <a:gd name="connsiteY428" fmla="*/ 676275 h 1850707"/>
                <a:gd name="connsiteX429" fmla="*/ 1620203 w 1849755"/>
                <a:gd name="connsiteY429" fmla="*/ 691515 h 1850707"/>
                <a:gd name="connsiteX430" fmla="*/ 1631633 w 1849755"/>
                <a:gd name="connsiteY430" fmla="*/ 706755 h 1850707"/>
                <a:gd name="connsiteX431" fmla="*/ 1646873 w 1849755"/>
                <a:gd name="connsiteY431" fmla="*/ 707708 h 1850707"/>
                <a:gd name="connsiteX432" fmla="*/ 1656398 w 1849755"/>
                <a:gd name="connsiteY432" fmla="*/ 699135 h 1850707"/>
                <a:gd name="connsiteX433" fmla="*/ 1659255 w 1849755"/>
                <a:gd name="connsiteY433" fmla="*/ 681038 h 1850707"/>
                <a:gd name="connsiteX434" fmla="*/ 1659255 w 1849755"/>
                <a:gd name="connsiteY434" fmla="*/ 666750 h 1850707"/>
                <a:gd name="connsiteX435" fmla="*/ 1659255 w 1849755"/>
                <a:gd name="connsiteY435" fmla="*/ 654368 h 1850707"/>
                <a:gd name="connsiteX436" fmla="*/ 1666875 w 1849755"/>
                <a:gd name="connsiteY436" fmla="*/ 632460 h 1850707"/>
                <a:gd name="connsiteX437" fmla="*/ 1684020 w 1849755"/>
                <a:gd name="connsiteY437" fmla="*/ 620078 h 1850707"/>
                <a:gd name="connsiteX438" fmla="*/ 1698308 w 1849755"/>
                <a:gd name="connsiteY438" fmla="*/ 618173 h 1850707"/>
                <a:gd name="connsiteX439" fmla="*/ 148590 w 1849755"/>
                <a:gd name="connsiteY439" fmla="*/ 579120 h 1850707"/>
                <a:gd name="connsiteX440" fmla="*/ 155257 w 1849755"/>
                <a:gd name="connsiteY440" fmla="*/ 581977 h 1850707"/>
                <a:gd name="connsiteX441" fmla="*/ 153352 w 1849755"/>
                <a:gd name="connsiteY441" fmla="*/ 588645 h 1850707"/>
                <a:gd name="connsiteX442" fmla="*/ 152400 w 1849755"/>
                <a:gd name="connsiteY442" fmla="*/ 595312 h 1850707"/>
                <a:gd name="connsiteX443" fmla="*/ 154305 w 1849755"/>
                <a:gd name="connsiteY443" fmla="*/ 601027 h 1850707"/>
                <a:gd name="connsiteX444" fmla="*/ 159067 w 1849755"/>
                <a:gd name="connsiteY444" fmla="*/ 603885 h 1850707"/>
                <a:gd name="connsiteX445" fmla="*/ 239077 w 1849755"/>
                <a:gd name="connsiteY445" fmla="*/ 636270 h 1850707"/>
                <a:gd name="connsiteX446" fmla="*/ 243840 w 1849755"/>
                <a:gd name="connsiteY446" fmla="*/ 637222 h 1850707"/>
                <a:gd name="connsiteX447" fmla="*/ 248602 w 1849755"/>
                <a:gd name="connsiteY447" fmla="*/ 634365 h 1850707"/>
                <a:gd name="connsiteX448" fmla="*/ 252412 w 1849755"/>
                <a:gd name="connsiteY448" fmla="*/ 629602 h 1850707"/>
                <a:gd name="connsiteX449" fmla="*/ 256222 w 1849755"/>
                <a:gd name="connsiteY449" fmla="*/ 622935 h 1850707"/>
                <a:gd name="connsiteX450" fmla="*/ 263842 w 1849755"/>
                <a:gd name="connsiteY450" fmla="*/ 624840 h 1850707"/>
                <a:gd name="connsiteX451" fmla="*/ 238125 w 1849755"/>
                <a:gd name="connsiteY451" fmla="*/ 687705 h 1850707"/>
                <a:gd name="connsiteX452" fmla="*/ 231457 w 1849755"/>
                <a:gd name="connsiteY452" fmla="*/ 684847 h 1850707"/>
                <a:gd name="connsiteX453" fmla="*/ 233362 w 1849755"/>
                <a:gd name="connsiteY453" fmla="*/ 678180 h 1850707"/>
                <a:gd name="connsiteX454" fmla="*/ 234315 w 1849755"/>
                <a:gd name="connsiteY454" fmla="*/ 672465 h 1850707"/>
                <a:gd name="connsiteX455" fmla="*/ 232410 w 1849755"/>
                <a:gd name="connsiteY455" fmla="*/ 667702 h 1850707"/>
                <a:gd name="connsiteX456" fmla="*/ 227647 w 1849755"/>
                <a:gd name="connsiteY456" fmla="*/ 664845 h 1850707"/>
                <a:gd name="connsiteX457" fmla="*/ 147637 w 1849755"/>
                <a:gd name="connsiteY457" fmla="*/ 632460 h 1850707"/>
                <a:gd name="connsiteX458" fmla="*/ 142875 w 1849755"/>
                <a:gd name="connsiteY458" fmla="*/ 631507 h 1850707"/>
                <a:gd name="connsiteX459" fmla="*/ 138112 w 1849755"/>
                <a:gd name="connsiteY459" fmla="*/ 634365 h 1850707"/>
                <a:gd name="connsiteX460" fmla="*/ 134302 w 1849755"/>
                <a:gd name="connsiteY460" fmla="*/ 639127 h 1850707"/>
                <a:gd name="connsiteX461" fmla="*/ 130492 w 1849755"/>
                <a:gd name="connsiteY461" fmla="*/ 644842 h 1850707"/>
                <a:gd name="connsiteX462" fmla="*/ 123825 w 1849755"/>
                <a:gd name="connsiteY462" fmla="*/ 641985 h 1850707"/>
                <a:gd name="connsiteX463" fmla="*/ 1624013 w 1849755"/>
                <a:gd name="connsiteY463" fmla="*/ 458153 h 1850707"/>
                <a:gd name="connsiteX464" fmla="*/ 1581150 w 1849755"/>
                <a:gd name="connsiteY464" fmla="*/ 485775 h 1850707"/>
                <a:gd name="connsiteX465" fmla="*/ 1584960 w 1849755"/>
                <a:gd name="connsiteY465" fmla="*/ 491490 h 1850707"/>
                <a:gd name="connsiteX466" fmla="*/ 1601153 w 1849755"/>
                <a:gd name="connsiteY466" fmla="*/ 503873 h 1850707"/>
                <a:gd name="connsiteX467" fmla="*/ 1622108 w 1849755"/>
                <a:gd name="connsiteY467" fmla="*/ 498158 h 1850707"/>
                <a:gd name="connsiteX468" fmla="*/ 1633538 w 1849755"/>
                <a:gd name="connsiteY468" fmla="*/ 482918 h 1850707"/>
                <a:gd name="connsiteX469" fmla="*/ 1627823 w 1849755"/>
                <a:gd name="connsiteY469" fmla="*/ 463868 h 1850707"/>
                <a:gd name="connsiteX470" fmla="*/ 1603058 w 1849755"/>
                <a:gd name="connsiteY470" fmla="*/ 412433 h 1850707"/>
                <a:gd name="connsiteX471" fmla="*/ 1640205 w 1849755"/>
                <a:gd name="connsiteY471" fmla="*/ 469583 h 1850707"/>
                <a:gd name="connsiteX472" fmla="*/ 1653540 w 1849755"/>
                <a:gd name="connsiteY472" fmla="*/ 502920 h 1850707"/>
                <a:gd name="connsiteX473" fmla="*/ 1642110 w 1849755"/>
                <a:gd name="connsiteY473" fmla="*/ 524828 h 1850707"/>
                <a:gd name="connsiteX474" fmla="*/ 1621155 w 1849755"/>
                <a:gd name="connsiteY474" fmla="*/ 529590 h 1850707"/>
                <a:gd name="connsiteX475" fmla="*/ 1599248 w 1849755"/>
                <a:gd name="connsiteY475" fmla="*/ 517208 h 1850707"/>
                <a:gd name="connsiteX476" fmla="*/ 1591628 w 1849755"/>
                <a:gd name="connsiteY476" fmla="*/ 538163 h 1850707"/>
                <a:gd name="connsiteX477" fmla="*/ 1583055 w 1849755"/>
                <a:gd name="connsiteY477" fmla="*/ 562928 h 1850707"/>
                <a:gd name="connsiteX478" fmla="*/ 1580198 w 1849755"/>
                <a:gd name="connsiteY478" fmla="*/ 573405 h 1850707"/>
                <a:gd name="connsiteX479" fmla="*/ 1579245 w 1849755"/>
                <a:gd name="connsiteY479" fmla="*/ 583883 h 1850707"/>
                <a:gd name="connsiteX480" fmla="*/ 1581150 w 1849755"/>
                <a:gd name="connsiteY480" fmla="*/ 588645 h 1850707"/>
                <a:gd name="connsiteX481" fmla="*/ 1583055 w 1849755"/>
                <a:gd name="connsiteY481" fmla="*/ 592455 h 1850707"/>
                <a:gd name="connsiteX482" fmla="*/ 1577340 w 1849755"/>
                <a:gd name="connsiteY482" fmla="*/ 596265 h 1850707"/>
                <a:gd name="connsiteX483" fmla="*/ 1551623 w 1849755"/>
                <a:gd name="connsiteY483" fmla="*/ 557213 h 1850707"/>
                <a:gd name="connsiteX484" fmla="*/ 1565910 w 1849755"/>
                <a:gd name="connsiteY484" fmla="*/ 524828 h 1850707"/>
                <a:gd name="connsiteX485" fmla="*/ 1576388 w 1849755"/>
                <a:gd name="connsiteY485" fmla="*/ 494348 h 1850707"/>
                <a:gd name="connsiteX486" fmla="*/ 1573530 w 1849755"/>
                <a:gd name="connsiteY486" fmla="*/ 490538 h 1850707"/>
                <a:gd name="connsiteX487" fmla="*/ 1542098 w 1849755"/>
                <a:gd name="connsiteY487" fmla="*/ 510540 h 1850707"/>
                <a:gd name="connsiteX488" fmla="*/ 1538288 w 1849755"/>
                <a:gd name="connsiteY488" fmla="*/ 514350 h 1850707"/>
                <a:gd name="connsiteX489" fmla="*/ 1537335 w 1849755"/>
                <a:gd name="connsiteY489" fmla="*/ 520065 h 1850707"/>
                <a:gd name="connsiteX490" fmla="*/ 1539240 w 1849755"/>
                <a:gd name="connsiteY490" fmla="*/ 524828 h 1850707"/>
                <a:gd name="connsiteX491" fmla="*/ 1541145 w 1849755"/>
                <a:gd name="connsiteY491" fmla="*/ 530543 h 1850707"/>
                <a:gd name="connsiteX492" fmla="*/ 1535430 w 1849755"/>
                <a:gd name="connsiteY492" fmla="*/ 534353 h 1850707"/>
                <a:gd name="connsiteX493" fmla="*/ 1500188 w 1849755"/>
                <a:gd name="connsiteY493" fmla="*/ 479108 h 1850707"/>
                <a:gd name="connsiteX494" fmla="*/ 1505903 w 1849755"/>
                <a:gd name="connsiteY494" fmla="*/ 475298 h 1850707"/>
                <a:gd name="connsiteX495" fmla="*/ 1509713 w 1849755"/>
                <a:gd name="connsiteY495" fmla="*/ 481013 h 1850707"/>
                <a:gd name="connsiteX496" fmla="*/ 1513523 w 1849755"/>
                <a:gd name="connsiteY496" fmla="*/ 484823 h 1850707"/>
                <a:gd name="connsiteX497" fmla="*/ 1519238 w 1849755"/>
                <a:gd name="connsiteY497" fmla="*/ 486728 h 1850707"/>
                <a:gd name="connsiteX498" fmla="*/ 1524000 w 1849755"/>
                <a:gd name="connsiteY498" fmla="*/ 484823 h 1850707"/>
                <a:gd name="connsiteX499" fmla="*/ 1596390 w 1849755"/>
                <a:gd name="connsiteY499" fmla="*/ 438150 h 1850707"/>
                <a:gd name="connsiteX500" fmla="*/ 1600200 w 1849755"/>
                <a:gd name="connsiteY500" fmla="*/ 434340 h 1850707"/>
                <a:gd name="connsiteX501" fmla="*/ 1601153 w 1849755"/>
                <a:gd name="connsiteY501" fmla="*/ 428625 h 1850707"/>
                <a:gd name="connsiteX502" fmla="*/ 1599248 w 1849755"/>
                <a:gd name="connsiteY502" fmla="*/ 421958 h 1850707"/>
                <a:gd name="connsiteX503" fmla="*/ 1597343 w 1849755"/>
                <a:gd name="connsiteY503" fmla="*/ 416243 h 1850707"/>
                <a:gd name="connsiteX504" fmla="*/ 1016318 w 1849755"/>
                <a:gd name="connsiteY504" fmla="*/ 398145 h 1850707"/>
                <a:gd name="connsiteX505" fmla="*/ 968693 w 1849755"/>
                <a:gd name="connsiteY505" fmla="*/ 447675 h 1850707"/>
                <a:gd name="connsiteX506" fmla="*/ 968693 w 1849755"/>
                <a:gd name="connsiteY506" fmla="*/ 449580 h 1850707"/>
                <a:gd name="connsiteX507" fmla="*/ 968693 w 1849755"/>
                <a:gd name="connsiteY507" fmla="*/ 733425 h 1850707"/>
                <a:gd name="connsiteX508" fmla="*/ 968693 w 1849755"/>
                <a:gd name="connsiteY508" fmla="*/ 758190 h 1850707"/>
                <a:gd name="connsiteX509" fmla="*/ 1005840 w 1849755"/>
                <a:gd name="connsiteY509" fmla="*/ 803910 h 1850707"/>
                <a:gd name="connsiteX510" fmla="*/ 1188720 w 1849755"/>
                <a:gd name="connsiteY510" fmla="*/ 899160 h 1850707"/>
                <a:gd name="connsiteX511" fmla="*/ 1351598 w 1849755"/>
                <a:gd name="connsiteY511" fmla="*/ 1087755 h 1850707"/>
                <a:gd name="connsiteX512" fmla="*/ 1418273 w 1849755"/>
                <a:gd name="connsiteY512" fmla="*/ 1102043 h 1850707"/>
                <a:gd name="connsiteX513" fmla="*/ 1440180 w 1849755"/>
                <a:gd name="connsiteY513" fmla="*/ 1062038 h 1850707"/>
                <a:gd name="connsiteX514" fmla="*/ 1432560 w 1849755"/>
                <a:gd name="connsiteY514" fmla="*/ 1035368 h 1850707"/>
                <a:gd name="connsiteX515" fmla="*/ 1249680 w 1849755"/>
                <a:gd name="connsiteY515" fmla="*/ 825818 h 1850707"/>
                <a:gd name="connsiteX516" fmla="*/ 1066800 w 1849755"/>
                <a:gd name="connsiteY516" fmla="*/ 721995 h 1850707"/>
                <a:gd name="connsiteX517" fmla="*/ 1066800 w 1849755"/>
                <a:gd name="connsiteY517" fmla="*/ 611505 h 1850707"/>
                <a:gd name="connsiteX518" fmla="*/ 1331595 w 1849755"/>
                <a:gd name="connsiteY518" fmla="*/ 757238 h 1850707"/>
                <a:gd name="connsiteX519" fmla="*/ 1399223 w 1849755"/>
                <a:gd name="connsiteY519" fmla="*/ 751523 h 1850707"/>
                <a:gd name="connsiteX520" fmla="*/ 1393508 w 1849755"/>
                <a:gd name="connsiteY520" fmla="*/ 683895 h 1850707"/>
                <a:gd name="connsiteX521" fmla="*/ 1223010 w 1849755"/>
                <a:gd name="connsiteY521" fmla="*/ 570548 h 1850707"/>
                <a:gd name="connsiteX522" fmla="*/ 1065848 w 1849755"/>
                <a:gd name="connsiteY522" fmla="*/ 512445 h 1850707"/>
                <a:gd name="connsiteX523" fmla="*/ 1065848 w 1849755"/>
                <a:gd name="connsiteY523" fmla="*/ 447675 h 1850707"/>
                <a:gd name="connsiteX524" fmla="*/ 1016318 w 1849755"/>
                <a:gd name="connsiteY524" fmla="*/ 398145 h 1850707"/>
                <a:gd name="connsiteX525" fmla="*/ 833438 w 1849755"/>
                <a:gd name="connsiteY525" fmla="*/ 398145 h 1850707"/>
                <a:gd name="connsiteX526" fmla="*/ 783908 w 1849755"/>
                <a:gd name="connsiteY526" fmla="*/ 447675 h 1850707"/>
                <a:gd name="connsiteX527" fmla="*/ 783908 w 1849755"/>
                <a:gd name="connsiteY527" fmla="*/ 512445 h 1850707"/>
                <a:gd name="connsiteX528" fmla="*/ 626745 w 1849755"/>
                <a:gd name="connsiteY528" fmla="*/ 570548 h 1850707"/>
                <a:gd name="connsiteX529" fmla="*/ 456248 w 1849755"/>
                <a:gd name="connsiteY529" fmla="*/ 683895 h 1850707"/>
                <a:gd name="connsiteX530" fmla="*/ 451485 w 1849755"/>
                <a:gd name="connsiteY530" fmla="*/ 751523 h 1850707"/>
                <a:gd name="connsiteX531" fmla="*/ 519113 w 1849755"/>
                <a:gd name="connsiteY531" fmla="*/ 757238 h 1850707"/>
                <a:gd name="connsiteX532" fmla="*/ 783908 w 1849755"/>
                <a:gd name="connsiteY532" fmla="*/ 611505 h 1850707"/>
                <a:gd name="connsiteX533" fmla="*/ 783908 w 1849755"/>
                <a:gd name="connsiteY533" fmla="*/ 721995 h 1850707"/>
                <a:gd name="connsiteX534" fmla="*/ 601028 w 1849755"/>
                <a:gd name="connsiteY534" fmla="*/ 825818 h 1850707"/>
                <a:gd name="connsiteX535" fmla="*/ 418148 w 1849755"/>
                <a:gd name="connsiteY535" fmla="*/ 1035368 h 1850707"/>
                <a:gd name="connsiteX536" fmla="*/ 410528 w 1849755"/>
                <a:gd name="connsiteY536" fmla="*/ 1062038 h 1850707"/>
                <a:gd name="connsiteX537" fmla="*/ 432435 w 1849755"/>
                <a:gd name="connsiteY537" fmla="*/ 1102043 h 1850707"/>
                <a:gd name="connsiteX538" fmla="*/ 499110 w 1849755"/>
                <a:gd name="connsiteY538" fmla="*/ 1087755 h 1850707"/>
                <a:gd name="connsiteX539" fmla="*/ 661988 w 1849755"/>
                <a:gd name="connsiteY539" fmla="*/ 899160 h 1850707"/>
                <a:gd name="connsiteX540" fmla="*/ 844868 w 1849755"/>
                <a:gd name="connsiteY540" fmla="*/ 803910 h 1850707"/>
                <a:gd name="connsiteX541" fmla="*/ 882015 w 1849755"/>
                <a:gd name="connsiteY541" fmla="*/ 758190 h 1850707"/>
                <a:gd name="connsiteX542" fmla="*/ 882015 w 1849755"/>
                <a:gd name="connsiteY542" fmla="*/ 733425 h 1850707"/>
                <a:gd name="connsiteX543" fmla="*/ 882015 w 1849755"/>
                <a:gd name="connsiteY543" fmla="*/ 449580 h 1850707"/>
                <a:gd name="connsiteX544" fmla="*/ 882015 w 1849755"/>
                <a:gd name="connsiteY544" fmla="*/ 447675 h 1850707"/>
                <a:gd name="connsiteX545" fmla="*/ 833438 w 1849755"/>
                <a:gd name="connsiteY545" fmla="*/ 398145 h 1850707"/>
                <a:gd name="connsiteX546" fmla="*/ 278130 w 1849755"/>
                <a:gd name="connsiteY546" fmla="*/ 373380 h 1850707"/>
                <a:gd name="connsiteX547" fmla="*/ 283845 w 1849755"/>
                <a:gd name="connsiteY547" fmla="*/ 377190 h 1850707"/>
                <a:gd name="connsiteX548" fmla="*/ 280987 w 1849755"/>
                <a:gd name="connsiteY548" fmla="*/ 382905 h 1850707"/>
                <a:gd name="connsiteX549" fmla="*/ 279082 w 1849755"/>
                <a:gd name="connsiteY549" fmla="*/ 391477 h 1850707"/>
                <a:gd name="connsiteX550" fmla="*/ 282892 w 1849755"/>
                <a:gd name="connsiteY550" fmla="*/ 400050 h 1850707"/>
                <a:gd name="connsiteX551" fmla="*/ 295275 w 1849755"/>
                <a:gd name="connsiteY551" fmla="*/ 410527 h 1850707"/>
                <a:gd name="connsiteX552" fmla="*/ 366712 w 1849755"/>
                <a:gd name="connsiteY552" fmla="*/ 461962 h 1850707"/>
                <a:gd name="connsiteX553" fmla="*/ 358140 w 1849755"/>
                <a:gd name="connsiteY553" fmla="*/ 474345 h 1850707"/>
                <a:gd name="connsiteX554" fmla="*/ 237172 w 1849755"/>
                <a:gd name="connsiteY554" fmla="*/ 481012 h 1850707"/>
                <a:gd name="connsiteX555" fmla="*/ 283845 w 1849755"/>
                <a:gd name="connsiteY555" fmla="*/ 514350 h 1850707"/>
                <a:gd name="connsiteX556" fmla="*/ 298132 w 1849755"/>
                <a:gd name="connsiteY556" fmla="*/ 522922 h 1850707"/>
                <a:gd name="connsiteX557" fmla="*/ 307657 w 1849755"/>
                <a:gd name="connsiteY557" fmla="*/ 523875 h 1850707"/>
                <a:gd name="connsiteX558" fmla="*/ 314325 w 1849755"/>
                <a:gd name="connsiteY558" fmla="*/ 520065 h 1850707"/>
                <a:gd name="connsiteX559" fmla="*/ 320992 w 1849755"/>
                <a:gd name="connsiteY559" fmla="*/ 514350 h 1850707"/>
                <a:gd name="connsiteX560" fmla="*/ 326707 w 1849755"/>
                <a:gd name="connsiteY560" fmla="*/ 518160 h 1850707"/>
                <a:gd name="connsiteX561" fmla="*/ 296227 w 1849755"/>
                <a:gd name="connsiteY561" fmla="*/ 561022 h 1850707"/>
                <a:gd name="connsiteX562" fmla="*/ 290512 w 1849755"/>
                <a:gd name="connsiteY562" fmla="*/ 557212 h 1850707"/>
                <a:gd name="connsiteX563" fmla="*/ 294322 w 1849755"/>
                <a:gd name="connsiteY563" fmla="*/ 550545 h 1850707"/>
                <a:gd name="connsiteX564" fmla="*/ 296227 w 1849755"/>
                <a:gd name="connsiteY564" fmla="*/ 542925 h 1850707"/>
                <a:gd name="connsiteX565" fmla="*/ 292417 w 1849755"/>
                <a:gd name="connsiteY565" fmla="*/ 534352 h 1850707"/>
                <a:gd name="connsiteX566" fmla="*/ 279082 w 1849755"/>
                <a:gd name="connsiteY566" fmla="*/ 523875 h 1850707"/>
                <a:gd name="connsiteX567" fmla="*/ 232410 w 1849755"/>
                <a:gd name="connsiteY567" fmla="*/ 490537 h 1850707"/>
                <a:gd name="connsiteX568" fmla="*/ 224790 w 1849755"/>
                <a:gd name="connsiteY568" fmla="*/ 486727 h 1850707"/>
                <a:gd name="connsiteX569" fmla="*/ 217170 w 1849755"/>
                <a:gd name="connsiteY569" fmla="*/ 485775 h 1850707"/>
                <a:gd name="connsiteX570" fmla="*/ 209550 w 1849755"/>
                <a:gd name="connsiteY570" fmla="*/ 488632 h 1850707"/>
                <a:gd name="connsiteX571" fmla="*/ 201930 w 1849755"/>
                <a:gd name="connsiteY571" fmla="*/ 494347 h 1850707"/>
                <a:gd name="connsiteX572" fmla="*/ 196215 w 1849755"/>
                <a:gd name="connsiteY572" fmla="*/ 490537 h 1850707"/>
                <a:gd name="connsiteX573" fmla="*/ 222885 w 1849755"/>
                <a:gd name="connsiteY573" fmla="*/ 453390 h 1850707"/>
                <a:gd name="connsiteX574" fmla="*/ 328612 w 1849755"/>
                <a:gd name="connsiteY574" fmla="*/ 447675 h 1850707"/>
                <a:gd name="connsiteX575" fmla="*/ 290512 w 1849755"/>
                <a:gd name="connsiteY575" fmla="*/ 421005 h 1850707"/>
                <a:gd name="connsiteX576" fmla="*/ 276225 w 1849755"/>
                <a:gd name="connsiteY576" fmla="*/ 412432 h 1850707"/>
                <a:gd name="connsiteX577" fmla="*/ 266700 w 1849755"/>
                <a:gd name="connsiteY577" fmla="*/ 411480 h 1850707"/>
                <a:gd name="connsiteX578" fmla="*/ 260032 w 1849755"/>
                <a:gd name="connsiteY578" fmla="*/ 415290 h 1850707"/>
                <a:gd name="connsiteX579" fmla="*/ 253365 w 1849755"/>
                <a:gd name="connsiteY579" fmla="*/ 420052 h 1850707"/>
                <a:gd name="connsiteX580" fmla="*/ 247650 w 1849755"/>
                <a:gd name="connsiteY580" fmla="*/ 415290 h 1850707"/>
                <a:gd name="connsiteX581" fmla="*/ 925830 w 1849755"/>
                <a:gd name="connsiteY581" fmla="*/ 296228 h 1850707"/>
                <a:gd name="connsiteX582" fmla="*/ 1555433 w 1849755"/>
                <a:gd name="connsiteY582" fmla="*/ 925830 h 1850707"/>
                <a:gd name="connsiteX583" fmla="*/ 925830 w 1849755"/>
                <a:gd name="connsiteY583" fmla="*/ 1555433 h 1850707"/>
                <a:gd name="connsiteX584" fmla="*/ 296228 w 1849755"/>
                <a:gd name="connsiteY584" fmla="*/ 925830 h 1850707"/>
                <a:gd name="connsiteX585" fmla="*/ 925830 w 1849755"/>
                <a:gd name="connsiteY585" fmla="*/ 296228 h 1850707"/>
                <a:gd name="connsiteX586" fmla="*/ 925830 w 1849755"/>
                <a:gd name="connsiteY586" fmla="*/ 261937 h 1850707"/>
                <a:gd name="connsiteX587" fmla="*/ 667702 w 1849755"/>
                <a:gd name="connsiteY587" fmla="*/ 314325 h 1850707"/>
                <a:gd name="connsiteX588" fmla="*/ 456247 w 1849755"/>
                <a:gd name="connsiteY588" fmla="*/ 456247 h 1850707"/>
                <a:gd name="connsiteX589" fmla="*/ 314325 w 1849755"/>
                <a:gd name="connsiteY589" fmla="*/ 667702 h 1850707"/>
                <a:gd name="connsiteX590" fmla="*/ 261937 w 1849755"/>
                <a:gd name="connsiteY590" fmla="*/ 925830 h 1850707"/>
                <a:gd name="connsiteX591" fmla="*/ 314325 w 1849755"/>
                <a:gd name="connsiteY591" fmla="*/ 1183957 h 1850707"/>
                <a:gd name="connsiteX592" fmla="*/ 456247 w 1849755"/>
                <a:gd name="connsiteY592" fmla="*/ 1395412 h 1850707"/>
                <a:gd name="connsiteX593" fmla="*/ 667702 w 1849755"/>
                <a:gd name="connsiteY593" fmla="*/ 1537335 h 1850707"/>
                <a:gd name="connsiteX594" fmla="*/ 925830 w 1849755"/>
                <a:gd name="connsiteY594" fmla="*/ 1589722 h 1850707"/>
                <a:gd name="connsiteX595" fmla="*/ 1183957 w 1849755"/>
                <a:gd name="connsiteY595" fmla="*/ 1537335 h 1850707"/>
                <a:gd name="connsiteX596" fmla="*/ 1395412 w 1849755"/>
                <a:gd name="connsiteY596" fmla="*/ 1395412 h 1850707"/>
                <a:gd name="connsiteX597" fmla="*/ 1537335 w 1849755"/>
                <a:gd name="connsiteY597" fmla="*/ 1183957 h 1850707"/>
                <a:gd name="connsiteX598" fmla="*/ 1589722 w 1849755"/>
                <a:gd name="connsiteY598" fmla="*/ 925830 h 1850707"/>
                <a:gd name="connsiteX599" fmla="*/ 1537335 w 1849755"/>
                <a:gd name="connsiteY599" fmla="*/ 667702 h 1850707"/>
                <a:gd name="connsiteX600" fmla="*/ 1395412 w 1849755"/>
                <a:gd name="connsiteY600" fmla="*/ 456247 h 1850707"/>
                <a:gd name="connsiteX601" fmla="*/ 1183957 w 1849755"/>
                <a:gd name="connsiteY601" fmla="*/ 314325 h 1850707"/>
                <a:gd name="connsiteX602" fmla="*/ 925830 w 1849755"/>
                <a:gd name="connsiteY602" fmla="*/ 261937 h 1850707"/>
                <a:gd name="connsiteX603" fmla="*/ 1454467 w 1849755"/>
                <a:gd name="connsiteY603" fmla="*/ 259080 h 1850707"/>
                <a:gd name="connsiteX604" fmla="*/ 1534477 w 1849755"/>
                <a:gd name="connsiteY604" fmla="*/ 331470 h 1850707"/>
                <a:gd name="connsiteX605" fmla="*/ 1514475 w 1849755"/>
                <a:gd name="connsiteY605" fmla="*/ 356235 h 1850707"/>
                <a:gd name="connsiteX606" fmla="*/ 1509712 w 1849755"/>
                <a:gd name="connsiteY606" fmla="*/ 351472 h 1850707"/>
                <a:gd name="connsiteX607" fmla="*/ 1512570 w 1849755"/>
                <a:gd name="connsiteY607" fmla="*/ 335280 h 1850707"/>
                <a:gd name="connsiteX608" fmla="*/ 1509712 w 1849755"/>
                <a:gd name="connsiteY608" fmla="*/ 320992 h 1850707"/>
                <a:gd name="connsiteX609" fmla="*/ 1504950 w 1849755"/>
                <a:gd name="connsiteY609" fmla="*/ 315277 h 1850707"/>
                <a:gd name="connsiteX610" fmla="*/ 1499235 w 1849755"/>
                <a:gd name="connsiteY610" fmla="*/ 309562 h 1850707"/>
                <a:gd name="connsiteX611" fmla="*/ 1485900 w 1849755"/>
                <a:gd name="connsiteY611" fmla="*/ 298132 h 1850707"/>
                <a:gd name="connsiteX612" fmla="*/ 1454467 w 1849755"/>
                <a:gd name="connsiteY612" fmla="*/ 332422 h 1850707"/>
                <a:gd name="connsiteX613" fmla="*/ 1463992 w 1849755"/>
                <a:gd name="connsiteY613" fmla="*/ 340995 h 1850707"/>
                <a:gd name="connsiteX614" fmla="*/ 1470660 w 1849755"/>
                <a:gd name="connsiteY614" fmla="*/ 345757 h 1850707"/>
                <a:gd name="connsiteX615" fmla="*/ 1479232 w 1849755"/>
                <a:gd name="connsiteY615" fmla="*/ 347662 h 1850707"/>
                <a:gd name="connsiteX616" fmla="*/ 1486852 w 1849755"/>
                <a:gd name="connsiteY616" fmla="*/ 344805 h 1850707"/>
                <a:gd name="connsiteX617" fmla="*/ 1494472 w 1849755"/>
                <a:gd name="connsiteY617" fmla="*/ 340042 h 1850707"/>
                <a:gd name="connsiteX618" fmla="*/ 1499235 w 1849755"/>
                <a:gd name="connsiteY618" fmla="*/ 344805 h 1850707"/>
                <a:gd name="connsiteX619" fmla="*/ 1464945 w 1849755"/>
                <a:gd name="connsiteY619" fmla="*/ 381952 h 1850707"/>
                <a:gd name="connsiteX620" fmla="*/ 1460182 w 1849755"/>
                <a:gd name="connsiteY620" fmla="*/ 377190 h 1850707"/>
                <a:gd name="connsiteX621" fmla="*/ 1463992 w 1849755"/>
                <a:gd name="connsiteY621" fmla="*/ 368617 h 1850707"/>
                <a:gd name="connsiteX622" fmla="*/ 1465897 w 1849755"/>
                <a:gd name="connsiteY622" fmla="*/ 360045 h 1850707"/>
                <a:gd name="connsiteX623" fmla="*/ 1463992 w 1849755"/>
                <a:gd name="connsiteY623" fmla="*/ 352425 h 1850707"/>
                <a:gd name="connsiteX624" fmla="*/ 1458277 w 1849755"/>
                <a:gd name="connsiteY624" fmla="*/ 345757 h 1850707"/>
                <a:gd name="connsiteX625" fmla="*/ 1448752 w 1849755"/>
                <a:gd name="connsiteY625" fmla="*/ 337185 h 1850707"/>
                <a:gd name="connsiteX626" fmla="*/ 1424940 w 1849755"/>
                <a:gd name="connsiteY626" fmla="*/ 362902 h 1850707"/>
                <a:gd name="connsiteX627" fmla="*/ 1419225 w 1849755"/>
                <a:gd name="connsiteY627" fmla="*/ 369570 h 1850707"/>
                <a:gd name="connsiteX628" fmla="*/ 1418272 w 1849755"/>
                <a:gd name="connsiteY628" fmla="*/ 375285 h 1850707"/>
                <a:gd name="connsiteX629" fmla="*/ 1421130 w 1849755"/>
                <a:gd name="connsiteY629" fmla="*/ 381000 h 1850707"/>
                <a:gd name="connsiteX630" fmla="*/ 1428750 w 1849755"/>
                <a:gd name="connsiteY630" fmla="*/ 388620 h 1850707"/>
                <a:gd name="connsiteX631" fmla="*/ 1434465 w 1849755"/>
                <a:gd name="connsiteY631" fmla="*/ 393382 h 1850707"/>
                <a:gd name="connsiteX632" fmla="*/ 1440180 w 1849755"/>
                <a:gd name="connsiteY632" fmla="*/ 398145 h 1850707"/>
                <a:gd name="connsiteX633" fmla="*/ 1445895 w 1849755"/>
                <a:gd name="connsiteY633" fmla="*/ 401955 h 1850707"/>
                <a:gd name="connsiteX634" fmla="*/ 1450657 w 1849755"/>
                <a:gd name="connsiteY634" fmla="*/ 402907 h 1850707"/>
                <a:gd name="connsiteX635" fmla="*/ 1465897 w 1849755"/>
                <a:gd name="connsiteY635" fmla="*/ 400050 h 1850707"/>
                <a:gd name="connsiteX636" fmla="*/ 1479232 w 1849755"/>
                <a:gd name="connsiteY636" fmla="*/ 395287 h 1850707"/>
                <a:gd name="connsiteX637" fmla="*/ 1483995 w 1849755"/>
                <a:gd name="connsiteY637" fmla="*/ 399097 h 1850707"/>
                <a:gd name="connsiteX638" fmla="*/ 1456372 w 1849755"/>
                <a:gd name="connsiteY638" fmla="*/ 425767 h 1850707"/>
                <a:gd name="connsiteX639" fmla="*/ 1371600 w 1849755"/>
                <a:gd name="connsiteY639" fmla="*/ 348615 h 1850707"/>
                <a:gd name="connsiteX640" fmla="*/ 1376362 w 1849755"/>
                <a:gd name="connsiteY640" fmla="*/ 343852 h 1850707"/>
                <a:gd name="connsiteX641" fmla="*/ 1382077 w 1849755"/>
                <a:gd name="connsiteY641" fmla="*/ 347662 h 1850707"/>
                <a:gd name="connsiteX642" fmla="*/ 1386840 w 1849755"/>
                <a:gd name="connsiteY642" fmla="*/ 350520 h 1850707"/>
                <a:gd name="connsiteX643" fmla="*/ 1392555 w 1849755"/>
                <a:gd name="connsiteY643" fmla="*/ 351472 h 1850707"/>
                <a:gd name="connsiteX644" fmla="*/ 1397317 w 1849755"/>
                <a:gd name="connsiteY644" fmla="*/ 348615 h 1850707"/>
                <a:gd name="connsiteX645" fmla="*/ 1455420 w 1849755"/>
                <a:gd name="connsiteY645" fmla="*/ 284797 h 1850707"/>
                <a:gd name="connsiteX646" fmla="*/ 1458277 w 1849755"/>
                <a:gd name="connsiteY646" fmla="*/ 280035 h 1850707"/>
                <a:gd name="connsiteX647" fmla="*/ 1457325 w 1849755"/>
                <a:gd name="connsiteY647" fmla="*/ 274320 h 1850707"/>
                <a:gd name="connsiteX648" fmla="*/ 1453515 w 1849755"/>
                <a:gd name="connsiteY648" fmla="*/ 268605 h 1850707"/>
                <a:gd name="connsiteX649" fmla="*/ 1449705 w 1849755"/>
                <a:gd name="connsiteY649" fmla="*/ 263842 h 1850707"/>
                <a:gd name="connsiteX650" fmla="*/ 925830 w 1849755"/>
                <a:gd name="connsiteY650" fmla="*/ 241935 h 1850707"/>
                <a:gd name="connsiteX651" fmla="*/ 1192530 w 1849755"/>
                <a:gd name="connsiteY651" fmla="*/ 295275 h 1850707"/>
                <a:gd name="connsiteX652" fmla="*/ 1409700 w 1849755"/>
                <a:gd name="connsiteY652" fmla="*/ 441960 h 1850707"/>
                <a:gd name="connsiteX653" fmla="*/ 1556385 w 1849755"/>
                <a:gd name="connsiteY653" fmla="*/ 659130 h 1850707"/>
                <a:gd name="connsiteX654" fmla="*/ 1610677 w 1849755"/>
                <a:gd name="connsiteY654" fmla="*/ 925830 h 1850707"/>
                <a:gd name="connsiteX655" fmla="*/ 1556385 w 1849755"/>
                <a:gd name="connsiteY655" fmla="*/ 1192530 h 1850707"/>
                <a:gd name="connsiteX656" fmla="*/ 1409700 w 1849755"/>
                <a:gd name="connsiteY656" fmla="*/ 1409700 h 1850707"/>
                <a:gd name="connsiteX657" fmla="*/ 1192530 w 1849755"/>
                <a:gd name="connsiteY657" fmla="*/ 1556385 h 1850707"/>
                <a:gd name="connsiteX658" fmla="*/ 925830 w 1849755"/>
                <a:gd name="connsiteY658" fmla="*/ 1610677 h 1850707"/>
                <a:gd name="connsiteX659" fmla="*/ 659130 w 1849755"/>
                <a:gd name="connsiteY659" fmla="*/ 1556385 h 1850707"/>
                <a:gd name="connsiteX660" fmla="*/ 441960 w 1849755"/>
                <a:gd name="connsiteY660" fmla="*/ 1409700 h 1850707"/>
                <a:gd name="connsiteX661" fmla="*/ 295275 w 1849755"/>
                <a:gd name="connsiteY661" fmla="*/ 1192530 h 1850707"/>
                <a:gd name="connsiteX662" fmla="*/ 241935 w 1849755"/>
                <a:gd name="connsiteY662" fmla="*/ 925830 h 1850707"/>
                <a:gd name="connsiteX663" fmla="*/ 295275 w 1849755"/>
                <a:gd name="connsiteY663" fmla="*/ 659130 h 1850707"/>
                <a:gd name="connsiteX664" fmla="*/ 441960 w 1849755"/>
                <a:gd name="connsiteY664" fmla="*/ 441960 h 1850707"/>
                <a:gd name="connsiteX665" fmla="*/ 659130 w 1849755"/>
                <a:gd name="connsiteY665" fmla="*/ 295275 h 1850707"/>
                <a:gd name="connsiteX666" fmla="*/ 925830 w 1849755"/>
                <a:gd name="connsiteY666" fmla="*/ 241935 h 1850707"/>
                <a:gd name="connsiteX667" fmla="*/ 435292 w 1849755"/>
                <a:gd name="connsiteY667" fmla="*/ 233363 h 1850707"/>
                <a:gd name="connsiteX668" fmla="*/ 463867 w 1849755"/>
                <a:gd name="connsiteY668" fmla="*/ 267653 h 1850707"/>
                <a:gd name="connsiteX669" fmla="*/ 458152 w 1849755"/>
                <a:gd name="connsiteY669" fmla="*/ 272415 h 1850707"/>
                <a:gd name="connsiteX670" fmla="*/ 427672 w 1849755"/>
                <a:gd name="connsiteY670" fmla="*/ 259080 h 1850707"/>
                <a:gd name="connsiteX671" fmla="*/ 403860 w 1849755"/>
                <a:gd name="connsiteY671" fmla="*/ 265748 h 1850707"/>
                <a:gd name="connsiteX672" fmla="*/ 393382 w 1849755"/>
                <a:gd name="connsiteY672" fmla="*/ 293370 h 1850707"/>
                <a:gd name="connsiteX673" fmla="*/ 411480 w 1849755"/>
                <a:gd name="connsiteY673" fmla="*/ 329565 h 1850707"/>
                <a:gd name="connsiteX674" fmla="*/ 444817 w 1849755"/>
                <a:gd name="connsiteY674" fmla="*/ 357188 h 1850707"/>
                <a:gd name="connsiteX675" fmla="*/ 473392 w 1849755"/>
                <a:gd name="connsiteY675" fmla="*/ 353378 h 1850707"/>
                <a:gd name="connsiteX676" fmla="*/ 481965 w 1849755"/>
                <a:gd name="connsiteY676" fmla="*/ 342900 h 1850707"/>
                <a:gd name="connsiteX677" fmla="*/ 485775 w 1849755"/>
                <a:gd name="connsiteY677" fmla="*/ 333375 h 1850707"/>
                <a:gd name="connsiteX678" fmla="*/ 470535 w 1849755"/>
                <a:gd name="connsiteY678" fmla="*/ 314325 h 1850707"/>
                <a:gd name="connsiteX679" fmla="*/ 466725 w 1849755"/>
                <a:gd name="connsiteY679" fmla="*/ 311468 h 1850707"/>
                <a:gd name="connsiteX680" fmla="*/ 461010 w 1849755"/>
                <a:gd name="connsiteY680" fmla="*/ 311468 h 1850707"/>
                <a:gd name="connsiteX681" fmla="*/ 454342 w 1849755"/>
                <a:gd name="connsiteY681" fmla="*/ 314325 h 1850707"/>
                <a:gd name="connsiteX682" fmla="*/ 448627 w 1849755"/>
                <a:gd name="connsiteY682" fmla="*/ 317183 h 1850707"/>
                <a:gd name="connsiteX683" fmla="*/ 444817 w 1849755"/>
                <a:gd name="connsiteY683" fmla="*/ 312420 h 1850707"/>
                <a:gd name="connsiteX684" fmla="*/ 494347 w 1849755"/>
                <a:gd name="connsiteY684" fmla="*/ 272415 h 1850707"/>
                <a:gd name="connsiteX685" fmla="*/ 495300 w 1849755"/>
                <a:gd name="connsiteY685" fmla="*/ 276225 h 1850707"/>
                <a:gd name="connsiteX686" fmla="*/ 492442 w 1849755"/>
                <a:gd name="connsiteY686" fmla="*/ 280035 h 1850707"/>
                <a:gd name="connsiteX687" fmla="*/ 489585 w 1849755"/>
                <a:gd name="connsiteY687" fmla="*/ 283845 h 1850707"/>
                <a:gd name="connsiteX688" fmla="*/ 488632 w 1849755"/>
                <a:gd name="connsiteY688" fmla="*/ 289560 h 1850707"/>
                <a:gd name="connsiteX689" fmla="*/ 491490 w 1849755"/>
                <a:gd name="connsiteY689" fmla="*/ 294323 h 1850707"/>
                <a:gd name="connsiteX690" fmla="*/ 500062 w 1849755"/>
                <a:gd name="connsiteY690" fmla="*/ 305753 h 1850707"/>
                <a:gd name="connsiteX691" fmla="*/ 504825 w 1849755"/>
                <a:gd name="connsiteY691" fmla="*/ 311468 h 1850707"/>
                <a:gd name="connsiteX692" fmla="*/ 508635 w 1849755"/>
                <a:gd name="connsiteY692" fmla="*/ 316230 h 1850707"/>
                <a:gd name="connsiteX693" fmla="*/ 495300 w 1849755"/>
                <a:gd name="connsiteY693" fmla="*/ 340043 h 1850707"/>
                <a:gd name="connsiteX694" fmla="*/ 474345 w 1849755"/>
                <a:gd name="connsiteY694" fmla="*/ 362903 h 1850707"/>
                <a:gd name="connsiteX695" fmla="*/ 452437 w 1849755"/>
                <a:gd name="connsiteY695" fmla="*/ 375285 h 1850707"/>
                <a:gd name="connsiteX696" fmla="*/ 428625 w 1849755"/>
                <a:gd name="connsiteY696" fmla="*/ 378143 h 1850707"/>
                <a:gd name="connsiteX697" fmla="*/ 405765 w 1849755"/>
                <a:gd name="connsiteY697" fmla="*/ 371475 h 1850707"/>
                <a:gd name="connsiteX698" fmla="*/ 384810 w 1849755"/>
                <a:gd name="connsiteY698" fmla="*/ 353378 h 1850707"/>
                <a:gd name="connsiteX699" fmla="*/ 372427 w 1849755"/>
                <a:gd name="connsiteY699" fmla="*/ 329565 h 1850707"/>
                <a:gd name="connsiteX700" fmla="*/ 369570 w 1849755"/>
                <a:gd name="connsiteY700" fmla="*/ 304800 h 1850707"/>
                <a:gd name="connsiteX701" fmla="*/ 378142 w 1849755"/>
                <a:gd name="connsiteY701" fmla="*/ 280988 h 1850707"/>
                <a:gd name="connsiteX702" fmla="*/ 397192 w 1849755"/>
                <a:gd name="connsiteY702" fmla="*/ 260033 h 1850707"/>
                <a:gd name="connsiteX703" fmla="*/ 413385 w 1849755"/>
                <a:gd name="connsiteY703" fmla="*/ 249555 h 1850707"/>
                <a:gd name="connsiteX704" fmla="*/ 428625 w 1849755"/>
                <a:gd name="connsiteY704" fmla="*/ 244793 h 1850707"/>
                <a:gd name="connsiteX705" fmla="*/ 429577 w 1849755"/>
                <a:gd name="connsiteY705" fmla="*/ 238125 h 1850707"/>
                <a:gd name="connsiteX706" fmla="*/ 1258252 w 1849755"/>
                <a:gd name="connsiteY706" fmla="*/ 140970 h 1850707"/>
                <a:gd name="connsiteX707" fmla="*/ 1316355 w 1849755"/>
                <a:gd name="connsiteY707" fmla="*/ 172402 h 1850707"/>
                <a:gd name="connsiteX708" fmla="*/ 1313497 w 1849755"/>
                <a:gd name="connsiteY708" fmla="*/ 178117 h 1850707"/>
                <a:gd name="connsiteX709" fmla="*/ 1301115 w 1849755"/>
                <a:gd name="connsiteY709" fmla="*/ 174307 h 1850707"/>
                <a:gd name="connsiteX710" fmla="*/ 1296352 w 1849755"/>
                <a:gd name="connsiteY710" fmla="*/ 175260 h 1850707"/>
                <a:gd name="connsiteX711" fmla="*/ 1295400 w 1849755"/>
                <a:gd name="connsiteY711" fmla="*/ 177165 h 1850707"/>
                <a:gd name="connsiteX712" fmla="*/ 1294447 w 1849755"/>
                <a:gd name="connsiteY712" fmla="*/ 180022 h 1850707"/>
                <a:gd name="connsiteX713" fmla="*/ 1291590 w 1849755"/>
                <a:gd name="connsiteY713" fmla="*/ 206692 h 1850707"/>
                <a:gd name="connsiteX714" fmla="*/ 1285875 w 1849755"/>
                <a:gd name="connsiteY714" fmla="*/ 263842 h 1850707"/>
                <a:gd name="connsiteX715" fmla="*/ 1316355 w 1849755"/>
                <a:gd name="connsiteY715" fmla="*/ 238125 h 1850707"/>
                <a:gd name="connsiteX716" fmla="*/ 1337310 w 1849755"/>
                <a:gd name="connsiteY716" fmla="*/ 220027 h 1850707"/>
                <a:gd name="connsiteX717" fmla="*/ 1344930 w 1849755"/>
                <a:gd name="connsiteY717" fmla="*/ 212407 h 1850707"/>
                <a:gd name="connsiteX718" fmla="*/ 1349692 w 1849755"/>
                <a:gd name="connsiteY718" fmla="*/ 206692 h 1850707"/>
                <a:gd name="connsiteX719" fmla="*/ 1347787 w 1849755"/>
                <a:gd name="connsiteY719" fmla="*/ 200977 h 1850707"/>
                <a:gd name="connsiteX720" fmla="*/ 1336357 w 1849755"/>
                <a:gd name="connsiteY720" fmla="*/ 191452 h 1850707"/>
                <a:gd name="connsiteX721" fmla="*/ 1339215 w 1849755"/>
                <a:gd name="connsiteY721" fmla="*/ 185737 h 1850707"/>
                <a:gd name="connsiteX722" fmla="*/ 1383030 w 1849755"/>
                <a:gd name="connsiteY722" fmla="*/ 208597 h 1850707"/>
                <a:gd name="connsiteX723" fmla="*/ 1381125 w 1849755"/>
                <a:gd name="connsiteY723" fmla="*/ 214312 h 1850707"/>
                <a:gd name="connsiteX724" fmla="*/ 1375410 w 1849755"/>
                <a:gd name="connsiteY724" fmla="*/ 212407 h 1850707"/>
                <a:gd name="connsiteX725" fmla="*/ 1369695 w 1849755"/>
                <a:gd name="connsiteY725" fmla="*/ 212407 h 1850707"/>
                <a:gd name="connsiteX726" fmla="*/ 1362075 w 1849755"/>
                <a:gd name="connsiteY726" fmla="*/ 213360 h 1850707"/>
                <a:gd name="connsiteX727" fmla="*/ 1355407 w 1849755"/>
                <a:gd name="connsiteY727" fmla="*/ 217170 h 1850707"/>
                <a:gd name="connsiteX728" fmla="*/ 1341120 w 1849755"/>
                <a:gd name="connsiteY728" fmla="*/ 228600 h 1850707"/>
                <a:gd name="connsiteX729" fmla="*/ 1319212 w 1849755"/>
                <a:gd name="connsiteY729" fmla="*/ 246697 h 1850707"/>
                <a:gd name="connsiteX730" fmla="*/ 1295400 w 1849755"/>
                <a:gd name="connsiteY730" fmla="*/ 266700 h 1850707"/>
                <a:gd name="connsiteX731" fmla="*/ 1270635 w 1849755"/>
                <a:gd name="connsiteY731" fmla="*/ 287655 h 1850707"/>
                <a:gd name="connsiteX732" fmla="*/ 1255395 w 1849755"/>
                <a:gd name="connsiteY732" fmla="*/ 280035 h 1850707"/>
                <a:gd name="connsiteX733" fmla="*/ 1262062 w 1849755"/>
                <a:gd name="connsiteY733" fmla="*/ 215265 h 1850707"/>
                <a:gd name="connsiteX734" fmla="*/ 1266825 w 1849755"/>
                <a:gd name="connsiteY734" fmla="*/ 169545 h 1850707"/>
                <a:gd name="connsiteX735" fmla="*/ 1266825 w 1849755"/>
                <a:gd name="connsiteY735" fmla="*/ 161925 h 1850707"/>
                <a:gd name="connsiteX736" fmla="*/ 1263967 w 1849755"/>
                <a:gd name="connsiteY736" fmla="*/ 155257 h 1850707"/>
                <a:gd name="connsiteX737" fmla="*/ 1260157 w 1849755"/>
                <a:gd name="connsiteY737" fmla="*/ 150495 h 1850707"/>
                <a:gd name="connsiteX738" fmla="*/ 1255395 w 1849755"/>
                <a:gd name="connsiteY738" fmla="*/ 146685 h 1850707"/>
                <a:gd name="connsiteX739" fmla="*/ 1105853 w 1849755"/>
                <a:gd name="connsiteY739" fmla="*/ 95250 h 1850707"/>
                <a:gd name="connsiteX740" fmla="*/ 1171575 w 1849755"/>
                <a:gd name="connsiteY740" fmla="*/ 112395 h 1850707"/>
                <a:gd name="connsiteX741" fmla="*/ 1169670 w 1849755"/>
                <a:gd name="connsiteY741" fmla="*/ 119062 h 1850707"/>
                <a:gd name="connsiteX742" fmla="*/ 1163003 w 1849755"/>
                <a:gd name="connsiteY742" fmla="*/ 118110 h 1850707"/>
                <a:gd name="connsiteX743" fmla="*/ 1156335 w 1849755"/>
                <a:gd name="connsiteY743" fmla="*/ 118110 h 1850707"/>
                <a:gd name="connsiteX744" fmla="*/ 1151573 w 1849755"/>
                <a:gd name="connsiteY744" fmla="*/ 120015 h 1850707"/>
                <a:gd name="connsiteX745" fmla="*/ 1148715 w 1849755"/>
                <a:gd name="connsiteY745" fmla="*/ 124777 h 1850707"/>
                <a:gd name="connsiteX746" fmla="*/ 1126808 w 1849755"/>
                <a:gd name="connsiteY746" fmla="*/ 208597 h 1850707"/>
                <a:gd name="connsiteX747" fmla="*/ 1126808 w 1849755"/>
                <a:gd name="connsiteY747" fmla="*/ 214312 h 1850707"/>
                <a:gd name="connsiteX748" fmla="*/ 1130618 w 1849755"/>
                <a:gd name="connsiteY748" fmla="*/ 219075 h 1850707"/>
                <a:gd name="connsiteX749" fmla="*/ 1136333 w 1849755"/>
                <a:gd name="connsiteY749" fmla="*/ 221932 h 1850707"/>
                <a:gd name="connsiteX750" fmla="*/ 1143000 w 1849755"/>
                <a:gd name="connsiteY750" fmla="*/ 224790 h 1850707"/>
                <a:gd name="connsiteX751" fmla="*/ 1141095 w 1849755"/>
                <a:gd name="connsiteY751" fmla="*/ 230505 h 1850707"/>
                <a:gd name="connsiteX752" fmla="*/ 1075373 w 1849755"/>
                <a:gd name="connsiteY752" fmla="*/ 213360 h 1850707"/>
                <a:gd name="connsiteX753" fmla="*/ 1077278 w 1849755"/>
                <a:gd name="connsiteY753" fmla="*/ 206692 h 1850707"/>
                <a:gd name="connsiteX754" fmla="*/ 1083945 w 1849755"/>
                <a:gd name="connsiteY754" fmla="*/ 207645 h 1850707"/>
                <a:gd name="connsiteX755" fmla="*/ 1090613 w 1849755"/>
                <a:gd name="connsiteY755" fmla="*/ 208597 h 1850707"/>
                <a:gd name="connsiteX756" fmla="*/ 1095375 w 1849755"/>
                <a:gd name="connsiteY756" fmla="*/ 206692 h 1850707"/>
                <a:gd name="connsiteX757" fmla="*/ 1098233 w 1849755"/>
                <a:gd name="connsiteY757" fmla="*/ 201930 h 1850707"/>
                <a:gd name="connsiteX758" fmla="*/ 1120140 w 1849755"/>
                <a:gd name="connsiteY758" fmla="*/ 118110 h 1850707"/>
                <a:gd name="connsiteX759" fmla="*/ 1120140 w 1849755"/>
                <a:gd name="connsiteY759" fmla="*/ 112395 h 1850707"/>
                <a:gd name="connsiteX760" fmla="*/ 1116330 w 1849755"/>
                <a:gd name="connsiteY760" fmla="*/ 107632 h 1850707"/>
                <a:gd name="connsiteX761" fmla="*/ 1110615 w 1849755"/>
                <a:gd name="connsiteY761" fmla="*/ 104775 h 1850707"/>
                <a:gd name="connsiteX762" fmla="*/ 1103948 w 1849755"/>
                <a:gd name="connsiteY762" fmla="*/ 101917 h 1850707"/>
                <a:gd name="connsiteX763" fmla="*/ 777240 w 1849755"/>
                <a:gd name="connsiteY763" fmla="*/ 88583 h 1850707"/>
                <a:gd name="connsiteX764" fmla="*/ 779145 w 1849755"/>
                <a:gd name="connsiteY764" fmla="*/ 93345 h 1850707"/>
                <a:gd name="connsiteX765" fmla="*/ 772477 w 1849755"/>
                <a:gd name="connsiteY765" fmla="*/ 96203 h 1850707"/>
                <a:gd name="connsiteX766" fmla="*/ 765810 w 1849755"/>
                <a:gd name="connsiteY766" fmla="*/ 100965 h 1850707"/>
                <a:gd name="connsiteX767" fmla="*/ 762952 w 1849755"/>
                <a:gd name="connsiteY767" fmla="*/ 109538 h 1850707"/>
                <a:gd name="connsiteX768" fmla="*/ 765810 w 1849755"/>
                <a:gd name="connsiteY768" fmla="*/ 125730 h 1850707"/>
                <a:gd name="connsiteX769" fmla="*/ 777240 w 1849755"/>
                <a:gd name="connsiteY769" fmla="*/ 169545 h 1850707"/>
                <a:gd name="connsiteX770" fmla="*/ 772477 w 1849755"/>
                <a:gd name="connsiteY770" fmla="*/ 203835 h 1850707"/>
                <a:gd name="connsiteX771" fmla="*/ 741045 w 1849755"/>
                <a:gd name="connsiteY771" fmla="*/ 224790 h 1850707"/>
                <a:gd name="connsiteX772" fmla="*/ 699135 w 1849755"/>
                <a:gd name="connsiteY772" fmla="*/ 223838 h 1850707"/>
                <a:gd name="connsiteX773" fmla="*/ 677227 w 1849755"/>
                <a:gd name="connsiteY773" fmla="*/ 196215 h 1850707"/>
                <a:gd name="connsiteX774" fmla="*/ 661035 w 1849755"/>
                <a:gd name="connsiteY774" fmla="*/ 136208 h 1850707"/>
                <a:gd name="connsiteX775" fmla="*/ 658177 w 1849755"/>
                <a:gd name="connsiteY775" fmla="*/ 131445 h 1850707"/>
                <a:gd name="connsiteX776" fmla="*/ 653415 w 1849755"/>
                <a:gd name="connsiteY776" fmla="*/ 128588 h 1850707"/>
                <a:gd name="connsiteX777" fmla="*/ 647700 w 1849755"/>
                <a:gd name="connsiteY777" fmla="*/ 128588 h 1850707"/>
                <a:gd name="connsiteX778" fmla="*/ 641985 w 1849755"/>
                <a:gd name="connsiteY778" fmla="*/ 129540 h 1850707"/>
                <a:gd name="connsiteX779" fmla="*/ 640080 w 1849755"/>
                <a:gd name="connsiteY779" fmla="*/ 123825 h 1850707"/>
                <a:gd name="connsiteX780" fmla="*/ 701992 w 1849755"/>
                <a:gd name="connsiteY780" fmla="*/ 107633 h 1850707"/>
                <a:gd name="connsiteX781" fmla="*/ 703897 w 1849755"/>
                <a:gd name="connsiteY781" fmla="*/ 114300 h 1850707"/>
                <a:gd name="connsiteX782" fmla="*/ 699135 w 1849755"/>
                <a:gd name="connsiteY782" fmla="*/ 116205 h 1850707"/>
                <a:gd name="connsiteX783" fmla="*/ 694372 w 1849755"/>
                <a:gd name="connsiteY783" fmla="*/ 119063 h 1850707"/>
                <a:gd name="connsiteX784" fmla="*/ 690562 w 1849755"/>
                <a:gd name="connsiteY784" fmla="*/ 123825 h 1850707"/>
                <a:gd name="connsiteX785" fmla="*/ 690562 w 1849755"/>
                <a:gd name="connsiteY785" fmla="*/ 129540 h 1850707"/>
                <a:gd name="connsiteX786" fmla="*/ 706755 w 1849755"/>
                <a:gd name="connsiteY786" fmla="*/ 188595 h 1850707"/>
                <a:gd name="connsiteX787" fmla="*/ 721042 w 1849755"/>
                <a:gd name="connsiteY787" fmla="*/ 212408 h 1850707"/>
                <a:gd name="connsiteX788" fmla="*/ 745807 w 1849755"/>
                <a:gd name="connsiteY788" fmla="*/ 214313 h 1850707"/>
                <a:gd name="connsiteX789" fmla="*/ 765810 w 1849755"/>
                <a:gd name="connsiteY789" fmla="*/ 199073 h 1850707"/>
                <a:gd name="connsiteX790" fmla="*/ 766762 w 1849755"/>
                <a:gd name="connsiteY790" fmla="*/ 171450 h 1850707"/>
                <a:gd name="connsiteX791" fmla="*/ 756285 w 1849755"/>
                <a:gd name="connsiteY791" fmla="*/ 131445 h 1850707"/>
                <a:gd name="connsiteX792" fmla="*/ 750570 w 1849755"/>
                <a:gd name="connsiteY792" fmla="*/ 116205 h 1850707"/>
                <a:gd name="connsiteX793" fmla="*/ 743902 w 1849755"/>
                <a:gd name="connsiteY793" fmla="*/ 109538 h 1850707"/>
                <a:gd name="connsiteX794" fmla="*/ 735330 w 1849755"/>
                <a:gd name="connsiteY794" fmla="*/ 108585 h 1850707"/>
                <a:gd name="connsiteX795" fmla="*/ 727710 w 1849755"/>
                <a:gd name="connsiteY795" fmla="*/ 108585 h 1850707"/>
                <a:gd name="connsiteX796" fmla="*/ 725805 w 1849755"/>
                <a:gd name="connsiteY796" fmla="*/ 101918 h 1850707"/>
                <a:gd name="connsiteX797" fmla="*/ 867728 w 1849755"/>
                <a:gd name="connsiteY797" fmla="*/ 76200 h 1850707"/>
                <a:gd name="connsiteX798" fmla="*/ 913448 w 1849755"/>
                <a:gd name="connsiteY798" fmla="*/ 77152 h 1850707"/>
                <a:gd name="connsiteX799" fmla="*/ 979170 w 1849755"/>
                <a:gd name="connsiteY799" fmla="*/ 160972 h 1850707"/>
                <a:gd name="connsiteX800" fmla="*/ 980123 w 1849755"/>
                <a:gd name="connsiteY800" fmla="*/ 114300 h 1850707"/>
                <a:gd name="connsiteX801" fmla="*/ 979170 w 1849755"/>
                <a:gd name="connsiteY801" fmla="*/ 98107 h 1850707"/>
                <a:gd name="connsiteX802" fmla="*/ 974408 w 1849755"/>
                <a:gd name="connsiteY802" fmla="*/ 90487 h 1850707"/>
                <a:gd name="connsiteX803" fmla="*/ 966788 w 1849755"/>
                <a:gd name="connsiteY803" fmla="*/ 86677 h 1850707"/>
                <a:gd name="connsiteX804" fmla="*/ 959168 w 1849755"/>
                <a:gd name="connsiteY804" fmla="*/ 84772 h 1850707"/>
                <a:gd name="connsiteX805" fmla="*/ 959168 w 1849755"/>
                <a:gd name="connsiteY805" fmla="*/ 78105 h 1850707"/>
                <a:gd name="connsiteX806" fmla="*/ 1011555 w 1849755"/>
                <a:gd name="connsiteY806" fmla="*/ 79057 h 1850707"/>
                <a:gd name="connsiteX807" fmla="*/ 1009650 w 1849755"/>
                <a:gd name="connsiteY807" fmla="*/ 84772 h 1850707"/>
                <a:gd name="connsiteX808" fmla="*/ 1002983 w 1849755"/>
                <a:gd name="connsiteY808" fmla="*/ 85725 h 1850707"/>
                <a:gd name="connsiteX809" fmla="*/ 995363 w 1849755"/>
                <a:gd name="connsiteY809" fmla="*/ 88582 h 1850707"/>
                <a:gd name="connsiteX810" fmla="*/ 990600 w 1849755"/>
                <a:gd name="connsiteY810" fmla="*/ 96202 h 1850707"/>
                <a:gd name="connsiteX811" fmla="*/ 988695 w 1849755"/>
                <a:gd name="connsiteY811" fmla="*/ 112395 h 1850707"/>
                <a:gd name="connsiteX812" fmla="*/ 987743 w 1849755"/>
                <a:gd name="connsiteY812" fmla="*/ 200025 h 1850707"/>
                <a:gd name="connsiteX813" fmla="*/ 972503 w 1849755"/>
                <a:gd name="connsiteY813" fmla="*/ 200025 h 1850707"/>
                <a:gd name="connsiteX814" fmla="*/ 898208 w 1849755"/>
                <a:gd name="connsiteY814" fmla="*/ 104775 h 1850707"/>
                <a:gd name="connsiteX815" fmla="*/ 897255 w 1849755"/>
                <a:gd name="connsiteY815" fmla="*/ 161925 h 1850707"/>
                <a:gd name="connsiteX816" fmla="*/ 898208 w 1849755"/>
                <a:gd name="connsiteY816" fmla="*/ 178117 h 1850707"/>
                <a:gd name="connsiteX817" fmla="*/ 902970 w 1849755"/>
                <a:gd name="connsiteY817" fmla="*/ 186690 h 1850707"/>
                <a:gd name="connsiteX818" fmla="*/ 910590 w 1849755"/>
                <a:gd name="connsiteY818" fmla="*/ 190500 h 1850707"/>
                <a:gd name="connsiteX819" fmla="*/ 918210 w 1849755"/>
                <a:gd name="connsiteY819" fmla="*/ 192405 h 1850707"/>
                <a:gd name="connsiteX820" fmla="*/ 918210 w 1849755"/>
                <a:gd name="connsiteY820" fmla="*/ 199072 h 1850707"/>
                <a:gd name="connsiteX821" fmla="*/ 865823 w 1849755"/>
                <a:gd name="connsiteY821" fmla="*/ 198120 h 1850707"/>
                <a:gd name="connsiteX822" fmla="*/ 865823 w 1849755"/>
                <a:gd name="connsiteY822" fmla="*/ 191452 h 1850707"/>
                <a:gd name="connsiteX823" fmla="*/ 873443 w 1849755"/>
                <a:gd name="connsiteY823" fmla="*/ 190500 h 1850707"/>
                <a:gd name="connsiteX824" fmla="*/ 881063 w 1849755"/>
                <a:gd name="connsiteY824" fmla="*/ 187642 h 1850707"/>
                <a:gd name="connsiteX825" fmla="*/ 885825 w 1849755"/>
                <a:gd name="connsiteY825" fmla="*/ 180022 h 1850707"/>
                <a:gd name="connsiteX826" fmla="*/ 886778 w 1849755"/>
                <a:gd name="connsiteY826" fmla="*/ 162877 h 1850707"/>
                <a:gd name="connsiteX827" fmla="*/ 887730 w 1849755"/>
                <a:gd name="connsiteY827" fmla="*/ 104775 h 1850707"/>
                <a:gd name="connsiteX828" fmla="*/ 886778 w 1849755"/>
                <a:gd name="connsiteY828" fmla="*/ 96202 h 1850707"/>
                <a:gd name="connsiteX829" fmla="*/ 882968 w 1849755"/>
                <a:gd name="connsiteY829" fmla="*/ 89535 h 1850707"/>
                <a:gd name="connsiteX830" fmla="*/ 876300 w 1849755"/>
                <a:gd name="connsiteY830" fmla="*/ 84772 h 1850707"/>
                <a:gd name="connsiteX831" fmla="*/ 867728 w 1849755"/>
                <a:gd name="connsiteY831" fmla="*/ 81915 h 1850707"/>
                <a:gd name="connsiteX832" fmla="*/ 925830 w 1849755"/>
                <a:gd name="connsiteY832" fmla="*/ 29527 h 1850707"/>
                <a:gd name="connsiteX833" fmla="*/ 577215 w 1849755"/>
                <a:gd name="connsiteY833" fmla="*/ 100012 h 1850707"/>
                <a:gd name="connsiteX834" fmla="*/ 292417 w 1849755"/>
                <a:gd name="connsiteY834" fmla="*/ 292417 h 1850707"/>
                <a:gd name="connsiteX835" fmla="*/ 100965 w 1849755"/>
                <a:gd name="connsiteY835" fmla="*/ 577215 h 1850707"/>
                <a:gd name="connsiteX836" fmla="*/ 30480 w 1849755"/>
                <a:gd name="connsiteY836" fmla="*/ 925830 h 1850707"/>
                <a:gd name="connsiteX837" fmla="*/ 100965 w 1849755"/>
                <a:gd name="connsiteY837" fmla="*/ 1274445 h 1850707"/>
                <a:gd name="connsiteX838" fmla="*/ 292417 w 1849755"/>
                <a:gd name="connsiteY838" fmla="*/ 1559242 h 1850707"/>
                <a:gd name="connsiteX839" fmla="*/ 577215 w 1849755"/>
                <a:gd name="connsiteY839" fmla="*/ 1750695 h 1850707"/>
                <a:gd name="connsiteX840" fmla="*/ 925830 w 1849755"/>
                <a:gd name="connsiteY840" fmla="*/ 1821180 h 1850707"/>
                <a:gd name="connsiteX841" fmla="*/ 1274445 w 1849755"/>
                <a:gd name="connsiteY841" fmla="*/ 1750695 h 1850707"/>
                <a:gd name="connsiteX842" fmla="*/ 1559242 w 1849755"/>
                <a:gd name="connsiteY842" fmla="*/ 1559242 h 1850707"/>
                <a:gd name="connsiteX843" fmla="*/ 1750695 w 1849755"/>
                <a:gd name="connsiteY843" fmla="*/ 1274445 h 1850707"/>
                <a:gd name="connsiteX844" fmla="*/ 1821180 w 1849755"/>
                <a:gd name="connsiteY844" fmla="*/ 925830 h 1850707"/>
                <a:gd name="connsiteX845" fmla="*/ 1750695 w 1849755"/>
                <a:gd name="connsiteY845" fmla="*/ 577215 h 1850707"/>
                <a:gd name="connsiteX846" fmla="*/ 1559242 w 1849755"/>
                <a:gd name="connsiteY846" fmla="*/ 292417 h 1850707"/>
                <a:gd name="connsiteX847" fmla="*/ 1274445 w 1849755"/>
                <a:gd name="connsiteY847" fmla="*/ 100012 h 1850707"/>
                <a:gd name="connsiteX848" fmla="*/ 925830 w 1849755"/>
                <a:gd name="connsiteY848" fmla="*/ 29527 h 1850707"/>
                <a:gd name="connsiteX849" fmla="*/ 925830 w 1849755"/>
                <a:gd name="connsiteY849" fmla="*/ 0 h 1850707"/>
                <a:gd name="connsiteX850" fmla="*/ 1285875 w 1849755"/>
                <a:gd name="connsiteY850" fmla="*/ 72390 h 1850707"/>
                <a:gd name="connsiteX851" fmla="*/ 1579245 w 1849755"/>
                <a:gd name="connsiteY851" fmla="*/ 271462 h 1850707"/>
                <a:gd name="connsiteX852" fmla="*/ 1777365 w 1849755"/>
                <a:gd name="connsiteY852" fmla="*/ 565785 h 1850707"/>
                <a:gd name="connsiteX853" fmla="*/ 1849755 w 1849755"/>
                <a:gd name="connsiteY853" fmla="*/ 925830 h 1850707"/>
                <a:gd name="connsiteX854" fmla="*/ 1777365 w 1849755"/>
                <a:gd name="connsiteY854" fmla="*/ 1285875 h 1850707"/>
                <a:gd name="connsiteX855" fmla="*/ 1579245 w 1849755"/>
                <a:gd name="connsiteY855" fmla="*/ 1580197 h 1850707"/>
                <a:gd name="connsiteX856" fmla="*/ 1284922 w 1849755"/>
                <a:gd name="connsiteY856" fmla="*/ 1778317 h 1850707"/>
                <a:gd name="connsiteX857" fmla="*/ 924877 w 1849755"/>
                <a:gd name="connsiteY857" fmla="*/ 1850707 h 1850707"/>
                <a:gd name="connsiteX858" fmla="*/ 564832 w 1849755"/>
                <a:gd name="connsiteY858" fmla="*/ 1778317 h 1850707"/>
                <a:gd name="connsiteX859" fmla="*/ 270510 w 1849755"/>
                <a:gd name="connsiteY859" fmla="*/ 1580197 h 1850707"/>
                <a:gd name="connsiteX860" fmla="*/ 72390 w 1849755"/>
                <a:gd name="connsiteY860" fmla="*/ 1285875 h 1850707"/>
                <a:gd name="connsiteX861" fmla="*/ 0 w 1849755"/>
                <a:gd name="connsiteY861" fmla="*/ 925830 h 1850707"/>
                <a:gd name="connsiteX862" fmla="*/ 73342 w 1849755"/>
                <a:gd name="connsiteY862" fmla="*/ 564832 h 1850707"/>
                <a:gd name="connsiteX863" fmla="*/ 271462 w 1849755"/>
                <a:gd name="connsiteY863" fmla="*/ 270510 h 1850707"/>
                <a:gd name="connsiteX864" fmla="*/ 565785 w 1849755"/>
                <a:gd name="connsiteY864" fmla="*/ 72390 h 1850707"/>
                <a:gd name="connsiteX865" fmla="*/ 925830 w 1849755"/>
                <a:gd name="connsiteY865" fmla="*/ 0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</a:cxnLst>
              <a:rect l="l" t="t" r="r" b="b"/>
              <a:pathLst>
                <a:path w="1849755" h="1850707">
                  <a:moveTo>
                    <a:pt x="807720" y="1710690"/>
                  </a:moveTo>
                  <a:cubicBezTo>
                    <a:pt x="797242" y="1716405"/>
                    <a:pt x="791527" y="1724025"/>
                    <a:pt x="789622" y="1733550"/>
                  </a:cubicBezTo>
                  <a:cubicBezTo>
                    <a:pt x="788670" y="1739265"/>
                    <a:pt x="789622" y="1744027"/>
                    <a:pt x="791527" y="1747837"/>
                  </a:cubicBezTo>
                  <a:cubicBezTo>
                    <a:pt x="795337" y="1756410"/>
                    <a:pt x="802957" y="1761172"/>
                    <a:pt x="812482" y="1763077"/>
                  </a:cubicBezTo>
                  <a:cubicBezTo>
                    <a:pt x="819150" y="1764030"/>
                    <a:pt x="824865" y="1762125"/>
                    <a:pt x="829627" y="1759267"/>
                  </a:cubicBezTo>
                  <a:cubicBezTo>
                    <a:pt x="834390" y="1755457"/>
                    <a:pt x="837247" y="1750695"/>
                    <a:pt x="838200" y="1744027"/>
                  </a:cubicBezTo>
                  <a:cubicBezTo>
                    <a:pt x="839152" y="1735455"/>
                    <a:pt x="836295" y="1727835"/>
                    <a:pt x="827722" y="1722120"/>
                  </a:cubicBezTo>
                  <a:cubicBezTo>
                    <a:pt x="822007" y="1718310"/>
                    <a:pt x="816292" y="1715452"/>
                    <a:pt x="810577" y="1711642"/>
                  </a:cubicBezTo>
                  <a:close/>
                  <a:moveTo>
                    <a:pt x="1232535" y="1657350"/>
                  </a:moveTo>
                  <a:cubicBezTo>
                    <a:pt x="1225868" y="1666875"/>
                    <a:pt x="1224915" y="1677353"/>
                    <a:pt x="1229678" y="1685925"/>
                  </a:cubicBezTo>
                  <a:cubicBezTo>
                    <a:pt x="1231583" y="1691640"/>
                    <a:pt x="1235393" y="1695450"/>
                    <a:pt x="1238250" y="1697355"/>
                  </a:cubicBezTo>
                  <a:cubicBezTo>
                    <a:pt x="1246822" y="1703070"/>
                    <a:pt x="1254443" y="1703070"/>
                    <a:pt x="1263968" y="1699260"/>
                  </a:cubicBezTo>
                  <a:cubicBezTo>
                    <a:pt x="1269683" y="1696403"/>
                    <a:pt x="1274445" y="1692593"/>
                    <a:pt x="1276350" y="1686878"/>
                  </a:cubicBezTo>
                  <a:cubicBezTo>
                    <a:pt x="1278255" y="1682115"/>
                    <a:pt x="1278255" y="1676400"/>
                    <a:pt x="1275397" y="1670685"/>
                  </a:cubicBezTo>
                  <a:cubicBezTo>
                    <a:pt x="1271588" y="1663065"/>
                    <a:pt x="1264920" y="1658303"/>
                    <a:pt x="1255395" y="1657350"/>
                  </a:cubicBezTo>
                  <a:cubicBezTo>
                    <a:pt x="1248728" y="1657350"/>
                    <a:pt x="1242060" y="1657350"/>
                    <a:pt x="1235393" y="1657350"/>
                  </a:cubicBezTo>
                  <a:close/>
                  <a:moveTo>
                    <a:pt x="1024890" y="1654493"/>
                  </a:moveTo>
                  <a:cubicBezTo>
                    <a:pt x="1017270" y="1655445"/>
                    <a:pt x="1012507" y="1660208"/>
                    <a:pt x="1010602" y="1667828"/>
                  </a:cubicBezTo>
                  <a:cubicBezTo>
                    <a:pt x="1009650" y="1671638"/>
                    <a:pt x="1009650" y="1677353"/>
                    <a:pt x="1010602" y="1683068"/>
                  </a:cubicBezTo>
                  <a:cubicBezTo>
                    <a:pt x="1011555" y="1692593"/>
                    <a:pt x="1015365" y="1699260"/>
                    <a:pt x="1019175" y="1704023"/>
                  </a:cubicBezTo>
                  <a:cubicBezTo>
                    <a:pt x="1022985" y="1707833"/>
                    <a:pt x="1028700" y="1709738"/>
                    <a:pt x="1035367" y="1708785"/>
                  </a:cubicBezTo>
                  <a:cubicBezTo>
                    <a:pt x="1042987" y="1707833"/>
                    <a:pt x="1048702" y="1704023"/>
                    <a:pt x="1049655" y="1697355"/>
                  </a:cubicBezTo>
                  <a:cubicBezTo>
                    <a:pt x="1049655" y="1693545"/>
                    <a:pt x="1049655" y="1688783"/>
                    <a:pt x="1049655" y="1684020"/>
                  </a:cubicBezTo>
                  <a:cubicBezTo>
                    <a:pt x="1047750" y="1672590"/>
                    <a:pt x="1044892" y="1664970"/>
                    <a:pt x="1041082" y="1660208"/>
                  </a:cubicBezTo>
                  <a:cubicBezTo>
                    <a:pt x="1036320" y="1655445"/>
                    <a:pt x="1031557" y="1653540"/>
                    <a:pt x="1024890" y="1654493"/>
                  </a:cubicBezTo>
                  <a:close/>
                  <a:moveTo>
                    <a:pt x="827722" y="1653540"/>
                  </a:moveTo>
                  <a:cubicBezTo>
                    <a:pt x="822007" y="1652587"/>
                    <a:pt x="816292" y="1653540"/>
                    <a:pt x="812482" y="1656397"/>
                  </a:cubicBezTo>
                  <a:cubicBezTo>
                    <a:pt x="808672" y="1659255"/>
                    <a:pt x="806767" y="1663065"/>
                    <a:pt x="805815" y="1667827"/>
                  </a:cubicBezTo>
                  <a:cubicBezTo>
                    <a:pt x="804862" y="1672590"/>
                    <a:pt x="806767" y="1677352"/>
                    <a:pt x="810577" y="1681162"/>
                  </a:cubicBezTo>
                  <a:cubicBezTo>
                    <a:pt x="812482" y="1684020"/>
                    <a:pt x="816292" y="1685925"/>
                    <a:pt x="820102" y="1688782"/>
                  </a:cubicBezTo>
                  <a:cubicBezTo>
                    <a:pt x="822007" y="1689735"/>
                    <a:pt x="823912" y="1690687"/>
                    <a:pt x="826770" y="1692592"/>
                  </a:cubicBezTo>
                  <a:lnTo>
                    <a:pt x="831532" y="1695450"/>
                  </a:lnTo>
                  <a:cubicBezTo>
                    <a:pt x="840105" y="1692592"/>
                    <a:pt x="844867" y="1685925"/>
                    <a:pt x="846772" y="1676400"/>
                  </a:cubicBezTo>
                  <a:cubicBezTo>
                    <a:pt x="847725" y="1670685"/>
                    <a:pt x="845820" y="1665922"/>
                    <a:pt x="842962" y="1661160"/>
                  </a:cubicBezTo>
                  <a:cubicBezTo>
                    <a:pt x="839152" y="1657350"/>
                    <a:pt x="834390" y="1654492"/>
                    <a:pt x="827722" y="1653540"/>
                  </a:cubicBezTo>
                  <a:close/>
                  <a:moveTo>
                    <a:pt x="831532" y="1644967"/>
                  </a:moveTo>
                  <a:cubicBezTo>
                    <a:pt x="842962" y="1646872"/>
                    <a:pt x="851535" y="1650682"/>
                    <a:pt x="858202" y="1656397"/>
                  </a:cubicBezTo>
                  <a:cubicBezTo>
                    <a:pt x="863917" y="1662112"/>
                    <a:pt x="865822" y="1668780"/>
                    <a:pt x="864870" y="1677352"/>
                  </a:cubicBezTo>
                  <a:cubicBezTo>
                    <a:pt x="862965" y="1687830"/>
                    <a:pt x="855345" y="1696402"/>
                    <a:pt x="842010" y="1701165"/>
                  </a:cubicBezTo>
                  <a:cubicBezTo>
                    <a:pt x="850582" y="1705927"/>
                    <a:pt x="857250" y="1711642"/>
                    <a:pt x="860107" y="1717357"/>
                  </a:cubicBezTo>
                  <a:cubicBezTo>
                    <a:pt x="862012" y="1722120"/>
                    <a:pt x="862965" y="1728787"/>
                    <a:pt x="862012" y="1736407"/>
                  </a:cubicBezTo>
                  <a:cubicBezTo>
                    <a:pt x="861060" y="1743075"/>
                    <a:pt x="859155" y="1749742"/>
                    <a:pt x="855345" y="1754505"/>
                  </a:cubicBezTo>
                  <a:cubicBezTo>
                    <a:pt x="848677" y="1764030"/>
                    <a:pt x="839152" y="1770697"/>
                    <a:pt x="825817" y="1772602"/>
                  </a:cubicBezTo>
                  <a:cubicBezTo>
                    <a:pt x="821055" y="1773555"/>
                    <a:pt x="814387" y="1773555"/>
                    <a:pt x="807720" y="1772602"/>
                  </a:cubicBezTo>
                  <a:cubicBezTo>
                    <a:pt x="792480" y="1770697"/>
                    <a:pt x="781050" y="1764030"/>
                    <a:pt x="774382" y="1752600"/>
                  </a:cubicBezTo>
                  <a:cubicBezTo>
                    <a:pt x="771525" y="1747837"/>
                    <a:pt x="770572" y="1741170"/>
                    <a:pt x="771525" y="1733550"/>
                  </a:cubicBezTo>
                  <a:cubicBezTo>
                    <a:pt x="772477" y="1724025"/>
                    <a:pt x="777240" y="1717357"/>
                    <a:pt x="784860" y="1712595"/>
                  </a:cubicBezTo>
                  <a:cubicBezTo>
                    <a:pt x="787717" y="1710690"/>
                    <a:pt x="792480" y="1708785"/>
                    <a:pt x="800100" y="1705927"/>
                  </a:cubicBezTo>
                  <a:cubicBezTo>
                    <a:pt x="787717" y="1697355"/>
                    <a:pt x="782002" y="1686877"/>
                    <a:pt x="783907" y="1674495"/>
                  </a:cubicBezTo>
                  <a:cubicBezTo>
                    <a:pt x="785812" y="1660207"/>
                    <a:pt x="794385" y="1650682"/>
                    <a:pt x="809625" y="1645920"/>
                  </a:cubicBezTo>
                  <a:cubicBezTo>
                    <a:pt x="816292" y="1644015"/>
                    <a:pt x="823912" y="1643062"/>
                    <a:pt x="831532" y="1644967"/>
                  </a:cubicBezTo>
                  <a:close/>
                  <a:moveTo>
                    <a:pt x="1028700" y="1644015"/>
                  </a:moveTo>
                  <a:cubicBezTo>
                    <a:pt x="1046797" y="1641158"/>
                    <a:pt x="1061085" y="1646873"/>
                    <a:pt x="1070610" y="1661160"/>
                  </a:cubicBezTo>
                  <a:cubicBezTo>
                    <a:pt x="1072515" y="1667828"/>
                    <a:pt x="1075372" y="1677353"/>
                    <a:pt x="1077277" y="1689735"/>
                  </a:cubicBezTo>
                  <a:cubicBezTo>
                    <a:pt x="1079182" y="1705928"/>
                    <a:pt x="1078230" y="1719263"/>
                    <a:pt x="1073467" y="1730693"/>
                  </a:cubicBezTo>
                  <a:cubicBezTo>
                    <a:pt x="1068705" y="1743075"/>
                    <a:pt x="1060132" y="1752600"/>
                    <a:pt x="1050607" y="1761173"/>
                  </a:cubicBezTo>
                  <a:cubicBezTo>
                    <a:pt x="1040130" y="1769745"/>
                    <a:pt x="1027747" y="1774508"/>
                    <a:pt x="1014412" y="1776413"/>
                  </a:cubicBezTo>
                  <a:lnTo>
                    <a:pt x="1005840" y="1771650"/>
                  </a:lnTo>
                  <a:lnTo>
                    <a:pt x="1007745" y="1767840"/>
                  </a:lnTo>
                  <a:cubicBezTo>
                    <a:pt x="1009650" y="1767840"/>
                    <a:pt x="1012507" y="1767840"/>
                    <a:pt x="1015365" y="1767840"/>
                  </a:cubicBezTo>
                  <a:cubicBezTo>
                    <a:pt x="1025842" y="1765935"/>
                    <a:pt x="1034415" y="1761173"/>
                    <a:pt x="1042035" y="1753553"/>
                  </a:cubicBezTo>
                  <a:cubicBezTo>
                    <a:pt x="1044892" y="1750695"/>
                    <a:pt x="1046797" y="1745933"/>
                    <a:pt x="1049655" y="1741170"/>
                  </a:cubicBezTo>
                  <a:cubicBezTo>
                    <a:pt x="1052512" y="1733550"/>
                    <a:pt x="1054417" y="1722120"/>
                    <a:pt x="1054417" y="1706880"/>
                  </a:cubicBezTo>
                  <a:cubicBezTo>
                    <a:pt x="1045845" y="1716405"/>
                    <a:pt x="1040130" y="1722120"/>
                    <a:pt x="1039177" y="1722120"/>
                  </a:cubicBezTo>
                  <a:cubicBezTo>
                    <a:pt x="1035367" y="1724025"/>
                    <a:pt x="1030605" y="1725930"/>
                    <a:pt x="1024890" y="1725930"/>
                  </a:cubicBezTo>
                  <a:cubicBezTo>
                    <a:pt x="1015365" y="1726883"/>
                    <a:pt x="1007745" y="1724978"/>
                    <a:pt x="1002030" y="1720215"/>
                  </a:cubicBezTo>
                  <a:cubicBezTo>
                    <a:pt x="995362" y="1714500"/>
                    <a:pt x="990600" y="1705928"/>
                    <a:pt x="989647" y="1695450"/>
                  </a:cubicBezTo>
                  <a:cubicBezTo>
                    <a:pt x="986790" y="1677353"/>
                    <a:pt x="992505" y="1664018"/>
                    <a:pt x="1004887" y="1653540"/>
                  </a:cubicBezTo>
                  <a:cubicBezTo>
                    <a:pt x="1010602" y="1648778"/>
                    <a:pt x="1018222" y="1645920"/>
                    <a:pt x="1028700" y="1644015"/>
                  </a:cubicBezTo>
                  <a:close/>
                  <a:moveTo>
                    <a:pt x="1236345" y="1598295"/>
                  </a:moveTo>
                  <a:cubicBezTo>
                    <a:pt x="1231583" y="1596390"/>
                    <a:pt x="1225868" y="1597343"/>
                    <a:pt x="1219200" y="1600200"/>
                  </a:cubicBezTo>
                  <a:cubicBezTo>
                    <a:pt x="1213485" y="1603058"/>
                    <a:pt x="1209675" y="1605915"/>
                    <a:pt x="1207770" y="1610678"/>
                  </a:cubicBezTo>
                  <a:cubicBezTo>
                    <a:pt x="1205865" y="1615440"/>
                    <a:pt x="1205865" y="1619250"/>
                    <a:pt x="1207770" y="1624013"/>
                  </a:cubicBezTo>
                  <a:cubicBezTo>
                    <a:pt x="1209675" y="1628775"/>
                    <a:pt x="1213485" y="1631633"/>
                    <a:pt x="1219200" y="1633538"/>
                  </a:cubicBezTo>
                  <a:cubicBezTo>
                    <a:pt x="1222058" y="1634490"/>
                    <a:pt x="1225868" y="1634490"/>
                    <a:pt x="1230630" y="1634490"/>
                  </a:cubicBezTo>
                  <a:cubicBezTo>
                    <a:pt x="1232535" y="1634490"/>
                    <a:pt x="1235393" y="1634490"/>
                    <a:pt x="1238250" y="1634490"/>
                  </a:cubicBezTo>
                  <a:lnTo>
                    <a:pt x="1243965" y="1634490"/>
                  </a:lnTo>
                  <a:cubicBezTo>
                    <a:pt x="1250633" y="1625918"/>
                    <a:pt x="1251585" y="1617345"/>
                    <a:pt x="1247775" y="1608773"/>
                  </a:cubicBezTo>
                  <a:cubicBezTo>
                    <a:pt x="1244918" y="1603058"/>
                    <a:pt x="1241108" y="1599248"/>
                    <a:pt x="1236345" y="1598295"/>
                  </a:cubicBezTo>
                  <a:close/>
                  <a:moveTo>
                    <a:pt x="580073" y="1586865"/>
                  </a:moveTo>
                  <a:cubicBezTo>
                    <a:pt x="597218" y="1589722"/>
                    <a:pt x="617220" y="1591627"/>
                    <a:pt x="639128" y="1592580"/>
                  </a:cubicBezTo>
                  <a:lnTo>
                    <a:pt x="640080" y="1594485"/>
                  </a:lnTo>
                  <a:cubicBezTo>
                    <a:pt x="638175" y="1597342"/>
                    <a:pt x="636270" y="1602105"/>
                    <a:pt x="632460" y="1608772"/>
                  </a:cubicBezTo>
                  <a:cubicBezTo>
                    <a:pt x="631508" y="1610677"/>
                    <a:pt x="627698" y="1617345"/>
                    <a:pt x="622935" y="1627822"/>
                  </a:cubicBezTo>
                  <a:lnTo>
                    <a:pt x="607695" y="1660207"/>
                  </a:lnTo>
                  <a:cubicBezTo>
                    <a:pt x="597218" y="1684020"/>
                    <a:pt x="591503" y="1696402"/>
                    <a:pt x="591503" y="1698307"/>
                  </a:cubicBezTo>
                  <a:cubicBezTo>
                    <a:pt x="591503" y="1700212"/>
                    <a:pt x="591503" y="1701165"/>
                    <a:pt x="593408" y="1702117"/>
                  </a:cubicBezTo>
                  <a:cubicBezTo>
                    <a:pt x="595313" y="1704022"/>
                    <a:pt x="600075" y="1706880"/>
                    <a:pt x="608648" y="1710690"/>
                  </a:cubicBezTo>
                  <a:lnTo>
                    <a:pt x="609600" y="1711642"/>
                  </a:lnTo>
                  <a:lnTo>
                    <a:pt x="609600" y="1717357"/>
                  </a:lnTo>
                  <a:lnTo>
                    <a:pt x="608648" y="1718310"/>
                  </a:lnTo>
                  <a:cubicBezTo>
                    <a:pt x="601028" y="1714500"/>
                    <a:pt x="591503" y="1709737"/>
                    <a:pt x="580073" y="1704975"/>
                  </a:cubicBezTo>
                  <a:cubicBezTo>
                    <a:pt x="569595" y="1700212"/>
                    <a:pt x="557213" y="1695450"/>
                    <a:pt x="544830" y="1689735"/>
                  </a:cubicBezTo>
                  <a:lnTo>
                    <a:pt x="543878" y="1688782"/>
                  </a:lnTo>
                  <a:lnTo>
                    <a:pt x="545783" y="1684020"/>
                  </a:lnTo>
                  <a:lnTo>
                    <a:pt x="546735" y="1684020"/>
                  </a:lnTo>
                  <a:cubicBezTo>
                    <a:pt x="549593" y="1684972"/>
                    <a:pt x="552450" y="1685925"/>
                    <a:pt x="555308" y="1686877"/>
                  </a:cubicBezTo>
                  <a:cubicBezTo>
                    <a:pt x="560070" y="1688782"/>
                    <a:pt x="563880" y="1689735"/>
                    <a:pt x="564833" y="1689735"/>
                  </a:cubicBezTo>
                  <a:cubicBezTo>
                    <a:pt x="565785" y="1689735"/>
                    <a:pt x="567690" y="1688782"/>
                    <a:pt x="568643" y="1687830"/>
                  </a:cubicBezTo>
                  <a:cubicBezTo>
                    <a:pt x="570548" y="1685925"/>
                    <a:pt x="576263" y="1675447"/>
                    <a:pt x="584835" y="1656397"/>
                  </a:cubicBezTo>
                  <a:lnTo>
                    <a:pt x="594360" y="1635442"/>
                  </a:lnTo>
                  <a:cubicBezTo>
                    <a:pt x="597218" y="1628775"/>
                    <a:pt x="601028" y="1621155"/>
                    <a:pt x="604838" y="1611630"/>
                  </a:cubicBezTo>
                  <a:lnTo>
                    <a:pt x="607695" y="1604962"/>
                  </a:lnTo>
                  <a:cubicBezTo>
                    <a:pt x="608648" y="1602105"/>
                    <a:pt x="608648" y="1600200"/>
                    <a:pt x="607695" y="1600200"/>
                  </a:cubicBezTo>
                  <a:cubicBezTo>
                    <a:pt x="607695" y="1600200"/>
                    <a:pt x="604838" y="1600200"/>
                    <a:pt x="601980" y="1600200"/>
                  </a:cubicBezTo>
                  <a:cubicBezTo>
                    <a:pt x="592455" y="1600200"/>
                    <a:pt x="584835" y="1600200"/>
                    <a:pt x="578168" y="1600200"/>
                  </a:cubicBezTo>
                  <a:lnTo>
                    <a:pt x="577215" y="1599247"/>
                  </a:lnTo>
                  <a:cubicBezTo>
                    <a:pt x="578168" y="1596390"/>
                    <a:pt x="579120" y="1592580"/>
                    <a:pt x="580073" y="1587817"/>
                  </a:cubicBezTo>
                  <a:close/>
                  <a:moveTo>
                    <a:pt x="1245870" y="1585913"/>
                  </a:moveTo>
                  <a:cubicBezTo>
                    <a:pt x="1253490" y="1587818"/>
                    <a:pt x="1259205" y="1592580"/>
                    <a:pt x="1263015" y="1600200"/>
                  </a:cubicBezTo>
                  <a:cubicBezTo>
                    <a:pt x="1267778" y="1610678"/>
                    <a:pt x="1264920" y="1621155"/>
                    <a:pt x="1256347" y="1632585"/>
                  </a:cubicBezTo>
                  <a:cubicBezTo>
                    <a:pt x="1266825" y="1631633"/>
                    <a:pt x="1274445" y="1633538"/>
                    <a:pt x="1280160" y="1636395"/>
                  </a:cubicBezTo>
                  <a:cubicBezTo>
                    <a:pt x="1284922" y="1639253"/>
                    <a:pt x="1288733" y="1644968"/>
                    <a:pt x="1292543" y="1651635"/>
                  </a:cubicBezTo>
                  <a:cubicBezTo>
                    <a:pt x="1295400" y="1658303"/>
                    <a:pt x="1296353" y="1664970"/>
                    <a:pt x="1296353" y="1670685"/>
                  </a:cubicBezTo>
                  <a:cubicBezTo>
                    <a:pt x="1295400" y="1682115"/>
                    <a:pt x="1290638" y="1692593"/>
                    <a:pt x="1280160" y="1701165"/>
                  </a:cubicBezTo>
                  <a:cubicBezTo>
                    <a:pt x="1276350" y="1704975"/>
                    <a:pt x="1270635" y="1707833"/>
                    <a:pt x="1263968" y="1710690"/>
                  </a:cubicBezTo>
                  <a:cubicBezTo>
                    <a:pt x="1249680" y="1716405"/>
                    <a:pt x="1237297" y="1716405"/>
                    <a:pt x="1224915" y="1710690"/>
                  </a:cubicBezTo>
                  <a:cubicBezTo>
                    <a:pt x="1219200" y="1707833"/>
                    <a:pt x="1215390" y="1703070"/>
                    <a:pt x="1212533" y="1696403"/>
                  </a:cubicBezTo>
                  <a:cubicBezTo>
                    <a:pt x="1208723" y="1687830"/>
                    <a:pt x="1208723" y="1679258"/>
                    <a:pt x="1212533" y="1671638"/>
                  </a:cubicBezTo>
                  <a:cubicBezTo>
                    <a:pt x="1213485" y="1668780"/>
                    <a:pt x="1217295" y="1664970"/>
                    <a:pt x="1222058" y="1658303"/>
                  </a:cubicBezTo>
                  <a:cubicBezTo>
                    <a:pt x="1206818" y="1657350"/>
                    <a:pt x="1196340" y="1651635"/>
                    <a:pt x="1191578" y="1639253"/>
                  </a:cubicBezTo>
                  <a:cubicBezTo>
                    <a:pt x="1185863" y="1625918"/>
                    <a:pt x="1188720" y="1613535"/>
                    <a:pt x="1199198" y="1602105"/>
                  </a:cubicBezTo>
                  <a:cubicBezTo>
                    <a:pt x="1203960" y="1597343"/>
                    <a:pt x="1209675" y="1592580"/>
                    <a:pt x="1217295" y="1589723"/>
                  </a:cubicBezTo>
                  <a:cubicBezTo>
                    <a:pt x="1227772" y="1584960"/>
                    <a:pt x="1237297" y="1584008"/>
                    <a:pt x="1245870" y="1585913"/>
                  </a:cubicBezTo>
                  <a:close/>
                  <a:moveTo>
                    <a:pt x="156210" y="1192530"/>
                  </a:moveTo>
                  <a:cubicBezTo>
                    <a:pt x="147638" y="1195387"/>
                    <a:pt x="141923" y="1200150"/>
                    <a:pt x="139065" y="1204912"/>
                  </a:cubicBezTo>
                  <a:cubicBezTo>
                    <a:pt x="136208" y="1209675"/>
                    <a:pt x="136208" y="1217295"/>
                    <a:pt x="140018" y="1225867"/>
                  </a:cubicBezTo>
                  <a:lnTo>
                    <a:pt x="142875" y="1232535"/>
                  </a:lnTo>
                  <a:lnTo>
                    <a:pt x="193358" y="1213485"/>
                  </a:lnTo>
                  <a:lnTo>
                    <a:pt x="192405" y="1209675"/>
                  </a:lnTo>
                  <a:cubicBezTo>
                    <a:pt x="189548" y="1201102"/>
                    <a:pt x="184785" y="1195387"/>
                    <a:pt x="179070" y="1192530"/>
                  </a:cubicBezTo>
                  <a:cubicBezTo>
                    <a:pt x="171450" y="1188720"/>
                    <a:pt x="164783" y="1188720"/>
                    <a:pt x="156210" y="1192530"/>
                  </a:cubicBezTo>
                  <a:close/>
                  <a:moveTo>
                    <a:pt x="159068" y="1161097"/>
                  </a:moveTo>
                  <a:cubicBezTo>
                    <a:pt x="164783" y="1162050"/>
                    <a:pt x="169545" y="1163955"/>
                    <a:pt x="174308" y="1167765"/>
                  </a:cubicBezTo>
                  <a:cubicBezTo>
                    <a:pt x="179070" y="1171575"/>
                    <a:pt x="183833" y="1176337"/>
                    <a:pt x="186690" y="1182052"/>
                  </a:cubicBezTo>
                  <a:cubicBezTo>
                    <a:pt x="190500" y="1187767"/>
                    <a:pt x="193358" y="1194435"/>
                    <a:pt x="196215" y="1202055"/>
                  </a:cubicBezTo>
                  <a:lnTo>
                    <a:pt x="200025" y="1211580"/>
                  </a:lnTo>
                  <a:lnTo>
                    <a:pt x="232410" y="1199197"/>
                  </a:lnTo>
                  <a:cubicBezTo>
                    <a:pt x="234315" y="1198245"/>
                    <a:pt x="236220" y="1197292"/>
                    <a:pt x="237173" y="1196340"/>
                  </a:cubicBezTo>
                  <a:cubicBezTo>
                    <a:pt x="238125" y="1195387"/>
                    <a:pt x="239078" y="1193482"/>
                    <a:pt x="239078" y="1190625"/>
                  </a:cubicBezTo>
                  <a:cubicBezTo>
                    <a:pt x="239078" y="1189672"/>
                    <a:pt x="239078" y="1187767"/>
                    <a:pt x="238125" y="1184910"/>
                  </a:cubicBezTo>
                  <a:cubicBezTo>
                    <a:pt x="238125" y="1182052"/>
                    <a:pt x="237173" y="1180147"/>
                    <a:pt x="237173" y="1178242"/>
                  </a:cubicBezTo>
                  <a:lnTo>
                    <a:pt x="243840" y="1175385"/>
                  </a:lnTo>
                  <a:lnTo>
                    <a:pt x="267653" y="1237297"/>
                  </a:lnTo>
                  <a:lnTo>
                    <a:pt x="260985" y="1239202"/>
                  </a:lnTo>
                  <a:cubicBezTo>
                    <a:pt x="260033" y="1237297"/>
                    <a:pt x="259080" y="1235392"/>
                    <a:pt x="258128" y="1233487"/>
                  </a:cubicBezTo>
                  <a:cubicBezTo>
                    <a:pt x="257175" y="1230630"/>
                    <a:pt x="256223" y="1229677"/>
                    <a:pt x="255270" y="1228725"/>
                  </a:cubicBezTo>
                  <a:cubicBezTo>
                    <a:pt x="253365" y="1226820"/>
                    <a:pt x="252413" y="1225867"/>
                    <a:pt x="250508" y="1225867"/>
                  </a:cubicBezTo>
                  <a:cubicBezTo>
                    <a:pt x="248603" y="1225867"/>
                    <a:pt x="247650" y="1225867"/>
                    <a:pt x="244793" y="1226820"/>
                  </a:cubicBezTo>
                  <a:lnTo>
                    <a:pt x="164783" y="1257300"/>
                  </a:lnTo>
                  <a:cubicBezTo>
                    <a:pt x="162878" y="1258252"/>
                    <a:pt x="160973" y="1259205"/>
                    <a:pt x="160020" y="1260157"/>
                  </a:cubicBezTo>
                  <a:cubicBezTo>
                    <a:pt x="159068" y="1261110"/>
                    <a:pt x="158115" y="1263015"/>
                    <a:pt x="158115" y="1265872"/>
                  </a:cubicBezTo>
                  <a:cubicBezTo>
                    <a:pt x="158115" y="1267777"/>
                    <a:pt x="158115" y="1269682"/>
                    <a:pt x="159068" y="1272540"/>
                  </a:cubicBezTo>
                  <a:cubicBezTo>
                    <a:pt x="159068" y="1275397"/>
                    <a:pt x="160020" y="1277302"/>
                    <a:pt x="160020" y="1278255"/>
                  </a:cubicBezTo>
                  <a:lnTo>
                    <a:pt x="153353" y="1281112"/>
                  </a:lnTo>
                  <a:lnTo>
                    <a:pt x="129540" y="1218247"/>
                  </a:lnTo>
                  <a:cubicBezTo>
                    <a:pt x="123825" y="1203960"/>
                    <a:pt x="121920" y="1191577"/>
                    <a:pt x="123825" y="1183005"/>
                  </a:cubicBezTo>
                  <a:cubicBezTo>
                    <a:pt x="124778" y="1172527"/>
                    <a:pt x="130493" y="1166812"/>
                    <a:pt x="140970" y="1163002"/>
                  </a:cubicBezTo>
                  <a:cubicBezTo>
                    <a:pt x="147638" y="1160145"/>
                    <a:pt x="153353" y="1160145"/>
                    <a:pt x="159068" y="1161097"/>
                  </a:cubicBezTo>
                  <a:close/>
                  <a:moveTo>
                    <a:pt x="1615440" y="1152525"/>
                  </a:moveTo>
                  <a:lnTo>
                    <a:pt x="1622107" y="1154430"/>
                  </a:lnTo>
                  <a:cubicBezTo>
                    <a:pt x="1621155" y="1156335"/>
                    <a:pt x="1621155" y="1158240"/>
                    <a:pt x="1620202" y="1161097"/>
                  </a:cubicBezTo>
                  <a:cubicBezTo>
                    <a:pt x="1619250" y="1163955"/>
                    <a:pt x="1619250" y="1165860"/>
                    <a:pt x="1619250" y="1167765"/>
                  </a:cubicBezTo>
                  <a:cubicBezTo>
                    <a:pt x="1619250" y="1169670"/>
                    <a:pt x="1620202" y="1171575"/>
                    <a:pt x="1621155" y="1173480"/>
                  </a:cubicBezTo>
                  <a:cubicBezTo>
                    <a:pt x="1622107" y="1174432"/>
                    <a:pt x="1624012" y="1175385"/>
                    <a:pt x="1625917" y="1176337"/>
                  </a:cubicBezTo>
                  <a:lnTo>
                    <a:pt x="1645920" y="1183957"/>
                  </a:lnTo>
                  <a:cubicBezTo>
                    <a:pt x="1647825" y="1184910"/>
                    <a:pt x="1648777" y="1184910"/>
                    <a:pt x="1650682" y="1185862"/>
                  </a:cubicBezTo>
                  <a:cubicBezTo>
                    <a:pt x="1651635" y="1185862"/>
                    <a:pt x="1653540" y="1186815"/>
                    <a:pt x="1654492" y="1186815"/>
                  </a:cubicBezTo>
                  <a:cubicBezTo>
                    <a:pt x="1655445" y="1186815"/>
                    <a:pt x="1657350" y="1186815"/>
                    <a:pt x="1659255" y="1186815"/>
                  </a:cubicBezTo>
                  <a:cubicBezTo>
                    <a:pt x="1661160" y="1186815"/>
                    <a:pt x="1664017" y="1185862"/>
                    <a:pt x="1666875" y="1185862"/>
                  </a:cubicBezTo>
                  <a:cubicBezTo>
                    <a:pt x="1675447" y="1184910"/>
                    <a:pt x="1684020" y="1183005"/>
                    <a:pt x="1691640" y="1182052"/>
                  </a:cubicBezTo>
                  <a:cubicBezTo>
                    <a:pt x="1699260" y="1181100"/>
                    <a:pt x="1706880" y="1179195"/>
                    <a:pt x="1714500" y="1178242"/>
                  </a:cubicBezTo>
                  <a:cubicBezTo>
                    <a:pt x="1718310" y="1177290"/>
                    <a:pt x="1721167" y="1176337"/>
                    <a:pt x="1724025" y="1175385"/>
                  </a:cubicBezTo>
                  <a:cubicBezTo>
                    <a:pt x="1726882" y="1174432"/>
                    <a:pt x="1728787" y="1172527"/>
                    <a:pt x="1730692" y="1171575"/>
                  </a:cubicBezTo>
                  <a:cubicBezTo>
                    <a:pt x="1731645" y="1170622"/>
                    <a:pt x="1733550" y="1168717"/>
                    <a:pt x="1734502" y="1166812"/>
                  </a:cubicBezTo>
                  <a:cubicBezTo>
                    <a:pt x="1735455" y="1164907"/>
                    <a:pt x="1736407" y="1163002"/>
                    <a:pt x="1737360" y="1162050"/>
                  </a:cubicBezTo>
                  <a:lnTo>
                    <a:pt x="1744027" y="1164907"/>
                  </a:lnTo>
                  <a:lnTo>
                    <a:pt x="1719262" y="1229677"/>
                  </a:lnTo>
                  <a:lnTo>
                    <a:pt x="1712595" y="1226820"/>
                  </a:lnTo>
                  <a:cubicBezTo>
                    <a:pt x="1714500" y="1221105"/>
                    <a:pt x="1715452" y="1216342"/>
                    <a:pt x="1716405" y="1214437"/>
                  </a:cubicBezTo>
                  <a:cubicBezTo>
                    <a:pt x="1716405" y="1212532"/>
                    <a:pt x="1716405" y="1210627"/>
                    <a:pt x="1714500" y="1210627"/>
                  </a:cubicBezTo>
                  <a:cubicBezTo>
                    <a:pt x="1713547" y="1210627"/>
                    <a:pt x="1712595" y="1210627"/>
                    <a:pt x="1710690" y="1210627"/>
                  </a:cubicBezTo>
                  <a:cubicBezTo>
                    <a:pt x="1708785" y="1210627"/>
                    <a:pt x="1704975" y="1211580"/>
                    <a:pt x="1701165" y="1211580"/>
                  </a:cubicBezTo>
                  <a:cubicBezTo>
                    <a:pt x="1697355" y="1211580"/>
                    <a:pt x="1691640" y="1212532"/>
                    <a:pt x="1684020" y="1214437"/>
                  </a:cubicBezTo>
                  <a:cubicBezTo>
                    <a:pt x="1676400" y="1215390"/>
                    <a:pt x="1667827" y="1217295"/>
                    <a:pt x="1657350" y="1219200"/>
                  </a:cubicBezTo>
                  <a:cubicBezTo>
                    <a:pt x="1669732" y="1235392"/>
                    <a:pt x="1678305" y="1246822"/>
                    <a:pt x="1683067" y="1253490"/>
                  </a:cubicBezTo>
                  <a:cubicBezTo>
                    <a:pt x="1687830" y="1260157"/>
                    <a:pt x="1691640" y="1263015"/>
                    <a:pt x="1692592" y="1263967"/>
                  </a:cubicBezTo>
                  <a:cubicBezTo>
                    <a:pt x="1694497" y="1264920"/>
                    <a:pt x="1696402" y="1263967"/>
                    <a:pt x="1698307" y="1262062"/>
                  </a:cubicBezTo>
                  <a:cubicBezTo>
                    <a:pt x="1700212" y="1260157"/>
                    <a:pt x="1702117" y="1257300"/>
                    <a:pt x="1704022" y="1251585"/>
                  </a:cubicBezTo>
                  <a:lnTo>
                    <a:pt x="1710690" y="1253490"/>
                  </a:lnTo>
                  <a:lnTo>
                    <a:pt x="1694497" y="1295400"/>
                  </a:lnTo>
                  <a:lnTo>
                    <a:pt x="1686877" y="1292542"/>
                  </a:lnTo>
                  <a:cubicBezTo>
                    <a:pt x="1687830" y="1290637"/>
                    <a:pt x="1687830" y="1288732"/>
                    <a:pt x="1687830" y="1286827"/>
                  </a:cubicBezTo>
                  <a:cubicBezTo>
                    <a:pt x="1687830" y="1284922"/>
                    <a:pt x="1687830" y="1283017"/>
                    <a:pt x="1687830" y="1281112"/>
                  </a:cubicBezTo>
                  <a:cubicBezTo>
                    <a:pt x="1687830" y="1278255"/>
                    <a:pt x="1686877" y="1275397"/>
                    <a:pt x="1684972" y="1273492"/>
                  </a:cubicBezTo>
                  <a:cubicBezTo>
                    <a:pt x="1684020" y="1270635"/>
                    <a:pt x="1682115" y="1268730"/>
                    <a:pt x="1680210" y="1265872"/>
                  </a:cubicBezTo>
                  <a:cubicBezTo>
                    <a:pt x="1676400" y="1260157"/>
                    <a:pt x="1672590" y="1254442"/>
                    <a:pt x="1667827" y="1248727"/>
                  </a:cubicBezTo>
                  <a:cubicBezTo>
                    <a:pt x="1663065" y="1243012"/>
                    <a:pt x="1658302" y="1236345"/>
                    <a:pt x="1652587" y="1228725"/>
                  </a:cubicBezTo>
                  <a:cubicBezTo>
                    <a:pt x="1648777" y="1223962"/>
                    <a:pt x="1645920" y="1221105"/>
                    <a:pt x="1644015" y="1219200"/>
                  </a:cubicBezTo>
                  <a:cubicBezTo>
                    <a:pt x="1642110" y="1217295"/>
                    <a:pt x="1637347" y="1215390"/>
                    <a:pt x="1631632" y="1213485"/>
                  </a:cubicBezTo>
                  <a:lnTo>
                    <a:pt x="1615440" y="1206817"/>
                  </a:lnTo>
                  <a:cubicBezTo>
                    <a:pt x="1613535" y="1205865"/>
                    <a:pt x="1611630" y="1205865"/>
                    <a:pt x="1609725" y="1205865"/>
                  </a:cubicBezTo>
                  <a:cubicBezTo>
                    <a:pt x="1607820" y="1205865"/>
                    <a:pt x="1605915" y="1206817"/>
                    <a:pt x="1604962" y="1208722"/>
                  </a:cubicBezTo>
                  <a:cubicBezTo>
                    <a:pt x="1604010" y="1209675"/>
                    <a:pt x="1603057" y="1211580"/>
                    <a:pt x="1601152" y="1213485"/>
                  </a:cubicBezTo>
                  <a:cubicBezTo>
                    <a:pt x="1599247" y="1216342"/>
                    <a:pt x="1598295" y="1218247"/>
                    <a:pt x="1597342" y="1219200"/>
                  </a:cubicBezTo>
                  <a:lnTo>
                    <a:pt x="1590675" y="1216342"/>
                  </a:lnTo>
                  <a:close/>
                  <a:moveTo>
                    <a:pt x="1739265" y="964883"/>
                  </a:moveTo>
                  <a:lnTo>
                    <a:pt x="1773555" y="968693"/>
                  </a:lnTo>
                  <a:lnTo>
                    <a:pt x="1759267" y="1085850"/>
                  </a:lnTo>
                  <a:lnTo>
                    <a:pt x="1726882" y="1081088"/>
                  </a:lnTo>
                  <a:lnTo>
                    <a:pt x="1727835" y="1074420"/>
                  </a:lnTo>
                  <a:cubicBezTo>
                    <a:pt x="1733550" y="1073468"/>
                    <a:pt x="1739265" y="1071563"/>
                    <a:pt x="1744980" y="1067753"/>
                  </a:cubicBezTo>
                  <a:cubicBezTo>
                    <a:pt x="1751647" y="1064895"/>
                    <a:pt x="1755457" y="1061085"/>
                    <a:pt x="1755457" y="1058228"/>
                  </a:cubicBezTo>
                  <a:cubicBezTo>
                    <a:pt x="1755457" y="1056323"/>
                    <a:pt x="1756410" y="1054418"/>
                    <a:pt x="1756410" y="1051560"/>
                  </a:cubicBezTo>
                  <a:cubicBezTo>
                    <a:pt x="1756410" y="1048703"/>
                    <a:pt x="1757362" y="1046798"/>
                    <a:pt x="1757362" y="1044893"/>
                  </a:cubicBezTo>
                  <a:lnTo>
                    <a:pt x="1757362" y="1041083"/>
                  </a:lnTo>
                  <a:lnTo>
                    <a:pt x="1662112" y="1029653"/>
                  </a:lnTo>
                  <a:cubicBezTo>
                    <a:pt x="1660207" y="1029653"/>
                    <a:pt x="1658302" y="1029653"/>
                    <a:pt x="1656397" y="1030605"/>
                  </a:cubicBezTo>
                  <a:cubicBezTo>
                    <a:pt x="1654492" y="1031558"/>
                    <a:pt x="1653540" y="1032510"/>
                    <a:pt x="1652587" y="1034415"/>
                  </a:cubicBezTo>
                  <a:cubicBezTo>
                    <a:pt x="1651635" y="1035368"/>
                    <a:pt x="1651635" y="1037273"/>
                    <a:pt x="1650682" y="1040130"/>
                  </a:cubicBezTo>
                  <a:cubicBezTo>
                    <a:pt x="1649730" y="1042988"/>
                    <a:pt x="1648777" y="1044893"/>
                    <a:pt x="1648777" y="1046798"/>
                  </a:cubicBezTo>
                  <a:lnTo>
                    <a:pt x="1642110" y="1045845"/>
                  </a:lnTo>
                  <a:lnTo>
                    <a:pt x="1649730" y="978218"/>
                  </a:lnTo>
                  <a:lnTo>
                    <a:pt x="1656397" y="979170"/>
                  </a:lnTo>
                  <a:cubicBezTo>
                    <a:pt x="1656397" y="981075"/>
                    <a:pt x="1656397" y="982980"/>
                    <a:pt x="1656397" y="985838"/>
                  </a:cubicBezTo>
                  <a:cubicBezTo>
                    <a:pt x="1656397" y="988695"/>
                    <a:pt x="1656397" y="990600"/>
                    <a:pt x="1656397" y="992505"/>
                  </a:cubicBezTo>
                  <a:cubicBezTo>
                    <a:pt x="1657350" y="994410"/>
                    <a:pt x="1658302" y="996315"/>
                    <a:pt x="1659255" y="997268"/>
                  </a:cubicBezTo>
                  <a:cubicBezTo>
                    <a:pt x="1660207" y="998220"/>
                    <a:pt x="1662112" y="999173"/>
                    <a:pt x="1664970" y="999173"/>
                  </a:cubicBezTo>
                  <a:lnTo>
                    <a:pt x="1761172" y="1010603"/>
                  </a:lnTo>
                  <a:lnTo>
                    <a:pt x="1761172" y="1006793"/>
                  </a:lnTo>
                  <a:cubicBezTo>
                    <a:pt x="1761172" y="1004888"/>
                    <a:pt x="1761172" y="1002983"/>
                    <a:pt x="1762125" y="1000125"/>
                  </a:cubicBezTo>
                  <a:cubicBezTo>
                    <a:pt x="1762125" y="997268"/>
                    <a:pt x="1762125" y="995363"/>
                    <a:pt x="1762125" y="993458"/>
                  </a:cubicBezTo>
                  <a:cubicBezTo>
                    <a:pt x="1762125" y="990600"/>
                    <a:pt x="1759267" y="985838"/>
                    <a:pt x="1753552" y="982028"/>
                  </a:cubicBezTo>
                  <a:cubicBezTo>
                    <a:pt x="1747837" y="977265"/>
                    <a:pt x="1743075" y="974408"/>
                    <a:pt x="1738312" y="971550"/>
                  </a:cubicBezTo>
                  <a:close/>
                  <a:moveTo>
                    <a:pt x="199073" y="952500"/>
                  </a:moveTo>
                  <a:lnTo>
                    <a:pt x="212408" y="1065847"/>
                  </a:lnTo>
                  <a:lnTo>
                    <a:pt x="205740" y="1066800"/>
                  </a:lnTo>
                  <a:cubicBezTo>
                    <a:pt x="205740" y="1064895"/>
                    <a:pt x="204788" y="1062990"/>
                    <a:pt x="203835" y="1060132"/>
                  </a:cubicBezTo>
                  <a:cubicBezTo>
                    <a:pt x="202883" y="1057275"/>
                    <a:pt x="202883" y="1055370"/>
                    <a:pt x="201930" y="1054417"/>
                  </a:cubicBezTo>
                  <a:cubicBezTo>
                    <a:pt x="200978" y="1052512"/>
                    <a:pt x="199073" y="1050607"/>
                    <a:pt x="198120" y="1050607"/>
                  </a:cubicBezTo>
                  <a:cubicBezTo>
                    <a:pt x="196215" y="1049655"/>
                    <a:pt x="195263" y="1049655"/>
                    <a:pt x="192405" y="1050607"/>
                  </a:cubicBezTo>
                  <a:lnTo>
                    <a:pt x="106680" y="1060132"/>
                  </a:lnTo>
                  <a:cubicBezTo>
                    <a:pt x="104775" y="1060132"/>
                    <a:pt x="102870" y="1061085"/>
                    <a:pt x="101918" y="1062037"/>
                  </a:cubicBezTo>
                  <a:cubicBezTo>
                    <a:pt x="100965" y="1062990"/>
                    <a:pt x="100013" y="1064895"/>
                    <a:pt x="99060" y="1066800"/>
                  </a:cubicBezTo>
                  <a:cubicBezTo>
                    <a:pt x="98108" y="1068705"/>
                    <a:pt x="98108" y="1070610"/>
                    <a:pt x="98108" y="1073467"/>
                  </a:cubicBezTo>
                  <a:cubicBezTo>
                    <a:pt x="98108" y="1076325"/>
                    <a:pt x="98108" y="1078230"/>
                    <a:pt x="98108" y="1080135"/>
                  </a:cubicBezTo>
                  <a:lnTo>
                    <a:pt x="91440" y="1081087"/>
                  </a:lnTo>
                  <a:lnTo>
                    <a:pt x="79058" y="973455"/>
                  </a:lnTo>
                  <a:lnTo>
                    <a:pt x="108585" y="971550"/>
                  </a:lnTo>
                  <a:lnTo>
                    <a:pt x="109538" y="978217"/>
                  </a:lnTo>
                  <a:cubicBezTo>
                    <a:pt x="104775" y="980122"/>
                    <a:pt x="100965" y="983932"/>
                    <a:pt x="96203" y="988695"/>
                  </a:cubicBezTo>
                  <a:cubicBezTo>
                    <a:pt x="92393" y="993457"/>
                    <a:pt x="89535" y="997267"/>
                    <a:pt x="89535" y="1002030"/>
                  </a:cubicBezTo>
                  <a:cubicBezTo>
                    <a:pt x="89535" y="1003935"/>
                    <a:pt x="89535" y="1005840"/>
                    <a:pt x="89535" y="1008697"/>
                  </a:cubicBezTo>
                  <a:cubicBezTo>
                    <a:pt x="89535" y="1011555"/>
                    <a:pt x="90488" y="1014412"/>
                    <a:pt x="90488" y="1016317"/>
                  </a:cubicBezTo>
                  <a:lnTo>
                    <a:pt x="92393" y="1033462"/>
                  </a:lnTo>
                  <a:lnTo>
                    <a:pt x="139065" y="1027747"/>
                  </a:lnTo>
                  <a:lnTo>
                    <a:pt x="137160" y="1015365"/>
                  </a:lnTo>
                  <a:cubicBezTo>
                    <a:pt x="137160" y="1012507"/>
                    <a:pt x="136208" y="1009650"/>
                    <a:pt x="135255" y="1006792"/>
                  </a:cubicBezTo>
                  <a:cubicBezTo>
                    <a:pt x="134303" y="1003935"/>
                    <a:pt x="132398" y="1002030"/>
                    <a:pt x="130493" y="1000125"/>
                  </a:cubicBezTo>
                  <a:cubicBezTo>
                    <a:pt x="129540" y="999172"/>
                    <a:pt x="126683" y="998220"/>
                    <a:pt x="122873" y="997267"/>
                  </a:cubicBezTo>
                  <a:cubicBezTo>
                    <a:pt x="119063" y="996315"/>
                    <a:pt x="116205" y="996315"/>
                    <a:pt x="114300" y="995362"/>
                  </a:cubicBezTo>
                  <a:lnTo>
                    <a:pt x="113348" y="988695"/>
                  </a:lnTo>
                  <a:lnTo>
                    <a:pt x="163830" y="982980"/>
                  </a:lnTo>
                  <a:lnTo>
                    <a:pt x="164783" y="989647"/>
                  </a:lnTo>
                  <a:cubicBezTo>
                    <a:pt x="162878" y="989647"/>
                    <a:pt x="159068" y="991552"/>
                    <a:pt x="156210" y="993457"/>
                  </a:cubicBezTo>
                  <a:cubicBezTo>
                    <a:pt x="152400" y="995362"/>
                    <a:pt x="150495" y="997267"/>
                    <a:pt x="149543" y="998220"/>
                  </a:cubicBezTo>
                  <a:cubicBezTo>
                    <a:pt x="147638" y="1000125"/>
                    <a:pt x="146685" y="1002982"/>
                    <a:pt x="145733" y="1004887"/>
                  </a:cubicBezTo>
                  <a:cubicBezTo>
                    <a:pt x="144780" y="1007745"/>
                    <a:pt x="144780" y="1010602"/>
                    <a:pt x="145733" y="1013460"/>
                  </a:cubicBezTo>
                  <a:lnTo>
                    <a:pt x="146685" y="1025842"/>
                  </a:lnTo>
                  <a:lnTo>
                    <a:pt x="181928" y="1022032"/>
                  </a:lnTo>
                  <a:cubicBezTo>
                    <a:pt x="185738" y="1022032"/>
                    <a:pt x="188595" y="1021080"/>
                    <a:pt x="190500" y="1020127"/>
                  </a:cubicBezTo>
                  <a:cubicBezTo>
                    <a:pt x="192405" y="1019175"/>
                    <a:pt x="194310" y="1018222"/>
                    <a:pt x="195263" y="1016317"/>
                  </a:cubicBezTo>
                  <a:cubicBezTo>
                    <a:pt x="196215" y="1014412"/>
                    <a:pt x="196215" y="1012507"/>
                    <a:pt x="196215" y="1010602"/>
                  </a:cubicBezTo>
                  <a:cubicBezTo>
                    <a:pt x="196215" y="1007745"/>
                    <a:pt x="196215" y="1004887"/>
                    <a:pt x="195263" y="1000125"/>
                  </a:cubicBezTo>
                  <a:cubicBezTo>
                    <a:pt x="195263" y="998220"/>
                    <a:pt x="195263" y="995362"/>
                    <a:pt x="194310" y="992505"/>
                  </a:cubicBezTo>
                  <a:cubicBezTo>
                    <a:pt x="194310" y="989647"/>
                    <a:pt x="193358" y="987742"/>
                    <a:pt x="193358" y="984885"/>
                  </a:cubicBezTo>
                  <a:cubicBezTo>
                    <a:pt x="192405" y="982980"/>
                    <a:pt x="192405" y="980122"/>
                    <a:pt x="191453" y="978217"/>
                  </a:cubicBezTo>
                  <a:cubicBezTo>
                    <a:pt x="190500" y="976312"/>
                    <a:pt x="189548" y="974407"/>
                    <a:pt x="188595" y="973455"/>
                  </a:cubicBezTo>
                  <a:cubicBezTo>
                    <a:pt x="185738" y="970597"/>
                    <a:pt x="180975" y="968692"/>
                    <a:pt x="175260" y="965835"/>
                  </a:cubicBezTo>
                  <a:cubicBezTo>
                    <a:pt x="169545" y="962977"/>
                    <a:pt x="164783" y="961072"/>
                    <a:pt x="161925" y="961072"/>
                  </a:cubicBezTo>
                  <a:lnTo>
                    <a:pt x="160973" y="954405"/>
                  </a:lnTo>
                  <a:close/>
                  <a:moveTo>
                    <a:pt x="925830" y="826770"/>
                  </a:moveTo>
                  <a:cubicBezTo>
                    <a:pt x="898208" y="826770"/>
                    <a:pt x="876300" y="848678"/>
                    <a:pt x="876300" y="876300"/>
                  </a:cubicBezTo>
                  <a:lnTo>
                    <a:pt x="876300" y="905828"/>
                  </a:lnTo>
                  <a:cubicBezTo>
                    <a:pt x="850583" y="910590"/>
                    <a:pt x="825818" y="918210"/>
                    <a:pt x="801053" y="929640"/>
                  </a:cubicBezTo>
                  <a:cubicBezTo>
                    <a:pt x="763905" y="946785"/>
                    <a:pt x="727710" y="971550"/>
                    <a:pt x="693420" y="1003935"/>
                  </a:cubicBezTo>
                  <a:cubicBezTo>
                    <a:pt x="661988" y="1034415"/>
                    <a:pt x="632460" y="1070610"/>
                    <a:pt x="604838" y="1112520"/>
                  </a:cubicBezTo>
                  <a:cubicBezTo>
                    <a:pt x="579120" y="1152525"/>
                    <a:pt x="555308" y="1197293"/>
                    <a:pt x="534353" y="1245870"/>
                  </a:cubicBezTo>
                  <a:cubicBezTo>
                    <a:pt x="523875" y="1270635"/>
                    <a:pt x="535305" y="1298258"/>
                    <a:pt x="559118" y="1308735"/>
                  </a:cubicBezTo>
                  <a:cubicBezTo>
                    <a:pt x="583883" y="1319213"/>
                    <a:pt x="611505" y="1307783"/>
                    <a:pt x="621983" y="1283018"/>
                  </a:cubicBezTo>
                  <a:cubicBezTo>
                    <a:pt x="660083" y="1195388"/>
                    <a:pt x="706755" y="1122045"/>
                    <a:pt x="759143" y="1072515"/>
                  </a:cubicBezTo>
                  <a:cubicBezTo>
                    <a:pt x="796290" y="1036320"/>
                    <a:pt x="835343" y="1013460"/>
                    <a:pt x="875348" y="1002983"/>
                  </a:cubicBezTo>
                  <a:lnTo>
                    <a:pt x="875348" y="1081088"/>
                  </a:lnTo>
                  <a:cubicBezTo>
                    <a:pt x="875348" y="1107758"/>
                    <a:pt x="855345" y="1118235"/>
                    <a:pt x="846773" y="1123950"/>
                  </a:cubicBezTo>
                  <a:cubicBezTo>
                    <a:pt x="843915" y="1125855"/>
                    <a:pt x="837248" y="1129665"/>
                    <a:pt x="834390" y="1131570"/>
                  </a:cubicBezTo>
                  <a:cubicBezTo>
                    <a:pt x="816293" y="1143953"/>
                    <a:pt x="794385" y="1162050"/>
                    <a:pt x="775335" y="1187768"/>
                  </a:cubicBezTo>
                  <a:cubicBezTo>
                    <a:pt x="739140" y="1233488"/>
                    <a:pt x="711518" y="1296353"/>
                    <a:pt x="697230" y="1363980"/>
                  </a:cubicBezTo>
                  <a:cubicBezTo>
                    <a:pt x="691515" y="1389698"/>
                    <a:pt x="707708" y="1415415"/>
                    <a:pt x="734378" y="1421130"/>
                  </a:cubicBezTo>
                  <a:cubicBezTo>
                    <a:pt x="760095" y="1426845"/>
                    <a:pt x="785813" y="1410653"/>
                    <a:pt x="791528" y="1383983"/>
                  </a:cubicBezTo>
                  <a:cubicBezTo>
                    <a:pt x="802958" y="1329690"/>
                    <a:pt x="824865" y="1281113"/>
                    <a:pt x="851535" y="1246823"/>
                  </a:cubicBezTo>
                  <a:cubicBezTo>
                    <a:pt x="864870" y="1228725"/>
                    <a:pt x="893445" y="1199198"/>
                    <a:pt x="925830" y="1199198"/>
                  </a:cubicBezTo>
                  <a:cubicBezTo>
                    <a:pt x="958215" y="1199198"/>
                    <a:pt x="986790" y="1228725"/>
                    <a:pt x="1000125" y="1246823"/>
                  </a:cubicBezTo>
                  <a:cubicBezTo>
                    <a:pt x="1026795" y="1281113"/>
                    <a:pt x="1048703" y="1330643"/>
                    <a:pt x="1060133" y="1383983"/>
                  </a:cubicBezTo>
                  <a:cubicBezTo>
                    <a:pt x="1065848" y="1409700"/>
                    <a:pt x="1091565" y="1425893"/>
                    <a:pt x="1117283" y="1421130"/>
                  </a:cubicBezTo>
                  <a:cubicBezTo>
                    <a:pt x="1143000" y="1415415"/>
                    <a:pt x="1160145" y="1389698"/>
                    <a:pt x="1154430" y="1363980"/>
                  </a:cubicBezTo>
                  <a:cubicBezTo>
                    <a:pt x="1140143" y="1296353"/>
                    <a:pt x="1111568" y="1233488"/>
                    <a:pt x="1076325" y="1187768"/>
                  </a:cubicBezTo>
                  <a:cubicBezTo>
                    <a:pt x="1056323" y="1162050"/>
                    <a:pt x="1035368" y="1143953"/>
                    <a:pt x="1017270" y="1131570"/>
                  </a:cubicBezTo>
                  <a:cubicBezTo>
                    <a:pt x="1014413" y="1129665"/>
                    <a:pt x="1007745" y="1125855"/>
                    <a:pt x="1004888" y="1123950"/>
                  </a:cubicBezTo>
                  <a:cubicBezTo>
                    <a:pt x="995363" y="1118235"/>
                    <a:pt x="976313" y="1107758"/>
                    <a:pt x="976313" y="1081088"/>
                  </a:cubicBezTo>
                  <a:lnTo>
                    <a:pt x="976313" y="1002983"/>
                  </a:lnTo>
                  <a:cubicBezTo>
                    <a:pt x="1016318" y="1013460"/>
                    <a:pt x="1055370" y="1036320"/>
                    <a:pt x="1092518" y="1072515"/>
                  </a:cubicBezTo>
                  <a:cubicBezTo>
                    <a:pt x="1144905" y="1122045"/>
                    <a:pt x="1191578" y="1194435"/>
                    <a:pt x="1229678" y="1283018"/>
                  </a:cubicBezTo>
                  <a:cubicBezTo>
                    <a:pt x="1240155" y="1307783"/>
                    <a:pt x="1268730" y="1318260"/>
                    <a:pt x="1292543" y="1308735"/>
                  </a:cubicBezTo>
                  <a:cubicBezTo>
                    <a:pt x="1316355" y="1298258"/>
                    <a:pt x="1327785" y="1270635"/>
                    <a:pt x="1317308" y="1245870"/>
                  </a:cubicBezTo>
                  <a:cubicBezTo>
                    <a:pt x="1296353" y="1197293"/>
                    <a:pt x="1272540" y="1152525"/>
                    <a:pt x="1246823" y="1112520"/>
                  </a:cubicBezTo>
                  <a:cubicBezTo>
                    <a:pt x="1219200" y="1070610"/>
                    <a:pt x="1189673" y="1034415"/>
                    <a:pt x="1158240" y="1003935"/>
                  </a:cubicBezTo>
                  <a:cubicBezTo>
                    <a:pt x="1124903" y="971550"/>
                    <a:pt x="1088708" y="946785"/>
                    <a:pt x="1050608" y="929640"/>
                  </a:cubicBezTo>
                  <a:cubicBezTo>
                    <a:pt x="1025843" y="918210"/>
                    <a:pt x="1001078" y="910590"/>
                    <a:pt x="975360" y="905828"/>
                  </a:cubicBezTo>
                  <a:lnTo>
                    <a:pt x="975360" y="876300"/>
                  </a:lnTo>
                  <a:cubicBezTo>
                    <a:pt x="975360" y="848678"/>
                    <a:pt x="953453" y="826770"/>
                    <a:pt x="925830" y="826770"/>
                  </a:cubicBezTo>
                  <a:close/>
                  <a:moveTo>
                    <a:pt x="1765935" y="802958"/>
                  </a:moveTo>
                  <a:lnTo>
                    <a:pt x="1772603" y="870585"/>
                  </a:lnTo>
                  <a:lnTo>
                    <a:pt x="1765935" y="871538"/>
                  </a:lnTo>
                  <a:cubicBezTo>
                    <a:pt x="1765935" y="869633"/>
                    <a:pt x="1764983" y="867728"/>
                    <a:pt x="1764983" y="864870"/>
                  </a:cubicBezTo>
                  <a:cubicBezTo>
                    <a:pt x="1764030" y="862013"/>
                    <a:pt x="1764030" y="860108"/>
                    <a:pt x="1763078" y="858203"/>
                  </a:cubicBezTo>
                  <a:cubicBezTo>
                    <a:pt x="1762125" y="856298"/>
                    <a:pt x="1761173" y="854393"/>
                    <a:pt x="1759268" y="854393"/>
                  </a:cubicBezTo>
                  <a:cubicBezTo>
                    <a:pt x="1757363" y="853440"/>
                    <a:pt x="1755458" y="853440"/>
                    <a:pt x="1753553" y="853440"/>
                  </a:cubicBezTo>
                  <a:lnTo>
                    <a:pt x="1667828" y="862013"/>
                  </a:lnTo>
                  <a:cubicBezTo>
                    <a:pt x="1665923" y="862013"/>
                    <a:pt x="1664018" y="862965"/>
                    <a:pt x="1662113" y="863918"/>
                  </a:cubicBezTo>
                  <a:cubicBezTo>
                    <a:pt x="1661160" y="864870"/>
                    <a:pt x="1660208" y="866775"/>
                    <a:pt x="1659255" y="868680"/>
                  </a:cubicBezTo>
                  <a:cubicBezTo>
                    <a:pt x="1659255" y="869633"/>
                    <a:pt x="1658303" y="871538"/>
                    <a:pt x="1658303" y="874395"/>
                  </a:cubicBezTo>
                  <a:cubicBezTo>
                    <a:pt x="1658303" y="877253"/>
                    <a:pt x="1658303" y="879158"/>
                    <a:pt x="1658303" y="881063"/>
                  </a:cubicBezTo>
                  <a:lnTo>
                    <a:pt x="1651635" y="883920"/>
                  </a:lnTo>
                  <a:lnTo>
                    <a:pt x="1644968" y="816293"/>
                  </a:lnTo>
                  <a:lnTo>
                    <a:pt x="1651635" y="815340"/>
                  </a:lnTo>
                  <a:cubicBezTo>
                    <a:pt x="1651635" y="817245"/>
                    <a:pt x="1652588" y="819150"/>
                    <a:pt x="1652588" y="822008"/>
                  </a:cubicBezTo>
                  <a:cubicBezTo>
                    <a:pt x="1653540" y="824865"/>
                    <a:pt x="1653540" y="826770"/>
                    <a:pt x="1654493" y="827723"/>
                  </a:cubicBezTo>
                  <a:cubicBezTo>
                    <a:pt x="1655445" y="829628"/>
                    <a:pt x="1656398" y="831533"/>
                    <a:pt x="1658303" y="831533"/>
                  </a:cubicBezTo>
                  <a:cubicBezTo>
                    <a:pt x="1659255" y="832485"/>
                    <a:pt x="1661160" y="832485"/>
                    <a:pt x="1664018" y="832485"/>
                  </a:cubicBezTo>
                  <a:lnTo>
                    <a:pt x="1749743" y="823913"/>
                  </a:lnTo>
                  <a:cubicBezTo>
                    <a:pt x="1751648" y="823913"/>
                    <a:pt x="1753553" y="822960"/>
                    <a:pt x="1754505" y="822008"/>
                  </a:cubicBezTo>
                  <a:cubicBezTo>
                    <a:pt x="1755458" y="821055"/>
                    <a:pt x="1757363" y="819150"/>
                    <a:pt x="1757363" y="817245"/>
                  </a:cubicBezTo>
                  <a:cubicBezTo>
                    <a:pt x="1758315" y="816293"/>
                    <a:pt x="1758315" y="813435"/>
                    <a:pt x="1758315" y="810578"/>
                  </a:cubicBezTo>
                  <a:cubicBezTo>
                    <a:pt x="1758315" y="807720"/>
                    <a:pt x="1759268" y="805815"/>
                    <a:pt x="1759268" y="803910"/>
                  </a:cubicBezTo>
                  <a:close/>
                  <a:moveTo>
                    <a:pt x="94297" y="735330"/>
                  </a:moveTo>
                  <a:lnTo>
                    <a:pt x="100965" y="736282"/>
                  </a:lnTo>
                  <a:cubicBezTo>
                    <a:pt x="100965" y="742950"/>
                    <a:pt x="100965" y="747712"/>
                    <a:pt x="101917" y="752475"/>
                  </a:cubicBezTo>
                  <a:cubicBezTo>
                    <a:pt x="102870" y="757237"/>
                    <a:pt x="104775" y="762000"/>
                    <a:pt x="108585" y="766762"/>
                  </a:cubicBezTo>
                  <a:cubicBezTo>
                    <a:pt x="113347" y="773430"/>
                    <a:pt x="117157" y="779145"/>
                    <a:pt x="120967" y="783907"/>
                  </a:cubicBezTo>
                  <a:cubicBezTo>
                    <a:pt x="124777" y="788670"/>
                    <a:pt x="128587" y="794385"/>
                    <a:pt x="134302" y="801052"/>
                  </a:cubicBezTo>
                  <a:cubicBezTo>
                    <a:pt x="141922" y="796290"/>
                    <a:pt x="150495" y="791527"/>
                    <a:pt x="161925" y="784860"/>
                  </a:cubicBezTo>
                  <a:cubicBezTo>
                    <a:pt x="172402" y="778192"/>
                    <a:pt x="182880" y="772477"/>
                    <a:pt x="193357" y="765810"/>
                  </a:cubicBezTo>
                  <a:cubicBezTo>
                    <a:pt x="196215" y="763905"/>
                    <a:pt x="198120" y="762000"/>
                    <a:pt x="200977" y="760095"/>
                  </a:cubicBezTo>
                  <a:cubicBezTo>
                    <a:pt x="203835" y="758190"/>
                    <a:pt x="205740" y="755332"/>
                    <a:pt x="207645" y="752475"/>
                  </a:cubicBezTo>
                  <a:cubicBezTo>
                    <a:pt x="208597" y="751522"/>
                    <a:pt x="209550" y="749617"/>
                    <a:pt x="209550" y="747712"/>
                  </a:cubicBezTo>
                  <a:cubicBezTo>
                    <a:pt x="210502" y="745807"/>
                    <a:pt x="210502" y="744855"/>
                    <a:pt x="210502" y="742950"/>
                  </a:cubicBezTo>
                  <a:lnTo>
                    <a:pt x="218122" y="745807"/>
                  </a:lnTo>
                  <a:lnTo>
                    <a:pt x="211455" y="793432"/>
                  </a:lnTo>
                  <a:cubicBezTo>
                    <a:pt x="199072" y="799147"/>
                    <a:pt x="189547" y="803910"/>
                    <a:pt x="180975" y="808672"/>
                  </a:cubicBezTo>
                  <a:cubicBezTo>
                    <a:pt x="172402" y="813435"/>
                    <a:pt x="161925" y="819150"/>
                    <a:pt x="149542" y="826770"/>
                  </a:cubicBezTo>
                  <a:lnTo>
                    <a:pt x="148590" y="831532"/>
                  </a:lnTo>
                  <a:lnTo>
                    <a:pt x="186690" y="837247"/>
                  </a:lnTo>
                  <a:cubicBezTo>
                    <a:pt x="188595" y="837247"/>
                    <a:pt x="190500" y="837247"/>
                    <a:pt x="192405" y="837247"/>
                  </a:cubicBezTo>
                  <a:cubicBezTo>
                    <a:pt x="194310" y="836295"/>
                    <a:pt x="195262" y="835342"/>
                    <a:pt x="196215" y="833437"/>
                  </a:cubicBezTo>
                  <a:cubicBezTo>
                    <a:pt x="197167" y="832485"/>
                    <a:pt x="197167" y="831532"/>
                    <a:pt x="198120" y="829627"/>
                  </a:cubicBezTo>
                  <a:cubicBezTo>
                    <a:pt x="199072" y="827722"/>
                    <a:pt x="199072" y="825817"/>
                    <a:pt x="200025" y="823912"/>
                  </a:cubicBezTo>
                  <a:lnTo>
                    <a:pt x="206692" y="824865"/>
                  </a:lnTo>
                  <a:lnTo>
                    <a:pt x="197167" y="888682"/>
                  </a:lnTo>
                  <a:lnTo>
                    <a:pt x="190500" y="886777"/>
                  </a:lnTo>
                  <a:cubicBezTo>
                    <a:pt x="190500" y="884872"/>
                    <a:pt x="190500" y="882967"/>
                    <a:pt x="190500" y="880110"/>
                  </a:cubicBezTo>
                  <a:cubicBezTo>
                    <a:pt x="190500" y="877252"/>
                    <a:pt x="190500" y="875347"/>
                    <a:pt x="190500" y="874395"/>
                  </a:cubicBezTo>
                  <a:cubicBezTo>
                    <a:pt x="189547" y="872490"/>
                    <a:pt x="189547" y="870585"/>
                    <a:pt x="187642" y="869632"/>
                  </a:cubicBezTo>
                  <a:cubicBezTo>
                    <a:pt x="186690" y="868680"/>
                    <a:pt x="184785" y="867727"/>
                    <a:pt x="182880" y="867727"/>
                  </a:cubicBezTo>
                  <a:lnTo>
                    <a:pt x="97155" y="855345"/>
                  </a:lnTo>
                  <a:cubicBezTo>
                    <a:pt x="95250" y="855345"/>
                    <a:pt x="93345" y="855345"/>
                    <a:pt x="92392" y="855345"/>
                  </a:cubicBezTo>
                  <a:cubicBezTo>
                    <a:pt x="90487" y="855345"/>
                    <a:pt x="89535" y="857250"/>
                    <a:pt x="88582" y="859155"/>
                  </a:cubicBezTo>
                  <a:cubicBezTo>
                    <a:pt x="87630" y="861060"/>
                    <a:pt x="86677" y="862965"/>
                    <a:pt x="85725" y="864870"/>
                  </a:cubicBezTo>
                  <a:cubicBezTo>
                    <a:pt x="84772" y="866775"/>
                    <a:pt x="83820" y="869632"/>
                    <a:pt x="83820" y="870585"/>
                  </a:cubicBezTo>
                  <a:lnTo>
                    <a:pt x="76200" y="869632"/>
                  </a:lnTo>
                  <a:lnTo>
                    <a:pt x="85725" y="802957"/>
                  </a:lnTo>
                  <a:lnTo>
                    <a:pt x="92392" y="803910"/>
                  </a:lnTo>
                  <a:cubicBezTo>
                    <a:pt x="92392" y="805815"/>
                    <a:pt x="92392" y="807720"/>
                    <a:pt x="92392" y="810577"/>
                  </a:cubicBezTo>
                  <a:cubicBezTo>
                    <a:pt x="92392" y="813435"/>
                    <a:pt x="92392" y="815340"/>
                    <a:pt x="92392" y="817245"/>
                  </a:cubicBezTo>
                  <a:cubicBezTo>
                    <a:pt x="92392" y="819150"/>
                    <a:pt x="93345" y="821055"/>
                    <a:pt x="95250" y="822007"/>
                  </a:cubicBezTo>
                  <a:cubicBezTo>
                    <a:pt x="97155" y="822960"/>
                    <a:pt x="98107" y="823912"/>
                    <a:pt x="100012" y="823912"/>
                  </a:cubicBezTo>
                  <a:lnTo>
                    <a:pt x="140970" y="829627"/>
                  </a:lnTo>
                  <a:lnTo>
                    <a:pt x="141922" y="825817"/>
                  </a:lnTo>
                  <a:cubicBezTo>
                    <a:pt x="138112" y="821055"/>
                    <a:pt x="134302" y="815340"/>
                    <a:pt x="129540" y="808672"/>
                  </a:cubicBezTo>
                  <a:cubicBezTo>
                    <a:pt x="124777" y="802005"/>
                    <a:pt x="120967" y="796290"/>
                    <a:pt x="117157" y="792480"/>
                  </a:cubicBezTo>
                  <a:cubicBezTo>
                    <a:pt x="112395" y="787717"/>
                    <a:pt x="109537" y="782955"/>
                    <a:pt x="106680" y="781050"/>
                  </a:cubicBezTo>
                  <a:cubicBezTo>
                    <a:pt x="103822" y="778192"/>
                    <a:pt x="101917" y="777240"/>
                    <a:pt x="99060" y="776287"/>
                  </a:cubicBezTo>
                  <a:cubicBezTo>
                    <a:pt x="98107" y="776287"/>
                    <a:pt x="97155" y="777240"/>
                    <a:pt x="96202" y="779145"/>
                  </a:cubicBezTo>
                  <a:cubicBezTo>
                    <a:pt x="95250" y="781050"/>
                    <a:pt x="94297" y="783907"/>
                    <a:pt x="93345" y="788670"/>
                  </a:cubicBezTo>
                  <a:lnTo>
                    <a:pt x="86677" y="787717"/>
                  </a:lnTo>
                  <a:close/>
                  <a:moveTo>
                    <a:pt x="1698308" y="618173"/>
                  </a:moveTo>
                  <a:cubicBezTo>
                    <a:pt x="1703070" y="619125"/>
                    <a:pt x="1707833" y="620078"/>
                    <a:pt x="1712595" y="622935"/>
                  </a:cubicBezTo>
                  <a:cubicBezTo>
                    <a:pt x="1717358" y="625793"/>
                    <a:pt x="1721168" y="629603"/>
                    <a:pt x="1724978" y="634365"/>
                  </a:cubicBezTo>
                  <a:cubicBezTo>
                    <a:pt x="1728788" y="639128"/>
                    <a:pt x="1731645" y="644843"/>
                    <a:pt x="1734503" y="651510"/>
                  </a:cubicBezTo>
                  <a:cubicBezTo>
                    <a:pt x="1736408" y="658178"/>
                    <a:pt x="1737360" y="663893"/>
                    <a:pt x="1738313" y="670560"/>
                  </a:cubicBezTo>
                  <a:cubicBezTo>
                    <a:pt x="1738313" y="677228"/>
                    <a:pt x="1738313" y="681990"/>
                    <a:pt x="1737360" y="685800"/>
                  </a:cubicBezTo>
                  <a:lnTo>
                    <a:pt x="1744028" y="688658"/>
                  </a:lnTo>
                  <a:lnTo>
                    <a:pt x="1746885" y="695325"/>
                  </a:lnTo>
                  <a:lnTo>
                    <a:pt x="1707833" y="709613"/>
                  </a:lnTo>
                  <a:lnTo>
                    <a:pt x="1705928" y="702945"/>
                  </a:lnTo>
                  <a:cubicBezTo>
                    <a:pt x="1709738" y="700088"/>
                    <a:pt x="1713548" y="696278"/>
                    <a:pt x="1717358" y="692468"/>
                  </a:cubicBezTo>
                  <a:cubicBezTo>
                    <a:pt x="1721168" y="688658"/>
                    <a:pt x="1724025" y="684848"/>
                    <a:pt x="1725930" y="681990"/>
                  </a:cubicBezTo>
                  <a:cubicBezTo>
                    <a:pt x="1727835" y="678180"/>
                    <a:pt x="1729740" y="674370"/>
                    <a:pt x="1730693" y="670560"/>
                  </a:cubicBezTo>
                  <a:cubicBezTo>
                    <a:pt x="1731645" y="666750"/>
                    <a:pt x="1730693" y="661988"/>
                    <a:pt x="1729740" y="657225"/>
                  </a:cubicBezTo>
                  <a:cubicBezTo>
                    <a:pt x="1727835" y="651510"/>
                    <a:pt x="1724978" y="646748"/>
                    <a:pt x="1720215" y="644843"/>
                  </a:cubicBezTo>
                  <a:cubicBezTo>
                    <a:pt x="1715453" y="641985"/>
                    <a:pt x="1710690" y="641985"/>
                    <a:pt x="1705928" y="642938"/>
                  </a:cubicBezTo>
                  <a:cubicBezTo>
                    <a:pt x="1701165" y="644843"/>
                    <a:pt x="1698308" y="647700"/>
                    <a:pt x="1696403" y="651510"/>
                  </a:cubicBezTo>
                  <a:cubicBezTo>
                    <a:pt x="1694498" y="655320"/>
                    <a:pt x="1693545" y="661988"/>
                    <a:pt x="1693545" y="669608"/>
                  </a:cubicBezTo>
                  <a:cubicBezTo>
                    <a:pt x="1693545" y="674370"/>
                    <a:pt x="1693545" y="679133"/>
                    <a:pt x="1693545" y="682943"/>
                  </a:cubicBezTo>
                  <a:cubicBezTo>
                    <a:pt x="1693545" y="687705"/>
                    <a:pt x="1693545" y="691515"/>
                    <a:pt x="1693545" y="695325"/>
                  </a:cubicBezTo>
                  <a:cubicBezTo>
                    <a:pt x="1693545" y="703898"/>
                    <a:pt x="1690688" y="711518"/>
                    <a:pt x="1686878" y="717233"/>
                  </a:cubicBezTo>
                  <a:cubicBezTo>
                    <a:pt x="1683068" y="722948"/>
                    <a:pt x="1677353" y="727710"/>
                    <a:pt x="1668780" y="730568"/>
                  </a:cubicBezTo>
                  <a:cubicBezTo>
                    <a:pt x="1664018" y="732473"/>
                    <a:pt x="1658303" y="732473"/>
                    <a:pt x="1653540" y="731520"/>
                  </a:cubicBezTo>
                  <a:cubicBezTo>
                    <a:pt x="1647825" y="730568"/>
                    <a:pt x="1643063" y="728663"/>
                    <a:pt x="1638300" y="725805"/>
                  </a:cubicBezTo>
                  <a:cubicBezTo>
                    <a:pt x="1633538" y="722948"/>
                    <a:pt x="1628775" y="718185"/>
                    <a:pt x="1624965" y="713423"/>
                  </a:cubicBezTo>
                  <a:cubicBezTo>
                    <a:pt x="1617345" y="710565"/>
                    <a:pt x="1614488" y="703898"/>
                    <a:pt x="1611630" y="696278"/>
                  </a:cubicBezTo>
                  <a:cubicBezTo>
                    <a:pt x="1608773" y="689610"/>
                    <a:pt x="1607820" y="681990"/>
                    <a:pt x="1607820" y="675323"/>
                  </a:cubicBezTo>
                  <a:cubicBezTo>
                    <a:pt x="1607820" y="668655"/>
                    <a:pt x="1607820" y="662940"/>
                    <a:pt x="1608773" y="658178"/>
                  </a:cubicBezTo>
                  <a:lnTo>
                    <a:pt x="1601153" y="654368"/>
                  </a:lnTo>
                  <a:lnTo>
                    <a:pt x="1599248" y="647700"/>
                  </a:lnTo>
                  <a:lnTo>
                    <a:pt x="1641158" y="632460"/>
                  </a:lnTo>
                  <a:lnTo>
                    <a:pt x="1643063" y="639128"/>
                  </a:lnTo>
                  <a:cubicBezTo>
                    <a:pt x="1639253" y="641985"/>
                    <a:pt x="1636395" y="645795"/>
                    <a:pt x="1632585" y="649605"/>
                  </a:cubicBezTo>
                  <a:cubicBezTo>
                    <a:pt x="1628775" y="653415"/>
                    <a:pt x="1625918" y="658178"/>
                    <a:pt x="1624013" y="661988"/>
                  </a:cubicBezTo>
                  <a:cubicBezTo>
                    <a:pt x="1621155" y="666750"/>
                    <a:pt x="1620203" y="671513"/>
                    <a:pt x="1619250" y="676275"/>
                  </a:cubicBezTo>
                  <a:cubicBezTo>
                    <a:pt x="1618298" y="681038"/>
                    <a:pt x="1619250" y="685800"/>
                    <a:pt x="1620203" y="691515"/>
                  </a:cubicBezTo>
                  <a:cubicBezTo>
                    <a:pt x="1623060" y="699135"/>
                    <a:pt x="1625918" y="703898"/>
                    <a:pt x="1631633" y="706755"/>
                  </a:cubicBezTo>
                  <a:cubicBezTo>
                    <a:pt x="1636395" y="709613"/>
                    <a:pt x="1642110" y="709613"/>
                    <a:pt x="1646873" y="707708"/>
                  </a:cubicBezTo>
                  <a:cubicBezTo>
                    <a:pt x="1651635" y="705803"/>
                    <a:pt x="1654493" y="702945"/>
                    <a:pt x="1656398" y="699135"/>
                  </a:cubicBezTo>
                  <a:cubicBezTo>
                    <a:pt x="1658303" y="694373"/>
                    <a:pt x="1659255" y="688658"/>
                    <a:pt x="1659255" y="681038"/>
                  </a:cubicBezTo>
                  <a:cubicBezTo>
                    <a:pt x="1659255" y="676275"/>
                    <a:pt x="1659255" y="671513"/>
                    <a:pt x="1659255" y="666750"/>
                  </a:cubicBezTo>
                  <a:cubicBezTo>
                    <a:pt x="1659255" y="662940"/>
                    <a:pt x="1659255" y="658178"/>
                    <a:pt x="1659255" y="654368"/>
                  </a:cubicBezTo>
                  <a:cubicBezTo>
                    <a:pt x="1660208" y="645795"/>
                    <a:pt x="1662113" y="638175"/>
                    <a:pt x="1666875" y="632460"/>
                  </a:cubicBezTo>
                  <a:cubicBezTo>
                    <a:pt x="1671638" y="626745"/>
                    <a:pt x="1677353" y="622935"/>
                    <a:pt x="1684020" y="620078"/>
                  </a:cubicBezTo>
                  <a:cubicBezTo>
                    <a:pt x="1688783" y="618173"/>
                    <a:pt x="1693545" y="618173"/>
                    <a:pt x="1698308" y="618173"/>
                  </a:cubicBezTo>
                  <a:close/>
                  <a:moveTo>
                    <a:pt x="148590" y="579120"/>
                  </a:moveTo>
                  <a:lnTo>
                    <a:pt x="155257" y="581977"/>
                  </a:lnTo>
                  <a:cubicBezTo>
                    <a:pt x="155257" y="583882"/>
                    <a:pt x="154305" y="585787"/>
                    <a:pt x="153352" y="588645"/>
                  </a:cubicBezTo>
                  <a:cubicBezTo>
                    <a:pt x="152400" y="591502"/>
                    <a:pt x="152400" y="593407"/>
                    <a:pt x="152400" y="595312"/>
                  </a:cubicBezTo>
                  <a:cubicBezTo>
                    <a:pt x="152400" y="598170"/>
                    <a:pt x="152400" y="599122"/>
                    <a:pt x="154305" y="601027"/>
                  </a:cubicBezTo>
                  <a:cubicBezTo>
                    <a:pt x="155257" y="601980"/>
                    <a:pt x="157162" y="602932"/>
                    <a:pt x="159067" y="603885"/>
                  </a:cubicBezTo>
                  <a:lnTo>
                    <a:pt x="239077" y="636270"/>
                  </a:lnTo>
                  <a:cubicBezTo>
                    <a:pt x="240982" y="637222"/>
                    <a:pt x="242887" y="637222"/>
                    <a:pt x="243840" y="637222"/>
                  </a:cubicBezTo>
                  <a:cubicBezTo>
                    <a:pt x="245745" y="637222"/>
                    <a:pt x="247650" y="636270"/>
                    <a:pt x="248602" y="634365"/>
                  </a:cubicBezTo>
                  <a:cubicBezTo>
                    <a:pt x="249555" y="633412"/>
                    <a:pt x="250507" y="631507"/>
                    <a:pt x="252412" y="629602"/>
                  </a:cubicBezTo>
                  <a:cubicBezTo>
                    <a:pt x="254317" y="627697"/>
                    <a:pt x="255270" y="624840"/>
                    <a:pt x="256222" y="622935"/>
                  </a:cubicBezTo>
                  <a:lnTo>
                    <a:pt x="263842" y="624840"/>
                  </a:lnTo>
                  <a:lnTo>
                    <a:pt x="238125" y="687705"/>
                  </a:lnTo>
                  <a:lnTo>
                    <a:pt x="231457" y="684847"/>
                  </a:lnTo>
                  <a:cubicBezTo>
                    <a:pt x="232410" y="682942"/>
                    <a:pt x="232410" y="681037"/>
                    <a:pt x="233362" y="678180"/>
                  </a:cubicBezTo>
                  <a:cubicBezTo>
                    <a:pt x="234315" y="675322"/>
                    <a:pt x="234315" y="673417"/>
                    <a:pt x="234315" y="672465"/>
                  </a:cubicBezTo>
                  <a:cubicBezTo>
                    <a:pt x="234315" y="670560"/>
                    <a:pt x="233362" y="668655"/>
                    <a:pt x="232410" y="667702"/>
                  </a:cubicBezTo>
                  <a:cubicBezTo>
                    <a:pt x="231457" y="666750"/>
                    <a:pt x="229552" y="665797"/>
                    <a:pt x="227647" y="664845"/>
                  </a:cubicBezTo>
                  <a:lnTo>
                    <a:pt x="147637" y="632460"/>
                  </a:lnTo>
                  <a:cubicBezTo>
                    <a:pt x="145732" y="631507"/>
                    <a:pt x="143827" y="631507"/>
                    <a:pt x="142875" y="631507"/>
                  </a:cubicBezTo>
                  <a:cubicBezTo>
                    <a:pt x="140970" y="631507"/>
                    <a:pt x="140017" y="632460"/>
                    <a:pt x="138112" y="634365"/>
                  </a:cubicBezTo>
                  <a:cubicBezTo>
                    <a:pt x="137160" y="635317"/>
                    <a:pt x="136207" y="637222"/>
                    <a:pt x="134302" y="639127"/>
                  </a:cubicBezTo>
                  <a:cubicBezTo>
                    <a:pt x="132397" y="641032"/>
                    <a:pt x="131445" y="643890"/>
                    <a:pt x="130492" y="644842"/>
                  </a:cubicBezTo>
                  <a:lnTo>
                    <a:pt x="123825" y="641985"/>
                  </a:lnTo>
                  <a:close/>
                  <a:moveTo>
                    <a:pt x="1624013" y="458153"/>
                  </a:moveTo>
                  <a:lnTo>
                    <a:pt x="1581150" y="485775"/>
                  </a:lnTo>
                  <a:lnTo>
                    <a:pt x="1584960" y="491490"/>
                  </a:lnTo>
                  <a:cubicBezTo>
                    <a:pt x="1589723" y="498158"/>
                    <a:pt x="1594485" y="502920"/>
                    <a:pt x="1601153" y="503873"/>
                  </a:cubicBezTo>
                  <a:cubicBezTo>
                    <a:pt x="1606868" y="504825"/>
                    <a:pt x="1614488" y="502920"/>
                    <a:pt x="1622108" y="498158"/>
                  </a:cubicBezTo>
                  <a:cubicBezTo>
                    <a:pt x="1628775" y="493395"/>
                    <a:pt x="1632585" y="488633"/>
                    <a:pt x="1633538" y="482918"/>
                  </a:cubicBezTo>
                  <a:cubicBezTo>
                    <a:pt x="1634490" y="477203"/>
                    <a:pt x="1632585" y="470535"/>
                    <a:pt x="1627823" y="463868"/>
                  </a:cubicBezTo>
                  <a:close/>
                  <a:moveTo>
                    <a:pt x="1603058" y="412433"/>
                  </a:moveTo>
                  <a:lnTo>
                    <a:pt x="1640205" y="469583"/>
                  </a:lnTo>
                  <a:cubicBezTo>
                    <a:pt x="1648778" y="482918"/>
                    <a:pt x="1652588" y="493395"/>
                    <a:pt x="1653540" y="502920"/>
                  </a:cubicBezTo>
                  <a:cubicBezTo>
                    <a:pt x="1653540" y="512445"/>
                    <a:pt x="1649730" y="519113"/>
                    <a:pt x="1642110" y="524828"/>
                  </a:cubicBezTo>
                  <a:cubicBezTo>
                    <a:pt x="1634490" y="529590"/>
                    <a:pt x="1627823" y="531495"/>
                    <a:pt x="1621155" y="529590"/>
                  </a:cubicBezTo>
                  <a:cubicBezTo>
                    <a:pt x="1614488" y="528638"/>
                    <a:pt x="1606868" y="523875"/>
                    <a:pt x="1599248" y="517208"/>
                  </a:cubicBezTo>
                  <a:cubicBezTo>
                    <a:pt x="1597343" y="522923"/>
                    <a:pt x="1594485" y="530543"/>
                    <a:pt x="1591628" y="538163"/>
                  </a:cubicBezTo>
                  <a:cubicBezTo>
                    <a:pt x="1588770" y="545783"/>
                    <a:pt x="1585913" y="554355"/>
                    <a:pt x="1583055" y="562928"/>
                  </a:cubicBezTo>
                  <a:cubicBezTo>
                    <a:pt x="1582103" y="565785"/>
                    <a:pt x="1581150" y="569595"/>
                    <a:pt x="1580198" y="573405"/>
                  </a:cubicBezTo>
                  <a:cubicBezTo>
                    <a:pt x="1579245" y="578168"/>
                    <a:pt x="1579245" y="581025"/>
                    <a:pt x="1579245" y="583883"/>
                  </a:cubicBezTo>
                  <a:cubicBezTo>
                    <a:pt x="1579245" y="584835"/>
                    <a:pt x="1580198" y="586740"/>
                    <a:pt x="1581150" y="588645"/>
                  </a:cubicBezTo>
                  <a:cubicBezTo>
                    <a:pt x="1582103" y="590550"/>
                    <a:pt x="1583055" y="591503"/>
                    <a:pt x="1583055" y="592455"/>
                  </a:cubicBezTo>
                  <a:lnTo>
                    <a:pt x="1577340" y="596265"/>
                  </a:lnTo>
                  <a:lnTo>
                    <a:pt x="1551623" y="557213"/>
                  </a:lnTo>
                  <a:cubicBezTo>
                    <a:pt x="1557338" y="543878"/>
                    <a:pt x="1562100" y="532448"/>
                    <a:pt x="1565910" y="524828"/>
                  </a:cubicBezTo>
                  <a:cubicBezTo>
                    <a:pt x="1568768" y="516255"/>
                    <a:pt x="1572578" y="505778"/>
                    <a:pt x="1576388" y="494348"/>
                  </a:cubicBezTo>
                  <a:lnTo>
                    <a:pt x="1573530" y="490538"/>
                  </a:lnTo>
                  <a:lnTo>
                    <a:pt x="1542098" y="510540"/>
                  </a:lnTo>
                  <a:cubicBezTo>
                    <a:pt x="1540193" y="511493"/>
                    <a:pt x="1539240" y="512445"/>
                    <a:pt x="1538288" y="514350"/>
                  </a:cubicBezTo>
                  <a:cubicBezTo>
                    <a:pt x="1537335" y="515303"/>
                    <a:pt x="1537335" y="517208"/>
                    <a:pt x="1537335" y="520065"/>
                  </a:cubicBezTo>
                  <a:cubicBezTo>
                    <a:pt x="1537335" y="521018"/>
                    <a:pt x="1538288" y="522923"/>
                    <a:pt x="1539240" y="524828"/>
                  </a:cubicBezTo>
                  <a:cubicBezTo>
                    <a:pt x="1540193" y="526733"/>
                    <a:pt x="1541145" y="528638"/>
                    <a:pt x="1541145" y="530543"/>
                  </a:cubicBezTo>
                  <a:lnTo>
                    <a:pt x="1535430" y="534353"/>
                  </a:lnTo>
                  <a:lnTo>
                    <a:pt x="1500188" y="479108"/>
                  </a:lnTo>
                  <a:lnTo>
                    <a:pt x="1505903" y="475298"/>
                  </a:lnTo>
                  <a:cubicBezTo>
                    <a:pt x="1506855" y="476250"/>
                    <a:pt x="1508760" y="478155"/>
                    <a:pt x="1509713" y="481013"/>
                  </a:cubicBezTo>
                  <a:cubicBezTo>
                    <a:pt x="1511618" y="482918"/>
                    <a:pt x="1512570" y="484823"/>
                    <a:pt x="1513523" y="484823"/>
                  </a:cubicBezTo>
                  <a:cubicBezTo>
                    <a:pt x="1515428" y="485775"/>
                    <a:pt x="1517333" y="486728"/>
                    <a:pt x="1519238" y="486728"/>
                  </a:cubicBezTo>
                  <a:cubicBezTo>
                    <a:pt x="1521143" y="486728"/>
                    <a:pt x="1523048" y="485775"/>
                    <a:pt x="1524000" y="484823"/>
                  </a:cubicBezTo>
                  <a:lnTo>
                    <a:pt x="1596390" y="438150"/>
                  </a:lnTo>
                  <a:cubicBezTo>
                    <a:pt x="1598295" y="437198"/>
                    <a:pt x="1599248" y="436245"/>
                    <a:pt x="1600200" y="434340"/>
                  </a:cubicBezTo>
                  <a:cubicBezTo>
                    <a:pt x="1601153" y="433388"/>
                    <a:pt x="1601153" y="431483"/>
                    <a:pt x="1601153" y="428625"/>
                  </a:cubicBezTo>
                  <a:cubicBezTo>
                    <a:pt x="1601153" y="426720"/>
                    <a:pt x="1600200" y="424815"/>
                    <a:pt x="1599248" y="421958"/>
                  </a:cubicBezTo>
                  <a:cubicBezTo>
                    <a:pt x="1598295" y="420053"/>
                    <a:pt x="1597343" y="418148"/>
                    <a:pt x="1597343" y="416243"/>
                  </a:cubicBezTo>
                  <a:close/>
                  <a:moveTo>
                    <a:pt x="1016318" y="398145"/>
                  </a:moveTo>
                  <a:cubicBezTo>
                    <a:pt x="990600" y="398145"/>
                    <a:pt x="968693" y="420053"/>
                    <a:pt x="968693" y="447675"/>
                  </a:cubicBezTo>
                  <a:lnTo>
                    <a:pt x="968693" y="449580"/>
                  </a:lnTo>
                  <a:cubicBezTo>
                    <a:pt x="968693" y="449580"/>
                    <a:pt x="968693" y="659130"/>
                    <a:pt x="968693" y="733425"/>
                  </a:cubicBezTo>
                  <a:cubicBezTo>
                    <a:pt x="968693" y="746760"/>
                    <a:pt x="968693" y="756285"/>
                    <a:pt x="968693" y="758190"/>
                  </a:cubicBezTo>
                  <a:cubicBezTo>
                    <a:pt x="968693" y="774383"/>
                    <a:pt x="980123" y="798195"/>
                    <a:pt x="1005840" y="803910"/>
                  </a:cubicBezTo>
                  <a:cubicBezTo>
                    <a:pt x="1063943" y="816293"/>
                    <a:pt x="1129665" y="849630"/>
                    <a:pt x="1188720" y="899160"/>
                  </a:cubicBezTo>
                  <a:cubicBezTo>
                    <a:pt x="1246823" y="947738"/>
                    <a:pt x="1302068" y="1010603"/>
                    <a:pt x="1351598" y="1087755"/>
                  </a:cubicBezTo>
                  <a:cubicBezTo>
                    <a:pt x="1365885" y="1109663"/>
                    <a:pt x="1395413" y="1116330"/>
                    <a:pt x="1418273" y="1102043"/>
                  </a:cubicBezTo>
                  <a:cubicBezTo>
                    <a:pt x="1432560" y="1092518"/>
                    <a:pt x="1440180" y="1077278"/>
                    <a:pt x="1440180" y="1062038"/>
                  </a:cubicBezTo>
                  <a:cubicBezTo>
                    <a:pt x="1440180" y="1053465"/>
                    <a:pt x="1437323" y="1043940"/>
                    <a:pt x="1432560" y="1035368"/>
                  </a:cubicBezTo>
                  <a:cubicBezTo>
                    <a:pt x="1377315" y="950595"/>
                    <a:pt x="1316355" y="880110"/>
                    <a:pt x="1249680" y="825818"/>
                  </a:cubicBezTo>
                  <a:cubicBezTo>
                    <a:pt x="1190625" y="777240"/>
                    <a:pt x="1129665" y="742950"/>
                    <a:pt x="1066800" y="721995"/>
                  </a:cubicBezTo>
                  <a:lnTo>
                    <a:pt x="1066800" y="611505"/>
                  </a:lnTo>
                  <a:cubicBezTo>
                    <a:pt x="1157288" y="636270"/>
                    <a:pt x="1250633" y="687705"/>
                    <a:pt x="1331595" y="757238"/>
                  </a:cubicBezTo>
                  <a:cubicBezTo>
                    <a:pt x="1351598" y="774383"/>
                    <a:pt x="1382078" y="772478"/>
                    <a:pt x="1399223" y="751523"/>
                  </a:cubicBezTo>
                  <a:cubicBezTo>
                    <a:pt x="1416368" y="731520"/>
                    <a:pt x="1414463" y="701040"/>
                    <a:pt x="1393508" y="683895"/>
                  </a:cubicBezTo>
                  <a:cubicBezTo>
                    <a:pt x="1342073" y="639128"/>
                    <a:pt x="1283018" y="600075"/>
                    <a:pt x="1223010" y="570548"/>
                  </a:cubicBezTo>
                  <a:cubicBezTo>
                    <a:pt x="1170623" y="543878"/>
                    <a:pt x="1117283" y="524828"/>
                    <a:pt x="1065848" y="512445"/>
                  </a:cubicBezTo>
                  <a:lnTo>
                    <a:pt x="1065848" y="447675"/>
                  </a:lnTo>
                  <a:cubicBezTo>
                    <a:pt x="1065848" y="420053"/>
                    <a:pt x="1043940" y="398145"/>
                    <a:pt x="1016318" y="398145"/>
                  </a:cubicBezTo>
                  <a:close/>
                  <a:moveTo>
                    <a:pt x="833438" y="398145"/>
                  </a:moveTo>
                  <a:cubicBezTo>
                    <a:pt x="805815" y="398145"/>
                    <a:pt x="783908" y="420053"/>
                    <a:pt x="783908" y="447675"/>
                  </a:cubicBezTo>
                  <a:lnTo>
                    <a:pt x="783908" y="512445"/>
                  </a:lnTo>
                  <a:cubicBezTo>
                    <a:pt x="732473" y="524828"/>
                    <a:pt x="679133" y="543878"/>
                    <a:pt x="626745" y="570548"/>
                  </a:cubicBezTo>
                  <a:cubicBezTo>
                    <a:pt x="566738" y="601028"/>
                    <a:pt x="507683" y="640080"/>
                    <a:pt x="456248" y="683895"/>
                  </a:cubicBezTo>
                  <a:cubicBezTo>
                    <a:pt x="436245" y="701040"/>
                    <a:pt x="433388" y="731520"/>
                    <a:pt x="451485" y="751523"/>
                  </a:cubicBezTo>
                  <a:cubicBezTo>
                    <a:pt x="468630" y="771525"/>
                    <a:pt x="499110" y="774383"/>
                    <a:pt x="519113" y="757238"/>
                  </a:cubicBezTo>
                  <a:cubicBezTo>
                    <a:pt x="600075" y="687705"/>
                    <a:pt x="694373" y="636270"/>
                    <a:pt x="783908" y="611505"/>
                  </a:cubicBezTo>
                  <a:lnTo>
                    <a:pt x="783908" y="721995"/>
                  </a:lnTo>
                  <a:cubicBezTo>
                    <a:pt x="721043" y="741998"/>
                    <a:pt x="660083" y="777240"/>
                    <a:pt x="601028" y="825818"/>
                  </a:cubicBezTo>
                  <a:cubicBezTo>
                    <a:pt x="535305" y="880110"/>
                    <a:pt x="473393" y="950595"/>
                    <a:pt x="418148" y="1035368"/>
                  </a:cubicBezTo>
                  <a:cubicBezTo>
                    <a:pt x="413385" y="1043940"/>
                    <a:pt x="410528" y="1052513"/>
                    <a:pt x="410528" y="1062038"/>
                  </a:cubicBezTo>
                  <a:cubicBezTo>
                    <a:pt x="410528" y="1078230"/>
                    <a:pt x="418148" y="1093470"/>
                    <a:pt x="432435" y="1102043"/>
                  </a:cubicBezTo>
                  <a:cubicBezTo>
                    <a:pt x="454343" y="1116330"/>
                    <a:pt x="484823" y="1110615"/>
                    <a:pt x="499110" y="1087755"/>
                  </a:cubicBezTo>
                  <a:cubicBezTo>
                    <a:pt x="548640" y="1010603"/>
                    <a:pt x="603885" y="947738"/>
                    <a:pt x="661988" y="899160"/>
                  </a:cubicBezTo>
                  <a:cubicBezTo>
                    <a:pt x="721995" y="849630"/>
                    <a:pt x="787718" y="816293"/>
                    <a:pt x="844868" y="803910"/>
                  </a:cubicBezTo>
                  <a:cubicBezTo>
                    <a:pt x="870585" y="798195"/>
                    <a:pt x="882015" y="774383"/>
                    <a:pt x="882015" y="758190"/>
                  </a:cubicBezTo>
                  <a:cubicBezTo>
                    <a:pt x="882015" y="755333"/>
                    <a:pt x="882015" y="746760"/>
                    <a:pt x="882015" y="733425"/>
                  </a:cubicBezTo>
                  <a:cubicBezTo>
                    <a:pt x="882015" y="659130"/>
                    <a:pt x="882015" y="449580"/>
                    <a:pt x="882015" y="449580"/>
                  </a:cubicBezTo>
                  <a:lnTo>
                    <a:pt x="882015" y="447675"/>
                  </a:lnTo>
                  <a:cubicBezTo>
                    <a:pt x="882968" y="420053"/>
                    <a:pt x="861060" y="398145"/>
                    <a:pt x="833438" y="398145"/>
                  </a:cubicBezTo>
                  <a:close/>
                  <a:moveTo>
                    <a:pt x="278130" y="373380"/>
                  </a:moveTo>
                  <a:lnTo>
                    <a:pt x="283845" y="377190"/>
                  </a:lnTo>
                  <a:cubicBezTo>
                    <a:pt x="282892" y="378142"/>
                    <a:pt x="281940" y="380047"/>
                    <a:pt x="280987" y="382905"/>
                  </a:cubicBezTo>
                  <a:cubicBezTo>
                    <a:pt x="280035" y="385762"/>
                    <a:pt x="279082" y="388620"/>
                    <a:pt x="279082" y="391477"/>
                  </a:cubicBezTo>
                  <a:cubicBezTo>
                    <a:pt x="279082" y="394335"/>
                    <a:pt x="280035" y="397192"/>
                    <a:pt x="282892" y="400050"/>
                  </a:cubicBezTo>
                  <a:cubicBezTo>
                    <a:pt x="285750" y="402907"/>
                    <a:pt x="289560" y="406717"/>
                    <a:pt x="295275" y="410527"/>
                  </a:cubicBezTo>
                  <a:lnTo>
                    <a:pt x="366712" y="461962"/>
                  </a:lnTo>
                  <a:lnTo>
                    <a:pt x="358140" y="474345"/>
                  </a:lnTo>
                  <a:lnTo>
                    <a:pt x="237172" y="481012"/>
                  </a:lnTo>
                  <a:lnTo>
                    <a:pt x="283845" y="514350"/>
                  </a:lnTo>
                  <a:cubicBezTo>
                    <a:pt x="289560" y="518160"/>
                    <a:pt x="294322" y="521017"/>
                    <a:pt x="298132" y="522922"/>
                  </a:cubicBezTo>
                  <a:cubicBezTo>
                    <a:pt x="301942" y="523875"/>
                    <a:pt x="304800" y="524827"/>
                    <a:pt x="307657" y="523875"/>
                  </a:cubicBezTo>
                  <a:cubicBezTo>
                    <a:pt x="309562" y="523875"/>
                    <a:pt x="312420" y="521970"/>
                    <a:pt x="314325" y="520065"/>
                  </a:cubicBezTo>
                  <a:cubicBezTo>
                    <a:pt x="317182" y="518160"/>
                    <a:pt x="319087" y="516255"/>
                    <a:pt x="320992" y="514350"/>
                  </a:cubicBezTo>
                  <a:lnTo>
                    <a:pt x="326707" y="518160"/>
                  </a:lnTo>
                  <a:lnTo>
                    <a:pt x="296227" y="561022"/>
                  </a:lnTo>
                  <a:lnTo>
                    <a:pt x="290512" y="557212"/>
                  </a:lnTo>
                  <a:cubicBezTo>
                    <a:pt x="291465" y="555307"/>
                    <a:pt x="292417" y="553402"/>
                    <a:pt x="294322" y="550545"/>
                  </a:cubicBezTo>
                  <a:cubicBezTo>
                    <a:pt x="295275" y="547687"/>
                    <a:pt x="296227" y="544830"/>
                    <a:pt x="296227" y="542925"/>
                  </a:cubicBezTo>
                  <a:cubicBezTo>
                    <a:pt x="296227" y="540067"/>
                    <a:pt x="295275" y="537210"/>
                    <a:pt x="292417" y="534352"/>
                  </a:cubicBezTo>
                  <a:cubicBezTo>
                    <a:pt x="290512" y="531495"/>
                    <a:pt x="285750" y="527685"/>
                    <a:pt x="279082" y="523875"/>
                  </a:cubicBezTo>
                  <a:lnTo>
                    <a:pt x="232410" y="490537"/>
                  </a:lnTo>
                  <a:cubicBezTo>
                    <a:pt x="230505" y="488632"/>
                    <a:pt x="227647" y="487680"/>
                    <a:pt x="224790" y="486727"/>
                  </a:cubicBezTo>
                  <a:cubicBezTo>
                    <a:pt x="221932" y="485775"/>
                    <a:pt x="220027" y="485775"/>
                    <a:pt x="217170" y="485775"/>
                  </a:cubicBezTo>
                  <a:cubicBezTo>
                    <a:pt x="214312" y="486727"/>
                    <a:pt x="211455" y="487680"/>
                    <a:pt x="209550" y="488632"/>
                  </a:cubicBezTo>
                  <a:cubicBezTo>
                    <a:pt x="206692" y="489585"/>
                    <a:pt x="204787" y="491490"/>
                    <a:pt x="201930" y="494347"/>
                  </a:cubicBezTo>
                  <a:lnTo>
                    <a:pt x="196215" y="490537"/>
                  </a:lnTo>
                  <a:lnTo>
                    <a:pt x="222885" y="453390"/>
                  </a:lnTo>
                  <a:lnTo>
                    <a:pt x="328612" y="447675"/>
                  </a:lnTo>
                  <a:lnTo>
                    <a:pt x="290512" y="421005"/>
                  </a:lnTo>
                  <a:cubicBezTo>
                    <a:pt x="284797" y="417195"/>
                    <a:pt x="280035" y="414337"/>
                    <a:pt x="276225" y="412432"/>
                  </a:cubicBezTo>
                  <a:cubicBezTo>
                    <a:pt x="272415" y="411480"/>
                    <a:pt x="269557" y="410527"/>
                    <a:pt x="266700" y="411480"/>
                  </a:cubicBezTo>
                  <a:cubicBezTo>
                    <a:pt x="264795" y="412432"/>
                    <a:pt x="261937" y="413385"/>
                    <a:pt x="260032" y="415290"/>
                  </a:cubicBezTo>
                  <a:cubicBezTo>
                    <a:pt x="257175" y="417195"/>
                    <a:pt x="255270" y="419100"/>
                    <a:pt x="253365" y="420052"/>
                  </a:cubicBezTo>
                  <a:lnTo>
                    <a:pt x="247650" y="415290"/>
                  </a:lnTo>
                  <a:close/>
                  <a:moveTo>
                    <a:pt x="925830" y="296228"/>
                  </a:moveTo>
                  <a:cubicBezTo>
                    <a:pt x="1273493" y="296228"/>
                    <a:pt x="1555433" y="578168"/>
                    <a:pt x="1555433" y="925830"/>
                  </a:cubicBezTo>
                  <a:cubicBezTo>
                    <a:pt x="1555433" y="1273493"/>
                    <a:pt x="1273493" y="1555433"/>
                    <a:pt x="925830" y="1555433"/>
                  </a:cubicBezTo>
                  <a:cubicBezTo>
                    <a:pt x="578168" y="1555433"/>
                    <a:pt x="296228" y="1273493"/>
                    <a:pt x="296228" y="925830"/>
                  </a:cubicBezTo>
                  <a:cubicBezTo>
                    <a:pt x="296228" y="578168"/>
                    <a:pt x="578168" y="296228"/>
                    <a:pt x="925830" y="296228"/>
                  </a:cubicBezTo>
                  <a:close/>
                  <a:moveTo>
                    <a:pt x="925830" y="261937"/>
                  </a:moveTo>
                  <a:cubicBezTo>
                    <a:pt x="836295" y="261937"/>
                    <a:pt x="749617" y="280035"/>
                    <a:pt x="667702" y="314325"/>
                  </a:cubicBezTo>
                  <a:cubicBezTo>
                    <a:pt x="588645" y="347662"/>
                    <a:pt x="517207" y="395287"/>
                    <a:pt x="456247" y="456247"/>
                  </a:cubicBezTo>
                  <a:cubicBezTo>
                    <a:pt x="395287" y="517207"/>
                    <a:pt x="347662" y="588645"/>
                    <a:pt x="314325" y="667702"/>
                  </a:cubicBezTo>
                  <a:cubicBezTo>
                    <a:pt x="279082" y="749617"/>
                    <a:pt x="261937" y="836295"/>
                    <a:pt x="261937" y="925830"/>
                  </a:cubicBezTo>
                  <a:cubicBezTo>
                    <a:pt x="261937" y="1015365"/>
                    <a:pt x="280035" y="1102042"/>
                    <a:pt x="314325" y="1183957"/>
                  </a:cubicBezTo>
                  <a:cubicBezTo>
                    <a:pt x="347662" y="1263015"/>
                    <a:pt x="395287" y="1334452"/>
                    <a:pt x="456247" y="1395412"/>
                  </a:cubicBezTo>
                  <a:cubicBezTo>
                    <a:pt x="517207" y="1456372"/>
                    <a:pt x="588645" y="1503997"/>
                    <a:pt x="667702" y="1537335"/>
                  </a:cubicBezTo>
                  <a:cubicBezTo>
                    <a:pt x="749617" y="1571625"/>
                    <a:pt x="836295" y="1589722"/>
                    <a:pt x="925830" y="1589722"/>
                  </a:cubicBezTo>
                  <a:cubicBezTo>
                    <a:pt x="1015365" y="1589722"/>
                    <a:pt x="1102042" y="1571625"/>
                    <a:pt x="1183957" y="1537335"/>
                  </a:cubicBezTo>
                  <a:cubicBezTo>
                    <a:pt x="1263015" y="1503997"/>
                    <a:pt x="1334452" y="1456372"/>
                    <a:pt x="1395412" y="1395412"/>
                  </a:cubicBezTo>
                  <a:cubicBezTo>
                    <a:pt x="1456372" y="1333500"/>
                    <a:pt x="1503997" y="1263015"/>
                    <a:pt x="1537335" y="1183957"/>
                  </a:cubicBezTo>
                  <a:cubicBezTo>
                    <a:pt x="1572577" y="1102042"/>
                    <a:pt x="1589722" y="1015365"/>
                    <a:pt x="1589722" y="925830"/>
                  </a:cubicBezTo>
                  <a:cubicBezTo>
                    <a:pt x="1589722" y="836295"/>
                    <a:pt x="1571625" y="749617"/>
                    <a:pt x="1537335" y="667702"/>
                  </a:cubicBezTo>
                  <a:cubicBezTo>
                    <a:pt x="1503997" y="587692"/>
                    <a:pt x="1456372" y="517207"/>
                    <a:pt x="1395412" y="456247"/>
                  </a:cubicBezTo>
                  <a:cubicBezTo>
                    <a:pt x="1334452" y="395287"/>
                    <a:pt x="1263015" y="347662"/>
                    <a:pt x="1183957" y="314325"/>
                  </a:cubicBezTo>
                  <a:cubicBezTo>
                    <a:pt x="1102042" y="279082"/>
                    <a:pt x="1015365" y="261937"/>
                    <a:pt x="925830" y="261937"/>
                  </a:cubicBezTo>
                  <a:close/>
                  <a:moveTo>
                    <a:pt x="1454467" y="259080"/>
                  </a:moveTo>
                  <a:lnTo>
                    <a:pt x="1534477" y="331470"/>
                  </a:lnTo>
                  <a:lnTo>
                    <a:pt x="1514475" y="356235"/>
                  </a:lnTo>
                  <a:lnTo>
                    <a:pt x="1509712" y="351472"/>
                  </a:lnTo>
                  <a:cubicBezTo>
                    <a:pt x="1511617" y="346710"/>
                    <a:pt x="1512570" y="341947"/>
                    <a:pt x="1512570" y="335280"/>
                  </a:cubicBezTo>
                  <a:cubicBezTo>
                    <a:pt x="1512570" y="329565"/>
                    <a:pt x="1511617" y="323850"/>
                    <a:pt x="1509712" y="320992"/>
                  </a:cubicBezTo>
                  <a:cubicBezTo>
                    <a:pt x="1508760" y="319087"/>
                    <a:pt x="1506855" y="318135"/>
                    <a:pt x="1504950" y="315277"/>
                  </a:cubicBezTo>
                  <a:cubicBezTo>
                    <a:pt x="1503045" y="313372"/>
                    <a:pt x="1501140" y="311467"/>
                    <a:pt x="1499235" y="309562"/>
                  </a:cubicBezTo>
                  <a:lnTo>
                    <a:pt x="1485900" y="298132"/>
                  </a:lnTo>
                  <a:lnTo>
                    <a:pt x="1454467" y="332422"/>
                  </a:lnTo>
                  <a:lnTo>
                    <a:pt x="1463992" y="340995"/>
                  </a:lnTo>
                  <a:cubicBezTo>
                    <a:pt x="1465897" y="342900"/>
                    <a:pt x="1468755" y="344805"/>
                    <a:pt x="1470660" y="345757"/>
                  </a:cubicBezTo>
                  <a:cubicBezTo>
                    <a:pt x="1472565" y="346710"/>
                    <a:pt x="1475422" y="347662"/>
                    <a:pt x="1479232" y="347662"/>
                  </a:cubicBezTo>
                  <a:cubicBezTo>
                    <a:pt x="1481137" y="347662"/>
                    <a:pt x="1483995" y="346710"/>
                    <a:pt x="1486852" y="344805"/>
                  </a:cubicBezTo>
                  <a:cubicBezTo>
                    <a:pt x="1489710" y="342900"/>
                    <a:pt x="1492567" y="341947"/>
                    <a:pt x="1494472" y="340042"/>
                  </a:cubicBezTo>
                  <a:lnTo>
                    <a:pt x="1499235" y="344805"/>
                  </a:lnTo>
                  <a:lnTo>
                    <a:pt x="1464945" y="381952"/>
                  </a:lnTo>
                  <a:lnTo>
                    <a:pt x="1460182" y="377190"/>
                  </a:lnTo>
                  <a:cubicBezTo>
                    <a:pt x="1461135" y="375285"/>
                    <a:pt x="1463040" y="372427"/>
                    <a:pt x="1463992" y="368617"/>
                  </a:cubicBezTo>
                  <a:cubicBezTo>
                    <a:pt x="1465897" y="364807"/>
                    <a:pt x="1465897" y="361950"/>
                    <a:pt x="1465897" y="360045"/>
                  </a:cubicBezTo>
                  <a:cubicBezTo>
                    <a:pt x="1465897" y="357187"/>
                    <a:pt x="1464945" y="354330"/>
                    <a:pt x="1463992" y="352425"/>
                  </a:cubicBezTo>
                  <a:cubicBezTo>
                    <a:pt x="1463040" y="350520"/>
                    <a:pt x="1461135" y="347662"/>
                    <a:pt x="1458277" y="345757"/>
                  </a:cubicBezTo>
                  <a:lnTo>
                    <a:pt x="1448752" y="337185"/>
                  </a:lnTo>
                  <a:lnTo>
                    <a:pt x="1424940" y="362902"/>
                  </a:lnTo>
                  <a:cubicBezTo>
                    <a:pt x="1422082" y="365760"/>
                    <a:pt x="1421130" y="367665"/>
                    <a:pt x="1419225" y="369570"/>
                  </a:cubicBezTo>
                  <a:cubicBezTo>
                    <a:pt x="1418272" y="371475"/>
                    <a:pt x="1418272" y="373380"/>
                    <a:pt x="1418272" y="375285"/>
                  </a:cubicBezTo>
                  <a:cubicBezTo>
                    <a:pt x="1418272" y="377190"/>
                    <a:pt x="1419225" y="379095"/>
                    <a:pt x="1421130" y="381000"/>
                  </a:cubicBezTo>
                  <a:cubicBezTo>
                    <a:pt x="1423035" y="382905"/>
                    <a:pt x="1424940" y="385762"/>
                    <a:pt x="1428750" y="388620"/>
                  </a:cubicBezTo>
                  <a:cubicBezTo>
                    <a:pt x="1430655" y="389572"/>
                    <a:pt x="1431607" y="391477"/>
                    <a:pt x="1434465" y="393382"/>
                  </a:cubicBezTo>
                  <a:cubicBezTo>
                    <a:pt x="1436370" y="395287"/>
                    <a:pt x="1438275" y="396240"/>
                    <a:pt x="1440180" y="398145"/>
                  </a:cubicBezTo>
                  <a:cubicBezTo>
                    <a:pt x="1442085" y="400050"/>
                    <a:pt x="1443990" y="401002"/>
                    <a:pt x="1445895" y="401955"/>
                  </a:cubicBezTo>
                  <a:cubicBezTo>
                    <a:pt x="1447800" y="402907"/>
                    <a:pt x="1449705" y="402907"/>
                    <a:pt x="1450657" y="402907"/>
                  </a:cubicBezTo>
                  <a:cubicBezTo>
                    <a:pt x="1454467" y="402907"/>
                    <a:pt x="1459230" y="401955"/>
                    <a:pt x="1465897" y="400050"/>
                  </a:cubicBezTo>
                  <a:cubicBezTo>
                    <a:pt x="1472565" y="398145"/>
                    <a:pt x="1477327" y="396240"/>
                    <a:pt x="1479232" y="395287"/>
                  </a:cubicBezTo>
                  <a:lnTo>
                    <a:pt x="1483995" y="399097"/>
                  </a:lnTo>
                  <a:lnTo>
                    <a:pt x="1456372" y="425767"/>
                  </a:lnTo>
                  <a:lnTo>
                    <a:pt x="1371600" y="348615"/>
                  </a:lnTo>
                  <a:lnTo>
                    <a:pt x="1376362" y="343852"/>
                  </a:lnTo>
                  <a:cubicBezTo>
                    <a:pt x="1377315" y="344805"/>
                    <a:pt x="1379220" y="345757"/>
                    <a:pt x="1382077" y="347662"/>
                  </a:cubicBezTo>
                  <a:cubicBezTo>
                    <a:pt x="1383982" y="349567"/>
                    <a:pt x="1385887" y="350520"/>
                    <a:pt x="1386840" y="350520"/>
                  </a:cubicBezTo>
                  <a:cubicBezTo>
                    <a:pt x="1388745" y="351472"/>
                    <a:pt x="1390650" y="351472"/>
                    <a:pt x="1392555" y="351472"/>
                  </a:cubicBezTo>
                  <a:cubicBezTo>
                    <a:pt x="1394460" y="350520"/>
                    <a:pt x="1395412" y="349567"/>
                    <a:pt x="1397317" y="348615"/>
                  </a:cubicBezTo>
                  <a:lnTo>
                    <a:pt x="1455420" y="284797"/>
                  </a:lnTo>
                  <a:cubicBezTo>
                    <a:pt x="1456372" y="282892"/>
                    <a:pt x="1457325" y="281940"/>
                    <a:pt x="1458277" y="280035"/>
                  </a:cubicBezTo>
                  <a:cubicBezTo>
                    <a:pt x="1459230" y="278130"/>
                    <a:pt x="1458277" y="276225"/>
                    <a:pt x="1457325" y="274320"/>
                  </a:cubicBezTo>
                  <a:cubicBezTo>
                    <a:pt x="1456372" y="272415"/>
                    <a:pt x="1455420" y="271462"/>
                    <a:pt x="1453515" y="268605"/>
                  </a:cubicBezTo>
                  <a:cubicBezTo>
                    <a:pt x="1451610" y="266700"/>
                    <a:pt x="1450657" y="264795"/>
                    <a:pt x="1449705" y="263842"/>
                  </a:cubicBezTo>
                  <a:close/>
                  <a:moveTo>
                    <a:pt x="925830" y="241935"/>
                  </a:moveTo>
                  <a:cubicBezTo>
                    <a:pt x="1018222" y="241935"/>
                    <a:pt x="1107757" y="259080"/>
                    <a:pt x="1192530" y="295275"/>
                  </a:cubicBezTo>
                  <a:cubicBezTo>
                    <a:pt x="1273492" y="329565"/>
                    <a:pt x="1346835" y="379095"/>
                    <a:pt x="1409700" y="441960"/>
                  </a:cubicBezTo>
                  <a:cubicBezTo>
                    <a:pt x="1472565" y="504825"/>
                    <a:pt x="1522095" y="577215"/>
                    <a:pt x="1556385" y="659130"/>
                  </a:cubicBezTo>
                  <a:cubicBezTo>
                    <a:pt x="1592580" y="743902"/>
                    <a:pt x="1610677" y="833437"/>
                    <a:pt x="1610677" y="925830"/>
                  </a:cubicBezTo>
                  <a:cubicBezTo>
                    <a:pt x="1610677" y="1018222"/>
                    <a:pt x="1591627" y="1107757"/>
                    <a:pt x="1556385" y="1192530"/>
                  </a:cubicBezTo>
                  <a:cubicBezTo>
                    <a:pt x="1522095" y="1273492"/>
                    <a:pt x="1472565" y="1346835"/>
                    <a:pt x="1409700" y="1409700"/>
                  </a:cubicBezTo>
                  <a:cubicBezTo>
                    <a:pt x="1346835" y="1472565"/>
                    <a:pt x="1274445" y="1522095"/>
                    <a:pt x="1192530" y="1556385"/>
                  </a:cubicBezTo>
                  <a:cubicBezTo>
                    <a:pt x="1107757" y="1592580"/>
                    <a:pt x="1018222" y="1610677"/>
                    <a:pt x="925830" y="1610677"/>
                  </a:cubicBezTo>
                  <a:cubicBezTo>
                    <a:pt x="833437" y="1610677"/>
                    <a:pt x="743902" y="1592580"/>
                    <a:pt x="659130" y="1556385"/>
                  </a:cubicBezTo>
                  <a:cubicBezTo>
                    <a:pt x="578167" y="1522095"/>
                    <a:pt x="504825" y="1472565"/>
                    <a:pt x="441960" y="1409700"/>
                  </a:cubicBezTo>
                  <a:cubicBezTo>
                    <a:pt x="379095" y="1346835"/>
                    <a:pt x="329565" y="1274445"/>
                    <a:pt x="295275" y="1192530"/>
                  </a:cubicBezTo>
                  <a:cubicBezTo>
                    <a:pt x="260032" y="1107757"/>
                    <a:pt x="241935" y="1018222"/>
                    <a:pt x="241935" y="925830"/>
                  </a:cubicBezTo>
                  <a:cubicBezTo>
                    <a:pt x="241935" y="833437"/>
                    <a:pt x="260032" y="743902"/>
                    <a:pt x="295275" y="659130"/>
                  </a:cubicBezTo>
                  <a:cubicBezTo>
                    <a:pt x="329565" y="577215"/>
                    <a:pt x="379095" y="504825"/>
                    <a:pt x="441960" y="441960"/>
                  </a:cubicBezTo>
                  <a:cubicBezTo>
                    <a:pt x="504825" y="379095"/>
                    <a:pt x="577215" y="329565"/>
                    <a:pt x="659130" y="295275"/>
                  </a:cubicBezTo>
                  <a:cubicBezTo>
                    <a:pt x="743902" y="259080"/>
                    <a:pt x="833437" y="241935"/>
                    <a:pt x="925830" y="241935"/>
                  </a:cubicBezTo>
                  <a:close/>
                  <a:moveTo>
                    <a:pt x="435292" y="233363"/>
                  </a:moveTo>
                  <a:lnTo>
                    <a:pt x="463867" y="267653"/>
                  </a:lnTo>
                  <a:lnTo>
                    <a:pt x="458152" y="272415"/>
                  </a:lnTo>
                  <a:cubicBezTo>
                    <a:pt x="446722" y="264795"/>
                    <a:pt x="436245" y="260033"/>
                    <a:pt x="427672" y="259080"/>
                  </a:cubicBezTo>
                  <a:cubicBezTo>
                    <a:pt x="419100" y="258128"/>
                    <a:pt x="410527" y="260033"/>
                    <a:pt x="403860" y="265748"/>
                  </a:cubicBezTo>
                  <a:cubicBezTo>
                    <a:pt x="395287" y="272415"/>
                    <a:pt x="391477" y="281940"/>
                    <a:pt x="393382" y="293370"/>
                  </a:cubicBezTo>
                  <a:cubicBezTo>
                    <a:pt x="394335" y="304800"/>
                    <a:pt x="401002" y="317183"/>
                    <a:pt x="411480" y="329565"/>
                  </a:cubicBezTo>
                  <a:cubicBezTo>
                    <a:pt x="422910" y="343853"/>
                    <a:pt x="433387" y="352425"/>
                    <a:pt x="444817" y="357188"/>
                  </a:cubicBezTo>
                  <a:cubicBezTo>
                    <a:pt x="455295" y="360998"/>
                    <a:pt x="465772" y="360045"/>
                    <a:pt x="473392" y="353378"/>
                  </a:cubicBezTo>
                  <a:cubicBezTo>
                    <a:pt x="477202" y="350520"/>
                    <a:pt x="480060" y="346710"/>
                    <a:pt x="481965" y="342900"/>
                  </a:cubicBezTo>
                  <a:cubicBezTo>
                    <a:pt x="483870" y="339090"/>
                    <a:pt x="484822" y="336233"/>
                    <a:pt x="485775" y="333375"/>
                  </a:cubicBezTo>
                  <a:lnTo>
                    <a:pt x="470535" y="314325"/>
                  </a:lnTo>
                  <a:cubicBezTo>
                    <a:pt x="469582" y="312420"/>
                    <a:pt x="467677" y="311468"/>
                    <a:pt x="466725" y="311468"/>
                  </a:cubicBezTo>
                  <a:cubicBezTo>
                    <a:pt x="464820" y="310515"/>
                    <a:pt x="462915" y="310515"/>
                    <a:pt x="461010" y="311468"/>
                  </a:cubicBezTo>
                  <a:cubicBezTo>
                    <a:pt x="459105" y="312420"/>
                    <a:pt x="457200" y="312420"/>
                    <a:pt x="454342" y="314325"/>
                  </a:cubicBezTo>
                  <a:cubicBezTo>
                    <a:pt x="452437" y="315278"/>
                    <a:pt x="449580" y="316230"/>
                    <a:pt x="448627" y="317183"/>
                  </a:cubicBezTo>
                  <a:lnTo>
                    <a:pt x="444817" y="312420"/>
                  </a:lnTo>
                  <a:lnTo>
                    <a:pt x="494347" y="272415"/>
                  </a:lnTo>
                  <a:lnTo>
                    <a:pt x="495300" y="276225"/>
                  </a:lnTo>
                  <a:cubicBezTo>
                    <a:pt x="494347" y="277178"/>
                    <a:pt x="493395" y="279083"/>
                    <a:pt x="492442" y="280035"/>
                  </a:cubicBezTo>
                  <a:cubicBezTo>
                    <a:pt x="491490" y="280988"/>
                    <a:pt x="490537" y="282893"/>
                    <a:pt x="489585" y="283845"/>
                  </a:cubicBezTo>
                  <a:cubicBezTo>
                    <a:pt x="488632" y="285750"/>
                    <a:pt x="487680" y="287655"/>
                    <a:pt x="488632" y="289560"/>
                  </a:cubicBezTo>
                  <a:cubicBezTo>
                    <a:pt x="489585" y="291465"/>
                    <a:pt x="489585" y="293370"/>
                    <a:pt x="491490" y="294323"/>
                  </a:cubicBezTo>
                  <a:lnTo>
                    <a:pt x="500062" y="305753"/>
                  </a:lnTo>
                  <a:cubicBezTo>
                    <a:pt x="501967" y="307658"/>
                    <a:pt x="502920" y="309563"/>
                    <a:pt x="504825" y="311468"/>
                  </a:cubicBezTo>
                  <a:cubicBezTo>
                    <a:pt x="505777" y="312420"/>
                    <a:pt x="507682" y="314325"/>
                    <a:pt x="508635" y="316230"/>
                  </a:cubicBezTo>
                  <a:cubicBezTo>
                    <a:pt x="506730" y="322898"/>
                    <a:pt x="501967" y="330518"/>
                    <a:pt x="495300" y="340043"/>
                  </a:cubicBezTo>
                  <a:cubicBezTo>
                    <a:pt x="488632" y="349568"/>
                    <a:pt x="481012" y="357188"/>
                    <a:pt x="474345" y="362903"/>
                  </a:cubicBezTo>
                  <a:cubicBezTo>
                    <a:pt x="467677" y="368618"/>
                    <a:pt x="460057" y="372428"/>
                    <a:pt x="452437" y="375285"/>
                  </a:cubicBezTo>
                  <a:cubicBezTo>
                    <a:pt x="444817" y="378143"/>
                    <a:pt x="437197" y="379095"/>
                    <a:pt x="428625" y="378143"/>
                  </a:cubicBezTo>
                  <a:cubicBezTo>
                    <a:pt x="421005" y="377190"/>
                    <a:pt x="413385" y="375285"/>
                    <a:pt x="405765" y="371475"/>
                  </a:cubicBezTo>
                  <a:cubicBezTo>
                    <a:pt x="398145" y="367665"/>
                    <a:pt x="391477" y="361950"/>
                    <a:pt x="384810" y="353378"/>
                  </a:cubicBezTo>
                  <a:cubicBezTo>
                    <a:pt x="379095" y="345758"/>
                    <a:pt x="374332" y="338138"/>
                    <a:pt x="372427" y="329565"/>
                  </a:cubicBezTo>
                  <a:cubicBezTo>
                    <a:pt x="369570" y="320993"/>
                    <a:pt x="368617" y="313373"/>
                    <a:pt x="369570" y="304800"/>
                  </a:cubicBezTo>
                  <a:cubicBezTo>
                    <a:pt x="370522" y="296228"/>
                    <a:pt x="373380" y="288608"/>
                    <a:pt x="378142" y="280988"/>
                  </a:cubicBezTo>
                  <a:cubicBezTo>
                    <a:pt x="382905" y="273368"/>
                    <a:pt x="388620" y="266700"/>
                    <a:pt x="397192" y="260033"/>
                  </a:cubicBezTo>
                  <a:cubicBezTo>
                    <a:pt x="402907" y="255270"/>
                    <a:pt x="408622" y="252413"/>
                    <a:pt x="413385" y="249555"/>
                  </a:cubicBezTo>
                  <a:cubicBezTo>
                    <a:pt x="419100" y="246698"/>
                    <a:pt x="423862" y="245745"/>
                    <a:pt x="428625" y="244793"/>
                  </a:cubicBezTo>
                  <a:lnTo>
                    <a:pt x="429577" y="238125"/>
                  </a:lnTo>
                  <a:close/>
                  <a:moveTo>
                    <a:pt x="1258252" y="140970"/>
                  </a:moveTo>
                  <a:lnTo>
                    <a:pt x="1316355" y="172402"/>
                  </a:lnTo>
                  <a:lnTo>
                    <a:pt x="1313497" y="178117"/>
                  </a:lnTo>
                  <a:cubicBezTo>
                    <a:pt x="1307782" y="176212"/>
                    <a:pt x="1303020" y="174307"/>
                    <a:pt x="1301115" y="174307"/>
                  </a:cubicBezTo>
                  <a:cubicBezTo>
                    <a:pt x="1298257" y="174307"/>
                    <a:pt x="1297305" y="174307"/>
                    <a:pt x="1296352" y="175260"/>
                  </a:cubicBezTo>
                  <a:cubicBezTo>
                    <a:pt x="1296352" y="176212"/>
                    <a:pt x="1296352" y="176212"/>
                    <a:pt x="1295400" y="177165"/>
                  </a:cubicBezTo>
                  <a:cubicBezTo>
                    <a:pt x="1295400" y="178117"/>
                    <a:pt x="1295400" y="179070"/>
                    <a:pt x="1294447" y="180022"/>
                  </a:cubicBezTo>
                  <a:cubicBezTo>
                    <a:pt x="1293495" y="185737"/>
                    <a:pt x="1292542" y="194310"/>
                    <a:pt x="1291590" y="206692"/>
                  </a:cubicBezTo>
                  <a:cubicBezTo>
                    <a:pt x="1290637" y="219075"/>
                    <a:pt x="1288732" y="238125"/>
                    <a:pt x="1285875" y="263842"/>
                  </a:cubicBezTo>
                  <a:cubicBezTo>
                    <a:pt x="1298257" y="253365"/>
                    <a:pt x="1307782" y="245745"/>
                    <a:pt x="1316355" y="238125"/>
                  </a:cubicBezTo>
                  <a:cubicBezTo>
                    <a:pt x="1323975" y="231457"/>
                    <a:pt x="1331595" y="224790"/>
                    <a:pt x="1337310" y="220027"/>
                  </a:cubicBezTo>
                  <a:cubicBezTo>
                    <a:pt x="1340167" y="217170"/>
                    <a:pt x="1343025" y="215265"/>
                    <a:pt x="1344930" y="212407"/>
                  </a:cubicBezTo>
                  <a:cubicBezTo>
                    <a:pt x="1346835" y="210502"/>
                    <a:pt x="1348740" y="208597"/>
                    <a:pt x="1349692" y="206692"/>
                  </a:cubicBezTo>
                  <a:cubicBezTo>
                    <a:pt x="1350645" y="204787"/>
                    <a:pt x="1349692" y="202882"/>
                    <a:pt x="1347787" y="200977"/>
                  </a:cubicBezTo>
                  <a:cubicBezTo>
                    <a:pt x="1345882" y="199072"/>
                    <a:pt x="1342072" y="195262"/>
                    <a:pt x="1336357" y="191452"/>
                  </a:cubicBezTo>
                  <a:lnTo>
                    <a:pt x="1339215" y="185737"/>
                  </a:lnTo>
                  <a:lnTo>
                    <a:pt x="1383030" y="208597"/>
                  </a:lnTo>
                  <a:lnTo>
                    <a:pt x="1381125" y="214312"/>
                  </a:lnTo>
                  <a:cubicBezTo>
                    <a:pt x="1379220" y="213360"/>
                    <a:pt x="1377315" y="213360"/>
                    <a:pt x="1375410" y="212407"/>
                  </a:cubicBezTo>
                  <a:cubicBezTo>
                    <a:pt x="1373505" y="212407"/>
                    <a:pt x="1371600" y="211455"/>
                    <a:pt x="1369695" y="212407"/>
                  </a:cubicBezTo>
                  <a:cubicBezTo>
                    <a:pt x="1366837" y="212407"/>
                    <a:pt x="1364932" y="213360"/>
                    <a:pt x="1362075" y="213360"/>
                  </a:cubicBezTo>
                  <a:cubicBezTo>
                    <a:pt x="1360170" y="214312"/>
                    <a:pt x="1358265" y="215265"/>
                    <a:pt x="1355407" y="217170"/>
                  </a:cubicBezTo>
                  <a:cubicBezTo>
                    <a:pt x="1351597" y="220027"/>
                    <a:pt x="1346835" y="223837"/>
                    <a:pt x="1341120" y="228600"/>
                  </a:cubicBezTo>
                  <a:cubicBezTo>
                    <a:pt x="1334452" y="233362"/>
                    <a:pt x="1327785" y="239077"/>
                    <a:pt x="1319212" y="246697"/>
                  </a:cubicBezTo>
                  <a:cubicBezTo>
                    <a:pt x="1311592" y="252412"/>
                    <a:pt x="1303972" y="259080"/>
                    <a:pt x="1295400" y="266700"/>
                  </a:cubicBezTo>
                  <a:cubicBezTo>
                    <a:pt x="1286827" y="273367"/>
                    <a:pt x="1278255" y="280987"/>
                    <a:pt x="1270635" y="287655"/>
                  </a:cubicBezTo>
                  <a:lnTo>
                    <a:pt x="1255395" y="280035"/>
                  </a:lnTo>
                  <a:cubicBezTo>
                    <a:pt x="1257300" y="259080"/>
                    <a:pt x="1259205" y="237172"/>
                    <a:pt x="1262062" y="215265"/>
                  </a:cubicBezTo>
                  <a:cubicBezTo>
                    <a:pt x="1263967" y="193357"/>
                    <a:pt x="1265872" y="178117"/>
                    <a:pt x="1266825" y="169545"/>
                  </a:cubicBezTo>
                  <a:cubicBezTo>
                    <a:pt x="1266825" y="166687"/>
                    <a:pt x="1266825" y="163830"/>
                    <a:pt x="1266825" y="161925"/>
                  </a:cubicBezTo>
                  <a:cubicBezTo>
                    <a:pt x="1266825" y="160020"/>
                    <a:pt x="1265872" y="158115"/>
                    <a:pt x="1263967" y="155257"/>
                  </a:cubicBezTo>
                  <a:cubicBezTo>
                    <a:pt x="1263015" y="153352"/>
                    <a:pt x="1262062" y="152400"/>
                    <a:pt x="1260157" y="150495"/>
                  </a:cubicBezTo>
                  <a:cubicBezTo>
                    <a:pt x="1259205" y="149542"/>
                    <a:pt x="1257300" y="148590"/>
                    <a:pt x="1255395" y="146685"/>
                  </a:cubicBezTo>
                  <a:close/>
                  <a:moveTo>
                    <a:pt x="1105853" y="95250"/>
                  </a:moveTo>
                  <a:lnTo>
                    <a:pt x="1171575" y="112395"/>
                  </a:lnTo>
                  <a:lnTo>
                    <a:pt x="1169670" y="119062"/>
                  </a:lnTo>
                  <a:cubicBezTo>
                    <a:pt x="1167765" y="119062"/>
                    <a:pt x="1165860" y="118110"/>
                    <a:pt x="1163003" y="118110"/>
                  </a:cubicBezTo>
                  <a:cubicBezTo>
                    <a:pt x="1160145" y="118110"/>
                    <a:pt x="1158240" y="118110"/>
                    <a:pt x="1156335" y="118110"/>
                  </a:cubicBezTo>
                  <a:cubicBezTo>
                    <a:pt x="1154430" y="118110"/>
                    <a:pt x="1152525" y="119062"/>
                    <a:pt x="1151573" y="120015"/>
                  </a:cubicBezTo>
                  <a:cubicBezTo>
                    <a:pt x="1150620" y="120967"/>
                    <a:pt x="1149668" y="122872"/>
                    <a:pt x="1148715" y="124777"/>
                  </a:cubicBezTo>
                  <a:lnTo>
                    <a:pt x="1126808" y="208597"/>
                  </a:lnTo>
                  <a:cubicBezTo>
                    <a:pt x="1125855" y="210502"/>
                    <a:pt x="1125855" y="212407"/>
                    <a:pt x="1126808" y="214312"/>
                  </a:cubicBezTo>
                  <a:cubicBezTo>
                    <a:pt x="1126808" y="216217"/>
                    <a:pt x="1128713" y="217170"/>
                    <a:pt x="1130618" y="219075"/>
                  </a:cubicBezTo>
                  <a:cubicBezTo>
                    <a:pt x="1131570" y="220027"/>
                    <a:pt x="1133475" y="220980"/>
                    <a:pt x="1136333" y="221932"/>
                  </a:cubicBezTo>
                  <a:cubicBezTo>
                    <a:pt x="1139190" y="222885"/>
                    <a:pt x="1141095" y="223837"/>
                    <a:pt x="1143000" y="224790"/>
                  </a:cubicBezTo>
                  <a:lnTo>
                    <a:pt x="1141095" y="230505"/>
                  </a:lnTo>
                  <a:lnTo>
                    <a:pt x="1075373" y="213360"/>
                  </a:lnTo>
                  <a:lnTo>
                    <a:pt x="1077278" y="206692"/>
                  </a:lnTo>
                  <a:cubicBezTo>
                    <a:pt x="1079183" y="206692"/>
                    <a:pt x="1081088" y="207645"/>
                    <a:pt x="1083945" y="207645"/>
                  </a:cubicBezTo>
                  <a:cubicBezTo>
                    <a:pt x="1086803" y="208597"/>
                    <a:pt x="1088708" y="208597"/>
                    <a:pt x="1090613" y="208597"/>
                  </a:cubicBezTo>
                  <a:cubicBezTo>
                    <a:pt x="1092518" y="208597"/>
                    <a:pt x="1094423" y="207645"/>
                    <a:pt x="1095375" y="206692"/>
                  </a:cubicBezTo>
                  <a:cubicBezTo>
                    <a:pt x="1096328" y="205740"/>
                    <a:pt x="1097280" y="203835"/>
                    <a:pt x="1098233" y="201930"/>
                  </a:cubicBezTo>
                  <a:lnTo>
                    <a:pt x="1120140" y="118110"/>
                  </a:lnTo>
                  <a:cubicBezTo>
                    <a:pt x="1120140" y="116205"/>
                    <a:pt x="1121093" y="114300"/>
                    <a:pt x="1120140" y="112395"/>
                  </a:cubicBezTo>
                  <a:cubicBezTo>
                    <a:pt x="1120140" y="110490"/>
                    <a:pt x="1118235" y="109537"/>
                    <a:pt x="1116330" y="107632"/>
                  </a:cubicBezTo>
                  <a:cubicBezTo>
                    <a:pt x="1115378" y="106680"/>
                    <a:pt x="1113473" y="105727"/>
                    <a:pt x="1110615" y="104775"/>
                  </a:cubicBezTo>
                  <a:cubicBezTo>
                    <a:pt x="1107758" y="103822"/>
                    <a:pt x="1105853" y="102870"/>
                    <a:pt x="1103948" y="101917"/>
                  </a:cubicBezTo>
                  <a:close/>
                  <a:moveTo>
                    <a:pt x="777240" y="88583"/>
                  </a:moveTo>
                  <a:lnTo>
                    <a:pt x="779145" y="93345"/>
                  </a:lnTo>
                  <a:cubicBezTo>
                    <a:pt x="777240" y="94298"/>
                    <a:pt x="775335" y="95250"/>
                    <a:pt x="772477" y="96203"/>
                  </a:cubicBezTo>
                  <a:cubicBezTo>
                    <a:pt x="769620" y="97155"/>
                    <a:pt x="767715" y="99060"/>
                    <a:pt x="765810" y="100965"/>
                  </a:cubicBezTo>
                  <a:cubicBezTo>
                    <a:pt x="763905" y="102870"/>
                    <a:pt x="762952" y="105728"/>
                    <a:pt x="762952" y="109538"/>
                  </a:cubicBezTo>
                  <a:cubicBezTo>
                    <a:pt x="762952" y="113348"/>
                    <a:pt x="763905" y="119063"/>
                    <a:pt x="765810" y="125730"/>
                  </a:cubicBezTo>
                  <a:lnTo>
                    <a:pt x="777240" y="169545"/>
                  </a:lnTo>
                  <a:cubicBezTo>
                    <a:pt x="781050" y="182880"/>
                    <a:pt x="779145" y="194310"/>
                    <a:pt x="772477" y="203835"/>
                  </a:cubicBezTo>
                  <a:cubicBezTo>
                    <a:pt x="765810" y="214313"/>
                    <a:pt x="755332" y="220980"/>
                    <a:pt x="741045" y="224790"/>
                  </a:cubicBezTo>
                  <a:cubicBezTo>
                    <a:pt x="723900" y="229553"/>
                    <a:pt x="710565" y="228600"/>
                    <a:pt x="699135" y="223838"/>
                  </a:cubicBezTo>
                  <a:cubicBezTo>
                    <a:pt x="687705" y="219075"/>
                    <a:pt x="680085" y="209550"/>
                    <a:pt x="677227" y="196215"/>
                  </a:cubicBezTo>
                  <a:lnTo>
                    <a:pt x="661035" y="136208"/>
                  </a:lnTo>
                  <a:cubicBezTo>
                    <a:pt x="661035" y="134303"/>
                    <a:pt x="660082" y="132398"/>
                    <a:pt x="658177" y="131445"/>
                  </a:cubicBezTo>
                  <a:cubicBezTo>
                    <a:pt x="657225" y="130493"/>
                    <a:pt x="655320" y="129540"/>
                    <a:pt x="653415" y="128588"/>
                  </a:cubicBezTo>
                  <a:cubicBezTo>
                    <a:pt x="651510" y="128588"/>
                    <a:pt x="649605" y="128588"/>
                    <a:pt x="647700" y="128588"/>
                  </a:cubicBezTo>
                  <a:cubicBezTo>
                    <a:pt x="645795" y="128588"/>
                    <a:pt x="643890" y="128588"/>
                    <a:pt x="641985" y="129540"/>
                  </a:cubicBezTo>
                  <a:lnTo>
                    <a:pt x="640080" y="123825"/>
                  </a:lnTo>
                  <a:lnTo>
                    <a:pt x="701992" y="107633"/>
                  </a:lnTo>
                  <a:lnTo>
                    <a:pt x="703897" y="114300"/>
                  </a:lnTo>
                  <a:cubicBezTo>
                    <a:pt x="701992" y="115253"/>
                    <a:pt x="700087" y="115253"/>
                    <a:pt x="699135" y="116205"/>
                  </a:cubicBezTo>
                  <a:cubicBezTo>
                    <a:pt x="697230" y="117158"/>
                    <a:pt x="695325" y="118110"/>
                    <a:pt x="694372" y="119063"/>
                  </a:cubicBezTo>
                  <a:cubicBezTo>
                    <a:pt x="692467" y="120015"/>
                    <a:pt x="691515" y="121920"/>
                    <a:pt x="690562" y="123825"/>
                  </a:cubicBezTo>
                  <a:cubicBezTo>
                    <a:pt x="690562" y="125730"/>
                    <a:pt x="690562" y="127635"/>
                    <a:pt x="690562" y="129540"/>
                  </a:cubicBezTo>
                  <a:lnTo>
                    <a:pt x="706755" y="188595"/>
                  </a:lnTo>
                  <a:cubicBezTo>
                    <a:pt x="709612" y="200025"/>
                    <a:pt x="714375" y="208598"/>
                    <a:pt x="721042" y="212408"/>
                  </a:cubicBezTo>
                  <a:cubicBezTo>
                    <a:pt x="727710" y="216218"/>
                    <a:pt x="736282" y="217170"/>
                    <a:pt x="745807" y="214313"/>
                  </a:cubicBezTo>
                  <a:cubicBezTo>
                    <a:pt x="755332" y="211455"/>
                    <a:pt x="762000" y="206693"/>
                    <a:pt x="765810" y="199073"/>
                  </a:cubicBezTo>
                  <a:cubicBezTo>
                    <a:pt x="769620" y="191453"/>
                    <a:pt x="770572" y="181928"/>
                    <a:pt x="766762" y="171450"/>
                  </a:cubicBezTo>
                  <a:lnTo>
                    <a:pt x="756285" y="131445"/>
                  </a:lnTo>
                  <a:cubicBezTo>
                    <a:pt x="754380" y="124778"/>
                    <a:pt x="752475" y="119063"/>
                    <a:pt x="750570" y="116205"/>
                  </a:cubicBezTo>
                  <a:cubicBezTo>
                    <a:pt x="748665" y="113348"/>
                    <a:pt x="746760" y="110490"/>
                    <a:pt x="743902" y="109538"/>
                  </a:cubicBezTo>
                  <a:cubicBezTo>
                    <a:pt x="741997" y="108585"/>
                    <a:pt x="739140" y="108585"/>
                    <a:pt x="735330" y="108585"/>
                  </a:cubicBezTo>
                  <a:cubicBezTo>
                    <a:pt x="731520" y="108585"/>
                    <a:pt x="728662" y="108585"/>
                    <a:pt x="727710" y="108585"/>
                  </a:cubicBezTo>
                  <a:lnTo>
                    <a:pt x="725805" y="101918"/>
                  </a:lnTo>
                  <a:close/>
                  <a:moveTo>
                    <a:pt x="867728" y="76200"/>
                  </a:moveTo>
                  <a:lnTo>
                    <a:pt x="913448" y="77152"/>
                  </a:lnTo>
                  <a:lnTo>
                    <a:pt x="979170" y="160972"/>
                  </a:lnTo>
                  <a:lnTo>
                    <a:pt x="980123" y="114300"/>
                  </a:lnTo>
                  <a:cubicBezTo>
                    <a:pt x="980123" y="106680"/>
                    <a:pt x="980123" y="101917"/>
                    <a:pt x="979170" y="98107"/>
                  </a:cubicBezTo>
                  <a:cubicBezTo>
                    <a:pt x="978218" y="94297"/>
                    <a:pt x="976313" y="91440"/>
                    <a:pt x="974408" y="90487"/>
                  </a:cubicBezTo>
                  <a:cubicBezTo>
                    <a:pt x="972503" y="89535"/>
                    <a:pt x="970598" y="87630"/>
                    <a:pt x="966788" y="86677"/>
                  </a:cubicBezTo>
                  <a:cubicBezTo>
                    <a:pt x="963930" y="85725"/>
                    <a:pt x="961073" y="84772"/>
                    <a:pt x="959168" y="84772"/>
                  </a:cubicBezTo>
                  <a:lnTo>
                    <a:pt x="959168" y="78105"/>
                  </a:lnTo>
                  <a:lnTo>
                    <a:pt x="1011555" y="79057"/>
                  </a:lnTo>
                  <a:lnTo>
                    <a:pt x="1009650" y="84772"/>
                  </a:lnTo>
                  <a:cubicBezTo>
                    <a:pt x="1007745" y="84772"/>
                    <a:pt x="1005840" y="84772"/>
                    <a:pt x="1002983" y="85725"/>
                  </a:cubicBezTo>
                  <a:cubicBezTo>
                    <a:pt x="1000125" y="85725"/>
                    <a:pt x="997268" y="87630"/>
                    <a:pt x="995363" y="88582"/>
                  </a:cubicBezTo>
                  <a:cubicBezTo>
                    <a:pt x="993458" y="90487"/>
                    <a:pt x="991553" y="92392"/>
                    <a:pt x="990600" y="96202"/>
                  </a:cubicBezTo>
                  <a:cubicBezTo>
                    <a:pt x="989648" y="100012"/>
                    <a:pt x="988695" y="105727"/>
                    <a:pt x="988695" y="112395"/>
                  </a:cubicBezTo>
                  <a:lnTo>
                    <a:pt x="987743" y="200025"/>
                  </a:lnTo>
                  <a:lnTo>
                    <a:pt x="972503" y="200025"/>
                  </a:lnTo>
                  <a:lnTo>
                    <a:pt x="898208" y="104775"/>
                  </a:lnTo>
                  <a:lnTo>
                    <a:pt x="897255" y="161925"/>
                  </a:lnTo>
                  <a:cubicBezTo>
                    <a:pt x="897255" y="168592"/>
                    <a:pt x="897255" y="174307"/>
                    <a:pt x="898208" y="178117"/>
                  </a:cubicBezTo>
                  <a:cubicBezTo>
                    <a:pt x="899160" y="181927"/>
                    <a:pt x="901065" y="184785"/>
                    <a:pt x="902970" y="186690"/>
                  </a:cubicBezTo>
                  <a:cubicBezTo>
                    <a:pt x="904875" y="187642"/>
                    <a:pt x="906780" y="189547"/>
                    <a:pt x="910590" y="190500"/>
                  </a:cubicBezTo>
                  <a:cubicBezTo>
                    <a:pt x="913448" y="191452"/>
                    <a:pt x="916305" y="192405"/>
                    <a:pt x="918210" y="192405"/>
                  </a:cubicBezTo>
                  <a:lnTo>
                    <a:pt x="918210" y="199072"/>
                  </a:lnTo>
                  <a:lnTo>
                    <a:pt x="865823" y="198120"/>
                  </a:lnTo>
                  <a:lnTo>
                    <a:pt x="865823" y="191452"/>
                  </a:lnTo>
                  <a:cubicBezTo>
                    <a:pt x="867728" y="191452"/>
                    <a:pt x="870585" y="190500"/>
                    <a:pt x="873443" y="190500"/>
                  </a:cubicBezTo>
                  <a:cubicBezTo>
                    <a:pt x="876300" y="189547"/>
                    <a:pt x="879158" y="188595"/>
                    <a:pt x="881063" y="187642"/>
                  </a:cubicBezTo>
                  <a:cubicBezTo>
                    <a:pt x="882968" y="185737"/>
                    <a:pt x="884873" y="183832"/>
                    <a:pt x="885825" y="180022"/>
                  </a:cubicBezTo>
                  <a:cubicBezTo>
                    <a:pt x="886778" y="177165"/>
                    <a:pt x="886778" y="171450"/>
                    <a:pt x="886778" y="162877"/>
                  </a:cubicBezTo>
                  <a:lnTo>
                    <a:pt x="887730" y="104775"/>
                  </a:lnTo>
                  <a:cubicBezTo>
                    <a:pt x="887730" y="101917"/>
                    <a:pt x="887730" y="99060"/>
                    <a:pt x="886778" y="96202"/>
                  </a:cubicBezTo>
                  <a:cubicBezTo>
                    <a:pt x="885825" y="93345"/>
                    <a:pt x="884873" y="91440"/>
                    <a:pt x="882968" y="89535"/>
                  </a:cubicBezTo>
                  <a:cubicBezTo>
                    <a:pt x="881063" y="87630"/>
                    <a:pt x="879158" y="85725"/>
                    <a:pt x="876300" y="84772"/>
                  </a:cubicBezTo>
                  <a:cubicBezTo>
                    <a:pt x="873443" y="83820"/>
                    <a:pt x="870585" y="82867"/>
                    <a:pt x="867728" y="81915"/>
                  </a:cubicBezTo>
                  <a:close/>
                  <a:moveTo>
                    <a:pt x="925830" y="29527"/>
                  </a:moveTo>
                  <a:cubicBezTo>
                    <a:pt x="804862" y="29527"/>
                    <a:pt x="687705" y="53340"/>
                    <a:pt x="577215" y="100012"/>
                  </a:cubicBezTo>
                  <a:cubicBezTo>
                    <a:pt x="470535" y="145732"/>
                    <a:pt x="374332" y="210502"/>
                    <a:pt x="292417" y="292417"/>
                  </a:cubicBezTo>
                  <a:cubicBezTo>
                    <a:pt x="210502" y="375285"/>
                    <a:pt x="145732" y="470535"/>
                    <a:pt x="100965" y="577215"/>
                  </a:cubicBezTo>
                  <a:cubicBezTo>
                    <a:pt x="54292" y="687705"/>
                    <a:pt x="30480" y="804862"/>
                    <a:pt x="30480" y="925830"/>
                  </a:cubicBezTo>
                  <a:cubicBezTo>
                    <a:pt x="30480" y="1046797"/>
                    <a:pt x="54292" y="1163955"/>
                    <a:pt x="100965" y="1274445"/>
                  </a:cubicBezTo>
                  <a:cubicBezTo>
                    <a:pt x="145732" y="1381125"/>
                    <a:pt x="210502" y="1477327"/>
                    <a:pt x="292417" y="1559242"/>
                  </a:cubicBezTo>
                  <a:cubicBezTo>
                    <a:pt x="375285" y="1641157"/>
                    <a:pt x="470535" y="1705927"/>
                    <a:pt x="577215" y="1750695"/>
                  </a:cubicBezTo>
                  <a:cubicBezTo>
                    <a:pt x="687705" y="1797367"/>
                    <a:pt x="804862" y="1821180"/>
                    <a:pt x="925830" y="1821180"/>
                  </a:cubicBezTo>
                  <a:cubicBezTo>
                    <a:pt x="1046797" y="1821180"/>
                    <a:pt x="1163955" y="1797367"/>
                    <a:pt x="1274445" y="1750695"/>
                  </a:cubicBezTo>
                  <a:cubicBezTo>
                    <a:pt x="1381125" y="1705927"/>
                    <a:pt x="1477327" y="1641157"/>
                    <a:pt x="1559242" y="1559242"/>
                  </a:cubicBezTo>
                  <a:cubicBezTo>
                    <a:pt x="1641157" y="1476375"/>
                    <a:pt x="1705927" y="1381125"/>
                    <a:pt x="1750695" y="1274445"/>
                  </a:cubicBezTo>
                  <a:cubicBezTo>
                    <a:pt x="1797367" y="1163955"/>
                    <a:pt x="1821180" y="1046797"/>
                    <a:pt x="1821180" y="925830"/>
                  </a:cubicBezTo>
                  <a:cubicBezTo>
                    <a:pt x="1821180" y="804862"/>
                    <a:pt x="1797367" y="687705"/>
                    <a:pt x="1750695" y="577215"/>
                  </a:cubicBezTo>
                  <a:cubicBezTo>
                    <a:pt x="1705927" y="470535"/>
                    <a:pt x="1641157" y="374332"/>
                    <a:pt x="1559242" y="292417"/>
                  </a:cubicBezTo>
                  <a:cubicBezTo>
                    <a:pt x="1476375" y="209550"/>
                    <a:pt x="1381125" y="144780"/>
                    <a:pt x="1274445" y="100012"/>
                  </a:cubicBezTo>
                  <a:cubicBezTo>
                    <a:pt x="1163955" y="53340"/>
                    <a:pt x="1046797" y="29527"/>
                    <a:pt x="925830" y="29527"/>
                  </a:cubicBezTo>
                  <a:close/>
                  <a:moveTo>
                    <a:pt x="925830" y="0"/>
                  </a:moveTo>
                  <a:cubicBezTo>
                    <a:pt x="1050607" y="0"/>
                    <a:pt x="1171575" y="24765"/>
                    <a:pt x="1285875" y="72390"/>
                  </a:cubicBezTo>
                  <a:cubicBezTo>
                    <a:pt x="1396365" y="119062"/>
                    <a:pt x="1495425" y="185737"/>
                    <a:pt x="1579245" y="271462"/>
                  </a:cubicBezTo>
                  <a:cubicBezTo>
                    <a:pt x="1664017" y="356235"/>
                    <a:pt x="1730692" y="455295"/>
                    <a:pt x="1777365" y="565785"/>
                  </a:cubicBezTo>
                  <a:cubicBezTo>
                    <a:pt x="1824990" y="680085"/>
                    <a:pt x="1849755" y="801052"/>
                    <a:pt x="1849755" y="925830"/>
                  </a:cubicBezTo>
                  <a:cubicBezTo>
                    <a:pt x="1849755" y="1050607"/>
                    <a:pt x="1825942" y="1171575"/>
                    <a:pt x="1777365" y="1285875"/>
                  </a:cubicBezTo>
                  <a:cubicBezTo>
                    <a:pt x="1730692" y="1396365"/>
                    <a:pt x="1664017" y="1495425"/>
                    <a:pt x="1579245" y="1580197"/>
                  </a:cubicBezTo>
                  <a:cubicBezTo>
                    <a:pt x="1494472" y="1664970"/>
                    <a:pt x="1395412" y="1731645"/>
                    <a:pt x="1284922" y="1778317"/>
                  </a:cubicBezTo>
                  <a:cubicBezTo>
                    <a:pt x="1171575" y="1825942"/>
                    <a:pt x="1049655" y="1850707"/>
                    <a:pt x="924877" y="1850707"/>
                  </a:cubicBezTo>
                  <a:cubicBezTo>
                    <a:pt x="800100" y="1850707"/>
                    <a:pt x="679132" y="1826895"/>
                    <a:pt x="564832" y="1778317"/>
                  </a:cubicBezTo>
                  <a:cubicBezTo>
                    <a:pt x="454342" y="1731645"/>
                    <a:pt x="355282" y="1664970"/>
                    <a:pt x="270510" y="1580197"/>
                  </a:cubicBezTo>
                  <a:cubicBezTo>
                    <a:pt x="185737" y="1495425"/>
                    <a:pt x="119062" y="1396365"/>
                    <a:pt x="72390" y="1285875"/>
                  </a:cubicBezTo>
                  <a:cubicBezTo>
                    <a:pt x="24765" y="1171575"/>
                    <a:pt x="0" y="1050607"/>
                    <a:pt x="0" y="925830"/>
                  </a:cubicBezTo>
                  <a:cubicBezTo>
                    <a:pt x="0" y="801052"/>
                    <a:pt x="24765" y="679132"/>
                    <a:pt x="73342" y="564832"/>
                  </a:cubicBezTo>
                  <a:cubicBezTo>
                    <a:pt x="120015" y="454342"/>
                    <a:pt x="186690" y="355282"/>
                    <a:pt x="271462" y="270510"/>
                  </a:cubicBezTo>
                  <a:cubicBezTo>
                    <a:pt x="356235" y="185737"/>
                    <a:pt x="455295" y="119062"/>
                    <a:pt x="565785" y="72390"/>
                  </a:cubicBezTo>
                  <a:cubicBezTo>
                    <a:pt x="679132" y="24765"/>
                    <a:pt x="801052" y="0"/>
                    <a:pt x="92583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1" name="ïŝľîde">
              <a:extLst>
                <a:ext uri="{FF2B5EF4-FFF2-40B4-BE49-F238E27FC236}">
                  <a16:creationId xmlns:a16="http://schemas.microsoft.com/office/drawing/2014/main" id="{238A5B0C-00CB-A648-A7B4-2C6F9920CDD5}"/>
                </a:ext>
              </a:extLst>
            </p:cNvPr>
            <p:cNvSpPr/>
            <p:nvPr/>
          </p:nvSpPr>
          <p:spPr>
            <a:xfrm>
              <a:off x="5033961" y="3989070"/>
              <a:ext cx="4351972" cy="310515"/>
            </a:xfrm>
            <a:custGeom>
              <a:avLst/>
              <a:gdLst>
                <a:gd name="connsiteX0" fmla="*/ 3189922 w 4351972"/>
                <a:gd name="connsiteY0" fmla="*/ 24765 h 310515"/>
                <a:gd name="connsiteX1" fmla="*/ 3189922 w 4351972"/>
                <a:gd name="connsiteY1" fmla="*/ 151448 h 310515"/>
                <a:gd name="connsiteX2" fmla="*/ 3217545 w 4351972"/>
                <a:gd name="connsiteY2" fmla="*/ 151448 h 310515"/>
                <a:gd name="connsiteX3" fmla="*/ 3266122 w 4351972"/>
                <a:gd name="connsiteY3" fmla="*/ 133350 h 310515"/>
                <a:gd name="connsiteX4" fmla="*/ 3284220 w 4351972"/>
                <a:gd name="connsiteY4" fmla="*/ 82868 h 310515"/>
                <a:gd name="connsiteX5" fmla="*/ 3268980 w 4351972"/>
                <a:gd name="connsiteY5" fmla="*/ 40005 h 310515"/>
                <a:gd name="connsiteX6" fmla="*/ 3225164 w 4351972"/>
                <a:gd name="connsiteY6" fmla="*/ 24765 h 310515"/>
                <a:gd name="connsiteX7" fmla="*/ 83820 w 4351972"/>
                <a:gd name="connsiteY7" fmla="*/ 24765 h 310515"/>
                <a:gd name="connsiteX8" fmla="*/ 83820 w 4351972"/>
                <a:gd name="connsiteY8" fmla="*/ 155258 h 310515"/>
                <a:gd name="connsiteX9" fmla="*/ 104775 w 4351972"/>
                <a:gd name="connsiteY9" fmla="*/ 155258 h 310515"/>
                <a:gd name="connsiteX10" fmla="*/ 140970 w 4351972"/>
                <a:gd name="connsiteY10" fmla="*/ 148590 h 310515"/>
                <a:gd name="connsiteX11" fmla="*/ 162877 w 4351972"/>
                <a:gd name="connsiteY11" fmla="*/ 130493 h 310515"/>
                <a:gd name="connsiteX12" fmla="*/ 172402 w 4351972"/>
                <a:gd name="connsiteY12" fmla="*/ 109538 h 310515"/>
                <a:gd name="connsiteX13" fmla="*/ 174307 w 4351972"/>
                <a:gd name="connsiteY13" fmla="*/ 90488 h 310515"/>
                <a:gd name="connsiteX14" fmla="*/ 171450 w 4351972"/>
                <a:gd name="connsiteY14" fmla="*/ 66675 h 310515"/>
                <a:gd name="connsiteX15" fmla="*/ 161925 w 4351972"/>
                <a:gd name="connsiteY15" fmla="*/ 45720 h 310515"/>
                <a:gd name="connsiteX16" fmla="*/ 142875 w 4351972"/>
                <a:gd name="connsiteY16" fmla="*/ 30480 h 310515"/>
                <a:gd name="connsiteX17" fmla="*/ 113347 w 4351972"/>
                <a:gd name="connsiteY17" fmla="*/ 24765 h 310515"/>
                <a:gd name="connsiteX18" fmla="*/ 4067175 w 4351972"/>
                <a:gd name="connsiteY18" fmla="*/ 7620 h 310515"/>
                <a:gd name="connsiteX19" fmla="*/ 4192905 w 4351972"/>
                <a:gd name="connsiteY19" fmla="*/ 7620 h 310515"/>
                <a:gd name="connsiteX20" fmla="*/ 4192905 w 4351972"/>
                <a:gd name="connsiteY20" fmla="*/ 22860 h 310515"/>
                <a:gd name="connsiteX21" fmla="*/ 4163377 w 4351972"/>
                <a:gd name="connsiteY21" fmla="*/ 25717 h 310515"/>
                <a:gd name="connsiteX22" fmla="*/ 4154805 w 4351972"/>
                <a:gd name="connsiteY22" fmla="*/ 32385 h 310515"/>
                <a:gd name="connsiteX23" fmla="*/ 4155757 w 4351972"/>
                <a:gd name="connsiteY23" fmla="*/ 37147 h 310515"/>
                <a:gd name="connsiteX24" fmla="*/ 4159567 w 4351972"/>
                <a:gd name="connsiteY24" fmla="*/ 44767 h 310515"/>
                <a:gd name="connsiteX25" fmla="*/ 4166235 w 4351972"/>
                <a:gd name="connsiteY25" fmla="*/ 57150 h 310515"/>
                <a:gd name="connsiteX26" fmla="*/ 4172902 w 4351972"/>
                <a:gd name="connsiteY26" fmla="*/ 70485 h 310515"/>
                <a:gd name="connsiteX27" fmla="*/ 4192905 w 4351972"/>
                <a:gd name="connsiteY27" fmla="*/ 107632 h 310515"/>
                <a:gd name="connsiteX28" fmla="*/ 4219575 w 4351972"/>
                <a:gd name="connsiteY28" fmla="*/ 155257 h 310515"/>
                <a:gd name="connsiteX29" fmla="*/ 4270057 w 4351972"/>
                <a:gd name="connsiteY29" fmla="*/ 73342 h 310515"/>
                <a:gd name="connsiteX30" fmla="*/ 4287202 w 4351972"/>
                <a:gd name="connsiteY30" fmla="*/ 38100 h 310515"/>
                <a:gd name="connsiteX31" fmla="*/ 4283392 w 4351972"/>
                <a:gd name="connsiteY31" fmla="*/ 30480 h 310515"/>
                <a:gd name="connsiteX32" fmla="*/ 4273867 w 4351972"/>
                <a:gd name="connsiteY32" fmla="*/ 25717 h 310515"/>
                <a:gd name="connsiteX33" fmla="*/ 4260532 w 4351972"/>
                <a:gd name="connsiteY33" fmla="*/ 23812 h 310515"/>
                <a:gd name="connsiteX34" fmla="*/ 4247197 w 4351972"/>
                <a:gd name="connsiteY34" fmla="*/ 22860 h 310515"/>
                <a:gd name="connsiteX35" fmla="*/ 4247197 w 4351972"/>
                <a:gd name="connsiteY35" fmla="*/ 7620 h 310515"/>
                <a:gd name="connsiteX36" fmla="*/ 4350067 w 4351972"/>
                <a:gd name="connsiteY36" fmla="*/ 7620 h 310515"/>
                <a:gd name="connsiteX37" fmla="*/ 4350067 w 4351972"/>
                <a:gd name="connsiteY37" fmla="*/ 22860 h 310515"/>
                <a:gd name="connsiteX38" fmla="*/ 4351972 w 4351972"/>
                <a:gd name="connsiteY38" fmla="*/ 22860 h 310515"/>
                <a:gd name="connsiteX39" fmla="*/ 4340542 w 4351972"/>
                <a:gd name="connsiteY39" fmla="*/ 25717 h 310515"/>
                <a:gd name="connsiteX40" fmla="*/ 4329112 w 4351972"/>
                <a:gd name="connsiteY40" fmla="*/ 30480 h 310515"/>
                <a:gd name="connsiteX41" fmla="*/ 4317682 w 4351972"/>
                <a:gd name="connsiteY41" fmla="*/ 38100 h 310515"/>
                <a:gd name="connsiteX42" fmla="*/ 4306252 w 4351972"/>
                <a:gd name="connsiteY42" fmla="*/ 52387 h 310515"/>
                <a:gd name="connsiteX43" fmla="*/ 4276725 w 4351972"/>
                <a:gd name="connsiteY43" fmla="*/ 99060 h 310515"/>
                <a:gd name="connsiteX44" fmla="*/ 4242435 w 4351972"/>
                <a:gd name="connsiteY44" fmla="*/ 159067 h 310515"/>
                <a:gd name="connsiteX45" fmla="*/ 4231957 w 4351972"/>
                <a:gd name="connsiteY45" fmla="*/ 180022 h 310515"/>
                <a:gd name="connsiteX46" fmla="*/ 4229100 w 4351972"/>
                <a:gd name="connsiteY46" fmla="*/ 203835 h 310515"/>
                <a:gd name="connsiteX47" fmla="*/ 4229100 w 4351972"/>
                <a:gd name="connsiteY47" fmla="*/ 260032 h 310515"/>
                <a:gd name="connsiteX48" fmla="*/ 4231957 w 4351972"/>
                <a:gd name="connsiteY48" fmla="*/ 273367 h 310515"/>
                <a:gd name="connsiteX49" fmla="*/ 4242435 w 4351972"/>
                <a:gd name="connsiteY49" fmla="*/ 281940 h 310515"/>
                <a:gd name="connsiteX50" fmla="*/ 4257675 w 4351972"/>
                <a:gd name="connsiteY50" fmla="*/ 285750 h 310515"/>
                <a:gd name="connsiteX51" fmla="*/ 4275772 w 4351972"/>
                <a:gd name="connsiteY51" fmla="*/ 288607 h 310515"/>
                <a:gd name="connsiteX52" fmla="*/ 4275772 w 4351972"/>
                <a:gd name="connsiteY52" fmla="*/ 303847 h 310515"/>
                <a:gd name="connsiteX53" fmla="*/ 4137660 w 4351972"/>
                <a:gd name="connsiteY53" fmla="*/ 303847 h 310515"/>
                <a:gd name="connsiteX54" fmla="*/ 4137660 w 4351972"/>
                <a:gd name="connsiteY54" fmla="*/ 288607 h 310515"/>
                <a:gd name="connsiteX55" fmla="*/ 4154805 w 4351972"/>
                <a:gd name="connsiteY55" fmla="*/ 286702 h 310515"/>
                <a:gd name="connsiteX56" fmla="*/ 4170997 w 4351972"/>
                <a:gd name="connsiteY56" fmla="*/ 283845 h 310515"/>
                <a:gd name="connsiteX57" fmla="*/ 4181475 w 4351972"/>
                <a:gd name="connsiteY57" fmla="*/ 275272 h 310515"/>
                <a:gd name="connsiteX58" fmla="*/ 4184332 w 4351972"/>
                <a:gd name="connsiteY58" fmla="*/ 261937 h 310515"/>
                <a:gd name="connsiteX59" fmla="*/ 4184332 w 4351972"/>
                <a:gd name="connsiteY59" fmla="*/ 190500 h 310515"/>
                <a:gd name="connsiteX60" fmla="*/ 4180522 w 4351972"/>
                <a:gd name="connsiteY60" fmla="*/ 178117 h 310515"/>
                <a:gd name="connsiteX61" fmla="*/ 4170997 w 4351972"/>
                <a:gd name="connsiteY61" fmla="*/ 158115 h 310515"/>
                <a:gd name="connsiteX62" fmla="*/ 4143375 w 4351972"/>
                <a:gd name="connsiteY62" fmla="*/ 105727 h 310515"/>
                <a:gd name="connsiteX63" fmla="*/ 4116705 w 4351972"/>
                <a:gd name="connsiteY63" fmla="*/ 58102 h 310515"/>
                <a:gd name="connsiteX64" fmla="*/ 4104322 w 4351972"/>
                <a:gd name="connsiteY64" fmla="*/ 40005 h 310515"/>
                <a:gd name="connsiteX65" fmla="*/ 4091940 w 4351972"/>
                <a:gd name="connsiteY65" fmla="*/ 29527 h 310515"/>
                <a:gd name="connsiteX66" fmla="*/ 4079557 w 4351972"/>
                <a:gd name="connsiteY66" fmla="*/ 24765 h 310515"/>
                <a:gd name="connsiteX67" fmla="*/ 4067175 w 4351972"/>
                <a:gd name="connsiteY67" fmla="*/ 22860 h 310515"/>
                <a:gd name="connsiteX68" fmla="*/ 3791903 w 4351972"/>
                <a:gd name="connsiteY68" fmla="*/ 7620 h 310515"/>
                <a:gd name="connsiteX69" fmla="*/ 4050031 w 4351972"/>
                <a:gd name="connsiteY69" fmla="*/ 7620 h 310515"/>
                <a:gd name="connsiteX70" fmla="*/ 4050031 w 4351972"/>
                <a:gd name="connsiteY70" fmla="*/ 87630 h 310515"/>
                <a:gd name="connsiteX71" fmla="*/ 4035743 w 4351972"/>
                <a:gd name="connsiteY71" fmla="*/ 87630 h 310515"/>
                <a:gd name="connsiteX72" fmla="*/ 4029075 w 4351972"/>
                <a:gd name="connsiteY72" fmla="*/ 69532 h 310515"/>
                <a:gd name="connsiteX73" fmla="*/ 4017645 w 4351972"/>
                <a:gd name="connsiteY73" fmla="*/ 50482 h 310515"/>
                <a:gd name="connsiteX74" fmla="*/ 4004311 w 4351972"/>
                <a:gd name="connsiteY74" fmla="*/ 33337 h 310515"/>
                <a:gd name="connsiteX75" fmla="*/ 3990023 w 4351972"/>
                <a:gd name="connsiteY75" fmla="*/ 24765 h 310515"/>
                <a:gd name="connsiteX76" fmla="*/ 3973831 w 4351972"/>
                <a:gd name="connsiteY76" fmla="*/ 23812 h 310515"/>
                <a:gd name="connsiteX77" fmla="*/ 3955733 w 4351972"/>
                <a:gd name="connsiteY77" fmla="*/ 23812 h 310515"/>
                <a:gd name="connsiteX78" fmla="*/ 3943350 w 4351972"/>
                <a:gd name="connsiteY78" fmla="*/ 23812 h 310515"/>
                <a:gd name="connsiteX79" fmla="*/ 3943350 w 4351972"/>
                <a:gd name="connsiteY79" fmla="*/ 260032 h 310515"/>
                <a:gd name="connsiteX80" fmla="*/ 3946208 w 4351972"/>
                <a:gd name="connsiteY80" fmla="*/ 272415 h 310515"/>
                <a:gd name="connsiteX81" fmla="*/ 3956686 w 4351972"/>
                <a:gd name="connsiteY81" fmla="*/ 280987 h 310515"/>
                <a:gd name="connsiteX82" fmla="*/ 3971925 w 4351972"/>
                <a:gd name="connsiteY82" fmla="*/ 284797 h 310515"/>
                <a:gd name="connsiteX83" fmla="*/ 3990975 w 4351972"/>
                <a:gd name="connsiteY83" fmla="*/ 287655 h 310515"/>
                <a:gd name="connsiteX84" fmla="*/ 3990975 w 4351972"/>
                <a:gd name="connsiteY84" fmla="*/ 302895 h 310515"/>
                <a:gd name="connsiteX85" fmla="*/ 3851911 w 4351972"/>
                <a:gd name="connsiteY85" fmla="*/ 302895 h 310515"/>
                <a:gd name="connsiteX86" fmla="*/ 3851911 w 4351972"/>
                <a:gd name="connsiteY86" fmla="*/ 287655 h 310515"/>
                <a:gd name="connsiteX87" fmla="*/ 3870008 w 4351972"/>
                <a:gd name="connsiteY87" fmla="*/ 285750 h 310515"/>
                <a:gd name="connsiteX88" fmla="*/ 3886200 w 4351972"/>
                <a:gd name="connsiteY88" fmla="*/ 282892 h 310515"/>
                <a:gd name="connsiteX89" fmla="*/ 3896678 w 4351972"/>
                <a:gd name="connsiteY89" fmla="*/ 275272 h 310515"/>
                <a:gd name="connsiteX90" fmla="*/ 3899536 w 4351972"/>
                <a:gd name="connsiteY90" fmla="*/ 261937 h 310515"/>
                <a:gd name="connsiteX91" fmla="*/ 3899536 w 4351972"/>
                <a:gd name="connsiteY91" fmla="*/ 23812 h 310515"/>
                <a:gd name="connsiteX92" fmla="*/ 3887153 w 4351972"/>
                <a:gd name="connsiteY92" fmla="*/ 23812 h 310515"/>
                <a:gd name="connsiteX93" fmla="*/ 3870961 w 4351972"/>
                <a:gd name="connsiteY93" fmla="*/ 23812 h 310515"/>
                <a:gd name="connsiteX94" fmla="*/ 3852863 w 4351972"/>
                <a:gd name="connsiteY94" fmla="*/ 24765 h 310515"/>
                <a:gd name="connsiteX95" fmla="*/ 3838575 w 4351972"/>
                <a:gd name="connsiteY95" fmla="*/ 33337 h 310515"/>
                <a:gd name="connsiteX96" fmla="*/ 3825240 w 4351972"/>
                <a:gd name="connsiteY96" fmla="*/ 50482 h 310515"/>
                <a:gd name="connsiteX97" fmla="*/ 3813811 w 4351972"/>
                <a:gd name="connsiteY97" fmla="*/ 70485 h 310515"/>
                <a:gd name="connsiteX98" fmla="*/ 3807143 w 4351972"/>
                <a:gd name="connsiteY98" fmla="*/ 87630 h 310515"/>
                <a:gd name="connsiteX99" fmla="*/ 3791903 w 4351972"/>
                <a:gd name="connsiteY99" fmla="*/ 87630 h 310515"/>
                <a:gd name="connsiteX100" fmla="*/ 3107055 w 4351972"/>
                <a:gd name="connsiteY100" fmla="*/ 6668 h 310515"/>
                <a:gd name="connsiteX101" fmla="*/ 3243262 w 4351972"/>
                <a:gd name="connsiteY101" fmla="*/ 6668 h 310515"/>
                <a:gd name="connsiteX102" fmla="*/ 3278505 w 4351972"/>
                <a:gd name="connsiteY102" fmla="*/ 10478 h 310515"/>
                <a:gd name="connsiteX103" fmla="*/ 3308032 w 4351972"/>
                <a:gd name="connsiteY103" fmla="*/ 22860 h 310515"/>
                <a:gd name="connsiteX104" fmla="*/ 3328987 w 4351972"/>
                <a:gd name="connsiteY104" fmla="*/ 44768 h 310515"/>
                <a:gd name="connsiteX105" fmla="*/ 3336607 w 4351972"/>
                <a:gd name="connsiteY105" fmla="*/ 77153 h 310515"/>
                <a:gd name="connsiteX106" fmla="*/ 3330892 w 4351972"/>
                <a:gd name="connsiteY106" fmla="*/ 107633 h 310515"/>
                <a:gd name="connsiteX107" fmla="*/ 3315652 w 4351972"/>
                <a:gd name="connsiteY107" fmla="*/ 130493 h 310515"/>
                <a:gd name="connsiteX108" fmla="*/ 3292792 w 4351972"/>
                <a:gd name="connsiteY108" fmla="*/ 145733 h 310515"/>
                <a:gd name="connsiteX109" fmla="*/ 3263264 w 4351972"/>
                <a:gd name="connsiteY109" fmla="*/ 157163 h 310515"/>
                <a:gd name="connsiteX110" fmla="*/ 3299460 w 4351972"/>
                <a:gd name="connsiteY110" fmla="*/ 205740 h 310515"/>
                <a:gd name="connsiteX111" fmla="*/ 3334702 w 4351972"/>
                <a:gd name="connsiteY111" fmla="*/ 253365 h 310515"/>
                <a:gd name="connsiteX112" fmla="*/ 3350895 w 4351972"/>
                <a:gd name="connsiteY112" fmla="*/ 271463 h 310515"/>
                <a:gd name="connsiteX113" fmla="*/ 3365182 w 4351972"/>
                <a:gd name="connsiteY113" fmla="*/ 280988 h 310515"/>
                <a:gd name="connsiteX114" fmla="*/ 3378517 w 4351972"/>
                <a:gd name="connsiteY114" fmla="*/ 284798 h 310515"/>
                <a:gd name="connsiteX115" fmla="*/ 3391852 w 4351972"/>
                <a:gd name="connsiteY115" fmla="*/ 286703 h 310515"/>
                <a:gd name="connsiteX116" fmla="*/ 3391852 w 4351972"/>
                <a:gd name="connsiteY116" fmla="*/ 302895 h 310515"/>
                <a:gd name="connsiteX117" fmla="*/ 3313747 w 4351972"/>
                <a:gd name="connsiteY117" fmla="*/ 302895 h 310515"/>
                <a:gd name="connsiteX118" fmla="*/ 3266122 w 4351972"/>
                <a:gd name="connsiteY118" fmla="*/ 231458 h 310515"/>
                <a:gd name="connsiteX119" fmla="*/ 3220402 w 4351972"/>
                <a:gd name="connsiteY119" fmla="*/ 169545 h 310515"/>
                <a:gd name="connsiteX120" fmla="*/ 3189922 w 4351972"/>
                <a:gd name="connsiteY120" fmla="*/ 169545 h 310515"/>
                <a:gd name="connsiteX121" fmla="*/ 3189922 w 4351972"/>
                <a:gd name="connsiteY121" fmla="*/ 262890 h 310515"/>
                <a:gd name="connsiteX122" fmla="*/ 3191827 w 4351972"/>
                <a:gd name="connsiteY122" fmla="*/ 275273 h 310515"/>
                <a:gd name="connsiteX123" fmla="*/ 3201352 w 4351972"/>
                <a:gd name="connsiteY123" fmla="*/ 283845 h 310515"/>
                <a:gd name="connsiteX124" fmla="*/ 3214687 w 4351972"/>
                <a:gd name="connsiteY124" fmla="*/ 286703 h 310515"/>
                <a:gd name="connsiteX125" fmla="*/ 3230880 w 4351972"/>
                <a:gd name="connsiteY125" fmla="*/ 287655 h 310515"/>
                <a:gd name="connsiteX126" fmla="*/ 3230880 w 4351972"/>
                <a:gd name="connsiteY126" fmla="*/ 302895 h 310515"/>
                <a:gd name="connsiteX127" fmla="*/ 3107055 w 4351972"/>
                <a:gd name="connsiteY127" fmla="*/ 302895 h 310515"/>
                <a:gd name="connsiteX128" fmla="*/ 3107055 w 4351972"/>
                <a:gd name="connsiteY128" fmla="*/ 287655 h 310515"/>
                <a:gd name="connsiteX129" fmla="*/ 3121342 w 4351972"/>
                <a:gd name="connsiteY129" fmla="*/ 285750 h 310515"/>
                <a:gd name="connsiteX130" fmla="*/ 3134677 w 4351972"/>
                <a:gd name="connsiteY130" fmla="*/ 282893 h 310515"/>
                <a:gd name="connsiteX131" fmla="*/ 3143250 w 4351972"/>
                <a:gd name="connsiteY131" fmla="*/ 275273 h 310515"/>
                <a:gd name="connsiteX132" fmla="*/ 3146107 w 4351972"/>
                <a:gd name="connsiteY132" fmla="*/ 261938 h 310515"/>
                <a:gd name="connsiteX133" fmla="*/ 3146107 w 4351972"/>
                <a:gd name="connsiteY133" fmla="*/ 49530 h 310515"/>
                <a:gd name="connsiteX134" fmla="*/ 3144202 w 4351972"/>
                <a:gd name="connsiteY134" fmla="*/ 36195 h 310515"/>
                <a:gd name="connsiteX135" fmla="*/ 3134677 w 4351972"/>
                <a:gd name="connsiteY135" fmla="*/ 27623 h 310515"/>
                <a:gd name="connsiteX136" fmla="*/ 3121342 w 4351972"/>
                <a:gd name="connsiteY136" fmla="*/ 23813 h 310515"/>
                <a:gd name="connsiteX137" fmla="*/ 3107055 w 4351972"/>
                <a:gd name="connsiteY137" fmla="*/ 21908 h 310515"/>
                <a:gd name="connsiteX138" fmla="*/ 2514600 w 4351972"/>
                <a:gd name="connsiteY138" fmla="*/ 6668 h 310515"/>
                <a:gd name="connsiteX139" fmla="*/ 2636520 w 4351972"/>
                <a:gd name="connsiteY139" fmla="*/ 6668 h 310515"/>
                <a:gd name="connsiteX140" fmla="*/ 2636520 w 4351972"/>
                <a:gd name="connsiteY140" fmla="*/ 21908 h 310515"/>
                <a:gd name="connsiteX141" fmla="*/ 2609850 w 4351972"/>
                <a:gd name="connsiteY141" fmla="*/ 24765 h 310515"/>
                <a:gd name="connsiteX142" fmla="*/ 2599372 w 4351972"/>
                <a:gd name="connsiteY142" fmla="*/ 33338 h 310515"/>
                <a:gd name="connsiteX143" fmla="*/ 2600325 w 4351972"/>
                <a:gd name="connsiteY143" fmla="*/ 39053 h 310515"/>
                <a:gd name="connsiteX144" fmla="*/ 2601277 w 4351972"/>
                <a:gd name="connsiteY144" fmla="*/ 43815 h 310515"/>
                <a:gd name="connsiteX145" fmla="*/ 2626042 w 4351972"/>
                <a:gd name="connsiteY145" fmla="*/ 110490 h 310515"/>
                <a:gd name="connsiteX146" fmla="*/ 2675572 w 4351972"/>
                <a:gd name="connsiteY146" fmla="*/ 241935 h 310515"/>
                <a:gd name="connsiteX147" fmla="*/ 2711767 w 4351972"/>
                <a:gd name="connsiteY147" fmla="*/ 150495 h 310515"/>
                <a:gd name="connsiteX148" fmla="*/ 2739390 w 4351972"/>
                <a:gd name="connsiteY148" fmla="*/ 78105 h 310515"/>
                <a:gd name="connsiteX149" fmla="*/ 2747010 w 4351972"/>
                <a:gd name="connsiteY149" fmla="*/ 51435 h 310515"/>
                <a:gd name="connsiteX150" fmla="*/ 2747962 w 4351972"/>
                <a:gd name="connsiteY150" fmla="*/ 40005 h 310515"/>
                <a:gd name="connsiteX151" fmla="*/ 2744152 w 4351972"/>
                <a:gd name="connsiteY151" fmla="*/ 32385 h 310515"/>
                <a:gd name="connsiteX152" fmla="*/ 2732722 w 4351972"/>
                <a:gd name="connsiteY152" fmla="*/ 26670 h 310515"/>
                <a:gd name="connsiteX153" fmla="*/ 2718435 w 4351972"/>
                <a:gd name="connsiteY153" fmla="*/ 23813 h 310515"/>
                <a:gd name="connsiteX154" fmla="*/ 2704147 w 4351972"/>
                <a:gd name="connsiteY154" fmla="*/ 21908 h 310515"/>
                <a:gd name="connsiteX155" fmla="*/ 2704147 w 4351972"/>
                <a:gd name="connsiteY155" fmla="*/ 6668 h 310515"/>
                <a:gd name="connsiteX156" fmla="*/ 2814637 w 4351972"/>
                <a:gd name="connsiteY156" fmla="*/ 6668 h 310515"/>
                <a:gd name="connsiteX157" fmla="*/ 2814637 w 4351972"/>
                <a:gd name="connsiteY157" fmla="*/ 22860 h 310515"/>
                <a:gd name="connsiteX158" fmla="*/ 2815590 w 4351972"/>
                <a:gd name="connsiteY158" fmla="*/ 22860 h 310515"/>
                <a:gd name="connsiteX159" fmla="*/ 2802255 w 4351972"/>
                <a:gd name="connsiteY159" fmla="*/ 24765 h 310515"/>
                <a:gd name="connsiteX160" fmla="*/ 2789872 w 4351972"/>
                <a:gd name="connsiteY160" fmla="*/ 30480 h 310515"/>
                <a:gd name="connsiteX161" fmla="*/ 2778442 w 4351972"/>
                <a:gd name="connsiteY161" fmla="*/ 41910 h 310515"/>
                <a:gd name="connsiteX162" fmla="*/ 2769870 w 4351972"/>
                <a:gd name="connsiteY162" fmla="*/ 58103 h 310515"/>
                <a:gd name="connsiteX163" fmla="*/ 2727960 w 4351972"/>
                <a:gd name="connsiteY163" fmla="*/ 160973 h 310515"/>
                <a:gd name="connsiteX164" fmla="*/ 2670810 w 4351972"/>
                <a:gd name="connsiteY164" fmla="*/ 306705 h 310515"/>
                <a:gd name="connsiteX165" fmla="*/ 2653665 w 4351972"/>
                <a:gd name="connsiteY165" fmla="*/ 306705 h 310515"/>
                <a:gd name="connsiteX166" fmla="*/ 2595562 w 4351972"/>
                <a:gd name="connsiteY166" fmla="*/ 151448 h 310515"/>
                <a:gd name="connsiteX167" fmla="*/ 2557462 w 4351972"/>
                <a:gd name="connsiteY167" fmla="*/ 50483 h 310515"/>
                <a:gd name="connsiteX168" fmla="*/ 2550795 w 4351972"/>
                <a:gd name="connsiteY168" fmla="*/ 39053 h 310515"/>
                <a:gd name="connsiteX169" fmla="*/ 2539365 w 4351972"/>
                <a:gd name="connsiteY169" fmla="*/ 29528 h 310515"/>
                <a:gd name="connsiteX170" fmla="*/ 2526982 w 4351972"/>
                <a:gd name="connsiteY170" fmla="*/ 23813 h 310515"/>
                <a:gd name="connsiteX171" fmla="*/ 2514600 w 4351972"/>
                <a:gd name="connsiteY171" fmla="*/ 21908 h 310515"/>
                <a:gd name="connsiteX172" fmla="*/ 2038350 w 4351972"/>
                <a:gd name="connsiteY172" fmla="*/ 6668 h 310515"/>
                <a:gd name="connsiteX173" fmla="*/ 2122170 w 4351972"/>
                <a:gd name="connsiteY173" fmla="*/ 6668 h 310515"/>
                <a:gd name="connsiteX174" fmla="*/ 2287905 w 4351972"/>
                <a:gd name="connsiteY174" fmla="*/ 232410 h 310515"/>
                <a:gd name="connsiteX175" fmla="*/ 2287905 w 4351972"/>
                <a:gd name="connsiteY175" fmla="*/ 91440 h 310515"/>
                <a:gd name="connsiteX176" fmla="*/ 2285047 w 4351972"/>
                <a:gd name="connsiteY176" fmla="*/ 51435 h 310515"/>
                <a:gd name="connsiteX177" fmla="*/ 2275522 w 4351972"/>
                <a:gd name="connsiteY177" fmla="*/ 33338 h 310515"/>
                <a:gd name="connsiteX178" fmla="*/ 2256472 w 4351972"/>
                <a:gd name="connsiteY178" fmla="*/ 25718 h 310515"/>
                <a:gd name="connsiteX179" fmla="*/ 2236470 w 4351972"/>
                <a:gd name="connsiteY179" fmla="*/ 21908 h 310515"/>
                <a:gd name="connsiteX180" fmla="*/ 2236470 w 4351972"/>
                <a:gd name="connsiteY180" fmla="*/ 6668 h 310515"/>
                <a:gd name="connsiteX181" fmla="*/ 2356485 w 4351972"/>
                <a:gd name="connsiteY181" fmla="*/ 6668 h 310515"/>
                <a:gd name="connsiteX182" fmla="*/ 2356485 w 4351972"/>
                <a:gd name="connsiteY182" fmla="*/ 22860 h 310515"/>
                <a:gd name="connsiteX183" fmla="*/ 2358390 w 4351972"/>
                <a:gd name="connsiteY183" fmla="*/ 22860 h 310515"/>
                <a:gd name="connsiteX184" fmla="*/ 2340292 w 4351972"/>
                <a:gd name="connsiteY184" fmla="*/ 25718 h 310515"/>
                <a:gd name="connsiteX185" fmla="*/ 2323147 w 4351972"/>
                <a:gd name="connsiteY185" fmla="*/ 32385 h 310515"/>
                <a:gd name="connsiteX186" fmla="*/ 2312670 w 4351972"/>
                <a:gd name="connsiteY186" fmla="*/ 52388 h 310515"/>
                <a:gd name="connsiteX187" fmla="*/ 2309812 w 4351972"/>
                <a:gd name="connsiteY187" fmla="*/ 89535 h 310515"/>
                <a:gd name="connsiteX188" fmla="*/ 2309812 w 4351972"/>
                <a:gd name="connsiteY188" fmla="*/ 306705 h 310515"/>
                <a:gd name="connsiteX189" fmla="*/ 2291715 w 4351972"/>
                <a:gd name="connsiteY189" fmla="*/ 306705 h 310515"/>
                <a:gd name="connsiteX190" fmla="*/ 2112645 w 4351972"/>
                <a:gd name="connsiteY190" fmla="*/ 64770 h 310515"/>
                <a:gd name="connsiteX191" fmla="*/ 2112645 w 4351972"/>
                <a:gd name="connsiteY191" fmla="*/ 217170 h 310515"/>
                <a:gd name="connsiteX192" fmla="*/ 2115502 w 4351972"/>
                <a:gd name="connsiteY192" fmla="*/ 256223 h 310515"/>
                <a:gd name="connsiteX193" fmla="*/ 2125027 w 4351972"/>
                <a:gd name="connsiteY193" fmla="*/ 276225 h 310515"/>
                <a:gd name="connsiteX194" fmla="*/ 2145030 w 4351972"/>
                <a:gd name="connsiteY194" fmla="*/ 284798 h 310515"/>
                <a:gd name="connsiteX195" fmla="*/ 2165032 w 4351972"/>
                <a:gd name="connsiteY195" fmla="*/ 288608 h 310515"/>
                <a:gd name="connsiteX196" fmla="*/ 2165032 w 4351972"/>
                <a:gd name="connsiteY196" fmla="*/ 303848 h 310515"/>
                <a:gd name="connsiteX197" fmla="*/ 2044065 w 4351972"/>
                <a:gd name="connsiteY197" fmla="*/ 303848 h 310515"/>
                <a:gd name="connsiteX198" fmla="*/ 2044065 w 4351972"/>
                <a:gd name="connsiteY198" fmla="*/ 288608 h 310515"/>
                <a:gd name="connsiteX199" fmla="*/ 2063115 w 4351972"/>
                <a:gd name="connsiteY199" fmla="*/ 284798 h 310515"/>
                <a:gd name="connsiteX200" fmla="*/ 2079307 w 4351972"/>
                <a:gd name="connsiteY200" fmla="*/ 278130 h 310515"/>
                <a:gd name="connsiteX201" fmla="*/ 2088832 w 4351972"/>
                <a:gd name="connsiteY201" fmla="*/ 260033 h 310515"/>
                <a:gd name="connsiteX202" fmla="*/ 2091690 w 4351972"/>
                <a:gd name="connsiteY202" fmla="*/ 219075 h 310515"/>
                <a:gd name="connsiteX203" fmla="*/ 2091690 w 4351972"/>
                <a:gd name="connsiteY203" fmla="*/ 73343 h 310515"/>
                <a:gd name="connsiteX204" fmla="*/ 2087880 w 4351972"/>
                <a:gd name="connsiteY204" fmla="*/ 54293 h 310515"/>
                <a:gd name="connsiteX205" fmla="*/ 2079307 w 4351972"/>
                <a:gd name="connsiteY205" fmla="*/ 39053 h 310515"/>
                <a:gd name="connsiteX206" fmla="*/ 2059305 w 4351972"/>
                <a:gd name="connsiteY206" fmla="*/ 27623 h 310515"/>
                <a:gd name="connsiteX207" fmla="*/ 2038350 w 4351972"/>
                <a:gd name="connsiteY207" fmla="*/ 21908 h 310515"/>
                <a:gd name="connsiteX208" fmla="*/ 1906905 w 4351972"/>
                <a:gd name="connsiteY208" fmla="*/ 6668 h 310515"/>
                <a:gd name="connsiteX209" fmla="*/ 2027872 w 4351972"/>
                <a:gd name="connsiteY209" fmla="*/ 6668 h 310515"/>
                <a:gd name="connsiteX210" fmla="*/ 2027872 w 4351972"/>
                <a:gd name="connsiteY210" fmla="*/ 22860 h 310515"/>
                <a:gd name="connsiteX211" fmla="*/ 2025967 w 4351972"/>
                <a:gd name="connsiteY211" fmla="*/ 22860 h 310515"/>
                <a:gd name="connsiteX212" fmla="*/ 2008822 w 4351972"/>
                <a:gd name="connsiteY212" fmla="*/ 25718 h 310515"/>
                <a:gd name="connsiteX213" fmla="*/ 1990725 w 4351972"/>
                <a:gd name="connsiteY213" fmla="*/ 32385 h 310515"/>
                <a:gd name="connsiteX214" fmla="*/ 1981200 w 4351972"/>
                <a:gd name="connsiteY214" fmla="*/ 52388 h 310515"/>
                <a:gd name="connsiteX215" fmla="*/ 1978342 w 4351972"/>
                <a:gd name="connsiteY215" fmla="*/ 88583 h 310515"/>
                <a:gd name="connsiteX216" fmla="*/ 1978342 w 4351972"/>
                <a:gd name="connsiteY216" fmla="*/ 217170 h 310515"/>
                <a:gd name="connsiteX217" fmla="*/ 1967865 w 4351972"/>
                <a:gd name="connsiteY217" fmla="*/ 260033 h 310515"/>
                <a:gd name="connsiteX218" fmla="*/ 1941195 w 4351972"/>
                <a:gd name="connsiteY218" fmla="*/ 289560 h 310515"/>
                <a:gd name="connsiteX219" fmla="*/ 1906905 w 4351972"/>
                <a:gd name="connsiteY219" fmla="*/ 305753 h 310515"/>
                <a:gd name="connsiteX220" fmla="*/ 1871662 w 4351972"/>
                <a:gd name="connsiteY220" fmla="*/ 310515 h 310515"/>
                <a:gd name="connsiteX221" fmla="*/ 1824037 w 4351972"/>
                <a:gd name="connsiteY221" fmla="*/ 303848 h 310515"/>
                <a:gd name="connsiteX222" fmla="*/ 1788795 w 4351972"/>
                <a:gd name="connsiteY222" fmla="*/ 284798 h 310515"/>
                <a:gd name="connsiteX223" fmla="*/ 1767840 w 4351972"/>
                <a:gd name="connsiteY223" fmla="*/ 258128 h 310515"/>
                <a:gd name="connsiteX224" fmla="*/ 1761172 w 4351972"/>
                <a:gd name="connsiteY224" fmla="*/ 225743 h 310515"/>
                <a:gd name="connsiteX225" fmla="*/ 1761172 w 4351972"/>
                <a:gd name="connsiteY225" fmla="*/ 51435 h 310515"/>
                <a:gd name="connsiteX226" fmla="*/ 1758315 w 4351972"/>
                <a:gd name="connsiteY226" fmla="*/ 39053 h 310515"/>
                <a:gd name="connsiteX227" fmla="*/ 1748790 w 4351972"/>
                <a:gd name="connsiteY227" fmla="*/ 29528 h 310515"/>
                <a:gd name="connsiteX228" fmla="*/ 1735455 w 4351972"/>
                <a:gd name="connsiteY228" fmla="*/ 24765 h 310515"/>
                <a:gd name="connsiteX229" fmla="*/ 1722120 w 4351972"/>
                <a:gd name="connsiteY229" fmla="*/ 22860 h 310515"/>
                <a:gd name="connsiteX230" fmla="*/ 1722120 w 4351972"/>
                <a:gd name="connsiteY230" fmla="*/ 7620 h 310515"/>
                <a:gd name="connsiteX231" fmla="*/ 1844040 w 4351972"/>
                <a:gd name="connsiteY231" fmla="*/ 7620 h 310515"/>
                <a:gd name="connsiteX232" fmla="*/ 1844040 w 4351972"/>
                <a:gd name="connsiteY232" fmla="*/ 22860 h 310515"/>
                <a:gd name="connsiteX233" fmla="*/ 1829752 w 4351972"/>
                <a:gd name="connsiteY233" fmla="*/ 24765 h 310515"/>
                <a:gd name="connsiteX234" fmla="*/ 1817370 w 4351972"/>
                <a:gd name="connsiteY234" fmla="*/ 27623 h 310515"/>
                <a:gd name="connsiteX235" fmla="*/ 1807845 w 4351972"/>
                <a:gd name="connsiteY235" fmla="*/ 36195 h 310515"/>
                <a:gd name="connsiteX236" fmla="*/ 1805940 w 4351972"/>
                <a:gd name="connsiteY236" fmla="*/ 48578 h 310515"/>
                <a:gd name="connsiteX237" fmla="*/ 1805940 w 4351972"/>
                <a:gd name="connsiteY237" fmla="*/ 211455 h 310515"/>
                <a:gd name="connsiteX238" fmla="*/ 1808797 w 4351972"/>
                <a:gd name="connsiteY238" fmla="*/ 236220 h 310515"/>
                <a:gd name="connsiteX239" fmla="*/ 1819275 w 4351972"/>
                <a:gd name="connsiteY239" fmla="*/ 260033 h 310515"/>
                <a:gd name="connsiteX240" fmla="*/ 1841182 w 4351972"/>
                <a:gd name="connsiteY240" fmla="*/ 279083 h 310515"/>
                <a:gd name="connsiteX241" fmla="*/ 1879282 w 4351972"/>
                <a:gd name="connsiteY241" fmla="*/ 286703 h 310515"/>
                <a:gd name="connsiteX242" fmla="*/ 1917382 w 4351972"/>
                <a:gd name="connsiteY242" fmla="*/ 279083 h 310515"/>
                <a:gd name="connsiteX243" fmla="*/ 1942147 w 4351972"/>
                <a:gd name="connsiteY243" fmla="*/ 260033 h 310515"/>
                <a:gd name="connsiteX244" fmla="*/ 1954530 w 4351972"/>
                <a:gd name="connsiteY244" fmla="*/ 236220 h 310515"/>
                <a:gd name="connsiteX245" fmla="*/ 1958340 w 4351972"/>
                <a:gd name="connsiteY245" fmla="*/ 211455 h 310515"/>
                <a:gd name="connsiteX246" fmla="*/ 1958340 w 4351972"/>
                <a:gd name="connsiteY246" fmla="*/ 90488 h 310515"/>
                <a:gd name="connsiteX247" fmla="*/ 1955482 w 4351972"/>
                <a:gd name="connsiteY247" fmla="*/ 52388 h 310515"/>
                <a:gd name="connsiteX248" fmla="*/ 1945957 w 4351972"/>
                <a:gd name="connsiteY248" fmla="*/ 33338 h 310515"/>
                <a:gd name="connsiteX249" fmla="*/ 1925955 w 4351972"/>
                <a:gd name="connsiteY249" fmla="*/ 24765 h 310515"/>
                <a:gd name="connsiteX250" fmla="*/ 1906905 w 4351972"/>
                <a:gd name="connsiteY250" fmla="*/ 21908 h 310515"/>
                <a:gd name="connsiteX251" fmla="*/ 972503 w 4351972"/>
                <a:gd name="connsiteY251" fmla="*/ 6668 h 310515"/>
                <a:gd name="connsiteX252" fmla="*/ 1056323 w 4351972"/>
                <a:gd name="connsiteY252" fmla="*/ 6668 h 310515"/>
                <a:gd name="connsiteX253" fmla="*/ 1222058 w 4351972"/>
                <a:gd name="connsiteY253" fmla="*/ 232410 h 310515"/>
                <a:gd name="connsiteX254" fmla="*/ 1222058 w 4351972"/>
                <a:gd name="connsiteY254" fmla="*/ 91440 h 310515"/>
                <a:gd name="connsiteX255" fmla="*/ 1219200 w 4351972"/>
                <a:gd name="connsiteY255" fmla="*/ 51435 h 310515"/>
                <a:gd name="connsiteX256" fmla="*/ 1209675 w 4351972"/>
                <a:gd name="connsiteY256" fmla="*/ 33338 h 310515"/>
                <a:gd name="connsiteX257" fmla="*/ 1190625 w 4351972"/>
                <a:gd name="connsiteY257" fmla="*/ 25718 h 310515"/>
                <a:gd name="connsiteX258" fmla="*/ 1170623 w 4351972"/>
                <a:gd name="connsiteY258" fmla="*/ 21908 h 310515"/>
                <a:gd name="connsiteX259" fmla="*/ 1170623 w 4351972"/>
                <a:gd name="connsiteY259" fmla="*/ 6668 h 310515"/>
                <a:gd name="connsiteX260" fmla="*/ 1290638 w 4351972"/>
                <a:gd name="connsiteY260" fmla="*/ 6668 h 310515"/>
                <a:gd name="connsiteX261" fmla="*/ 1290638 w 4351972"/>
                <a:gd name="connsiteY261" fmla="*/ 22860 h 310515"/>
                <a:gd name="connsiteX262" fmla="*/ 1291590 w 4351972"/>
                <a:gd name="connsiteY262" fmla="*/ 22860 h 310515"/>
                <a:gd name="connsiteX263" fmla="*/ 1273493 w 4351972"/>
                <a:gd name="connsiteY263" fmla="*/ 25718 h 310515"/>
                <a:gd name="connsiteX264" fmla="*/ 1256348 w 4351972"/>
                <a:gd name="connsiteY264" fmla="*/ 32385 h 310515"/>
                <a:gd name="connsiteX265" fmla="*/ 1245870 w 4351972"/>
                <a:gd name="connsiteY265" fmla="*/ 52388 h 310515"/>
                <a:gd name="connsiteX266" fmla="*/ 1243013 w 4351972"/>
                <a:gd name="connsiteY266" fmla="*/ 89535 h 310515"/>
                <a:gd name="connsiteX267" fmla="*/ 1243013 w 4351972"/>
                <a:gd name="connsiteY267" fmla="*/ 306705 h 310515"/>
                <a:gd name="connsiteX268" fmla="*/ 1224915 w 4351972"/>
                <a:gd name="connsiteY268" fmla="*/ 306705 h 310515"/>
                <a:gd name="connsiteX269" fmla="*/ 1045845 w 4351972"/>
                <a:gd name="connsiteY269" fmla="*/ 64770 h 310515"/>
                <a:gd name="connsiteX270" fmla="*/ 1045845 w 4351972"/>
                <a:gd name="connsiteY270" fmla="*/ 217170 h 310515"/>
                <a:gd name="connsiteX271" fmla="*/ 1048703 w 4351972"/>
                <a:gd name="connsiteY271" fmla="*/ 256223 h 310515"/>
                <a:gd name="connsiteX272" fmla="*/ 1058228 w 4351972"/>
                <a:gd name="connsiteY272" fmla="*/ 276225 h 310515"/>
                <a:gd name="connsiteX273" fmla="*/ 1078230 w 4351972"/>
                <a:gd name="connsiteY273" fmla="*/ 284798 h 310515"/>
                <a:gd name="connsiteX274" fmla="*/ 1098233 w 4351972"/>
                <a:gd name="connsiteY274" fmla="*/ 288608 h 310515"/>
                <a:gd name="connsiteX275" fmla="*/ 1098233 w 4351972"/>
                <a:gd name="connsiteY275" fmla="*/ 303848 h 310515"/>
                <a:gd name="connsiteX276" fmla="*/ 977265 w 4351972"/>
                <a:gd name="connsiteY276" fmla="*/ 303848 h 310515"/>
                <a:gd name="connsiteX277" fmla="*/ 977265 w 4351972"/>
                <a:gd name="connsiteY277" fmla="*/ 288608 h 310515"/>
                <a:gd name="connsiteX278" fmla="*/ 996315 w 4351972"/>
                <a:gd name="connsiteY278" fmla="*/ 284798 h 310515"/>
                <a:gd name="connsiteX279" fmla="*/ 1012508 w 4351972"/>
                <a:gd name="connsiteY279" fmla="*/ 278130 h 310515"/>
                <a:gd name="connsiteX280" fmla="*/ 1022033 w 4351972"/>
                <a:gd name="connsiteY280" fmla="*/ 260033 h 310515"/>
                <a:gd name="connsiteX281" fmla="*/ 1024890 w 4351972"/>
                <a:gd name="connsiteY281" fmla="*/ 219075 h 310515"/>
                <a:gd name="connsiteX282" fmla="*/ 1024890 w 4351972"/>
                <a:gd name="connsiteY282" fmla="*/ 73343 h 310515"/>
                <a:gd name="connsiteX283" fmla="*/ 1022033 w 4351972"/>
                <a:gd name="connsiteY283" fmla="*/ 54293 h 310515"/>
                <a:gd name="connsiteX284" fmla="*/ 1013460 w 4351972"/>
                <a:gd name="connsiteY284" fmla="*/ 39053 h 310515"/>
                <a:gd name="connsiteX285" fmla="*/ 993458 w 4351972"/>
                <a:gd name="connsiteY285" fmla="*/ 27623 h 310515"/>
                <a:gd name="connsiteX286" fmla="*/ 972503 w 4351972"/>
                <a:gd name="connsiteY286" fmla="*/ 21908 h 310515"/>
                <a:gd name="connsiteX287" fmla="*/ 687705 w 4351972"/>
                <a:gd name="connsiteY287" fmla="*/ 6668 h 310515"/>
                <a:gd name="connsiteX288" fmla="*/ 798195 w 4351972"/>
                <a:gd name="connsiteY288" fmla="*/ 6668 h 310515"/>
                <a:gd name="connsiteX289" fmla="*/ 798195 w 4351972"/>
                <a:gd name="connsiteY289" fmla="*/ 21908 h 310515"/>
                <a:gd name="connsiteX290" fmla="*/ 795338 w 4351972"/>
                <a:gd name="connsiteY290" fmla="*/ 21908 h 310515"/>
                <a:gd name="connsiteX291" fmla="*/ 790575 w 4351972"/>
                <a:gd name="connsiteY291" fmla="*/ 21908 h 310515"/>
                <a:gd name="connsiteX292" fmla="*/ 784860 w 4351972"/>
                <a:gd name="connsiteY292" fmla="*/ 22860 h 310515"/>
                <a:gd name="connsiteX293" fmla="*/ 777240 w 4351972"/>
                <a:gd name="connsiteY293" fmla="*/ 23813 h 310515"/>
                <a:gd name="connsiteX294" fmla="*/ 762000 w 4351972"/>
                <a:gd name="connsiteY294" fmla="*/ 29528 h 310515"/>
                <a:gd name="connsiteX295" fmla="*/ 749618 w 4351972"/>
                <a:gd name="connsiteY295" fmla="*/ 39053 h 310515"/>
                <a:gd name="connsiteX296" fmla="*/ 704850 w 4351972"/>
                <a:gd name="connsiteY296" fmla="*/ 89535 h 310515"/>
                <a:gd name="connsiteX297" fmla="*/ 658178 w 4351972"/>
                <a:gd name="connsiteY297" fmla="*/ 137160 h 310515"/>
                <a:gd name="connsiteX298" fmla="*/ 710565 w 4351972"/>
                <a:gd name="connsiteY298" fmla="*/ 199073 h 310515"/>
                <a:gd name="connsiteX299" fmla="*/ 754380 w 4351972"/>
                <a:gd name="connsiteY299" fmla="*/ 254318 h 310515"/>
                <a:gd name="connsiteX300" fmla="*/ 772478 w 4351972"/>
                <a:gd name="connsiteY300" fmla="*/ 272415 h 310515"/>
                <a:gd name="connsiteX301" fmla="*/ 787718 w 4351972"/>
                <a:gd name="connsiteY301" fmla="*/ 282893 h 310515"/>
                <a:gd name="connsiteX302" fmla="*/ 801053 w 4351972"/>
                <a:gd name="connsiteY302" fmla="*/ 286703 h 310515"/>
                <a:gd name="connsiteX303" fmla="*/ 814388 w 4351972"/>
                <a:gd name="connsiteY303" fmla="*/ 288608 h 310515"/>
                <a:gd name="connsiteX304" fmla="*/ 814388 w 4351972"/>
                <a:gd name="connsiteY304" fmla="*/ 302895 h 310515"/>
                <a:gd name="connsiteX305" fmla="*/ 813435 w 4351972"/>
                <a:gd name="connsiteY305" fmla="*/ 302895 h 310515"/>
                <a:gd name="connsiteX306" fmla="*/ 730568 w 4351972"/>
                <a:gd name="connsiteY306" fmla="*/ 302895 h 310515"/>
                <a:gd name="connsiteX307" fmla="*/ 677228 w 4351972"/>
                <a:gd name="connsiteY307" fmla="*/ 229553 h 310515"/>
                <a:gd name="connsiteX308" fmla="*/ 616268 w 4351972"/>
                <a:gd name="connsiteY308" fmla="*/ 159068 h 310515"/>
                <a:gd name="connsiteX309" fmla="*/ 610553 w 4351972"/>
                <a:gd name="connsiteY309" fmla="*/ 159068 h 310515"/>
                <a:gd name="connsiteX310" fmla="*/ 610553 w 4351972"/>
                <a:gd name="connsiteY310" fmla="*/ 261938 h 310515"/>
                <a:gd name="connsiteX311" fmla="*/ 613410 w 4351972"/>
                <a:gd name="connsiteY311" fmla="*/ 274320 h 310515"/>
                <a:gd name="connsiteX312" fmla="*/ 622935 w 4351972"/>
                <a:gd name="connsiteY312" fmla="*/ 282893 h 310515"/>
                <a:gd name="connsiteX313" fmla="*/ 635318 w 4351972"/>
                <a:gd name="connsiteY313" fmla="*/ 286703 h 310515"/>
                <a:gd name="connsiteX314" fmla="*/ 650558 w 4351972"/>
                <a:gd name="connsiteY314" fmla="*/ 288608 h 310515"/>
                <a:gd name="connsiteX315" fmla="*/ 650558 w 4351972"/>
                <a:gd name="connsiteY315" fmla="*/ 303848 h 310515"/>
                <a:gd name="connsiteX316" fmla="*/ 528638 w 4351972"/>
                <a:gd name="connsiteY316" fmla="*/ 303848 h 310515"/>
                <a:gd name="connsiteX317" fmla="*/ 528638 w 4351972"/>
                <a:gd name="connsiteY317" fmla="*/ 288608 h 310515"/>
                <a:gd name="connsiteX318" fmla="*/ 542925 w 4351972"/>
                <a:gd name="connsiteY318" fmla="*/ 287655 h 310515"/>
                <a:gd name="connsiteX319" fmla="*/ 556260 w 4351972"/>
                <a:gd name="connsiteY319" fmla="*/ 284798 h 310515"/>
                <a:gd name="connsiteX320" fmla="*/ 565785 w 4351972"/>
                <a:gd name="connsiteY320" fmla="*/ 277178 h 310515"/>
                <a:gd name="connsiteX321" fmla="*/ 568643 w 4351972"/>
                <a:gd name="connsiteY321" fmla="*/ 264795 h 310515"/>
                <a:gd name="connsiteX322" fmla="*/ 568643 w 4351972"/>
                <a:gd name="connsiteY322" fmla="*/ 51435 h 310515"/>
                <a:gd name="connsiteX323" fmla="*/ 565785 w 4351972"/>
                <a:gd name="connsiteY323" fmla="*/ 39053 h 310515"/>
                <a:gd name="connsiteX324" fmla="*/ 556260 w 4351972"/>
                <a:gd name="connsiteY324" fmla="*/ 30480 h 310515"/>
                <a:gd name="connsiteX325" fmla="*/ 542925 w 4351972"/>
                <a:gd name="connsiteY325" fmla="*/ 25718 h 310515"/>
                <a:gd name="connsiteX326" fmla="*/ 529590 w 4351972"/>
                <a:gd name="connsiteY326" fmla="*/ 22860 h 310515"/>
                <a:gd name="connsiteX327" fmla="*/ 529590 w 4351972"/>
                <a:gd name="connsiteY327" fmla="*/ 7620 h 310515"/>
                <a:gd name="connsiteX328" fmla="*/ 651510 w 4351972"/>
                <a:gd name="connsiteY328" fmla="*/ 7620 h 310515"/>
                <a:gd name="connsiteX329" fmla="*/ 651510 w 4351972"/>
                <a:gd name="connsiteY329" fmla="*/ 22860 h 310515"/>
                <a:gd name="connsiteX330" fmla="*/ 637223 w 4351972"/>
                <a:gd name="connsiteY330" fmla="*/ 24765 h 310515"/>
                <a:gd name="connsiteX331" fmla="*/ 624840 w 4351972"/>
                <a:gd name="connsiteY331" fmla="*/ 27623 h 310515"/>
                <a:gd name="connsiteX332" fmla="*/ 615315 w 4351972"/>
                <a:gd name="connsiteY332" fmla="*/ 36195 h 310515"/>
                <a:gd name="connsiteX333" fmla="*/ 612458 w 4351972"/>
                <a:gd name="connsiteY333" fmla="*/ 48578 h 310515"/>
                <a:gd name="connsiteX334" fmla="*/ 612458 w 4351972"/>
                <a:gd name="connsiteY334" fmla="*/ 150495 h 310515"/>
                <a:gd name="connsiteX335" fmla="*/ 616268 w 4351972"/>
                <a:gd name="connsiteY335" fmla="*/ 150495 h 310515"/>
                <a:gd name="connsiteX336" fmla="*/ 653415 w 4351972"/>
                <a:gd name="connsiteY336" fmla="*/ 117158 h 310515"/>
                <a:gd name="connsiteX337" fmla="*/ 686753 w 4351972"/>
                <a:gd name="connsiteY337" fmla="*/ 82868 h 310515"/>
                <a:gd name="connsiteX338" fmla="*/ 710565 w 4351972"/>
                <a:gd name="connsiteY338" fmla="*/ 52388 h 310515"/>
                <a:gd name="connsiteX339" fmla="*/ 718185 w 4351972"/>
                <a:gd name="connsiteY339" fmla="*/ 32385 h 310515"/>
                <a:gd name="connsiteX340" fmla="*/ 714375 w 4351972"/>
                <a:gd name="connsiteY340" fmla="*/ 27623 h 310515"/>
                <a:gd name="connsiteX341" fmla="*/ 705803 w 4351972"/>
                <a:gd name="connsiteY341" fmla="*/ 24765 h 310515"/>
                <a:gd name="connsiteX342" fmla="*/ 695325 w 4351972"/>
                <a:gd name="connsiteY342" fmla="*/ 22860 h 310515"/>
                <a:gd name="connsiteX343" fmla="*/ 687705 w 4351972"/>
                <a:gd name="connsiteY343" fmla="*/ 21908 h 310515"/>
                <a:gd name="connsiteX344" fmla="*/ 0 w 4351972"/>
                <a:gd name="connsiteY344" fmla="*/ 6668 h 310515"/>
                <a:gd name="connsiteX345" fmla="*/ 134302 w 4351972"/>
                <a:gd name="connsiteY345" fmla="*/ 6668 h 310515"/>
                <a:gd name="connsiteX346" fmla="*/ 200977 w 4351972"/>
                <a:gd name="connsiteY346" fmla="*/ 26670 h 310515"/>
                <a:gd name="connsiteX347" fmla="*/ 226695 w 4351972"/>
                <a:gd name="connsiteY347" fmla="*/ 80963 h 310515"/>
                <a:gd name="connsiteX348" fmla="*/ 217170 w 4351972"/>
                <a:gd name="connsiteY348" fmla="*/ 121920 h 310515"/>
                <a:gd name="connsiteX349" fmla="*/ 192405 w 4351972"/>
                <a:gd name="connsiteY349" fmla="*/ 151448 h 310515"/>
                <a:gd name="connsiteX350" fmla="*/ 158115 w 4351972"/>
                <a:gd name="connsiteY350" fmla="*/ 168593 h 310515"/>
                <a:gd name="connsiteX351" fmla="*/ 118110 w 4351972"/>
                <a:gd name="connsiteY351" fmla="*/ 174308 h 310515"/>
                <a:gd name="connsiteX352" fmla="*/ 84772 w 4351972"/>
                <a:gd name="connsiteY352" fmla="*/ 174308 h 310515"/>
                <a:gd name="connsiteX353" fmla="*/ 84772 w 4351972"/>
                <a:gd name="connsiteY353" fmla="*/ 263843 h 310515"/>
                <a:gd name="connsiteX354" fmla="*/ 87630 w 4351972"/>
                <a:gd name="connsiteY354" fmla="*/ 276225 h 310515"/>
                <a:gd name="connsiteX355" fmla="*/ 97155 w 4351972"/>
                <a:gd name="connsiteY355" fmla="*/ 284798 h 310515"/>
                <a:gd name="connsiteX356" fmla="*/ 110490 w 4351972"/>
                <a:gd name="connsiteY356" fmla="*/ 287655 h 310515"/>
                <a:gd name="connsiteX357" fmla="*/ 127635 w 4351972"/>
                <a:gd name="connsiteY357" fmla="*/ 289560 h 310515"/>
                <a:gd name="connsiteX358" fmla="*/ 127635 w 4351972"/>
                <a:gd name="connsiteY358" fmla="*/ 304800 h 310515"/>
                <a:gd name="connsiteX359" fmla="*/ 952 w 4351972"/>
                <a:gd name="connsiteY359" fmla="*/ 304800 h 310515"/>
                <a:gd name="connsiteX360" fmla="*/ 952 w 4351972"/>
                <a:gd name="connsiteY360" fmla="*/ 289560 h 310515"/>
                <a:gd name="connsiteX361" fmla="*/ 15240 w 4351972"/>
                <a:gd name="connsiteY361" fmla="*/ 287655 h 310515"/>
                <a:gd name="connsiteX362" fmla="*/ 28575 w 4351972"/>
                <a:gd name="connsiteY362" fmla="*/ 284798 h 310515"/>
                <a:gd name="connsiteX363" fmla="*/ 37147 w 4351972"/>
                <a:gd name="connsiteY363" fmla="*/ 277178 h 310515"/>
                <a:gd name="connsiteX364" fmla="*/ 40005 w 4351972"/>
                <a:gd name="connsiteY364" fmla="*/ 263843 h 310515"/>
                <a:gd name="connsiteX365" fmla="*/ 40005 w 4351972"/>
                <a:gd name="connsiteY365" fmla="*/ 49530 h 310515"/>
                <a:gd name="connsiteX366" fmla="*/ 38100 w 4351972"/>
                <a:gd name="connsiteY366" fmla="*/ 36195 h 310515"/>
                <a:gd name="connsiteX367" fmla="*/ 28575 w 4351972"/>
                <a:gd name="connsiteY367" fmla="*/ 27623 h 310515"/>
                <a:gd name="connsiteX368" fmla="*/ 13335 w 4351972"/>
                <a:gd name="connsiteY368" fmla="*/ 23813 h 310515"/>
                <a:gd name="connsiteX369" fmla="*/ 0 w 4351972"/>
                <a:gd name="connsiteY369" fmla="*/ 21908 h 310515"/>
                <a:gd name="connsiteX370" fmla="*/ 2824163 w 4351972"/>
                <a:gd name="connsiteY370" fmla="*/ 5715 h 310515"/>
                <a:gd name="connsiteX371" fmla="*/ 3052763 w 4351972"/>
                <a:gd name="connsiteY371" fmla="*/ 5715 h 310515"/>
                <a:gd name="connsiteX372" fmla="*/ 3052763 w 4351972"/>
                <a:gd name="connsiteY372" fmla="*/ 76200 h 310515"/>
                <a:gd name="connsiteX373" fmla="*/ 3037523 w 4351972"/>
                <a:gd name="connsiteY373" fmla="*/ 76200 h 310515"/>
                <a:gd name="connsiteX374" fmla="*/ 3019425 w 4351972"/>
                <a:gd name="connsiteY374" fmla="*/ 42862 h 310515"/>
                <a:gd name="connsiteX375" fmla="*/ 2992755 w 4351972"/>
                <a:gd name="connsiteY375" fmla="*/ 23812 h 310515"/>
                <a:gd name="connsiteX376" fmla="*/ 2977515 w 4351972"/>
                <a:gd name="connsiteY376" fmla="*/ 22860 h 310515"/>
                <a:gd name="connsiteX377" fmla="*/ 2957513 w 4351972"/>
                <a:gd name="connsiteY377" fmla="*/ 22860 h 310515"/>
                <a:gd name="connsiteX378" fmla="*/ 2910840 w 4351972"/>
                <a:gd name="connsiteY378" fmla="*/ 22860 h 310515"/>
                <a:gd name="connsiteX379" fmla="*/ 2910840 w 4351972"/>
                <a:gd name="connsiteY379" fmla="*/ 139065 h 310515"/>
                <a:gd name="connsiteX380" fmla="*/ 2944178 w 4351972"/>
                <a:gd name="connsiteY380" fmla="*/ 139065 h 310515"/>
                <a:gd name="connsiteX381" fmla="*/ 2967038 w 4351972"/>
                <a:gd name="connsiteY381" fmla="*/ 136207 h 310515"/>
                <a:gd name="connsiteX382" fmla="*/ 2980373 w 4351972"/>
                <a:gd name="connsiteY382" fmla="*/ 125730 h 310515"/>
                <a:gd name="connsiteX383" fmla="*/ 2987993 w 4351972"/>
                <a:gd name="connsiteY383" fmla="*/ 109537 h 310515"/>
                <a:gd name="connsiteX384" fmla="*/ 2992755 w 4351972"/>
                <a:gd name="connsiteY384" fmla="*/ 90487 h 310515"/>
                <a:gd name="connsiteX385" fmla="*/ 3007995 w 4351972"/>
                <a:gd name="connsiteY385" fmla="*/ 90487 h 310515"/>
                <a:gd name="connsiteX386" fmla="*/ 3007995 w 4351972"/>
                <a:gd name="connsiteY386" fmla="*/ 206692 h 310515"/>
                <a:gd name="connsiteX387" fmla="*/ 2992755 w 4351972"/>
                <a:gd name="connsiteY387" fmla="*/ 206692 h 310515"/>
                <a:gd name="connsiteX388" fmla="*/ 2987993 w 4351972"/>
                <a:gd name="connsiteY388" fmla="*/ 185737 h 310515"/>
                <a:gd name="connsiteX389" fmla="*/ 2980373 w 4351972"/>
                <a:gd name="connsiteY389" fmla="*/ 169545 h 310515"/>
                <a:gd name="connsiteX390" fmla="*/ 2966085 w 4351972"/>
                <a:gd name="connsiteY390" fmla="*/ 159067 h 310515"/>
                <a:gd name="connsiteX391" fmla="*/ 2944178 w 4351972"/>
                <a:gd name="connsiteY391" fmla="*/ 156210 h 310515"/>
                <a:gd name="connsiteX392" fmla="*/ 2910840 w 4351972"/>
                <a:gd name="connsiteY392" fmla="*/ 156210 h 310515"/>
                <a:gd name="connsiteX393" fmla="*/ 2910840 w 4351972"/>
                <a:gd name="connsiteY393" fmla="*/ 244792 h 310515"/>
                <a:gd name="connsiteX394" fmla="*/ 2912745 w 4351972"/>
                <a:gd name="connsiteY394" fmla="*/ 265747 h 310515"/>
                <a:gd name="connsiteX395" fmla="*/ 2920365 w 4351972"/>
                <a:gd name="connsiteY395" fmla="*/ 277177 h 310515"/>
                <a:gd name="connsiteX396" fmla="*/ 2934653 w 4351972"/>
                <a:gd name="connsiteY396" fmla="*/ 281940 h 310515"/>
                <a:gd name="connsiteX397" fmla="*/ 2961323 w 4351972"/>
                <a:gd name="connsiteY397" fmla="*/ 282892 h 310515"/>
                <a:gd name="connsiteX398" fmla="*/ 2979420 w 4351972"/>
                <a:gd name="connsiteY398" fmla="*/ 282892 h 310515"/>
                <a:gd name="connsiteX399" fmla="*/ 2998470 w 4351972"/>
                <a:gd name="connsiteY399" fmla="*/ 281940 h 310515"/>
                <a:gd name="connsiteX400" fmla="*/ 3014663 w 4351972"/>
                <a:gd name="connsiteY400" fmla="*/ 279082 h 310515"/>
                <a:gd name="connsiteX401" fmla="*/ 3026093 w 4351972"/>
                <a:gd name="connsiteY401" fmla="*/ 273367 h 310515"/>
                <a:gd name="connsiteX402" fmla="*/ 3046095 w 4351972"/>
                <a:gd name="connsiteY402" fmla="*/ 242887 h 310515"/>
                <a:gd name="connsiteX403" fmla="*/ 3059430 w 4351972"/>
                <a:gd name="connsiteY403" fmla="*/ 213360 h 310515"/>
                <a:gd name="connsiteX404" fmla="*/ 3074670 w 4351972"/>
                <a:gd name="connsiteY404" fmla="*/ 213360 h 310515"/>
                <a:gd name="connsiteX405" fmla="*/ 3074670 w 4351972"/>
                <a:gd name="connsiteY405" fmla="*/ 216217 h 310515"/>
                <a:gd name="connsiteX406" fmla="*/ 3068955 w 4351972"/>
                <a:gd name="connsiteY406" fmla="*/ 302895 h 310515"/>
                <a:gd name="connsiteX407" fmla="*/ 2824163 w 4351972"/>
                <a:gd name="connsiteY407" fmla="*/ 302895 h 310515"/>
                <a:gd name="connsiteX408" fmla="*/ 2824163 w 4351972"/>
                <a:gd name="connsiteY408" fmla="*/ 287655 h 310515"/>
                <a:gd name="connsiteX409" fmla="*/ 2840355 w 4351972"/>
                <a:gd name="connsiteY409" fmla="*/ 285750 h 310515"/>
                <a:gd name="connsiteX410" fmla="*/ 2853690 w 4351972"/>
                <a:gd name="connsiteY410" fmla="*/ 282892 h 310515"/>
                <a:gd name="connsiteX411" fmla="*/ 2863215 w 4351972"/>
                <a:gd name="connsiteY411" fmla="*/ 274320 h 310515"/>
                <a:gd name="connsiteX412" fmla="*/ 2866073 w 4351972"/>
                <a:gd name="connsiteY412" fmla="*/ 261937 h 310515"/>
                <a:gd name="connsiteX413" fmla="*/ 2866073 w 4351972"/>
                <a:gd name="connsiteY413" fmla="*/ 49530 h 310515"/>
                <a:gd name="connsiteX414" fmla="*/ 2864168 w 4351972"/>
                <a:gd name="connsiteY414" fmla="*/ 37147 h 310515"/>
                <a:gd name="connsiteX415" fmla="*/ 2854643 w 4351972"/>
                <a:gd name="connsiteY415" fmla="*/ 28575 h 310515"/>
                <a:gd name="connsiteX416" fmla="*/ 2839403 w 4351972"/>
                <a:gd name="connsiteY416" fmla="*/ 23812 h 310515"/>
                <a:gd name="connsiteX417" fmla="*/ 2824163 w 4351972"/>
                <a:gd name="connsiteY417" fmla="*/ 20955 h 310515"/>
                <a:gd name="connsiteX418" fmla="*/ 258128 w 4351972"/>
                <a:gd name="connsiteY418" fmla="*/ 5715 h 310515"/>
                <a:gd name="connsiteX419" fmla="*/ 486728 w 4351972"/>
                <a:gd name="connsiteY419" fmla="*/ 5715 h 310515"/>
                <a:gd name="connsiteX420" fmla="*/ 486728 w 4351972"/>
                <a:gd name="connsiteY420" fmla="*/ 76200 h 310515"/>
                <a:gd name="connsiteX421" fmla="*/ 471488 w 4351972"/>
                <a:gd name="connsiteY421" fmla="*/ 76200 h 310515"/>
                <a:gd name="connsiteX422" fmla="*/ 453390 w 4351972"/>
                <a:gd name="connsiteY422" fmla="*/ 42862 h 310515"/>
                <a:gd name="connsiteX423" fmla="*/ 426720 w 4351972"/>
                <a:gd name="connsiteY423" fmla="*/ 23812 h 310515"/>
                <a:gd name="connsiteX424" fmla="*/ 411480 w 4351972"/>
                <a:gd name="connsiteY424" fmla="*/ 22860 h 310515"/>
                <a:gd name="connsiteX425" fmla="*/ 391478 w 4351972"/>
                <a:gd name="connsiteY425" fmla="*/ 22860 h 310515"/>
                <a:gd name="connsiteX426" fmla="*/ 344805 w 4351972"/>
                <a:gd name="connsiteY426" fmla="*/ 22860 h 310515"/>
                <a:gd name="connsiteX427" fmla="*/ 344805 w 4351972"/>
                <a:gd name="connsiteY427" fmla="*/ 139065 h 310515"/>
                <a:gd name="connsiteX428" fmla="*/ 378143 w 4351972"/>
                <a:gd name="connsiteY428" fmla="*/ 139065 h 310515"/>
                <a:gd name="connsiteX429" fmla="*/ 401003 w 4351972"/>
                <a:gd name="connsiteY429" fmla="*/ 136207 h 310515"/>
                <a:gd name="connsiteX430" fmla="*/ 414338 w 4351972"/>
                <a:gd name="connsiteY430" fmla="*/ 125730 h 310515"/>
                <a:gd name="connsiteX431" fmla="*/ 421958 w 4351972"/>
                <a:gd name="connsiteY431" fmla="*/ 109537 h 310515"/>
                <a:gd name="connsiteX432" fmla="*/ 425768 w 4351972"/>
                <a:gd name="connsiteY432" fmla="*/ 90487 h 310515"/>
                <a:gd name="connsiteX433" fmla="*/ 441008 w 4351972"/>
                <a:gd name="connsiteY433" fmla="*/ 90487 h 310515"/>
                <a:gd name="connsiteX434" fmla="*/ 441008 w 4351972"/>
                <a:gd name="connsiteY434" fmla="*/ 206692 h 310515"/>
                <a:gd name="connsiteX435" fmla="*/ 425768 w 4351972"/>
                <a:gd name="connsiteY435" fmla="*/ 206692 h 310515"/>
                <a:gd name="connsiteX436" fmla="*/ 421005 w 4351972"/>
                <a:gd name="connsiteY436" fmla="*/ 185737 h 310515"/>
                <a:gd name="connsiteX437" fmla="*/ 413385 w 4351972"/>
                <a:gd name="connsiteY437" fmla="*/ 169545 h 310515"/>
                <a:gd name="connsiteX438" fmla="*/ 399098 w 4351972"/>
                <a:gd name="connsiteY438" fmla="*/ 159067 h 310515"/>
                <a:gd name="connsiteX439" fmla="*/ 377190 w 4351972"/>
                <a:gd name="connsiteY439" fmla="*/ 156210 h 310515"/>
                <a:gd name="connsiteX440" fmla="*/ 343853 w 4351972"/>
                <a:gd name="connsiteY440" fmla="*/ 156210 h 310515"/>
                <a:gd name="connsiteX441" fmla="*/ 343853 w 4351972"/>
                <a:gd name="connsiteY441" fmla="*/ 244792 h 310515"/>
                <a:gd name="connsiteX442" fmla="*/ 345758 w 4351972"/>
                <a:gd name="connsiteY442" fmla="*/ 265747 h 310515"/>
                <a:gd name="connsiteX443" fmla="*/ 353378 w 4351972"/>
                <a:gd name="connsiteY443" fmla="*/ 277177 h 310515"/>
                <a:gd name="connsiteX444" fmla="*/ 367665 w 4351972"/>
                <a:gd name="connsiteY444" fmla="*/ 281940 h 310515"/>
                <a:gd name="connsiteX445" fmla="*/ 394335 w 4351972"/>
                <a:gd name="connsiteY445" fmla="*/ 282892 h 310515"/>
                <a:gd name="connsiteX446" fmla="*/ 412433 w 4351972"/>
                <a:gd name="connsiteY446" fmla="*/ 282892 h 310515"/>
                <a:gd name="connsiteX447" fmla="*/ 431483 w 4351972"/>
                <a:gd name="connsiteY447" fmla="*/ 281940 h 310515"/>
                <a:gd name="connsiteX448" fmla="*/ 447675 w 4351972"/>
                <a:gd name="connsiteY448" fmla="*/ 279082 h 310515"/>
                <a:gd name="connsiteX449" fmla="*/ 460058 w 4351972"/>
                <a:gd name="connsiteY449" fmla="*/ 273367 h 310515"/>
                <a:gd name="connsiteX450" fmla="*/ 480060 w 4351972"/>
                <a:gd name="connsiteY450" fmla="*/ 242887 h 310515"/>
                <a:gd name="connsiteX451" fmla="*/ 493395 w 4351972"/>
                <a:gd name="connsiteY451" fmla="*/ 213360 h 310515"/>
                <a:gd name="connsiteX452" fmla="*/ 508635 w 4351972"/>
                <a:gd name="connsiteY452" fmla="*/ 213360 h 310515"/>
                <a:gd name="connsiteX453" fmla="*/ 508635 w 4351972"/>
                <a:gd name="connsiteY453" fmla="*/ 216217 h 310515"/>
                <a:gd name="connsiteX454" fmla="*/ 502920 w 4351972"/>
                <a:gd name="connsiteY454" fmla="*/ 302895 h 310515"/>
                <a:gd name="connsiteX455" fmla="*/ 258128 w 4351972"/>
                <a:gd name="connsiteY455" fmla="*/ 302895 h 310515"/>
                <a:gd name="connsiteX456" fmla="*/ 258128 w 4351972"/>
                <a:gd name="connsiteY456" fmla="*/ 287655 h 310515"/>
                <a:gd name="connsiteX457" fmla="*/ 274320 w 4351972"/>
                <a:gd name="connsiteY457" fmla="*/ 285750 h 310515"/>
                <a:gd name="connsiteX458" fmla="*/ 287655 w 4351972"/>
                <a:gd name="connsiteY458" fmla="*/ 282892 h 310515"/>
                <a:gd name="connsiteX459" fmla="*/ 297180 w 4351972"/>
                <a:gd name="connsiteY459" fmla="*/ 274320 h 310515"/>
                <a:gd name="connsiteX460" fmla="*/ 300038 w 4351972"/>
                <a:gd name="connsiteY460" fmla="*/ 261937 h 310515"/>
                <a:gd name="connsiteX461" fmla="*/ 300038 w 4351972"/>
                <a:gd name="connsiteY461" fmla="*/ 49530 h 310515"/>
                <a:gd name="connsiteX462" fmla="*/ 298133 w 4351972"/>
                <a:gd name="connsiteY462" fmla="*/ 37147 h 310515"/>
                <a:gd name="connsiteX463" fmla="*/ 288608 w 4351972"/>
                <a:gd name="connsiteY463" fmla="*/ 28575 h 310515"/>
                <a:gd name="connsiteX464" fmla="*/ 273368 w 4351972"/>
                <a:gd name="connsiteY464" fmla="*/ 23812 h 310515"/>
                <a:gd name="connsiteX465" fmla="*/ 258128 w 4351972"/>
                <a:gd name="connsiteY465" fmla="*/ 20955 h 310515"/>
                <a:gd name="connsiteX466" fmla="*/ 3640456 w 4351972"/>
                <a:gd name="connsiteY466" fmla="*/ 4763 h 310515"/>
                <a:gd name="connsiteX467" fmla="*/ 3773806 w 4351972"/>
                <a:gd name="connsiteY467" fmla="*/ 4763 h 310515"/>
                <a:gd name="connsiteX468" fmla="*/ 3773806 w 4351972"/>
                <a:gd name="connsiteY468" fmla="*/ 20003 h 310515"/>
                <a:gd name="connsiteX469" fmla="*/ 3758565 w 4351972"/>
                <a:gd name="connsiteY469" fmla="*/ 21908 h 310515"/>
                <a:gd name="connsiteX470" fmla="*/ 3743325 w 4351972"/>
                <a:gd name="connsiteY470" fmla="*/ 25718 h 310515"/>
                <a:gd name="connsiteX471" fmla="*/ 3732848 w 4351972"/>
                <a:gd name="connsiteY471" fmla="*/ 33338 h 310515"/>
                <a:gd name="connsiteX472" fmla="*/ 3729990 w 4351972"/>
                <a:gd name="connsiteY472" fmla="*/ 45720 h 310515"/>
                <a:gd name="connsiteX473" fmla="*/ 3729990 w 4351972"/>
                <a:gd name="connsiteY473" fmla="*/ 259080 h 310515"/>
                <a:gd name="connsiteX474" fmla="*/ 3732848 w 4351972"/>
                <a:gd name="connsiteY474" fmla="*/ 271463 h 310515"/>
                <a:gd name="connsiteX475" fmla="*/ 3743325 w 4351972"/>
                <a:gd name="connsiteY475" fmla="*/ 280035 h 310515"/>
                <a:gd name="connsiteX476" fmla="*/ 3757613 w 4351972"/>
                <a:gd name="connsiteY476" fmla="*/ 283845 h 310515"/>
                <a:gd name="connsiteX477" fmla="*/ 3774758 w 4351972"/>
                <a:gd name="connsiteY477" fmla="*/ 285750 h 310515"/>
                <a:gd name="connsiteX478" fmla="*/ 3774758 w 4351972"/>
                <a:gd name="connsiteY478" fmla="*/ 302895 h 310515"/>
                <a:gd name="connsiteX479" fmla="*/ 3772853 w 4351972"/>
                <a:gd name="connsiteY479" fmla="*/ 302895 h 310515"/>
                <a:gd name="connsiteX480" fmla="*/ 3639503 w 4351972"/>
                <a:gd name="connsiteY480" fmla="*/ 302895 h 310515"/>
                <a:gd name="connsiteX481" fmla="*/ 3639503 w 4351972"/>
                <a:gd name="connsiteY481" fmla="*/ 287655 h 310515"/>
                <a:gd name="connsiteX482" fmla="*/ 3655695 w 4351972"/>
                <a:gd name="connsiteY482" fmla="*/ 286703 h 310515"/>
                <a:gd name="connsiteX483" fmla="*/ 3670936 w 4351972"/>
                <a:gd name="connsiteY483" fmla="*/ 283845 h 310515"/>
                <a:gd name="connsiteX484" fmla="*/ 3681413 w 4351972"/>
                <a:gd name="connsiteY484" fmla="*/ 276225 h 310515"/>
                <a:gd name="connsiteX485" fmla="*/ 3684270 w 4351972"/>
                <a:gd name="connsiteY485" fmla="*/ 262890 h 310515"/>
                <a:gd name="connsiteX486" fmla="*/ 3684270 w 4351972"/>
                <a:gd name="connsiteY486" fmla="*/ 48578 h 310515"/>
                <a:gd name="connsiteX487" fmla="*/ 3682365 w 4351972"/>
                <a:gd name="connsiteY487" fmla="*/ 36195 h 310515"/>
                <a:gd name="connsiteX488" fmla="*/ 3671888 w 4351972"/>
                <a:gd name="connsiteY488" fmla="*/ 27623 h 310515"/>
                <a:gd name="connsiteX489" fmla="*/ 3655695 w 4351972"/>
                <a:gd name="connsiteY489" fmla="*/ 22860 h 310515"/>
                <a:gd name="connsiteX490" fmla="*/ 3640456 w 4351972"/>
                <a:gd name="connsiteY490" fmla="*/ 20003 h 310515"/>
                <a:gd name="connsiteX491" fmla="*/ 2371725 w 4351972"/>
                <a:gd name="connsiteY491" fmla="*/ 4763 h 310515"/>
                <a:gd name="connsiteX492" fmla="*/ 2505075 w 4351972"/>
                <a:gd name="connsiteY492" fmla="*/ 4763 h 310515"/>
                <a:gd name="connsiteX493" fmla="*/ 2505075 w 4351972"/>
                <a:gd name="connsiteY493" fmla="*/ 20003 h 310515"/>
                <a:gd name="connsiteX494" fmla="*/ 2489835 w 4351972"/>
                <a:gd name="connsiteY494" fmla="*/ 21908 h 310515"/>
                <a:gd name="connsiteX495" fmla="*/ 2474595 w 4351972"/>
                <a:gd name="connsiteY495" fmla="*/ 25718 h 310515"/>
                <a:gd name="connsiteX496" fmla="*/ 2464117 w 4351972"/>
                <a:gd name="connsiteY496" fmla="*/ 33338 h 310515"/>
                <a:gd name="connsiteX497" fmla="*/ 2461260 w 4351972"/>
                <a:gd name="connsiteY497" fmla="*/ 45720 h 310515"/>
                <a:gd name="connsiteX498" fmla="*/ 2461260 w 4351972"/>
                <a:gd name="connsiteY498" fmla="*/ 259080 h 310515"/>
                <a:gd name="connsiteX499" fmla="*/ 2464117 w 4351972"/>
                <a:gd name="connsiteY499" fmla="*/ 271463 h 310515"/>
                <a:gd name="connsiteX500" fmla="*/ 2474595 w 4351972"/>
                <a:gd name="connsiteY500" fmla="*/ 280035 h 310515"/>
                <a:gd name="connsiteX501" fmla="*/ 2488882 w 4351972"/>
                <a:gd name="connsiteY501" fmla="*/ 283845 h 310515"/>
                <a:gd name="connsiteX502" fmla="*/ 2506027 w 4351972"/>
                <a:gd name="connsiteY502" fmla="*/ 285750 h 310515"/>
                <a:gd name="connsiteX503" fmla="*/ 2506027 w 4351972"/>
                <a:gd name="connsiteY503" fmla="*/ 302895 h 310515"/>
                <a:gd name="connsiteX504" fmla="*/ 2503170 w 4351972"/>
                <a:gd name="connsiteY504" fmla="*/ 302895 h 310515"/>
                <a:gd name="connsiteX505" fmla="*/ 2369820 w 4351972"/>
                <a:gd name="connsiteY505" fmla="*/ 302895 h 310515"/>
                <a:gd name="connsiteX506" fmla="*/ 2369820 w 4351972"/>
                <a:gd name="connsiteY506" fmla="*/ 287655 h 310515"/>
                <a:gd name="connsiteX507" fmla="*/ 2386012 w 4351972"/>
                <a:gd name="connsiteY507" fmla="*/ 286703 h 310515"/>
                <a:gd name="connsiteX508" fmla="*/ 2401252 w 4351972"/>
                <a:gd name="connsiteY508" fmla="*/ 283845 h 310515"/>
                <a:gd name="connsiteX509" fmla="*/ 2411730 w 4351972"/>
                <a:gd name="connsiteY509" fmla="*/ 276225 h 310515"/>
                <a:gd name="connsiteX510" fmla="*/ 2414587 w 4351972"/>
                <a:gd name="connsiteY510" fmla="*/ 262890 h 310515"/>
                <a:gd name="connsiteX511" fmla="*/ 2414587 w 4351972"/>
                <a:gd name="connsiteY511" fmla="*/ 48578 h 310515"/>
                <a:gd name="connsiteX512" fmla="*/ 2412682 w 4351972"/>
                <a:gd name="connsiteY512" fmla="*/ 36195 h 310515"/>
                <a:gd name="connsiteX513" fmla="*/ 2402205 w 4351972"/>
                <a:gd name="connsiteY513" fmla="*/ 27623 h 310515"/>
                <a:gd name="connsiteX514" fmla="*/ 2386965 w 4351972"/>
                <a:gd name="connsiteY514" fmla="*/ 22860 h 310515"/>
                <a:gd name="connsiteX515" fmla="*/ 2371725 w 4351972"/>
                <a:gd name="connsiteY515" fmla="*/ 20003 h 310515"/>
                <a:gd name="connsiteX516" fmla="*/ 827723 w 4351972"/>
                <a:gd name="connsiteY516" fmla="*/ 4763 h 310515"/>
                <a:gd name="connsiteX517" fmla="*/ 961073 w 4351972"/>
                <a:gd name="connsiteY517" fmla="*/ 4763 h 310515"/>
                <a:gd name="connsiteX518" fmla="*/ 961073 w 4351972"/>
                <a:gd name="connsiteY518" fmla="*/ 20003 h 310515"/>
                <a:gd name="connsiteX519" fmla="*/ 945833 w 4351972"/>
                <a:gd name="connsiteY519" fmla="*/ 21908 h 310515"/>
                <a:gd name="connsiteX520" fmla="*/ 930593 w 4351972"/>
                <a:gd name="connsiteY520" fmla="*/ 25718 h 310515"/>
                <a:gd name="connsiteX521" fmla="*/ 920115 w 4351972"/>
                <a:gd name="connsiteY521" fmla="*/ 33338 h 310515"/>
                <a:gd name="connsiteX522" fmla="*/ 917258 w 4351972"/>
                <a:gd name="connsiteY522" fmla="*/ 45720 h 310515"/>
                <a:gd name="connsiteX523" fmla="*/ 917258 w 4351972"/>
                <a:gd name="connsiteY523" fmla="*/ 259080 h 310515"/>
                <a:gd name="connsiteX524" fmla="*/ 920115 w 4351972"/>
                <a:gd name="connsiteY524" fmla="*/ 271463 h 310515"/>
                <a:gd name="connsiteX525" fmla="*/ 930593 w 4351972"/>
                <a:gd name="connsiteY525" fmla="*/ 280035 h 310515"/>
                <a:gd name="connsiteX526" fmla="*/ 944880 w 4351972"/>
                <a:gd name="connsiteY526" fmla="*/ 283845 h 310515"/>
                <a:gd name="connsiteX527" fmla="*/ 962025 w 4351972"/>
                <a:gd name="connsiteY527" fmla="*/ 285750 h 310515"/>
                <a:gd name="connsiteX528" fmla="*/ 962025 w 4351972"/>
                <a:gd name="connsiteY528" fmla="*/ 302895 h 310515"/>
                <a:gd name="connsiteX529" fmla="*/ 961073 w 4351972"/>
                <a:gd name="connsiteY529" fmla="*/ 302895 h 310515"/>
                <a:gd name="connsiteX530" fmla="*/ 827723 w 4351972"/>
                <a:gd name="connsiteY530" fmla="*/ 302895 h 310515"/>
                <a:gd name="connsiteX531" fmla="*/ 827723 w 4351972"/>
                <a:gd name="connsiteY531" fmla="*/ 287655 h 310515"/>
                <a:gd name="connsiteX532" fmla="*/ 843915 w 4351972"/>
                <a:gd name="connsiteY532" fmla="*/ 286703 h 310515"/>
                <a:gd name="connsiteX533" fmla="*/ 859155 w 4351972"/>
                <a:gd name="connsiteY533" fmla="*/ 283845 h 310515"/>
                <a:gd name="connsiteX534" fmla="*/ 868680 w 4351972"/>
                <a:gd name="connsiteY534" fmla="*/ 276225 h 310515"/>
                <a:gd name="connsiteX535" fmla="*/ 871538 w 4351972"/>
                <a:gd name="connsiteY535" fmla="*/ 262890 h 310515"/>
                <a:gd name="connsiteX536" fmla="*/ 871538 w 4351972"/>
                <a:gd name="connsiteY536" fmla="*/ 48578 h 310515"/>
                <a:gd name="connsiteX537" fmla="*/ 869633 w 4351972"/>
                <a:gd name="connsiteY537" fmla="*/ 36195 h 310515"/>
                <a:gd name="connsiteX538" fmla="*/ 859155 w 4351972"/>
                <a:gd name="connsiteY538" fmla="*/ 27623 h 310515"/>
                <a:gd name="connsiteX539" fmla="*/ 842963 w 4351972"/>
                <a:gd name="connsiteY539" fmla="*/ 22860 h 310515"/>
                <a:gd name="connsiteX540" fmla="*/ 827723 w 4351972"/>
                <a:gd name="connsiteY540" fmla="*/ 20003 h 310515"/>
                <a:gd name="connsiteX541" fmla="*/ 3500437 w 4351972"/>
                <a:gd name="connsiteY541" fmla="*/ 1905 h 310515"/>
                <a:gd name="connsiteX542" fmla="*/ 3536632 w 4351972"/>
                <a:gd name="connsiteY542" fmla="*/ 8572 h 310515"/>
                <a:gd name="connsiteX543" fmla="*/ 3566160 w 4351972"/>
                <a:gd name="connsiteY543" fmla="*/ 22860 h 310515"/>
                <a:gd name="connsiteX544" fmla="*/ 3574732 w 4351972"/>
                <a:gd name="connsiteY544" fmla="*/ 8572 h 310515"/>
                <a:gd name="connsiteX545" fmla="*/ 3590925 w 4351972"/>
                <a:gd name="connsiteY545" fmla="*/ 8572 h 310515"/>
                <a:gd name="connsiteX546" fmla="*/ 3592830 w 4351972"/>
                <a:gd name="connsiteY546" fmla="*/ 106680 h 310515"/>
                <a:gd name="connsiteX547" fmla="*/ 3575685 w 4351972"/>
                <a:gd name="connsiteY547" fmla="*/ 106680 h 310515"/>
                <a:gd name="connsiteX548" fmla="*/ 3565207 w 4351972"/>
                <a:gd name="connsiteY548" fmla="*/ 74295 h 310515"/>
                <a:gd name="connsiteX549" fmla="*/ 3549968 w 4351972"/>
                <a:gd name="connsiteY549" fmla="*/ 46672 h 310515"/>
                <a:gd name="connsiteX550" fmla="*/ 3528060 w 4351972"/>
                <a:gd name="connsiteY550" fmla="*/ 27622 h 310515"/>
                <a:gd name="connsiteX551" fmla="*/ 3496627 w 4351972"/>
                <a:gd name="connsiteY551" fmla="*/ 20002 h 310515"/>
                <a:gd name="connsiteX552" fmla="*/ 3463290 w 4351972"/>
                <a:gd name="connsiteY552" fmla="*/ 32385 h 310515"/>
                <a:gd name="connsiteX553" fmla="*/ 3449002 w 4351972"/>
                <a:gd name="connsiteY553" fmla="*/ 63817 h 310515"/>
                <a:gd name="connsiteX554" fmla="*/ 3457575 w 4351972"/>
                <a:gd name="connsiteY554" fmla="*/ 95250 h 310515"/>
                <a:gd name="connsiteX555" fmla="*/ 3483293 w 4351972"/>
                <a:gd name="connsiteY555" fmla="*/ 116205 h 310515"/>
                <a:gd name="connsiteX556" fmla="*/ 3512820 w 4351972"/>
                <a:gd name="connsiteY556" fmla="*/ 128587 h 310515"/>
                <a:gd name="connsiteX557" fmla="*/ 3541395 w 4351972"/>
                <a:gd name="connsiteY557" fmla="*/ 140017 h 310515"/>
                <a:gd name="connsiteX558" fmla="*/ 3565207 w 4351972"/>
                <a:gd name="connsiteY558" fmla="*/ 152400 h 310515"/>
                <a:gd name="connsiteX559" fmla="*/ 3588068 w 4351972"/>
                <a:gd name="connsiteY559" fmla="*/ 167640 h 310515"/>
                <a:gd name="connsiteX560" fmla="*/ 3602355 w 4351972"/>
                <a:gd name="connsiteY560" fmla="*/ 190500 h 310515"/>
                <a:gd name="connsiteX561" fmla="*/ 3607118 w 4351972"/>
                <a:gd name="connsiteY561" fmla="*/ 219075 h 310515"/>
                <a:gd name="connsiteX562" fmla="*/ 3578543 w 4351972"/>
                <a:gd name="connsiteY562" fmla="*/ 283845 h 310515"/>
                <a:gd name="connsiteX563" fmla="*/ 3507105 w 4351972"/>
                <a:gd name="connsiteY563" fmla="*/ 309562 h 310515"/>
                <a:gd name="connsiteX564" fmla="*/ 3468052 w 4351972"/>
                <a:gd name="connsiteY564" fmla="*/ 302895 h 310515"/>
                <a:gd name="connsiteX565" fmla="*/ 3433762 w 4351972"/>
                <a:gd name="connsiteY565" fmla="*/ 287655 h 310515"/>
                <a:gd name="connsiteX566" fmla="*/ 3425190 w 4351972"/>
                <a:gd name="connsiteY566" fmla="*/ 302895 h 310515"/>
                <a:gd name="connsiteX567" fmla="*/ 3408998 w 4351972"/>
                <a:gd name="connsiteY567" fmla="*/ 302895 h 310515"/>
                <a:gd name="connsiteX568" fmla="*/ 3406140 w 4351972"/>
                <a:gd name="connsiteY568" fmla="*/ 201930 h 310515"/>
                <a:gd name="connsiteX569" fmla="*/ 3422332 w 4351972"/>
                <a:gd name="connsiteY569" fmla="*/ 201930 h 310515"/>
                <a:gd name="connsiteX570" fmla="*/ 3434715 w 4351972"/>
                <a:gd name="connsiteY570" fmla="*/ 236220 h 310515"/>
                <a:gd name="connsiteX571" fmla="*/ 3452812 w 4351972"/>
                <a:gd name="connsiteY571" fmla="*/ 264795 h 310515"/>
                <a:gd name="connsiteX572" fmla="*/ 3478530 w 4351972"/>
                <a:gd name="connsiteY572" fmla="*/ 284797 h 310515"/>
                <a:gd name="connsiteX573" fmla="*/ 3511868 w 4351972"/>
                <a:gd name="connsiteY573" fmla="*/ 292417 h 310515"/>
                <a:gd name="connsiteX574" fmla="*/ 3536632 w 4351972"/>
                <a:gd name="connsiteY574" fmla="*/ 288607 h 310515"/>
                <a:gd name="connsiteX575" fmla="*/ 3553777 w 4351972"/>
                <a:gd name="connsiteY575" fmla="*/ 278130 h 310515"/>
                <a:gd name="connsiteX576" fmla="*/ 3563302 w 4351972"/>
                <a:gd name="connsiteY576" fmla="*/ 261937 h 310515"/>
                <a:gd name="connsiteX577" fmla="*/ 3566160 w 4351972"/>
                <a:gd name="connsiteY577" fmla="*/ 240982 h 310515"/>
                <a:gd name="connsiteX578" fmla="*/ 3556635 w 4351972"/>
                <a:gd name="connsiteY578" fmla="*/ 207645 h 310515"/>
                <a:gd name="connsiteX579" fmla="*/ 3527107 w 4351972"/>
                <a:gd name="connsiteY579" fmla="*/ 184785 h 310515"/>
                <a:gd name="connsiteX580" fmla="*/ 3495675 w 4351972"/>
                <a:gd name="connsiteY580" fmla="*/ 172402 h 310515"/>
                <a:gd name="connsiteX581" fmla="*/ 3465195 w 4351972"/>
                <a:gd name="connsiteY581" fmla="*/ 160020 h 310515"/>
                <a:gd name="connsiteX582" fmla="*/ 3426143 w 4351972"/>
                <a:gd name="connsiteY582" fmla="*/ 130492 h 310515"/>
                <a:gd name="connsiteX583" fmla="*/ 3411855 w 4351972"/>
                <a:gd name="connsiteY583" fmla="*/ 82867 h 310515"/>
                <a:gd name="connsiteX584" fmla="*/ 3418523 w 4351972"/>
                <a:gd name="connsiteY584" fmla="*/ 51435 h 310515"/>
                <a:gd name="connsiteX585" fmla="*/ 3437573 w 4351972"/>
                <a:gd name="connsiteY585" fmla="*/ 25717 h 310515"/>
                <a:gd name="connsiteX586" fmla="*/ 3466148 w 4351972"/>
                <a:gd name="connsiteY586" fmla="*/ 8572 h 310515"/>
                <a:gd name="connsiteX587" fmla="*/ 3500437 w 4351972"/>
                <a:gd name="connsiteY587" fmla="*/ 1905 h 310515"/>
                <a:gd name="connsiteX588" fmla="*/ 1459230 w 4351972"/>
                <a:gd name="connsiteY588" fmla="*/ 0 h 310515"/>
                <a:gd name="connsiteX589" fmla="*/ 1503045 w 4351972"/>
                <a:gd name="connsiteY589" fmla="*/ 6667 h 310515"/>
                <a:gd name="connsiteX590" fmla="*/ 1535430 w 4351972"/>
                <a:gd name="connsiteY590" fmla="*/ 20955 h 310515"/>
                <a:gd name="connsiteX591" fmla="*/ 1544003 w 4351972"/>
                <a:gd name="connsiteY591" fmla="*/ 6667 h 310515"/>
                <a:gd name="connsiteX592" fmla="*/ 1560195 w 4351972"/>
                <a:gd name="connsiteY592" fmla="*/ 6667 h 310515"/>
                <a:gd name="connsiteX593" fmla="*/ 1562100 w 4351972"/>
                <a:gd name="connsiteY593" fmla="*/ 109537 h 310515"/>
                <a:gd name="connsiteX594" fmla="*/ 1544955 w 4351972"/>
                <a:gd name="connsiteY594" fmla="*/ 109537 h 310515"/>
                <a:gd name="connsiteX595" fmla="*/ 1534478 w 4351972"/>
                <a:gd name="connsiteY595" fmla="*/ 76200 h 310515"/>
                <a:gd name="connsiteX596" fmla="*/ 1518285 w 4351972"/>
                <a:gd name="connsiteY596" fmla="*/ 46672 h 310515"/>
                <a:gd name="connsiteX597" fmla="*/ 1493520 w 4351972"/>
                <a:gd name="connsiteY597" fmla="*/ 25717 h 310515"/>
                <a:gd name="connsiteX598" fmla="*/ 1458278 w 4351972"/>
                <a:gd name="connsiteY598" fmla="*/ 18097 h 310515"/>
                <a:gd name="connsiteX599" fmla="*/ 1418273 w 4351972"/>
                <a:gd name="connsiteY599" fmla="*/ 27622 h 310515"/>
                <a:gd name="connsiteX600" fmla="*/ 1387793 w 4351972"/>
                <a:gd name="connsiteY600" fmla="*/ 54292 h 310515"/>
                <a:gd name="connsiteX601" fmla="*/ 1368743 w 4351972"/>
                <a:gd name="connsiteY601" fmla="*/ 97155 h 310515"/>
                <a:gd name="connsiteX602" fmla="*/ 1362075 w 4351972"/>
                <a:gd name="connsiteY602" fmla="*/ 155257 h 310515"/>
                <a:gd name="connsiteX603" fmla="*/ 1368743 w 4351972"/>
                <a:gd name="connsiteY603" fmla="*/ 208597 h 310515"/>
                <a:gd name="connsiteX604" fmla="*/ 1388745 w 4351972"/>
                <a:gd name="connsiteY604" fmla="*/ 251460 h 310515"/>
                <a:gd name="connsiteX605" fmla="*/ 1421130 w 4351972"/>
                <a:gd name="connsiteY605" fmla="*/ 280987 h 310515"/>
                <a:gd name="connsiteX606" fmla="*/ 1464945 w 4351972"/>
                <a:gd name="connsiteY606" fmla="*/ 291465 h 310515"/>
                <a:gd name="connsiteX607" fmla="*/ 1498283 w 4351972"/>
                <a:gd name="connsiteY607" fmla="*/ 285750 h 310515"/>
                <a:gd name="connsiteX608" fmla="*/ 1519238 w 4351972"/>
                <a:gd name="connsiteY608" fmla="*/ 274320 h 310515"/>
                <a:gd name="connsiteX609" fmla="*/ 1521143 w 4351972"/>
                <a:gd name="connsiteY609" fmla="*/ 252412 h 310515"/>
                <a:gd name="connsiteX610" fmla="*/ 1521143 w 4351972"/>
                <a:gd name="connsiteY610" fmla="*/ 233362 h 310515"/>
                <a:gd name="connsiteX611" fmla="*/ 1521143 w 4351972"/>
                <a:gd name="connsiteY611" fmla="*/ 217170 h 310515"/>
                <a:gd name="connsiteX612" fmla="*/ 1518285 w 4351972"/>
                <a:gd name="connsiteY612" fmla="*/ 201930 h 310515"/>
                <a:gd name="connsiteX613" fmla="*/ 1508760 w 4351972"/>
                <a:gd name="connsiteY613" fmla="*/ 192405 h 310515"/>
                <a:gd name="connsiteX614" fmla="*/ 1489710 w 4351972"/>
                <a:gd name="connsiteY614" fmla="*/ 187642 h 310515"/>
                <a:gd name="connsiteX615" fmla="*/ 1471613 w 4351972"/>
                <a:gd name="connsiteY615" fmla="*/ 185737 h 310515"/>
                <a:gd name="connsiteX616" fmla="*/ 1471613 w 4351972"/>
                <a:gd name="connsiteY616" fmla="*/ 170497 h 310515"/>
                <a:gd name="connsiteX617" fmla="*/ 1601153 w 4351972"/>
                <a:gd name="connsiteY617" fmla="*/ 170497 h 310515"/>
                <a:gd name="connsiteX618" fmla="*/ 1601153 w 4351972"/>
                <a:gd name="connsiteY618" fmla="*/ 184785 h 310515"/>
                <a:gd name="connsiteX619" fmla="*/ 1587818 w 4351972"/>
                <a:gd name="connsiteY619" fmla="*/ 186690 h 310515"/>
                <a:gd name="connsiteX620" fmla="*/ 1574483 w 4351972"/>
                <a:gd name="connsiteY620" fmla="*/ 190500 h 310515"/>
                <a:gd name="connsiteX621" fmla="*/ 1565910 w 4351972"/>
                <a:gd name="connsiteY621" fmla="*/ 199072 h 310515"/>
                <a:gd name="connsiteX622" fmla="*/ 1563053 w 4351972"/>
                <a:gd name="connsiteY622" fmla="*/ 212407 h 310515"/>
                <a:gd name="connsiteX623" fmla="*/ 1563053 w 4351972"/>
                <a:gd name="connsiteY623" fmla="*/ 235267 h 310515"/>
                <a:gd name="connsiteX624" fmla="*/ 1563053 w 4351972"/>
                <a:gd name="connsiteY624" fmla="*/ 268605 h 310515"/>
                <a:gd name="connsiteX625" fmla="*/ 1564005 w 4351972"/>
                <a:gd name="connsiteY625" fmla="*/ 282892 h 310515"/>
                <a:gd name="connsiteX626" fmla="*/ 1508760 w 4351972"/>
                <a:gd name="connsiteY626" fmla="*/ 301942 h 310515"/>
                <a:gd name="connsiteX627" fmla="*/ 1454468 w 4351972"/>
                <a:gd name="connsiteY627" fmla="*/ 308610 h 310515"/>
                <a:gd name="connsiteX628" fmla="*/ 1400175 w 4351972"/>
                <a:gd name="connsiteY628" fmla="*/ 298132 h 310515"/>
                <a:gd name="connsiteX629" fmla="*/ 1354455 w 4351972"/>
                <a:gd name="connsiteY629" fmla="*/ 267652 h 310515"/>
                <a:gd name="connsiteX630" fmla="*/ 1323023 w 4351972"/>
                <a:gd name="connsiteY630" fmla="*/ 220027 h 310515"/>
                <a:gd name="connsiteX631" fmla="*/ 1311593 w 4351972"/>
                <a:gd name="connsiteY631" fmla="*/ 157162 h 310515"/>
                <a:gd name="connsiteX632" fmla="*/ 1323023 w 4351972"/>
                <a:gd name="connsiteY632" fmla="*/ 94297 h 310515"/>
                <a:gd name="connsiteX633" fmla="*/ 1354455 w 4351972"/>
                <a:gd name="connsiteY633" fmla="*/ 43815 h 310515"/>
                <a:gd name="connsiteX634" fmla="*/ 1401128 w 4351972"/>
                <a:gd name="connsiteY634" fmla="*/ 11430 h 310515"/>
                <a:gd name="connsiteX635" fmla="*/ 1459230 w 4351972"/>
                <a:gd name="connsiteY635" fmla="*/ 0 h 310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</a:cxnLst>
              <a:rect l="l" t="t" r="r" b="b"/>
              <a:pathLst>
                <a:path w="4351972" h="310515">
                  <a:moveTo>
                    <a:pt x="3189922" y="24765"/>
                  </a:moveTo>
                  <a:lnTo>
                    <a:pt x="3189922" y="151448"/>
                  </a:lnTo>
                  <a:lnTo>
                    <a:pt x="3217545" y="151448"/>
                  </a:lnTo>
                  <a:cubicBezTo>
                    <a:pt x="3236595" y="151448"/>
                    <a:pt x="3252787" y="145733"/>
                    <a:pt x="3266122" y="133350"/>
                  </a:cubicBezTo>
                  <a:cubicBezTo>
                    <a:pt x="3277552" y="120968"/>
                    <a:pt x="3284220" y="103823"/>
                    <a:pt x="3284220" y="82868"/>
                  </a:cubicBezTo>
                  <a:cubicBezTo>
                    <a:pt x="3284220" y="64770"/>
                    <a:pt x="3279457" y="50483"/>
                    <a:pt x="3268980" y="40005"/>
                  </a:cubicBezTo>
                  <a:cubicBezTo>
                    <a:pt x="3258502" y="29528"/>
                    <a:pt x="3244214" y="24765"/>
                    <a:pt x="3225164" y="24765"/>
                  </a:cubicBezTo>
                  <a:close/>
                  <a:moveTo>
                    <a:pt x="83820" y="24765"/>
                  </a:moveTo>
                  <a:lnTo>
                    <a:pt x="83820" y="155258"/>
                  </a:lnTo>
                  <a:lnTo>
                    <a:pt x="104775" y="155258"/>
                  </a:lnTo>
                  <a:cubicBezTo>
                    <a:pt x="120015" y="155258"/>
                    <a:pt x="131445" y="153353"/>
                    <a:pt x="140970" y="148590"/>
                  </a:cubicBezTo>
                  <a:cubicBezTo>
                    <a:pt x="151447" y="143828"/>
                    <a:pt x="158115" y="138113"/>
                    <a:pt x="162877" y="130493"/>
                  </a:cubicBezTo>
                  <a:cubicBezTo>
                    <a:pt x="167640" y="123825"/>
                    <a:pt x="170497" y="117158"/>
                    <a:pt x="172402" y="109538"/>
                  </a:cubicBezTo>
                  <a:cubicBezTo>
                    <a:pt x="174307" y="102870"/>
                    <a:pt x="174307" y="96203"/>
                    <a:pt x="174307" y="90488"/>
                  </a:cubicBezTo>
                  <a:cubicBezTo>
                    <a:pt x="174307" y="82868"/>
                    <a:pt x="173355" y="74295"/>
                    <a:pt x="171450" y="66675"/>
                  </a:cubicBezTo>
                  <a:cubicBezTo>
                    <a:pt x="169545" y="58103"/>
                    <a:pt x="166687" y="51435"/>
                    <a:pt x="161925" y="45720"/>
                  </a:cubicBezTo>
                  <a:cubicBezTo>
                    <a:pt x="157162" y="39053"/>
                    <a:pt x="150495" y="34290"/>
                    <a:pt x="142875" y="30480"/>
                  </a:cubicBezTo>
                  <a:cubicBezTo>
                    <a:pt x="135255" y="26670"/>
                    <a:pt x="124777" y="24765"/>
                    <a:pt x="113347" y="24765"/>
                  </a:cubicBezTo>
                  <a:close/>
                  <a:moveTo>
                    <a:pt x="4067175" y="7620"/>
                  </a:moveTo>
                  <a:lnTo>
                    <a:pt x="4192905" y="7620"/>
                  </a:lnTo>
                  <a:lnTo>
                    <a:pt x="4192905" y="22860"/>
                  </a:lnTo>
                  <a:cubicBezTo>
                    <a:pt x="4178617" y="22860"/>
                    <a:pt x="4169092" y="23812"/>
                    <a:pt x="4163377" y="25717"/>
                  </a:cubicBezTo>
                  <a:cubicBezTo>
                    <a:pt x="4157662" y="27622"/>
                    <a:pt x="4154805" y="29527"/>
                    <a:pt x="4154805" y="32385"/>
                  </a:cubicBezTo>
                  <a:cubicBezTo>
                    <a:pt x="4154805" y="33337"/>
                    <a:pt x="4154805" y="34290"/>
                    <a:pt x="4155757" y="37147"/>
                  </a:cubicBezTo>
                  <a:cubicBezTo>
                    <a:pt x="4156710" y="39052"/>
                    <a:pt x="4157662" y="41910"/>
                    <a:pt x="4159567" y="44767"/>
                  </a:cubicBezTo>
                  <a:cubicBezTo>
                    <a:pt x="4161472" y="48577"/>
                    <a:pt x="4163377" y="52387"/>
                    <a:pt x="4166235" y="57150"/>
                  </a:cubicBezTo>
                  <a:cubicBezTo>
                    <a:pt x="4169092" y="61912"/>
                    <a:pt x="4170997" y="66675"/>
                    <a:pt x="4172902" y="70485"/>
                  </a:cubicBezTo>
                  <a:cubicBezTo>
                    <a:pt x="4179570" y="82867"/>
                    <a:pt x="4186237" y="95250"/>
                    <a:pt x="4192905" y="107632"/>
                  </a:cubicBezTo>
                  <a:cubicBezTo>
                    <a:pt x="4199572" y="120015"/>
                    <a:pt x="4208145" y="136207"/>
                    <a:pt x="4219575" y="155257"/>
                  </a:cubicBezTo>
                  <a:cubicBezTo>
                    <a:pt x="4241482" y="120015"/>
                    <a:pt x="4257675" y="92392"/>
                    <a:pt x="4270057" y="73342"/>
                  </a:cubicBezTo>
                  <a:cubicBezTo>
                    <a:pt x="4281487" y="53340"/>
                    <a:pt x="4287202" y="41910"/>
                    <a:pt x="4287202" y="38100"/>
                  </a:cubicBezTo>
                  <a:cubicBezTo>
                    <a:pt x="4287202" y="35242"/>
                    <a:pt x="4286250" y="32385"/>
                    <a:pt x="4283392" y="30480"/>
                  </a:cubicBezTo>
                  <a:cubicBezTo>
                    <a:pt x="4281487" y="28575"/>
                    <a:pt x="4277677" y="26670"/>
                    <a:pt x="4273867" y="25717"/>
                  </a:cubicBezTo>
                  <a:cubicBezTo>
                    <a:pt x="4270057" y="24765"/>
                    <a:pt x="4265295" y="23812"/>
                    <a:pt x="4260532" y="23812"/>
                  </a:cubicBezTo>
                  <a:cubicBezTo>
                    <a:pt x="4255770" y="23812"/>
                    <a:pt x="4251007" y="22860"/>
                    <a:pt x="4247197" y="22860"/>
                  </a:cubicBezTo>
                  <a:lnTo>
                    <a:pt x="4247197" y="7620"/>
                  </a:lnTo>
                  <a:lnTo>
                    <a:pt x="4350067" y="7620"/>
                  </a:lnTo>
                  <a:lnTo>
                    <a:pt x="4350067" y="22860"/>
                  </a:lnTo>
                  <a:lnTo>
                    <a:pt x="4351972" y="22860"/>
                  </a:lnTo>
                  <a:cubicBezTo>
                    <a:pt x="4350067" y="22860"/>
                    <a:pt x="4346257" y="23812"/>
                    <a:pt x="4340542" y="25717"/>
                  </a:cubicBezTo>
                  <a:cubicBezTo>
                    <a:pt x="4335780" y="27622"/>
                    <a:pt x="4331970" y="29527"/>
                    <a:pt x="4329112" y="30480"/>
                  </a:cubicBezTo>
                  <a:cubicBezTo>
                    <a:pt x="4323397" y="33337"/>
                    <a:pt x="4319587" y="36195"/>
                    <a:pt x="4317682" y="38100"/>
                  </a:cubicBezTo>
                  <a:cubicBezTo>
                    <a:pt x="4315777" y="40005"/>
                    <a:pt x="4311967" y="44767"/>
                    <a:pt x="4306252" y="52387"/>
                  </a:cubicBezTo>
                  <a:cubicBezTo>
                    <a:pt x="4295775" y="67627"/>
                    <a:pt x="4285297" y="82867"/>
                    <a:pt x="4276725" y="99060"/>
                  </a:cubicBezTo>
                  <a:cubicBezTo>
                    <a:pt x="4267200" y="114300"/>
                    <a:pt x="4255770" y="134302"/>
                    <a:pt x="4242435" y="159067"/>
                  </a:cubicBezTo>
                  <a:cubicBezTo>
                    <a:pt x="4237672" y="167640"/>
                    <a:pt x="4233862" y="175260"/>
                    <a:pt x="4231957" y="180022"/>
                  </a:cubicBezTo>
                  <a:cubicBezTo>
                    <a:pt x="4230052" y="185737"/>
                    <a:pt x="4229100" y="193357"/>
                    <a:pt x="4229100" y="203835"/>
                  </a:cubicBezTo>
                  <a:lnTo>
                    <a:pt x="4229100" y="260032"/>
                  </a:lnTo>
                  <a:cubicBezTo>
                    <a:pt x="4229100" y="264795"/>
                    <a:pt x="4230052" y="269557"/>
                    <a:pt x="4231957" y="273367"/>
                  </a:cubicBezTo>
                  <a:cubicBezTo>
                    <a:pt x="4233862" y="277177"/>
                    <a:pt x="4237672" y="280035"/>
                    <a:pt x="4242435" y="281940"/>
                  </a:cubicBezTo>
                  <a:cubicBezTo>
                    <a:pt x="4245292" y="282892"/>
                    <a:pt x="4250055" y="284797"/>
                    <a:pt x="4257675" y="285750"/>
                  </a:cubicBezTo>
                  <a:cubicBezTo>
                    <a:pt x="4265295" y="287655"/>
                    <a:pt x="4271010" y="288607"/>
                    <a:pt x="4275772" y="288607"/>
                  </a:cubicBezTo>
                  <a:lnTo>
                    <a:pt x="4275772" y="303847"/>
                  </a:lnTo>
                  <a:lnTo>
                    <a:pt x="4137660" y="303847"/>
                  </a:lnTo>
                  <a:lnTo>
                    <a:pt x="4137660" y="288607"/>
                  </a:lnTo>
                  <a:cubicBezTo>
                    <a:pt x="4141470" y="288607"/>
                    <a:pt x="4147185" y="287655"/>
                    <a:pt x="4154805" y="286702"/>
                  </a:cubicBezTo>
                  <a:cubicBezTo>
                    <a:pt x="4162425" y="285750"/>
                    <a:pt x="4168140" y="284797"/>
                    <a:pt x="4170997" y="283845"/>
                  </a:cubicBezTo>
                  <a:cubicBezTo>
                    <a:pt x="4175760" y="281940"/>
                    <a:pt x="4179570" y="279082"/>
                    <a:pt x="4181475" y="275272"/>
                  </a:cubicBezTo>
                  <a:cubicBezTo>
                    <a:pt x="4183380" y="271462"/>
                    <a:pt x="4184332" y="267652"/>
                    <a:pt x="4184332" y="261937"/>
                  </a:cubicBezTo>
                  <a:lnTo>
                    <a:pt x="4184332" y="190500"/>
                  </a:lnTo>
                  <a:cubicBezTo>
                    <a:pt x="4184332" y="188595"/>
                    <a:pt x="4183380" y="183832"/>
                    <a:pt x="4180522" y="178117"/>
                  </a:cubicBezTo>
                  <a:cubicBezTo>
                    <a:pt x="4177665" y="172402"/>
                    <a:pt x="4174807" y="165735"/>
                    <a:pt x="4170997" y="158115"/>
                  </a:cubicBezTo>
                  <a:cubicBezTo>
                    <a:pt x="4162425" y="141922"/>
                    <a:pt x="4153852" y="124777"/>
                    <a:pt x="4143375" y="105727"/>
                  </a:cubicBezTo>
                  <a:cubicBezTo>
                    <a:pt x="4132897" y="86677"/>
                    <a:pt x="4124325" y="71437"/>
                    <a:pt x="4116705" y="58102"/>
                  </a:cubicBezTo>
                  <a:cubicBezTo>
                    <a:pt x="4111942" y="50482"/>
                    <a:pt x="4108132" y="43815"/>
                    <a:pt x="4104322" y="40005"/>
                  </a:cubicBezTo>
                  <a:cubicBezTo>
                    <a:pt x="4100512" y="36195"/>
                    <a:pt x="4096702" y="32385"/>
                    <a:pt x="4091940" y="29527"/>
                  </a:cubicBezTo>
                  <a:cubicBezTo>
                    <a:pt x="4089082" y="27622"/>
                    <a:pt x="4084320" y="25717"/>
                    <a:pt x="4079557" y="24765"/>
                  </a:cubicBezTo>
                  <a:cubicBezTo>
                    <a:pt x="4074795" y="23812"/>
                    <a:pt x="4070985" y="22860"/>
                    <a:pt x="4067175" y="22860"/>
                  </a:cubicBezTo>
                  <a:close/>
                  <a:moveTo>
                    <a:pt x="3791903" y="7620"/>
                  </a:moveTo>
                  <a:lnTo>
                    <a:pt x="4050031" y="7620"/>
                  </a:lnTo>
                  <a:lnTo>
                    <a:pt x="4050031" y="87630"/>
                  </a:lnTo>
                  <a:lnTo>
                    <a:pt x="4035743" y="87630"/>
                  </a:lnTo>
                  <a:cubicBezTo>
                    <a:pt x="4034790" y="82867"/>
                    <a:pt x="4031933" y="76200"/>
                    <a:pt x="4029075" y="69532"/>
                  </a:cubicBezTo>
                  <a:cubicBezTo>
                    <a:pt x="4026218" y="62865"/>
                    <a:pt x="4022408" y="56197"/>
                    <a:pt x="4017645" y="50482"/>
                  </a:cubicBezTo>
                  <a:cubicBezTo>
                    <a:pt x="4013836" y="43815"/>
                    <a:pt x="4009073" y="38100"/>
                    <a:pt x="4004311" y="33337"/>
                  </a:cubicBezTo>
                  <a:cubicBezTo>
                    <a:pt x="3999548" y="28575"/>
                    <a:pt x="3994786" y="25717"/>
                    <a:pt x="3990023" y="24765"/>
                  </a:cubicBezTo>
                  <a:cubicBezTo>
                    <a:pt x="3986213" y="23812"/>
                    <a:pt x="3980498" y="23812"/>
                    <a:pt x="3973831" y="23812"/>
                  </a:cubicBezTo>
                  <a:cubicBezTo>
                    <a:pt x="3967163" y="23812"/>
                    <a:pt x="3961448" y="23812"/>
                    <a:pt x="3955733" y="23812"/>
                  </a:cubicBezTo>
                  <a:lnTo>
                    <a:pt x="3943350" y="23812"/>
                  </a:lnTo>
                  <a:lnTo>
                    <a:pt x="3943350" y="260032"/>
                  </a:lnTo>
                  <a:cubicBezTo>
                    <a:pt x="3943350" y="264795"/>
                    <a:pt x="3944303" y="268605"/>
                    <a:pt x="3946208" y="272415"/>
                  </a:cubicBezTo>
                  <a:cubicBezTo>
                    <a:pt x="3948113" y="276225"/>
                    <a:pt x="3951923" y="279082"/>
                    <a:pt x="3956686" y="280987"/>
                  </a:cubicBezTo>
                  <a:cubicBezTo>
                    <a:pt x="3959543" y="281940"/>
                    <a:pt x="3964306" y="282892"/>
                    <a:pt x="3971925" y="284797"/>
                  </a:cubicBezTo>
                  <a:cubicBezTo>
                    <a:pt x="3979545" y="286702"/>
                    <a:pt x="3986213" y="287655"/>
                    <a:pt x="3990975" y="287655"/>
                  </a:cubicBezTo>
                  <a:lnTo>
                    <a:pt x="3990975" y="302895"/>
                  </a:lnTo>
                  <a:lnTo>
                    <a:pt x="3851911" y="302895"/>
                  </a:lnTo>
                  <a:lnTo>
                    <a:pt x="3851911" y="287655"/>
                  </a:lnTo>
                  <a:cubicBezTo>
                    <a:pt x="3855720" y="287655"/>
                    <a:pt x="3861436" y="286702"/>
                    <a:pt x="3870008" y="285750"/>
                  </a:cubicBezTo>
                  <a:cubicBezTo>
                    <a:pt x="3877628" y="284797"/>
                    <a:pt x="3883343" y="283845"/>
                    <a:pt x="3886200" y="282892"/>
                  </a:cubicBezTo>
                  <a:cubicBezTo>
                    <a:pt x="3890963" y="280987"/>
                    <a:pt x="3893820" y="278130"/>
                    <a:pt x="3896678" y="275272"/>
                  </a:cubicBezTo>
                  <a:cubicBezTo>
                    <a:pt x="3898583" y="271462"/>
                    <a:pt x="3899536" y="267652"/>
                    <a:pt x="3899536" y="261937"/>
                  </a:cubicBezTo>
                  <a:lnTo>
                    <a:pt x="3899536" y="23812"/>
                  </a:lnTo>
                  <a:lnTo>
                    <a:pt x="3887153" y="23812"/>
                  </a:lnTo>
                  <a:cubicBezTo>
                    <a:pt x="3882390" y="23812"/>
                    <a:pt x="3877628" y="23812"/>
                    <a:pt x="3870961" y="23812"/>
                  </a:cubicBezTo>
                  <a:cubicBezTo>
                    <a:pt x="3864293" y="23812"/>
                    <a:pt x="3858578" y="24765"/>
                    <a:pt x="3852863" y="24765"/>
                  </a:cubicBezTo>
                  <a:cubicBezTo>
                    <a:pt x="3848100" y="25717"/>
                    <a:pt x="3843338" y="27622"/>
                    <a:pt x="3838575" y="33337"/>
                  </a:cubicBezTo>
                  <a:cubicBezTo>
                    <a:pt x="3833813" y="38100"/>
                    <a:pt x="3829050" y="43815"/>
                    <a:pt x="3825240" y="50482"/>
                  </a:cubicBezTo>
                  <a:cubicBezTo>
                    <a:pt x="3821431" y="57150"/>
                    <a:pt x="3817620" y="63817"/>
                    <a:pt x="3813811" y="70485"/>
                  </a:cubicBezTo>
                  <a:cubicBezTo>
                    <a:pt x="3810953" y="77152"/>
                    <a:pt x="3808095" y="83820"/>
                    <a:pt x="3807143" y="87630"/>
                  </a:cubicBezTo>
                  <a:lnTo>
                    <a:pt x="3791903" y="87630"/>
                  </a:lnTo>
                  <a:close/>
                  <a:moveTo>
                    <a:pt x="3107055" y="6668"/>
                  </a:moveTo>
                  <a:lnTo>
                    <a:pt x="3243262" y="6668"/>
                  </a:lnTo>
                  <a:cubicBezTo>
                    <a:pt x="3255645" y="6668"/>
                    <a:pt x="3267075" y="7620"/>
                    <a:pt x="3278505" y="10478"/>
                  </a:cubicBezTo>
                  <a:cubicBezTo>
                    <a:pt x="3289935" y="13335"/>
                    <a:pt x="3299460" y="17145"/>
                    <a:pt x="3308032" y="22860"/>
                  </a:cubicBezTo>
                  <a:cubicBezTo>
                    <a:pt x="3316605" y="28575"/>
                    <a:pt x="3323272" y="35243"/>
                    <a:pt x="3328987" y="44768"/>
                  </a:cubicBezTo>
                  <a:cubicBezTo>
                    <a:pt x="3333750" y="53340"/>
                    <a:pt x="3336607" y="64770"/>
                    <a:pt x="3336607" y="77153"/>
                  </a:cubicBezTo>
                  <a:cubicBezTo>
                    <a:pt x="3336607" y="88583"/>
                    <a:pt x="3334702" y="98108"/>
                    <a:pt x="3330892" y="107633"/>
                  </a:cubicBezTo>
                  <a:cubicBezTo>
                    <a:pt x="3327082" y="116205"/>
                    <a:pt x="3322320" y="123825"/>
                    <a:pt x="3315652" y="130493"/>
                  </a:cubicBezTo>
                  <a:cubicBezTo>
                    <a:pt x="3308985" y="136208"/>
                    <a:pt x="3302317" y="141923"/>
                    <a:pt x="3292792" y="145733"/>
                  </a:cubicBezTo>
                  <a:cubicBezTo>
                    <a:pt x="3284220" y="150495"/>
                    <a:pt x="3274695" y="153353"/>
                    <a:pt x="3263264" y="157163"/>
                  </a:cubicBezTo>
                  <a:cubicBezTo>
                    <a:pt x="3277552" y="176213"/>
                    <a:pt x="3289935" y="192405"/>
                    <a:pt x="3299460" y="205740"/>
                  </a:cubicBezTo>
                  <a:cubicBezTo>
                    <a:pt x="3308985" y="219075"/>
                    <a:pt x="3321367" y="235268"/>
                    <a:pt x="3334702" y="253365"/>
                  </a:cubicBezTo>
                  <a:cubicBezTo>
                    <a:pt x="3340417" y="261938"/>
                    <a:pt x="3346132" y="267653"/>
                    <a:pt x="3350895" y="271463"/>
                  </a:cubicBezTo>
                  <a:cubicBezTo>
                    <a:pt x="3355657" y="275273"/>
                    <a:pt x="3360420" y="278130"/>
                    <a:pt x="3365182" y="280988"/>
                  </a:cubicBezTo>
                  <a:cubicBezTo>
                    <a:pt x="3368992" y="282893"/>
                    <a:pt x="3373755" y="283845"/>
                    <a:pt x="3378517" y="284798"/>
                  </a:cubicBezTo>
                  <a:cubicBezTo>
                    <a:pt x="3384232" y="285750"/>
                    <a:pt x="3388042" y="286703"/>
                    <a:pt x="3391852" y="286703"/>
                  </a:cubicBezTo>
                  <a:lnTo>
                    <a:pt x="3391852" y="302895"/>
                  </a:lnTo>
                  <a:lnTo>
                    <a:pt x="3313747" y="302895"/>
                  </a:lnTo>
                  <a:cubicBezTo>
                    <a:pt x="3296602" y="275273"/>
                    <a:pt x="3280410" y="251460"/>
                    <a:pt x="3266122" y="231458"/>
                  </a:cubicBezTo>
                  <a:cubicBezTo>
                    <a:pt x="3251835" y="211455"/>
                    <a:pt x="3236595" y="190500"/>
                    <a:pt x="3220402" y="169545"/>
                  </a:cubicBezTo>
                  <a:lnTo>
                    <a:pt x="3189922" y="169545"/>
                  </a:lnTo>
                  <a:lnTo>
                    <a:pt x="3189922" y="262890"/>
                  </a:lnTo>
                  <a:cubicBezTo>
                    <a:pt x="3189922" y="267653"/>
                    <a:pt x="3190875" y="271463"/>
                    <a:pt x="3191827" y="275273"/>
                  </a:cubicBezTo>
                  <a:cubicBezTo>
                    <a:pt x="3193732" y="279083"/>
                    <a:pt x="3196589" y="281940"/>
                    <a:pt x="3201352" y="283845"/>
                  </a:cubicBezTo>
                  <a:cubicBezTo>
                    <a:pt x="3204210" y="284798"/>
                    <a:pt x="3208020" y="285750"/>
                    <a:pt x="3214687" y="286703"/>
                  </a:cubicBezTo>
                  <a:cubicBezTo>
                    <a:pt x="3220402" y="287655"/>
                    <a:pt x="3226117" y="287655"/>
                    <a:pt x="3230880" y="287655"/>
                  </a:cubicBezTo>
                  <a:lnTo>
                    <a:pt x="3230880" y="302895"/>
                  </a:lnTo>
                  <a:lnTo>
                    <a:pt x="3107055" y="302895"/>
                  </a:lnTo>
                  <a:lnTo>
                    <a:pt x="3107055" y="287655"/>
                  </a:lnTo>
                  <a:cubicBezTo>
                    <a:pt x="3109912" y="287655"/>
                    <a:pt x="3114675" y="286703"/>
                    <a:pt x="3121342" y="285750"/>
                  </a:cubicBezTo>
                  <a:cubicBezTo>
                    <a:pt x="3128010" y="284798"/>
                    <a:pt x="3131820" y="283845"/>
                    <a:pt x="3134677" y="282893"/>
                  </a:cubicBezTo>
                  <a:cubicBezTo>
                    <a:pt x="3138487" y="280988"/>
                    <a:pt x="3141345" y="278130"/>
                    <a:pt x="3143250" y="275273"/>
                  </a:cubicBezTo>
                  <a:cubicBezTo>
                    <a:pt x="3145155" y="271463"/>
                    <a:pt x="3146107" y="267653"/>
                    <a:pt x="3146107" y="261938"/>
                  </a:cubicBezTo>
                  <a:lnTo>
                    <a:pt x="3146107" y="49530"/>
                  </a:lnTo>
                  <a:cubicBezTo>
                    <a:pt x="3146107" y="44768"/>
                    <a:pt x="3145155" y="40005"/>
                    <a:pt x="3144202" y="36195"/>
                  </a:cubicBezTo>
                  <a:cubicBezTo>
                    <a:pt x="3143250" y="32385"/>
                    <a:pt x="3139439" y="29528"/>
                    <a:pt x="3134677" y="27623"/>
                  </a:cubicBezTo>
                  <a:cubicBezTo>
                    <a:pt x="3130867" y="26670"/>
                    <a:pt x="3127057" y="25718"/>
                    <a:pt x="3121342" y="23813"/>
                  </a:cubicBezTo>
                  <a:cubicBezTo>
                    <a:pt x="3115627" y="22860"/>
                    <a:pt x="3110864" y="21908"/>
                    <a:pt x="3107055" y="21908"/>
                  </a:cubicBezTo>
                  <a:close/>
                  <a:moveTo>
                    <a:pt x="2514600" y="6668"/>
                  </a:moveTo>
                  <a:lnTo>
                    <a:pt x="2636520" y="6668"/>
                  </a:lnTo>
                  <a:lnTo>
                    <a:pt x="2636520" y="21908"/>
                  </a:lnTo>
                  <a:cubicBezTo>
                    <a:pt x="2626042" y="22860"/>
                    <a:pt x="2617470" y="23813"/>
                    <a:pt x="2609850" y="24765"/>
                  </a:cubicBezTo>
                  <a:cubicBezTo>
                    <a:pt x="2603182" y="26670"/>
                    <a:pt x="2599372" y="28575"/>
                    <a:pt x="2599372" y="33338"/>
                  </a:cubicBezTo>
                  <a:cubicBezTo>
                    <a:pt x="2599372" y="35243"/>
                    <a:pt x="2599372" y="37148"/>
                    <a:pt x="2600325" y="39053"/>
                  </a:cubicBezTo>
                  <a:cubicBezTo>
                    <a:pt x="2601277" y="40958"/>
                    <a:pt x="2601277" y="42863"/>
                    <a:pt x="2601277" y="43815"/>
                  </a:cubicBezTo>
                  <a:cubicBezTo>
                    <a:pt x="2606040" y="57150"/>
                    <a:pt x="2614612" y="80010"/>
                    <a:pt x="2626042" y="110490"/>
                  </a:cubicBezTo>
                  <a:cubicBezTo>
                    <a:pt x="2637472" y="140970"/>
                    <a:pt x="2653665" y="184785"/>
                    <a:pt x="2675572" y="241935"/>
                  </a:cubicBezTo>
                  <a:cubicBezTo>
                    <a:pt x="2686050" y="216218"/>
                    <a:pt x="2698432" y="185738"/>
                    <a:pt x="2711767" y="150495"/>
                  </a:cubicBezTo>
                  <a:cubicBezTo>
                    <a:pt x="2725102" y="115253"/>
                    <a:pt x="2734627" y="91440"/>
                    <a:pt x="2739390" y="78105"/>
                  </a:cubicBezTo>
                  <a:cubicBezTo>
                    <a:pt x="2744152" y="65723"/>
                    <a:pt x="2747010" y="57150"/>
                    <a:pt x="2747010" y="51435"/>
                  </a:cubicBezTo>
                  <a:cubicBezTo>
                    <a:pt x="2747962" y="46673"/>
                    <a:pt x="2747962" y="42863"/>
                    <a:pt x="2747962" y="40005"/>
                  </a:cubicBezTo>
                  <a:cubicBezTo>
                    <a:pt x="2747962" y="37148"/>
                    <a:pt x="2747010" y="34290"/>
                    <a:pt x="2744152" y="32385"/>
                  </a:cubicBezTo>
                  <a:cubicBezTo>
                    <a:pt x="2741295" y="30480"/>
                    <a:pt x="2737485" y="28575"/>
                    <a:pt x="2732722" y="26670"/>
                  </a:cubicBezTo>
                  <a:cubicBezTo>
                    <a:pt x="2727960" y="24765"/>
                    <a:pt x="2723197" y="23813"/>
                    <a:pt x="2718435" y="23813"/>
                  </a:cubicBezTo>
                  <a:cubicBezTo>
                    <a:pt x="2713672" y="22860"/>
                    <a:pt x="2708910" y="22860"/>
                    <a:pt x="2704147" y="21908"/>
                  </a:cubicBezTo>
                  <a:lnTo>
                    <a:pt x="2704147" y="6668"/>
                  </a:lnTo>
                  <a:lnTo>
                    <a:pt x="2814637" y="6668"/>
                  </a:lnTo>
                  <a:lnTo>
                    <a:pt x="2814637" y="22860"/>
                  </a:lnTo>
                  <a:lnTo>
                    <a:pt x="2815590" y="22860"/>
                  </a:lnTo>
                  <a:cubicBezTo>
                    <a:pt x="2811780" y="22860"/>
                    <a:pt x="2807970" y="23813"/>
                    <a:pt x="2802255" y="24765"/>
                  </a:cubicBezTo>
                  <a:cubicBezTo>
                    <a:pt x="2797492" y="26670"/>
                    <a:pt x="2792730" y="27623"/>
                    <a:pt x="2789872" y="30480"/>
                  </a:cubicBezTo>
                  <a:cubicBezTo>
                    <a:pt x="2785110" y="33338"/>
                    <a:pt x="2781300" y="37148"/>
                    <a:pt x="2778442" y="41910"/>
                  </a:cubicBezTo>
                  <a:cubicBezTo>
                    <a:pt x="2775585" y="46673"/>
                    <a:pt x="2772727" y="52388"/>
                    <a:pt x="2769870" y="58103"/>
                  </a:cubicBezTo>
                  <a:cubicBezTo>
                    <a:pt x="2760345" y="80010"/>
                    <a:pt x="2747010" y="114300"/>
                    <a:pt x="2727960" y="160973"/>
                  </a:cubicBezTo>
                  <a:cubicBezTo>
                    <a:pt x="2708910" y="207645"/>
                    <a:pt x="2689860" y="256223"/>
                    <a:pt x="2670810" y="306705"/>
                  </a:cubicBezTo>
                  <a:lnTo>
                    <a:pt x="2653665" y="306705"/>
                  </a:lnTo>
                  <a:cubicBezTo>
                    <a:pt x="2633662" y="253365"/>
                    <a:pt x="2614612" y="200978"/>
                    <a:pt x="2595562" y="151448"/>
                  </a:cubicBezTo>
                  <a:cubicBezTo>
                    <a:pt x="2576512" y="101918"/>
                    <a:pt x="2564130" y="67628"/>
                    <a:pt x="2557462" y="50483"/>
                  </a:cubicBezTo>
                  <a:cubicBezTo>
                    <a:pt x="2555557" y="45720"/>
                    <a:pt x="2553652" y="42863"/>
                    <a:pt x="2550795" y="39053"/>
                  </a:cubicBezTo>
                  <a:cubicBezTo>
                    <a:pt x="2547937" y="36195"/>
                    <a:pt x="2544127" y="32385"/>
                    <a:pt x="2539365" y="29528"/>
                  </a:cubicBezTo>
                  <a:cubicBezTo>
                    <a:pt x="2535555" y="27623"/>
                    <a:pt x="2531745" y="25718"/>
                    <a:pt x="2526982" y="23813"/>
                  </a:cubicBezTo>
                  <a:cubicBezTo>
                    <a:pt x="2522220" y="22860"/>
                    <a:pt x="2518410" y="21908"/>
                    <a:pt x="2514600" y="21908"/>
                  </a:cubicBezTo>
                  <a:close/>
                  <a:moveTo>
                    <a:pt x="2038350" y="6668"/>
                  </a:moveTo>
                  <a:lnTo>
                    <a:pt x="2122170" y="6668"/>
                  </a:lnTo>
                  <a:lnTo>
                    <a:pt x="2287905" y="232410"/>
                  </a:lnTo>
                  <a:lnTo>
                    <a:pt x="2287905" y="91440"/>
                  </a:lnTo>
                  <a:cubicBezTo>
                    <a:pt x="2287905" y="74295"/>
                    <a:pt x="2286952" y="60960"/>
                    <a:pt x="2285047" y="51435"/>
                  </a:cubicBezTo>
                  <a:cubicBezTo>
                    <a:pt x="2283142" y="41910"/>
                    <a:pt x="2279332" y="36195"/>
                    <a:pt x="2275522" y="33338"/>
                  </a:cubicBezTo>
                  <a:cubicBezTo>
                    <a:pt x="2271712" y="30480"/>
                    <a:pt x="2265045" y="27623"/>
                    <a:pt x="2256472" y="25718"/>
                  </a:cubicBezTo>
                  <a:cubicBezTo>
                    <a:pt x="2247900" y="22860"/>
                    <a:pt x="2241232" y="21908"/>
                    <a:pt x="2236470" y="21908"/>
                  </a:cubicBezTo>
                  <a:lnTo>
                    <a:pt x="2236470" y="6668"/>
                  </a:lnTo>
                  <a:lnTo>
                    <a:pt x="2356485" y="6668"/>
                  </a:lnTo>
                  <a:lnTo>
                    <a:pt x="2356485" y="22860"/>
                  </a:lnTo>
                  <a:lnTo>
                    <a:pt x="2358390" y="22860"/>
                  </a:lnTo>
                  <a:cubicBezTo>
                    <a:pt x="2354580" y="22860"/>
                    <a:pt x="2348865" y="23813"/>
                    <a:pt x="2340292" y="25718"/>
                  </a:cubicBezTo>
                  <a:cubicBezTo>
                    <a:pt x="2332672" y="27623"/>
                    <a:pt x="2326005" y="30480"/>
                    <a:pt x="2323147" y="32385"/>
                  </a:cubicBezTo>
                  <a:cubicBezTo>
                    <a:pt x="2318385" y="36195"/>
                    <a:pt x="2314575" y="42863"/>
                    <a:pt x="2312670" y="52388"/>
                  </a:cubicBezTo>
                  <a:cubicBezTo>
                    <a:pt x="2310765" y="61913"/>
                    <a:pt x="2309812" y="75248"/>
                    <a:pt x="2309812" y="89535"/>
                  </a:cubicBezTo>
                  <a:lnTo>
                    <a:pt x="2309812" y="306705"/>
                  </a:lnTo>
                  <a:lnTo>
                    <a:pt x="2291715" y="306705"/>
                  </a:lnTo>
                  <a:lnTo>
                    <a:pt x="2112645" y="64770"/>
                  </a:lnTo>
                  <a:lnTo>
                    <a:pt x="2112645" y="217170"/>
                  </a:lnTo>
                  <a:cubicBezTo>
                    <a:pt x="2112645" y="234315"/>
                    <a:pt x="2113597" y="247650"/>
                    <a:pt x="2115502" y="256223"/>
                  </a:cubicBezTo>
                  <a:cubicBezTo>
                    <a:pt x="2117407" y="265748"/>
                    <a:pt x="2121217" y="271463"/>
                    <a:pt x="2125027" y="276225"/>
                  </a:cubicBezTo>
                  <a:cubicBezTo>
                    <a:pt x="2127885" y="279083"/>
                    <a:pt x="2134552" y="281940"/>
                    <a:pt x="2145030" y="284798"/>
                  </a:cubicBezTo>
                  <a:cubicBezTo>
                    <a:pt x="2154555" y="287655"/>
                    <a:pt x="2161222" y="288608"/>
                    <a:pt x="2165032" y="288608"/>
                  </a:cubicBezTo>
                  <a:lnTo>
                    <a:pt x="2165032" y="303848"/>
                  </a:lnTo>
                  <a:lnTo>
                    <a:pt x="2044065" y="303848"/>
                  </a:lnTo>
                  <a:lnTo>
                    <a:pt x="2044065" y="288608"/>
                  </a:lnTo>
                  <a:cubicBezTo>
                    <a:pt x="2047875" y="288608"/>
                    <a:pt x="2053590" y="286703"/>
                    <a:pt x="2063115" y="284798"/>
                  </a:cubicBezTo>
                  <a:cubicBezTo>
                    <a:pt x="2071687" y="281940"/>
                    <a:pt x="2077402" y="280035"/>
                    <a:pt x="2079307" y="278130"/>
                  </a:cubicBezTo>
                  <a:cubicBezTo>
                    <a:pt x="2084070" y="274320"/>
                    <a:pt x="2087880" y="268605"/>
                    <a:pt x="2088832" y="260033"/>
                  </a:cubicBezTo>
                  <a:cubicBezTo>
                    <a:pt x="2090737" y="252413"/>
                    <a:pt x="2091690" y="238125"/>
                    <a:pt x="2091690" y="219075"/>
                  </a:cubicBezTo>
                  <a:lnTo>
                    <a:pt x="2091690" y="73343"/>
                  </a:lnTo>
                  <a:cubicBezTo>
                    <a:pt x="2091690" y="66675"/>
                    <a:pt x="2090737" y="60960"/>
                    <a:pt x="2087880" y="54293"/>
                  </a:cubicBezTo>
                  <a:cubicBezTo>
                    <a:pt x="2085975" y="47625"/>
                    <a:pt x="2083117" y="42863"/>
                    <a:pt x="2079307" y="39053"/>
                  </a:cubicBezTo>
                  <a:cubicBezTo>
                    <a:pt x="2074545" y="34290"/>
                    <a:pt x="2067877" y="30480"/>
                    <a:pt x="2059305" y="27623"/>
                  </a:cubicBezTo>
                  <a:cubicBezTo>
                    <a:pt x="2050732" y="24765"/>
                    <a:pt x="2044065" y="22860"/>
                    <a:pt x="2038350" y="21908"/>
                  </a:cubicBezTo>
                  <a:close/>
                  <a:moveTo>
                    <a:pt x="1906905" y="6668"/>
                  </a:moveTo>
                  <a:lnTo>
                    <a:pt x="2027872" y="6668"/>
                  </a:lnTo>
                  <a:lnTo>
                    <a:pt x="2027872" y="22860"/>
                  </a:lnTo>
                  <a:lnTo>
                    <a:pt x="2025967" y="22860"/>
                  </a:lnTo>
                  <a:cubicBezTo>
                    <a:pt x="2022157" y="22860"/>
                    <a:pt x="2016442" y="23813"/>
                    <a:pt x="2008822" y="25718"/>
                  </a:cubicBezTo>
                  <a:cubicBezTo>
                    <a:pt x="2001202" y="27623"/>
                    <a:pt x="1995487" y="29528"/>
                    <a:pt x="1990725" y="32385"/>
                  </a:cubicBezTo>
                  <a:cubicBezTo>
                    <a:pt x="1985962" y="35243"/>
                    <a:pt x="1983105" y="41910"/>
                    <a:pt x="1981200" y="52388"/>
                  </a:cubicBezTo>
                  <a:cubicBezTo>
                    <a:pt x="1979295" y="62865"/>
                    <a:pt x="1978342" y="74295"/>
                    <a:pt x="1978342" y="88583"/>
                  </a:cubicBezTo>
                  <a:lnTo>
                    <a:pt x="1978342" y="217170"/>
                  </a:lnTo>
                  <a:cubicBezTo>
                    <a:pt x="1978342" y="233363"/>
                    <a:pt x="1974532" y="247650"/>
                    <a:pt x="1967865" y="260033"/>
                  </a:cubicBezTo>
                  <a:cubicBezTo>
                    <a:pt x="1961197" y="272415"/>
                    <a:pt x="1951672" y="281940"/>
                    <a:pt x="1941195" y="289560"/>
                  </a:cubicBezTo>
                  <a:cubicBezTo>
                    <a:pt x="1929765" y="297180"/>
                    <a:pt x="1918335" y="302895"/>
                    <a:pt x="1906905" y="305753"/>
                  </a:cubicBezTo>
                  <a:cubicBezTo>
                    <a:pt x="1894522" y="308610"/>
                    <a:pt x="1883092" y="310515"/>
                    <a:pt x="1871662" y="310515"/>
                  </a:cubicBezTo>
                  <a:cubicBezTo>
                    <a:pt x="1853565" y="310515"/>
                    <a:pt x="1838325" y="308610"/>
                    <a:pt x="1824037" y="303848"/>
                  </a:cubicBezTo>
                  <a:cubicBezTo>
                    <a:pt x="1809750" y="299085"/>
                    <a:pt x="1798320" y="293370"/>
                    <a:pt x="1788795" y="284798"/>
                  </a:cubicBezTo>
                  <a:cubicBezTo>
                    <a:pt x="1779270" y="277178"/>
                    <a:pt x="1772602" y="267653"/>
                    <a:pt x="1767840" y="258128"/>
                  </a:cubicBezTo>
                  <a:cubicBezTo>
                    <a:pt x="1763077" y="247650"/>
                    <a:pt x="1761172" y="237173"/>
                    <a:pt x="1761172" y="225743"/>
                  </a:cubicBezTo>
                  <a:lnTo>
                    <a:pt x="1761172" y="51435"/>
                  </a:lnTo>
                  <a:cubicBezTo>
                    <a:pt x="1761172" y="46673"/>
                    <a:pt x="1760220" y="42863"/>
                    <a:pt x="1758315" y="39053"/>
                  </a:cubicBezTo>
                  <a:cubicBezTo>
                    <a:pt x="1756410" y="36195"/>
                    <a:pt x="1753552" y="32385"/>
                    <a:pt x="1748790" y="29528"/>
                  </a:cubicBezTo>
                  <a:cubicBezTo>
                    <a:pt x="1744980" y="27623"/>
                    <a:pt x="1741170" y="25718"/>
                    <a:pt x="1735455" y="24765"/>
                  </a:cubicBezTo>
                  <a:cubicBezTo>
                    <a:pt x="1729740" y="23813"/>
                    <a:pt x="1725930" y="22860"/>
                    <a:pt x="1722120" y="22860"/>
                  </a:cubicBezTo>
                  <a:lnTo>
                    <a:pt x="1722120" y="7620"/>
                  </a:lnTo>
                  <a:lnTo>
                    <a:pt x="1844040" y="7620"/>
                  </a:lnTo>
                  <a:lnTo>
                    <a:pt x="1844040" y="22860"/>
                  </a:lnTo>
                  <a:cubicBezTo>
                    <a:pt x="1840230" y="22860"/>
                    <a:pt x="1835467" y="23813"/>
                    <a:pt x="1829752" y="24765"/>
                  </a:cubicBezTo>
                  <a:cubicBezTo>
                    <a:pt x="1824037" y="25718"/>
                    <a:pt x="1819275" y="26670"/>
                    <a:pt x="1817370" y="27623"/>
                  </a:cubicBezTo>
                  <a:cubicBezTo>
                    <a:pt x="1812607" y="29528"/>
                    <a:pt x="1809750" y="32385"/>
                    <a:pt x="1807845" y="36195"/>
                  </a:cubicBezTo>
                  <a:cubicBezTo>
                    <a:pt x="1805940" y="40005"/>
                    <a:pt x="1805940" y="44768"/>
                    <a:pt x="1805940" y="48578"/>
                  </a:cubicBezTo>
                  <a:lnTo>
                    <a:pt x="1805940" y="211455"/>
                  </a:lnTo>
                  <a:cubicBezTo>
                    <a:pt x="1805940" y="219075"/>
                    <a:pt x="1806892" y="227648"/>
                    <a:pt x="1808797" y="236220"/>
                  </a:cubicBezTo>
                  <a:cubicBezTo>
                    <a:pt x="1810702" y="244793"/>
                    <a:pt x="1813560" y="253365"/>
                    <a:pt x="1819275" y="260033"/>
                  </a:cubicBezTo>
                  <a:cubicBezTo>
                    <a:pt x="1824990" y="267653"/>
                    <a:pt x="1832610" y="274320"/>
                    <a:pt x="1841182" y="279083"/>
                  </a:cubicBezTo>
                  <a:cubicBezTo>
                    <a:pt x="1850707" y="283845"/>
                    <a:pt x="1863090" y="286703"/>
                    <a:pt x="1879282" y="286703"/>
                  </a:cubicBezTo>
                  <a:cubicBezTo>
                    <a:pt x="1894522" y="286703"/>
                    <a:pt x="1907857" y="284798"/>
                    <a:pt x="1917382" y="279083"/>
                  </a:cubicBezTo>
                  <a:cubicBezTo>
                    <a:pt x="1927860" y="274320"/>
                    <a:pt x="1936432" y="267653"/>
                    <a:pt x="1942147" y="260033"/>
                  </a:cubicBezTo>
                  <a:cubicBezTo>
                    <a:pt x="1947862" y="252413"/>
                    <a:pt x="1951672" y="244793"/>
                    <a:pt x="1954530" y="236220"/>
                  </a:cubicBezTo>
                  <a:cubicBezTo>
                    <a:pt x="1956435" y="227648"/>
                    <a:pt x="1958340" y="220028"/>
                    <a:pt x="1958340" y="211455"/>
                  </a:cubicBezTo>
                  <a:lnTo>
                    <a:pt x="1958340" y="90488"/>
                  </a:lnTo>
                  <a:cubicBezTo>
                    <a:pt x="1958340" y="75248"/>
                    <a:pt x="1957387" y="62865"/>
                    <a:pt x="1955482" y="52388"/>
                  </a:cubicBezTo>
                  <a:cubicBezTo>
                    <a:pt x="1953577" y="42863"/>
                    <a:pt x="1949767" y="36195"/>
                    <a:pt x="1945957" y="33338"/>
                  </a:cubicBezTo>
                  <a:cubicBezTo>
                    <a:pt x="1941195" y="29528"/>
                    <a:pt x="1934527" y="27623"/>
                    <a:pt x="1925955" y="24765"/>
                  </a:cubicBezTo>
                  <a:cubicBezTo>
                    <a:pt x="1917382" y="22860"/>
                    <a:pt x="1910715" y="21908"/>
                    <a:pt x="1906905" y="21908"/>
                  </a:cubicBezTo>
                  <a:close/>
                  <a:moveTo>
                    <a:pt x="972503" y="6668"/>
                  </a:moveTo>
                  <a:lnTo>
                    <a:pt x="1056323" y="6668"/>
                  </a:lnTo>
                  <a:lnTo>
                    <a:pt x="1222058" y="232410"/>
                  </a:lnTo>
                  <a:lnTo>
                    <a:pt x="1222058" y="91440"/>
                  </a:lnTo>
                  <a:cubicBezTo>
                    <a:pt x="1222058" y="74295"/>
                    <a:pt x="1221105" y="60960"/>
                    <a:pt x="1219200" y="51435"/>
                  </a:cubicBezTo>
                  <a:cubicBezTo>
                    <a:pt x="1217295" y="41910"/>
                    <a:pt x="1213485" y="36195"/>
                    <a:pt x="1209675" y="33338"/>
                  </a:cubicBezTo>
                  <a:cubicBezTo>
                    <a:pt x="1205865" y="30480"/>
                    <a:pt x="1199198" y="27623"/>
                    <a:pt x="1190625" y="25718"/>
                  </a:cubicBezTo>
                  <a:cubicBezTo>
                    <a:pt x="1182053" y="22860"/>
                    <a:pt x="1175385" y="21908"/>
                    <a:pt x="1170623" y="21908"/>
                  </a:cubicBezTo>
                  <a:lnTo>
                    <a:pt x="1170623" y="6668"/>
                  </a:lnTo>
                  <a:lnTo>
                    <a:pt x="1290638" y="6668"/>
                  </a:lnTo>
                  <a:lnTo>
                    <a:pt x="1290638" y="22860"/>
                  </a:lnTo>
                  <a:lnTo>
                    <a:pt x="1291590" y="22860"/>
                  </a:lnTo>
                  <a:cubicBezTo>
                    <a:pt x="1287780" y="22860"/>
                    <a:pt x="1282065" y="23813"/>
                    <a:pt x="1273493" y="25718"/>
                  </a:cubicBezTo>
                  <a:cubicBezTo>
                    <a:pt x="1264920" y="27623"/>
                    <a:pt x="1259205" y="30480"/>
                    <a:pt x="1256348" y="32385"/>
                  </a:cubicBezTo>
                  <a:cubicBezTo>
                    <a:pt x="1251585" y="36195"/>
                    <a:pt x="1247775" y="42863"/>
                    <a:pt x="1245870" y="52388"/>
                  </a:cubicBezTo>
                  <a:cubicBezTo>
                    <a:pt x="1243965" y="61913"/>
                    <a:pt x="1243013" y="75248"/>
                    <a:pt x="1243013" y="89535"/>
                  </a:cubicBezTo>
                  <a:lnTo>
                    <a:pt x="1243013" y="306705"/>
                  </a:lnTo>
                  <a:lnTo>
                    <a:pt x="1224915" y="306705"/>
                  </a:lnTo>
                  <a:lnTo>
                    <a:pt x="1045845" y="64770"/>
                  </a:lnTo>
                  <a:lnTo>
                    <a:pt x="1045845" y="217170"/>
                  </a:lnTo>
                  <a:cubicBezTo>
                    <a:pt x="1045845" y="234315"/>
                    <a:pt x="1046798" y="247650"/>
                    <a:pt x="1048703" y="256223"/>
                  </a:cubicBezTo>
                  <a:cubicBezTo>
                    <a:pt x="1050608" y="265748"/>
                    <a:pt x="1054418" y="271463"/>
                    <a:pt x="1058228" y="276225"/>
                  </a:cubicBezTo>
                  <a:cubicBezTo>
                    <a:pt x="1061085" y="279083"/>
                    <a:pt x="1067753" y="281940"/>
                    <a:pt x="1078230" y="284798"/>
                  </a:cubicBezTo>
                  <a:cubicBezTo>
                    <a:pt x="1087755" y="287655"/>
                    <a:pt x="1094423" y="288608"/>
                    <a:pt x="1098233" y="288608"/>
                  </a:cubicBezTo>
                  <a:lnTo>
                    <a:pt x="1098233" y="303848"/>
                  </a:lnTo>
                  <a:lnTo>
                    <a:pt x="977265" y="303848"/>
                  </a:lnTo>
                  <a:lnTo>
                    <a:pt x="977265" y="288608"/>
                  </a:lnTo>
                  <a:cubicBezTo>
                    <a:pt x="981075" y="288608"/>
                    <a:pt x="986790" y="286703"/>
                    <a:pt x="996315" y="284798"/>
                  </a:cubicBezTo>
                  <a:cubicBezTo>
                    <a:pt x="1004888" y="281940"/>
                    <a:pt x="1010603" y="280035"/>
                    <a:pt x="1012508" y="278130"/>
                  </a:cubicBezTo>
                  <a:cubicBezTo>
                    <a:pt x="1017270" y="274320"/>
                    <a:pt x="1021080" y="268605"/>
                    <a:pt x="1022033" y="260033"/>
                  </a:cubicBezTo>
                  <a:cubicBezTo>
                    <a:pt x="1023938" y="252413"/>
                    <a:pt x="1024890" y="238125"/>
                    <a:pt x="1024890" y="219075"/>
                  </a:cubicBezTo>
                  <a:lnTo>
                    <a:pt x="1024890" y="73343"/>
                  </a:lnTo>
                  <a:cubicBezTo>
                    <a:pt x="1024890" y="66675"/>
                    <a:pt x="1023938" y="60960"/>
                    <a:pt x="1022033" y="54293"/>
                  </a:cubicBezTo>
                  <a:cubicBezTo>
                    <a:pt x="1020128" y="47625"/>
                    <a:pt x="1017270" y="42863"/>
                    <a:pt x="1013460" y="39053"/>
                  </a:cubicBezTo>
                  <a:cubicBezTo>
                    <a:pt x="1008698" y="34290"/>
                    <a:pt x="1002030" y="30480"/>
                    <a:pt x="993458" y="27623"/>
                  </a:cubicBezTo>
                  <a:cubicBezTo>
                    <a:pt x="984885" y="24765"/>
                    <a:pt x="978218" y="22860"/>
                    <a:pt x="972503" y="21908"/>
                  </a:cubicBezTo>
                  <a:close/>
                  <a:moveTo>
                    <a:pt x="687705" y="6668"/>
                  </a:moveTo>
                  <a:lnTo>
                    <a:pt x="798195" y="6668"/>
                  </a:lnTo>
                  <a:lnTo>
                    <a:pt x="798195" y="21908"/>
                  </a:lnTo>
                  <a:cubicBezTo>
                    <a:pt x="798195" y="21908"/>
                    <a:pt x="797243" y="21908"/>
                    <a:pt x="795338" y="21908"/>
                  </a:cubicBezTo>
                  <a:cubicBezTo>
                    <a:pt x="794385" y="21908"/>
                    <a:pt x="792480" y="21908"/>
                    <a:pt x="790575" y="21908"/>
                  </a:cubicBezTo>
                  <a:cubicBezTo>
                    <a:pt x="788670" y="21908"/>
                    <a:pt x="786765" y="21908"/>
                    <a:pt x="784860" y="22860"/>
                  </a:cubicBezTo>
                  <a:cubicBezTo>
                    <a:pt x="782955" y="22860"/>
                    <a:pt x="780098" y="23813"/>
                    <a:pt x="777240" y="23813"/>
                  </a:cubicBezTo>
                  <a:cubicBezTo>
                    <a:pt x="772478" y="24765"/>
                    <a:pt x="767715" y="26670"/>
                    <a:pt x="762000" y="29528"/>
                  </a:cubicBezTo>
                  <a:cubicBezTo>
                    <a:pt x="757238" y="32385"/>
                    <a:pt x="752475" y="35243"/>
                    <a:pt x="749618" y="39053"/>
                  </a:cubicBezTo>
                  <a:cubicBezTo>
                    <a:pt x="735330" y="55245"/>
                    <a:pt x="720090" y="72390"/>
                    <a:pt x="704850" y="89535"/>
                  </a:cubicBezTo>
                  <a:cubicBezTo>
                    <a:pt x="689610" y="106680"/>
                    <a:pt x="673418" y="122873"/>
                    <a:pt x="658178" y="137160"/>
                  </a:cubicBezTo>
                  <a:cubicBezTo>
                    <a:pt x="679133" y="160973"/>
                    <a:pt x="696278" y="181928"/>
                    <a:pt x="710565" y="199073"/>
                  </a:cubicBezTo>
                  <a:cubicBezTo>
                    <a:pt x="724853" y="216218"/>
                    <a:pt x="739140" y="234315"/>
                    <a:pt x="754380" y="254318"/>
                  </a:cubicBezTo>
                  <a:cubicBezTo>
                    <a:pt x="760095" y="261938"/>
                    <a:pt x="765810" y="267653"/>
                    <a:pt x="772478" y="272415"/>
                  </a:cubicBezTo>
                  <a:cubicBezTo>
                    <a:pt x="778193" y="277178"/>
                    <a:pt x="783908" y="280035"/>
                    <a:pt x="787718" y="282893"/>
                  </a:cubicBezTo>
                  <a:cubicBezTo>
                    <a:pt x="791528" y="284798"/>
                    <a:pt x="795338" y="285750"/>
                    <a:pt x="801053" y="286703"/>
                  </a:cubicBezTo>
                  <a:cubicBezTo>
                    <a:pt x="806768" y="287655"/>
                    <a:pt x="810578" y="288608"/>
                    <a:pt x="814388" y="288608"/>
                  </a:cubicBezTo>
                  <a:lnTo>
                    <a:pt x="814388" y="302895"/>
                  </a:lnTo>
                  <a:lnTo>
                    <a:pt x="813435" y="302895"/>
                  </a:lnTo>
                  <a:lnTo>
                    <a:pt x="730568" y="302895"/>
                  </a:lnTo>
                  <a:cubicBezTo>
                    <a:pt x="714375" y="278130"/>
                    <a:pt x="697230" y="253365"/>
                    <a:pt x="677228" y="229553"/>
                  </a:cubicBezTo>
                  <a:cubicBezTo>
                    <a:pt x="657225" y="204788"/>
                    <a:pt x="637223" y="181928"/>
                    <a:pt x="616268" y="159068"/>
                  </a:cubicBezTo>
                  <a:lnTo>
                    <a:pt x="610553" y="159068"/>
                  </a:lnTo>
                  <a:lnTo>
                    <a:pt x="610553" y="261938"/>
                  </a:lnTo>
                  <a:cubicBezTo>
                    <a:pt x="610553" y="266700"/>
                    <a:pt x="611505" y="270510"/>
                    <a:pt x="613410" y="274320"/>
                  </a:cubicBezTo>
                  <a:cubicBezTo>
                    <a:pt x="615315" y="278130"/>
                    <a:pt x="618173" y="280988"/>
                    <a:pt x="622935" y="282893"/>
                  </a:cubicBezTo>
                  <a:cubicBezTo>
                    <a:pt x="624840" y="283845"/>
                    <a:pt x="629603" y="284798"/>
                    <a:pt x="635318" y="286703"/>
                  </a:cubicBezTo>
                  <a:cubicBezTo>
                    <a:pt x="641033" y="287655"/>
                    <a:pt x="645795" y="288608"/>
                    <a:pt x="650558" y="288608"/>
                  </a:cubicBezTo>
                  <a:lnTo>
                    <a:pt x="650558" y="303848"/>
                  </a:lnTo>
                  <a:lnTo>
                    <a:pt x="528638" y="303848"/>
                  </a:lnTo>
                  <a:lnTo>
                    <a:pt x="528638" y="288608"/>
                  </a:lnTo>
                  <a:cubicBezTo>
                    <a:pt x="531495" y="288608"/>
                    <a:pt x="536258" y="287655"/>
                    <a:pt x="542925" y="287655"/>
                  </a:cubicBezTo>
                  <a:cubicBezTo>
                    <a:pt x="548640" y="286703"/>
                    <a:pt x="553403" y="286703"/>
                    <a:pt x="556260" y="284798"/>
                  </a:cubicBezTo>
                  <a:cubicBezTo>
                    <a:pt x="560070" y="282893"/>
                    <a:pt x="563880" y="280035"/>
                    <a:pt x="565785" y="277178"/>
                  </a:cubicBezTo>
                  <a:cubicBezTo>
                    <a:pt x="567690" y="273368"/>
                    <a:pt x="568643" y="269558"/>
                    <a:pt x="568643" y="264795"/>
                  </a:cubicBezTo>
                  <a:lnTo>
                    <a:pt x="568643" y="51435"/>
                  </a:lnTo>
                  <a:cubicBezTo>
                    <a:pt x="568643" y="46673"/>
                    <a:pt x="567690" y="42863"/>
                    <a:pt x="565785" y="39053"/>
                  </a:cubicBezTo>
                  <a:cubicBezTo>
                    <a:pt x="563880" y="35243"/>
                    <a:pt x="561023" y="32385"/>
                    <a:pt x="556260" y="30480"/>
                  </a:cubicBezTo>
                  <a:cubicBezTo>
                    <a:pt x="552450" y="28575"/>
                    <a:pt x="547688" y="26670"/>
                    <a:pt x="542925" y="25718"/>
                  </a:cubicBezTo>
                  <a:cubicBezTo>
                    <a:pt x="538163" y="24765"/>
                    <a:pt x="533400" y="23813"/>
                    <a:pt x="529590" y="22860"/>
                  </a:cubicBezTo>
                  <a:lnTo>
                    <a:pt x="529590" y="7620"/>
                  </a:lnTo>
                  <a:lnTo>
                    <a:pt x="651510" y="7620"/>
                  </a:lnTo>
                  <a:lnTo>
                    <a:pt x="651510" y="22860"/>
                  </a:lnTo>
                  <a:cubicBezTo>
                    <a:pt x="647700" y="22860"/>
                    <a:pt x="642938" y="23813"/>
                    <a:pt x="637223" y="24765"/>
                  </a:cubicBezTo>
                  <a:cubicBezTo>
                    <a:pt x="631508" y="25718"/>
                    <a:pt x="627698" y="26670"/>
                    <a:pt x="624840" y="27623"/>
                  </a:cubicBezTo>
                  <a:cubicBezTo>
                    <a:pt x="620078" y="29528"/>
                    <a:pt x="617220" y="32385"/>
                    <a:pt x="615315" y="36195"/>
                  </a:cubicBezTo>
                  <a:cubicBezTo>
                    <a:pt x="613410" y="40005"/>
                    <a:pt x="612458" y="44768"/>
                    <a:pt x="612458" y="48578"/>
                  </a:cubicBezTo>
                  <a:lnTo>
                    <a:pt x="612458" y="150495"/>
                  </a:lnTo>
                  <a:lnTo>
                    <a:pt x="616268" y="150495"/>
                  </a:lnTo>
                  <a:cubicBezTo>
                    <a:pt x="628650" y="140018"/>
                    <a:pt x="641033" y="128588"/>
                    <a:pt x="653415" y="117158"/>
                  </a:cubicBezTo>
                  <a:cubicBezTo>
                    <a:pt x="665798" y="105728"/>
                    <a:pt x="676275" y="94298"/>
                    <a:pt x="686753" y="82868"/>
                  </a:cubicBezTo>
                  <a:cubicBezTo>
                    <a:pt x="697230" y="70485"/>
                    <a:pt x="705803" y="60008"/>
                    <a:pt x="710565" y="52388"/>
                  </a:cubicBezTo>
                  <a:cubicBezTo>
                    <a:pt x="715328" y="44768"/>
                    <a:pt x="718185" y="38100"/>
                    <a:pt x="718185" y="32385"/>
                  </a:cubicBezTo>
                  <a:cubicBezTo>
                    <a:pt x="718185" y="30480"/>
                    <a:pt x="717233" y="28575"/>
                    <a:pt x="714375" y="27623"/>
                  </a:cubicBezTo>
                  <a:cubicBezTo>
                    <a:pt x="711518" y="26670"/>
                    <a:pt x="708660" y="24765"/>
                    <a:pt x="705803" y="24765"/>
                  </a:cubicBezTo>
                  <a:cubicBezTo>
                    <a:pt x="701993" y="23813"/>
                    <a:pt x="698183" y="23813"/>
                    <a:pt x="695325" y="22860"/>
                  </a:cubicBezTo>
                  <a:cubicBezTo>
                    <a:pt x="692468" y="22860"/>
                    <a:pt x="689610" y="22860"/>
                    <a:pt x="687705" y="21908"/>
                  </a:cubicBezTo>
                  <a:close/>
                  <a:moveTo>
                    <a:pt x="0" y="6668"/>
                  </a:moveTo>
                  <a:lnTo>
                    <a:pt x="134302" y="6668"/>
                  </a:lnTo>
                  <a:cubicBezTo>
                    <a:pt x="161925" y="6668"/>
                    <a:pt x="183832" y="13335"/>
                    <a:pt x="200977" y="26670"/>
                  </a:cubicBezTo>
                  <a:cubicBezTo>
                    <a:pt x="218122" y="40958"/>
                    <a:pt x="226695" y="59055"/>
                    <a:pt x="226695" y="80963"/>
                  </a:cubicBezTo>
                  <a:cubicBezTo>
                    <a:pt x="226695" y="96203"/>
                    <a:pt x="223837" y="110490"/>
                    <a:pt x="217170" y="121920"/>
                  </a:cubicBezTo>
                  <a:cubicBezTo>
                    <a:pt x="211455" y="134303"/>
                    <a:pt x="202882" y="143828"/>
                    <a:pt x="192405" y="151448"/>
                  </a:cubicBezTo>
                  <a:cubicBezTo>
                    <a:pt x="181927" y="159068"/>
                    <a:pt x="170497" y="164783"/>
                    <a:pt x="158115" y="168593"/>
                  </a:cubicBezTo>
                  <a:cubicBezTo>
                    <a:pt x="145732" y="172403"/>
                    <a:pt x="132397" y="174308"/>
                    <a:pt x="118110" y="174308"/>
                  </a:cubicBezTo>
                  <a:lnTo>
                    <a:pt x="84772" y="174308"/>
                  </a:lnTo>
                  <a:lnTo>
                    <a:pt x="84772" y="263843"/>
                  </a:lnTo>
                  <a:cubicBezTo>
                    <a:pt x="84772" y="268605"/>
                    <a:pt x="85725" y="273368"/>
                    <a:pt x="87630" y="276225"/>
                  </a:cubicBezTo>
                  <a:cubicBezTo>
                    <a:pt x="89535" y="280035"/>
                    <a:pt x="92392" y="282893"/>
                    <a:pt x="97155" y="284798"/>
                  </a:cubicBezTo>
                  <a:cubicBezTo>
                    <a:pt x="100012" y="285750"/>
                    <a:pt x="103822" y="286703"/>
                    <a:pt x="110490" y="287655"/>
                  </a:cubicBezTo>
                  <a:cubicBezTo>
                    <a:pt x="117157" y="288608"/>
                    <a:pt x="122872" y="288608"/>
                    <a:pt x="127635" y="289560"/>
                  </a:cubicBezTo>
                  <a:lnTo>
                    <a:pt x="127635" y="304800"/>
                  </a:lnTo>
                  <a:lnTo>
                    <a:pt x="952" y="304800"/>
                  </a:lnTo>
                  <a:lnTo>
                    <a:pt x="952" y="289560"/>
                  </a:lnTo>
                  <a:cubicBezTo>
                    <a:pt x="3810" y="289560"/>
                    <a:pt x="8572" y="288608"/>
                    <a:pt x="15240" y="287655"/>
                  </a:cubicBezTo>
                  <a:cubicBezTo>
                    <a:pt x="21907" y="286703"/>
                    <a:pt x="25717" y="285750"/>
                    <a:pt x="28575" y="284798"/>
                  </a:cubicBezTo>
                  <a:cubicBezTo>
                    <a:pt x="32385" y="282893"/>
                    <a:pt x="35242" y="280035"/>
                    <a:pt x="37147" y="277178"/>
                  </a:cubicBezTo>
                  <a:cubicBezTo>
                    <a:pt x="39052" y="273368"/>
                    <a:pt x="40005" y="269558"/>
                    <a:pt x="40005" y="263843"/>
                  </a:cubicBezTo>
                  <a:lnTo>
                    <a:pt x="40005" y="49530"/>
                  </a:lnTo>
                  <a:cubicBezTo>
                    <a:pt x="40005" y="44768"/>
                    <a:pt x="39052" y="40005"/>
                    <a:pt x="38100" y="36195"/>
                  </a:cubicBezTo>
                  <a:cubicBezTo>
                    <a:pt x="37147" y="32385"/>
                    <a:pt x="33337" y="29528"/>
                    <a:pt x="28575" y="27623"/>
                  </a:cubicBezTo>
                  <a:cubicBezTo>
                    <a:pt x="23812" y="25718"/>
                    <a:pt x="18097" y="24765"/>
                    <a:pt x="13335" y="23813"/>
                  </a:cubicBezTo>
                  <a:cubicBezTo>
                    <a:pt x="8572" y="22860"/>
                    <a:pt x="3810" y="22860"/>
                    <a:pt x="0" y="21908"/>
                  </a:cubicBezTo>
                  <a:close/>
                  <a:moveTo>
                    <a:pt x="2824163" y="5715"/>
                  </a:moveTo>
                  <a:lnTo>
                    <a:pt x="3052763" y="5715"/>
                  </a:lnTo>
                  <a:lnTo>
                    <a:pt x="3052763" y="76200"/>
                  </a:lnTo>
                  <a:lnTo>
                    <a:pt x="3037523" y="76200"/>
                  </a:lnTo>
                  <a:cubicBezTo>
                    <a:pt x="3034665" y="65722"/>
                    <a:pt x="3028950" y="55245"/>
                    <a:pt x="3019425" y="42862"/>
                  </a:cubicBezTo>
                  <a:cubicBezTo>
                    <a:pt x="3009900" y="31432"/>
                    <a:pt x="3001328" y="24765"/>
                    <a:pt x="2992755" y="23812"/>
                  </a:cubicBezTo>
                  <a:cubicBezTo>
                    <a:pt x="2988945" y="22860"/>
                    <a:pt x="2983230" y="22860"/>
                    <a:pt x="2977515" y="22860"/>
                  </a:cubicBezTo>
                  <a:cubicBezTo>
                    <a:pt x="2971800" y="22860"/>
                    <a:pt x="2965133" y="22860"/>
                    <a:pt x="2957513" y="22860"/>
                  </a:cubicBezTo>
                  <a:lnTo>
                    <a:pt x="2910840" y="22860"/>
                  </a:lnTo>
                  <a:lnTo>
                    <a:pt x="2910840" y="139065"/>
                  </a:lnTo>
                  <a:lnTo>
                    <a:pt x="2944178" y="139065"/>
                  </a:lnTo>
                  <a:cubicBezTo>
                    <a:pt x="2954655" y="139065"/>
                    <a:pt x="2962275" y="138112"/>
                    <a:pt x="2967038" y="136207"/>
                  </a:cubicBezTo>
                  <a:cubicBezTo>
                    <a:pt x="2971800" y="134302"/>
                    <a:pt x="2976563" y="130492"/>
                    <a:pt x="2980373" y="125730"/>
                  </a:cubicBezTo>
                  <a:cubicBezTo>
                    <a:pt x="2983230" y="121920"/>
                    <a:pt x="2986088" y="116205"/>
                    <a:pt x="2987993" y="109537"/>
                  </a:cubicBezTo>
                  <a:cubicBezTo>
                    <a:pt x="2989898" y="102870"/>
                    <a:pt x="2991803" y="96202"/>
                    <a:pt x="2992755" y="90487"/>
                  </a:cubicBezTo>
                  <a:lnTo>
                    <a:pt x="3007995" y="90487"/>
                  </a:lnTo>
                  <a:lnTo>
                    <a:pt x="3007995" y="206692"/>
                  </a:lnTo>
                  <a:lnTo>
                    <a:pt x="2992755" y="206692"/>
                  </a:lnTo>
                  <a:cubicBezTo>
                    <a:pt x="2991803" y="200025"/>
                    <a:pt x="2990850" y="193357"/>
                    <a:pt x="2987993" y="185737"/>
                  </a:cubicBezTo>
                  <a:cubicBezTo>
                    <a:pt x="2985135" y="178117"/>
                    <a:pt x="2983230" y="173355"/>
                    <a:pt x="2980373" y="169545"/>
                  </a:cubicBezTo>
                  <a:cubicBezTo>
                    <a:pt x="2975610" y="163830"/>
                    <a:pt x="2970848" y="160972"/>
                    <a:pt x="2966085" y="159067"/>
                  </a:cubicBezTo>
                  <a:cubicBezTo>
                    <a:pt x="2960370" y="157162"/>
                    <a:pt x="2953703" y="156210"/>
                    <a:pt x="2944178" y="156210"/>
                  </a:cubicBezTo>
                  <a:lnTo>
                    <a:pt x="2910840" y="156210"/>
                  </a:lnTo>
                  <a:lnTo>
                    <a:pt x="2910840" y="244792"/>
                  </a:lnTo>
                  <a:cubicBezTo>
                    <a:pt x="2910840" y="253365"/>
                    <a:pt x="2911793" y="260985"/>
                    <a:pt x="2912745" y="265747"/>
                  </a:cubicBezTo>
                  <a:cubicBezTo>
                    <a:pt x="2913698" y="270510"/>
                    <a:pt x="2916555" y="274320"/>
                    <a:pt x="2920365" y="277177"/>
                  </a:cubicBezTo>
                  <a:cubicBezTo>
                    <a:pt x="2924175" y="280035"/>
                    <a:pt x="2928938" y="281940"/>
                    <a:pt x="2934653" y="281940"/>
                  </a:cubicBezTo>
                  <a:cubicBezTo>
                    <a:pt x="2941320" y="282892"/>
                    <a:pt x="2949893" y="282892"/>
                    <a:pt x="2961323" y="282892"/>
                  </a:cubicBezTo>
                  <a:cubicBezTo>
                    <a:pt x="2966085" y="282892"/>
                    <a:pt x="2971800" y="282892"/>
                    <a:pt x="2979420" y="282892"/>
                  </a:cubicBezTo>
                  <a:cubicBezTo>
                    <a:pt x="2987040" y="282892"/>
                    <a:pt x="2992755" y="282892"/>
                    <a:pt x="2998470" y="281940"/>
                  </a:cubicBezTo>
                  <a:cubicBezTo>
                    <a:pt x="3003233" y="280987"/>
                    <a:pt x="3008948" y="280035"/>
                    <a:pt x="3014663" y="279082"/>
                  </a:cubicBezTo>
                  <a:cubicBezTo>
                    <a:pt x="3020378" y="278130"/>
                    <a:pt x="3024188" y="275272"/>
                    <a:pt x="3026093" y="273367"/>
                  </a:cubicBezTo>
                  <a:cubicBezTo>
                    <a:pt x="3032760" y="266700"/>
                    <a:pt x="3039428" y="256222"/>
                    <a:pt x="3046095" y="242887"/>
                  </a:cubicBezTo>
                  <a:cubicBezTo>
                    <a:pt x="3052763" y="229552"/>
                    <a:pt x="3057525" y="219075"/>
                    <a:pt x="3059430" y="213360"/>
                  </a:cubicBezTo>
                  <a:lnTo>
                    <a:pt x="3074670" y="213360"/>
                  </a:lnTo>
                  <a:lnTo>
                    <a:pt x="3074670" y="216217"/>
                  </a:lnTo>
                  <a:lnTo>
                    <a:pt x="3068955" y="302895"/>
                  </a:lnTo>
                  <a:lnTo>
                    <a:pt x="2824163" y="302895"/>
                  </a:lnTo>
                  <a:lnTo>
                    <a:pt x="2824163" y="287655"/>
                  </a:lnTo>
                  <a:cubicBezTo>
                    <a:pt x="2827973" y="287655"/>
                    <a:pt x="2833688" y="286702"/>
                    <a:pt x="2840355" y="285750"/>
                  </a:cubicBezTo>
                  <a:cubicBezTo>
                    <a:pt x="2847023" y="284797"/>
                    <a:pt x="2851785" y="283845"/>
                    <a:pt x="2853690" y="282892"/>
                  </a:cubicBezTo>
                  <a:cubicBezTo>
                    <a:pt x="2858453" y="280987"/>
                    <a:pt x="2861310" y="278130"/>
                    <a:pt x="2863215" y="274320"/>
                  </a:cubicBezTo>
                  <a:cubicBezTo>
                    <a:pt x="2865120" y="271462"/>
                    <a:pt x="2866073" y="266700"/>
                    <a:pt x="2866073" y="261937"/>
                  </a:cubicBezTo>
                  <a:lnTo>
                    <a:pt x="2866073" y="49530"/>
                  </a:lnTo>
                  <a:cubicBezTo>
                    <a:pt x="2866073" y="44767"/>
                    <a:pt x="2865120" y="40957"/>
                    <a:pt x="2864168" y="37147"/>
                  </a:cubicBezTo>
                  <a:cubicBezTo>
                    <a:pt x="2862263" y="33337"/>
                    <a:pt x="2859405" y="30480"/>
                    <a:pt x="2854643" y="28575"/>
                  </a:cubicBezTo>
                  <a:cubicBezTo>
                    <a:pt x="2850833" y="26670"/>
                    <a:pt x="2846070" y="24765"/>
                    <a:pt x="2839403" y="23812"/>
                  </a:cubicBezTo>
                  <a:cubicBezTo>
                    <a:pt x="2832735" y="22860"/>
                    <a:pt x="2827973" y="21907"/>
                    <a:pt x="2824163" y="20955"/>
                  </a:cubicBezTo>
                  <a:close/>
                  <a:moveTo>
                    <a:pt x="258128" y="5715"/>
                  </a:moveTo>
                  <a:lnTo>
                    <a:pt x="486728" y="5715"/>
                  </a:lnTo>
                  <a:lnTo>
                    <a:pt x="486728" y="76200"/>
                  </a:lnTo>
                  <a:lnTo>
                    <a:pt x="471488" y="76200"/>
                  </a:lnTo>
                  <a:cubicBezTo>
                    <a:pt x="468630" y="65722"/>
                    <a:pt x="462915" y="55245"/>
                    <a:pt x="453390" y="42862"/>
                  </a:cubicBezTo>
                  <a:cubicBezTo>
                    <a:pt x="443865" y="31432"/>
                    <a:pt x="435293" y="24765"/>
                    <a:pt x="426720" y="23812"/>
                  </a:cubicBezTo>
                  <a:cubicBezTo>
                    <a:pt x="421958" y="22860"/>
                    <a:pt x="417195" y="22860"/>
                    <a:pt x="411480" y="22860"/>
                  </a:cubicBezTo>
                  <a:cubicBezTo>
                    <a:pt x="405765" y="22860"/>
                    <a:pt x="399098" y="22860"/>
                    <a:pt x="391478" y="22860"/>
                  </a:cubicBezTo>
                  <a:lnTo>
                    <a:pt x="344805" y="22860"/>
                  </a:lnTo>
                  <a:lnTo>
                    <a:pt x="344805" y="139065"/>
                  </a:lnTo>
                  <a:lnTo>
                    <a:pt x="378143" y="139065"/>
                  </a:lnTo>
                  <a:cubicBezTo>
                    <a:pt x="388620" y="139065"/>
                    <a:pt x="396240" y="138112"/>
                    <a:pt x="401003" y="136207"/>
                  </a:cubicBezTo>
                  <a:cubicBezTo>
                    <a:pt x="405765" y="134302"/>
                    <a:pt x="410528" y="130492"/>
                    <a:pt x="414338" y="125730"/>
                  </a:cubicBezTo>
                  <a:cubicBezTo>
                    <a:pt x="417195" y="121920"/>
                    <a:pt x="420053" y="116205"/>
                    <a:pt x="421958" y="109537"/>
                  </a:cubicBezTo>
                  <a:cubicBezTo>
                    <a:pt x="423863" y="102870"/>
                    <a:pt x="425768" y="96202"/>
                    <a:pt x="425768" y="90487"/>
                  </a:cubicBezTo>
                  <a:lnTo>
                    <a:pt x="441008" y="90487"/>
                  </a:lnTo>
                  <a:lnTo>
                    <a:pt x="441008" y="206692"/>
                  </a:lnTo>
                  <a:lnTo>
                    <a:pt x="425768" y="206692"/>
                  </a:lnTo>
                  <a:cubicBezTo>
                    <a:pt x="424815" y="200025"/>
                    <a:pt x="423863" y="193357"/>
                    <a:pt x="421005" y="185737"/>
                  </a:cubicBezTo>
                  <a:cubicBezTo>
                    <a:pt x="419100" y="178117"/>
                    <a:pt x="416243" y="173355"/>
                    <a:pt x="413385" y="169545"/>
                  </a:cubicBezTo>
                  <a:cubicBezTo>
                    <a:pt x="409575" y="163830"/>
                    <a:pt x="403860" y="160972"/>
                    <a:pt x="399098" y="159067"/>
                  </a:cubicBezTo>
                  <a:cubicBezTo>
                    <a:pt x="393383" y="157162"/>
                    <a:pt x="386715" y="156210"/>
                    <a:pt x="377190" y="156210"/>
                  </a:cubicBezTo>
                  <a:lnTo>
                    <a:pt x="343853" y="156210"/>
                  </a:lnTo>
                  <a:lnTo>
                    <a:pt x="343853" y="244792"/>
                  </a:lnTo>
                  <a:cubicBezTo>
                    <a:pt x="343853" y="253365"/>
                    <a:pt x="344805" y="260985"/>
                    <a:pt x="345758" y="265747"/>
                  </a:cubicBezTo>
                  <a:cubicBezTo>
                    <a:pt x="346710" y="270510"/>
                    <a:pt x="349568" y="274320"/>
                    <a:pt x="353378" y="277177"/>
                  </a:cubicBezTo>
                  <a:cubicBezTo>
                    <a:pt x="357188" y="280035"/>
                    <a:pt x="361950" y="281940"/>
                    <a:pt x="367665" y="281940"/>
                  </a:cubicBezTo>
                  <a:cubicBezTo>
                    <a:pt x="373380" y="282892"/>
                    <a:pt x="382905" y="282892"/>
                    <a:pt x="394335" y="282892"/>
                  </a:cubicBezTo>
                  <a:cubicBezTo>
                    <a:pt x="399098" y="282892"/>
                    <a:pt x="404813" y="282892"/>
                    <a:pt x="412433" y="282892"/>
                  </a:cubicBezTo>
                  <a:cubicBezTo>
                    <a:pt x="420053" y="282892"/>
                    <a:pt x="425768" y="282892"/>
                    <a:pt x="431483" y="281940"/>
                  </a:cubicBezTo>
                  <a:cubicBezTo>
                    <a:pt x="436245" y="280987"/>
                    <a:pt x="441960" y="280035"/>
                    <a:pt x="447675" y="279082"/>
                  </a:cubicBezTo>
                  <a:cubicBezTo>
                    <a:pt x="453390" y="278130"/>
                    <a:pt x="457200" y="275272"/>
                    <a:pt x="460058" y="273367"/>
                  </a:cubicBezTo>
                  <a:cubicBezTo>
                    <a:pt x="466725" y="266700"/>
                    <a:pt x="473393" y="256222"/>
                    <a:pt x="480060" y="242887"/>
                  </a:cubicBezTo>
                  <a:cubicBezTo>
                    <a:pt x="486728" y="229552"/>
                    <a:pt x="491490" y="219075"/>
                    <a:pt x="493395" y="213360"/>
                  </a:cubicBezTo>
                  <a:lnTo>
                    <a:pt x="508635" y="213360"/>
                  </a:lnTo>
                  <a:lnTo>
                    <a:pt x="508635" y="216217"/>
                  </a:lnTo>
                  <a:lnTo>
                    <a:pt x="502920" y="302895"/>
                  </a:lnTo>
                  <a:lnTo>
                    <a:pt x="258128" y="302895"/>
                  </a:lnTo>
                  <a:lnTo>
                    <a:pt x="258128" y="287655"/>
                  </a:lnTo>
                  <a:cubicBezTo>
                    <a:pt x="261938" y="287655"/>
                    <a:pt x="267653" y="286702"/>
                    <a:pt x="274320" y="285750"/>
                  </a:cubicBezTo>
                  <a:cubicBezTo>
                    <a:pt x="280988" y="284797"/>
                    <a:pt x="285750" y="283845"/>
                    <a:pt x="287655" y="282892"/>
                  </a:cubicBezTo>
                  <a:cubicBezTo>
                    <a:pt x="292418" y="280987"/>
                    <a:pt x="295275" y="278130"/>
                    <a:pt x="297180" y="274320"/>
                  </a:cubicBezTo>
                  <a:cubicBezTo>
                    <a:pt x="299085" y="271462"/>
                    <a:pt x="300038" y="266700"/>
                    <a:pt x="300038" y="261937"/>
                  </a:cubicBezTo>
                  <a:lnTo>
                    <a:pt x="300038" y="49530"/>
                  </a:lnTo>
                  <a:cubicBezTo>
                    <a:pt x="300038" y="44767"/>
                    <a:pt x="299085" y="40957"/>
                    <a:pt x="298133" y="37147"/>
                  </a:cubicBezTo>
                  <a:cubicBezTo>
                    <a:pt x="296228" y="33337"/>
                    <a:pt x="293370" y="30480"/>
                    <a:pt x="288608" y="28575"/>
                  </a:cubicBezTo>
                  <a:cubicBezTo>
                    <a:pt x="284798" y="26670"/>
                    <a:pt x="280035" y="24765"/>
                    <a:pt x="273368" y="23812"/>
                  </a:cubicBezTo>
                  <a:cubicBezTo>
                    <a:pt x="266700" y="22860"/>
                    <a:pt x="261938" y="21907"/>
                    <a:pt x="258128" y="20955"/>
                  </a:cubicBezTo>
                  <a:close/>
                  <a:moveTo>
                    <a:pt x="3640456" y="4763"/>
                  </a:moveTo>
                  <a:lnTo>
                    <a:pt x="3773806" y="4763"/>
                  </a:lnTo>
                  <a:lnTo>
                    <a:pt x="3773806" y="20003"/>
                  </a:lnTo>
                  <a:cubicBezTo>
                    <a:pt x="3769043" y="20003"/>
                    <a:pt x="3764281" y="20955"/>
                    <a:pt x="3758565" y="21908"/>
                  </a:cubicBezTo>
                  <a:cubicBezTo>
                    <a:pt x="3752850" y="22860"/>
                    <a:pt x="3747136" y="23813"/>
                    <a:pt x="3743325" y="25718"/>
                  </a:cubicBezTo>
                  <a:cubicBezTo>
                    <a:pt x="3737611" y="27623"/>
                    <a:pt x="3734753" y="30480"/>
                    <a:pt x="3732848" y="33338"/>
                  </a:cubicBezTo>
                  <a:cubicBezTo>
                    <a:pt x="3730943" y="37148"/>
                    <a:pt x="3729990" y="40958"/>
                    <a:pt x="3729990" y="45720"/>
                  </a:cubicBezTo>
                  <a:lnTo>
                    <a:pt x="3729990" y="259080"/>
                  </a:lnTo>
                  <a:cubicBezTo>
                    <a:pt x="3729990" y="263843"/>
                    <a:pt x="3730943" y="267653"/>
                    <a:pt x="3732848" y="271463"/>
                  </a:cubicBezTo>
                  <a:cubicBezTo>
                    <a:pt x="3734753" y="275273"/>
                    <a:pt x="3738563" y="278130"/>
                    <a:pt x="3743325" y="280035"/>
                  </a:cubicBezTo>
                  <a:cubicBezTo>
                    <a:pt x="3746183" y="280988"/>
                    <a:pt x="3750945" y="281940"/>
                    <a:pt x="3757613" y="283845"/>
                  </a:cubicBezTo>
                  <a:cubicBezTo>
                    <a:pt x="3764281" y="284798"/>
                    <a:pt x="3769995" y="285750"/>
                    <a:pt x="3774758" y="285750"/>
                  </a:cubicBezTo>
                  <a:lnTo>
                    <a:pt x="3774758" y="302895"/>
                  </a:lnTo>
                  <a:lnTo>
                    <a:pt x="3772853" y="302895"/>
                  </a:lnTo>
                  <a:lnTo>
                    <a:pt x="3639503" y="302895"/>
                  </a:lnTo>
                  <a:lnTo>
                    <a:pt x="3639503" y="287655"/>
                  </a:lnTo>
                  <a:cubicBezTo>
                    <a:pt x="3643313" y="287655"/>
                    <a:pt x="3649028" y="286703"/>
                    <a:pt x="3655695" y="286703"/>
                  </a:cubicBezTo>
                  <a:cubicBezTo>
                    <a:pt x="3662363" y="285750"/>
                    <a:pt x="3668078" y="285750"/>
                    <a:pt x="3670936" y="283845"/>
                  </a:cubicBezTo>
                  <a:cubicBezTo>
                    <a:pt x="3675698" y="281940"/>
                    <a:pt x="3678556" y="280035"/>
                    <a:pt x="3681413" y="276225"/>
                  </a:cubicBezTo>
                  <a:cubicBezTo>
                    <a:pt x="3683318" y="273368"/>
                    <a:pt x="3684270" y="268605"/>
                    <a:pt x="3684270" y="262890"/>
                  </a:cubicBezTo>
                  <a:lnTo>
                    <a:pt x="3684270" y="48578"/>
                  </a:lnTo>
                  <a:cubicBezTo>
                    <a:pt x="3684270" y="43815"/>
                    <a:pt x="3683318" y="40005"/>
                    <a:pt x="3682365" y="36195"/>
                  </a:cubicBezTo>
                  <a:cubicBezTo>
                    <a:pt x="3680461" y="33338"/>
                    <a:pt x="3677603" y="30480"/>
                    <a:pt x="3671888" y="27623"/>
                  </a:cubicBezTo>
                  <a:cubicBezTo>
                    <a:pt x="3668078" y="25718"/>
                    <a:pt x="3662363" y="24765"/>
                    <a:pt x="3655695" y="22860"/>
                  </a:cubicBezTo>
                  <a:cubicBezTo>
                    <a:pt x="3649028" y="20955"/>
                    <a:pt x="3644265" y="20955"/>
                    <a:pt x="3640456" y="20003"/>
                  </a:cubicBezTo>
                  <a:close/>
                  <a:moveTo>
                    <a:pt x="2371725" y="4763"/>
                  </a:moveTo>
                  <a:lnTo>
                    <a:pt x="2505075" y="4763"/>
                  </a:lnTo>
                  <a:lnTo>
                    <a:pt x="2505075" y="20003"/>
                  </a:lnTo>
                  <a:cubicBezTo>
                    <a:pt x="2500312" y="20003"/>
                    <a:pt x="2495550" y="20955"/>
                    <a:pt x="2489835" y="21908"/>
                  </a:cubicBezTo>
                  <a:cubicBezTo>
                    <a:pt x="2484120" y="22860"/>
                    <a:pt x="2478405" y="23813"/>
                    <a:pt x="2474595" y="25718"/>
                  </a:cubicBezTo>
                  <a:cubicBezTo>
                    <a:pt x="2468880" y="27623"/>
                    <a:pt x="2466022" y="30480"/>
                    <a:pt x="2464117" y="33338"/>
                  </a:cubicBezTo>
                  <a:cubicBezTo>
                    <a:pt x="2462212" y="37148"/>
                    <a:pt x="2461260" y="40958"/>
                    <a:pt x="2461260" y="45720"/>
                  </a:cubicBezTo>
                  <a:lnTo>
                    <a:pt x="2461260" y="259080"/>
                  </a:lnTo>
                  <a:cubicBezTo>
                    <a:pt x="2461260" y="263843"/>
                    <a:pt x="2462212" y="267653"/>
                    <a:pt x="2464117" y="271463"/>
                  </a:cubicBezTo>
                  <a:cubicBezTo>
                    <a:pt x="2466022" y="275273"/>
                    <a:pt x="2469832" y="278130"/>
                    <a:pt x="2474595" y="280035"/>
                  </a:cubicBezTo>
                  <a:cubicBezTo>
                    <a:pt x="2477452" y="280988"/>
                    <a:pt x="2482215" y="281940"/>
                    <a:pt x="2488882" y="283845"/>
                  </a:cubicBezTo>
                  <a:cubicBezTo>
                    <a:pt x="2495550" y="284798"/>
                    <a:pt x="2501265" y="285750"/>
                    <a:pt x="2506027" y="285750"/>
                  </a:cubicBezTo>
                  <a:lnTo>
                    <a:pt x="2506027" y="302895"/>
                  </a:lnTo>
                  <a:lnTo>
                    <a:pt x="2503170" y="302895"/>
                  </a:lnTo>
                  <a:lnTo>
                    <a:pt x="2369820" y="302895"/>
                  </a:lnTo>
                  <a:lnTo>
                    <a:pt x="2369820" y="287655"/>
                  </a:lnTo>
                  <a:cubicBezTo>
                    <a:pt x="2373630" y="287655"/>
                    <a:pt x="2379345" y="286703"/>
                    <a:pt x="2386012" y="286703"/>
                  </a:cubicBezTo>
                  <a:cubicBezTo>
                    <a:pt x="2392680" y="285750"/>
                    <a:pt x="2398395" y="285750"/>
                    <a:pt x="2401252" y="283845"/>
                  </a:cubicBezTo>
                  <a:cubicBezTo>
                    <a:pt x="2406015" y="281940"/>
                    <a:pt x="2408872" y="280035"/>
                    <a:pt x="2411730" y="276225"/>
                  </a:cubicBezTo>
                  <a:cubicBezTo>
                    <a:pt x="2413635" y="273368"/>
                    <a:pt x="2414587" y="268605"/>
                    <a:pt x="2414587" y="262890"/>
                  </a:cubicBezTo>
                  <a:lnTo>
                    <a:pt x="2414587" y="48578"/>
                  </a:lnTo>
                  <a:cubicBezTo>
                    <a:pt x="2414587" y="43815"/>
                    <a:pt x="2413635" y="40005"/>
                    <a:pt x="2412682" y="36195"/>
                  </a:cubicBezTo>
                  <a:cubicBezTo>
                    <a:pt x="2410777" y="33338"/>
                    <a:pt x="2407920" y="30480"/>
                    <a:pt x="2402205" y="27623"/>
                  </a:cubicBezTo>
                  <a:cubicBezTo>
                    <a:pt x="2398395" y="25718"/>
                    <a:pt x="2392680" y="24765"/>
                    <a:pt x="2386965" y="22860"/>
                  </a:cubicBezTo>
                  <a:cubicBezTo>
                    <a:pt x="2380297" y="20955"/>
                    <a:pt x="2375535" y="20955"/>
                    <a:pt x="2371725" y="20003"/>
                  </a:cubicBezTo>
                  <a:close/>
                  <a:moveTo>
                    <a:pt x="827723" y="4763"/>
                  </a:moveTo>
                  <a:lnTo>
                    <a:pt x="961073" y="4763"/>
                  </a:lnTo>
                  <a:lnTo>
                    <a:pt x="961073" y="20003"/>
                  </a:lnTo>
                  <a:cubicBezTo>
                    <a:pt x="956310" y="20003"/>
                    <a:pt x="951548" y="20955"/>
                    <a:pt x="945833" y="21908"/>
                  </a:cubicBezTo>
                  <a:cubicBezTo>
                    <a:pt x="940118" y="22860"/>
                    <a:pt x="934403" y="23813"/>
                    <a:pt x="930593" y="25718"/>
                  </a:cubicBezTo>
                  <a:cubicBezTo>
                    <a:pt x="924878" y="27623"/>
                    <a:pt x="922020" y="30480"/>
                    <a:pt x="920115" y="33338"/>
                  </a:cubicBezTo>
                  <a:cubicBezTo>
                    <a:pt x="918210" y="37148"/>
                    <a:pt x="917258" y="40958"/>
                    <a:pt x="917258" y="45720"/>
                  </a:cubicBezTo>
                  <a:lnTo>
                    <a:pt x="917258" y="259080"/>
                  </a:lnTo>
                  <a:cubicBezTo>
                    <a:pt x="917258" y="263843"/>
                    <a:pt x="918210" y="267653"/>
                    <a:pt x="920115" y="271463"/>
                  </a:cubicBezTo>
                  <a:cubicBezTo>
                    <a:pt x="922020" y="275273"/>
                    <a:pt x="925830" y="278130"/>
                    <a:pt x="930593" y="280035"/>
                  </a:cubicBezTo>
                  <a:cubicBezTo>
                    <a:pt x="933450" y="280988"/>
                    <a:pt x="938213" y="281940"/>
                    <a:pt x="944880" y="283845"/>
                  </a:cubicBezTo>
                  <a:cubicBezTo>
                    <a:pt x="951548" y="284798"/>
                    <a:pt x="957263" y="285750"/>
                    <a:pt x="962025" y="285750"/>
                  </a:cubicBezTo>
                  <a:lnTo>
                    <a:pt x="962025" y="302895"/>
                  </a:lnTo>
                  <a:lnTo>
                    <a:pt x="961073" y="302895"/>
                  </a:lnTo>
                  <a:lnTo>
                    <a:pt x="827723" y="302895"/>
                  </a:lnTo>
                  <a:lnTo>
                    <a:pt x="827723" y="287655"/>
                  </a:lnTo>
                  <a:cubicBezTo>
                    <a:pt x="831533" y="287655"/>
                    <a:pt x="837248" y="286703"/>
                    <a:pt x="843915" y="286703"/>
                  </a:cubicBezTo>
                  <a:cubicBezTo>
                    <a:pt x="850583" y="285750"/>
                    <a:pt x="856298" y="285750"/>
                    <a:pt x="859155" y="283845"/>
                  </a:cubicBezTo>
                  <a:cubicBezTo>
                    <a:pt x="863918" y="281940"/>
                    <a:pt x="866775" y="280035"/>
                    <a:pt x="868680" y="276225"/>
                  </a:cubicBezTo>
                  <a:cubicBezTo>
                    <a:pt x="870585" y="273368"/>
                    <a:pt x="871538" y="268605"/>
                    <a:pt x="871538" y="262890"/>
                  </a:cubicBezTo>
                  <a:lnTo>
                    <a:pt x="871538" y="48578"/>
                  </a:lnTo>
                  <a:cubicBezTo>
                    <a:pt x="871538" y="43815"/>
                    <a:pt x="870585" y="40005"/>
                    <a:pt x="869633" y="36195"/>
                  </a:cubicBezTo>
                  <a:cubicBezTo>
                    <a:pt x="867728" y="33338"/>
                    <a:pt x="864870" y="30480"/>
                    <a:pt x="859155" y="27623"/>
                  </a:cubicBezTo>
                  <a:cubicBezTo>
                    <a:pt x="855345" y="25718"/>
                    <a:pt x="849630" y="24765"/>
                    <a:pt x="842963" y="22860"/>
                  </a:cubicBezTo>
                  <a:cubicBezTo>
                    <a:pt x="836295" y="20955"/>
                    <a:pt x="831533" y="20955"/>
                    <a:pt x="827723" y="20003"/>
                  </a:cubicBezTo>
                  <a:close/>
                  <a:moveTo>
                    <a:pt x="3500437" y="1905"/>
                  </a:moveTo>
                  <a:cubicBezTo>
                    <a:pt x="3513773" y="1905"/>
                    <a:pt x="3526155" y="3810"/>
                    <a:pt x="3536632" y="8572"/>
                  </a:cubicBezTo>
                  <a:cubicBezTo>
                    <a:pt x="3547110" y="12382"/>
                    <a:pt x="3556635" y="18097"/>
                    <a:pt x="3566160" y="22860"/>
                  </a:cubicBezTo>
                  <a:lnTo>
                    <a:pt x="3574732" y="8572"/>
                  </a:lnTo>
                  <a:lnTo>
                    <a:pt x="3590925" y="8572"/>
                  </a:lnTo>
                  <a:lnTo>
                    <a:pt x="3592830" y="106680"/>
                  </a:lnTo>
                  <a:lnTo>
                    <a:pt x="3575685" y="106680"/>
                  </a:lnTo>
                  <a:cubicBezTo>
                    <a:pt x="3572827" y="95250"/>
                    <a:pt x="3569018" y="84772"/>
                    <a:pt x="3565207" y="74295"/>
                  </a:cubicBezTo>
                  <a:cubicBezTo>
                    <a:pt x="3561398" y="63817"/>
                    <a:pt x="3556635" y="55245"/>
                    <a:pt x="3549968" y="46672"/>
                  </a:cubicBezTo>
                  <a:cubicBezTo>
                    <a:pt x="3544252" y="39052"/>
                    <a:pt x="3536632" y="32385"/>
                    <a:pt x="3528060" y="27622"/>
                  </a:cubicBezTo>
                  <a:cubicBezTo>
                    <a:pt x="3519487" y="22860"/>
                    <a:pt x="3509010" y="20002"/>
                    <a:pt x="3496627" y="20002"/>
                  </a:cubicBezTo>
                  <a:cubicBezTo>
                    <a:pt x="3483293" y="20002"/>
                    <a:pt x="3471862" y="23812"/>
                    <a:pt x="3463290" y="32385"/>
                  </a:cubicBezTo>
                  <a:cubicBezTo>
                    <a:pt x="3453765" y="40957"/>
                    <a:pt x="3449002" y="51435"/>
                    <a:pt x="3449002" y="63817"/>
                  </a:cubicBezTo>
                  <a:cubicBezTo>
                    <a:pt x="3449002" y="76200"/>
                    <a:pt x="3451860" y="87630"/>
                    <a:pt x="3457575" y="95250"/>
                  </a:cubicBezTo>
                  <a:cubicBezTo>
                    <a:pt x="3463290" y="103822"/>
                    <a:pt x="3471862" y="110490"/>
                    <a:pt x="3483293" y="116205"/>
                  </a:cubicBezTo>
                  <a:cubicBezTo>
                    <a:pt x="3493770" y="120967"/>
                    <a:pt x="3503295" y="125730"/>
                    <a:pt x="3512820" y="128587"/>
                  </a:cubicBezTo>
                  <a:cubicBezTo>
                    <a:pt x="3522345" y="132397"/>
                    <a:pt x="3531870" y="136207"/>
                    <a:pt x="3541395" y="140017"/>
                  </a:cubicBezTo>
                  <a:cubicBezTo>
                    <a:pt x="3549968" y="143827"/>
                    <a:pt x="3557587" y="147637"/>
                    <a:pt x="3565207" y="152400"/>
                  </a:cubicBezTo>
                  <a:cubicBezTo>
                    <a:pt x="3575685" y="156210"/>
                    <a:pt x="3582352" y="161925"/>
                    <a:pt x="3588068" y="167640"/>
                  </a:cubicBezTo>
                  <a:cubicBezTo>
                    <a:pt x="3593782" y="174307"/>
                    <a:pt x="3598545" y="181927"/>
                    <a:pt x="3602355" y="190500"/>
                  </a:cubicBezTo>
                  <a:cubicBezTo>
                    <a:pt x="3605212" y="199072"/>
                    <a:pt x="3607118" y="208597"/>
                    <a:pt x="3607118" y="219075"/>
                  </a:cubicBezTo>
                  <a:cubicBezTo>
                    <a:pt x="3607118" y="244792"/>
                    <a:pt x="3597593" y="266700"/>
                    <a:pt x="3578543" y="283845"/>
                  </a:cubicBezTo>
                  <a:cubicBezTo>
                    <a:pt x="3559493" y="300990"/>
                    <a:pt x="3535680" y="309562"/>
                    <a:pt x="3507105" y="309562"/>
                  </a:cubicBezTo>
                  <a:cubicBezTo>
                    <a:pt x="3493770" y="309562"/>
                    <a:pt x="3480435" y="307657"/>
                    <a:pt x="3468052" y="302895"/>
                  </a:cubicBezTo>
                  <a:cubicBezTo>
                    <a:pt x="3454718" y="298132"/>
                    <a:pt x="3443287" y="293370"/>
                    <a:pt x="3433762" y="287655"/>
                  </a:cubicBezTo>
                  <a:lnTo>
                    <a:pt x="3425190" y="302895"/>
                  </a:lnTo>
                  <a:lnTo>
                    <a:pt x="3408998" y="302895"/>
                  </a:lnTo>
                  <a:lnTo>
                    <a:pt x="3406140" y="201930"/>
                  </a:lnTo>
                  <a:lnTo>
                    <a:pt x="3422332" y="201930"/>
                  </a:lnTo>
                  <a:cubicBezTo>
                    <a:pt x="3426143" y="214312"/>
                    <a:pt x="3429952" y="225742"/>
                    <a:pt x="3434715" y="236220"/>
                  </a:cubicBezTo>
                  <a:cubicBezTo>
                    <a:pt x="3439477" y="246697"/>
                    <a:pt x="3445193" y="256222"/>
                    <a:pt x="3452812" y="264795"/>
                  </a:cubicBezTo>
                  <a:cubicBezTo>
                    <a:pt x="3460432" y="273367"/>
                    <a:pt x="3469005" y="280035"/>
                    <a:pt x="3478530" y="284797"/>
                  </a:cubicBezTo>
                  <a:cubicBezTo>
                    <a:pt x="3488055" y="289560"/>
                    <a:pt x="3499485" y="292417"/>
                    <a:pt x="3511868" y="292417"/>
                  </a:cubicBezTo>
                  <a:cubicBezTo>
                    <a:pt x="3521393" y="292417"/>
                    <a:pt x="3529965" y="291465"/>
                    <a:pt x="3536632" y="288607"/>
                  </a:cubicBezTo>
                  <a:cubicBezTo>
                    <a:pt x="3544252" y="285750"/>
                    <a:pt x="3549968" y="282892"/>
                    <a:pt x="3553777" y="278130"/>
                  </a:cubicBezTo>
                  <a:cubicBezTo>
                    <a:pt x="3558540" y="273367"/>
                    <a:pt x="3561398" y="268605"/>
                    <a:pt x="3563302" y="261937"/>
                  </a:cubicBezTo>
                  <a:cubicBezTo>
                    <a:pt x="3565207" y="256222"/>
                    <a:pt x="3566160" y="248602"/>
                    <a:pt x="3566160" y="240982"/>
                  </a:cubicBezTo>
                  <a:cubicBezTo>
                    <a:pt x="3566160" y="229552"/>
                    <a:pt x="3563302" y="218122"/>
                    <a:pt x="3556635" y="207645"/>
                  </a:cubicBezTo>
                  <a:cubicBezTo>
                    <a:pt x="3549968" y="197167"/>
                    <a:pt x="3540443" y="189547"/>
                    <a:pt x="3527107" y="184785"/>
                  </a:cubicBezTo>
                  <a:cubicBezTo>
                    <a:pt x="3518535" y="180975"/>
                    <a:pt x="3508057" y="177165"/>
                    <a:pt x="3495675" y="172402"/>
                  </a:cubicBezTo>
                  <a:cubicBezTo>
                    <a:pt x="3484245" y="167640"/>
                    <a:pt x="3473768" y="163830"/>
                    <a:pt x="3465195" y="160020"/>
                  </a:cubicBezTo>
                  <a:cubicBezTo>
                    <a:pt x="3448050" y="152400"/>
                    <a:pt x="3435668" y="142875"/>
                    <a:pt x="3426143" y="130492"/>
                  </a:cubicBezTo>
                  <a:cubicBezTo>
                    <a:pt x="3416618" y="118110"/>
                    <a:pt x="3411855" y="102870"/>
                    <a:pt x="3411855" y="82867"/>
                  </a:cubicBezTo>
                  <a:cubicBezTo>
                    <a:pt x="3411855" y="71437"/>
                    <a:pt x="3413760" y="60960"/>
                    <a:pt x="3418523" y="51435"/>
                  </a:cubicBezTo>
                  <a:cubicBezTo>
                    <a:pt x="3423285" y="41910"/>
                    <a:pt x="3429952" y="33337"/>
                    <a:pt x="3437573" y="25717"/>
                  </a:cubicBezTo>
                  <a:cubicBezTo>
                    <a:pt x="3445193" y="18097"/>
                    <a:pt x="3454718" y="12382"/>
                    <a:pt x="3466148" y="8572"/>
                  </a:cubicBezTo>
                  <a:cubicBezTo>
                    <a:pt x="3476625" y="4762"/>
                    <a:pt x="3488055" y="1905"/>
                    <a:pt x="3500437" y="1905"/>
                  </a:cubicBezTo>
                  <a:close/>
                  <a:moveTo>
                    <a:pt x="1459230" y="0"/>
                  </a:moveTo>
                  <a:cubicBezTo>
                    <a:pt x="1475423" y="0"/>
                    <a:pt x="1490663" y="1905"/>
                    <a:pt x="1503045" y="6667"/>
                  </a:cubicBezTo>
                  <a:cubicBezTo>
                    <a:pt x="1515428" y="10477"/>
                    <a:pt x="1525905" y="15240"/>
                    <a:pt x="1535430" y="20955"/>
                  </a:cubicBezTo>
                  <a:lnTo>
                    <a:pt x="1544003" y="6667"/>
                  </a:lnTo>
                  <a:lnTo>
                    <a:pt x="1560195" y="6667"/>
                  </a:lnTo>
                  <a:lnTo>
                    <a:pt x="1562100" y="109537"/>
                  </a:lnTo>
                  <a:lnTo>
                    <a:pt x="1544955" y="109537"/>
                  </a:lnTo>
                  <a:cubicBezTo>
                    <a:pt x="1542098" y="98107"/>
                    <a:pt x="1538288" y="86677"/>
                    <a:pt x="1534478" y="76200"/>
                  </a:cubicBezTo>
                  <a:cubicBezTo>
                    <a:pt x="1530668" y="64770"/>
                    <a:pt x="1524953" y="55245"/>
                    <a:pt x="1518285" y="46672"/>
                  </a:cubicBezTo>
                  <a:cubicBezTo>
                    <a:pt x="1511618" y="38100"/>
                    <a:pt x="1503045" y="30480"/>
                    <a:pt x="1493520" y="25717"/>
                  </a:cubicBezTo>
                  <a:cubicBezTo>
                    <a:pt x="1483995" y="20002"/>
                    <a:pt x="1472565" y="18097"/>
                    <a:pt x="1458278" y="18097"/>
                  </a:cubicBezTo>
                  <a:cubicBezTo>
                    <a:pt x="1443990" y="18097"/>
                    <a:pt x="1430655" y="20955"/>
                    <a:pt x="1418273" y="27622"/>
                  </a:cubicBezTo>
                  <a:cubicBezTo>
                    <a:pt x="1406843" y="33337"/>
                    <a:pt x="1396365" y="42862"/>
                    <a:pt x="1387793" y="54292"/>
                  </a:cubicBezTo>
                  <a:cubicBezTo>
                    <a:pt x="1379220" y="65722"/>
                    <a:pt x="1372553" y="80010"/>
                    <a:pt x="1368743" y="97155"/>
                  </a:cubicBezTo>
                  <a:cubicBezTo>
                    <a:pt x="1363980" y="114300"/>
                    <a:pt x="1362075" y="133350"/>
                    <a:pt x="1362075" y="155257"/>
                  </a:cubicBezTo>
                  <a:cubicBezTo>
                    <a:pt x="1362075" y="174307"/>
                    <a:pt x="1363980" y="191452"/>
                    <a:pt x="1368743" y="208597"/>
                  </a:cubicBezTo>
                  <a:cubicBezTo>
                    <a:pt x="1373505" y="224790"/>
                    <a:pt x="1380173" y="239077"/>
                    <a:pt x="1388745" y="251460"/>
                  </a:cubicBezTo>
                  <a:cubicBezTo>
                    <a:pt x="1397318" y="263842"/>
                    <a:pt x="1407795" y="273367"/>
                    <a:pt x="1421130" y="280987"/>
                  </a:cubicBezTo>
                  <a:cubicBezTo>
                    <a:pt x="1434465" y="287655"/>
                    <a:pt x="1448753" y="291465"/>
                    <a:pt x="1464945" y="291465"/>
                  </a:cubicBezTo>
                  <a:cubicBezTo>
                    <a:pt x="1477328" y="291465"/>
                    <a:pt x="1487805" y="289560"/>
                    <a:pt x="1498283" y="285750"/>
                  </a:cubicBezTo>
                  <a:cubicBezTo>
                    <a:pt x="1508760" y="281940"/>
                    <a:pt x="1515428" y="278130"/>
                    <a:pt x="1519238" y="274320"/>
                  </a:cubicBezTo>
                  <a:cubicBezTo>
                    <a:pt x="1520190" y="266700"/>
                    <a:pt x="1521143" y="260032"/>
                    <a:pt x="1521143" y="252412"/>
                  </a:cubicBezTo>
                  <a:cubicBezTo>
                    <a:pt x="1521143" y="244792"/>
                    <a:pt x="1521143" y="239077"/>
                    <a:pt x="1521143" y="233362"/>
                  </a:cubicBezTo>
                  <a:lnTo>
                    <a:pt x="1521143" y="217170"/>
                  </a:lnTo>
                  <a:cubicBezTo>
                    <a:pt x="1521143" y="211455"/>
                    <a:pt x="1520190" y="205740"/>
                    <a:pt x="1518285" y="201930"/>
                  </a:cubicBezTo>
                  <a:cubicBezTo>
                    <a:pt x="1516380" y="197167"/>
                    <a:pt x="1513523" y="194310"/>
                    <a:pt x="1508760" y="192405"/>
                  </a:cubicBezTo>
                  <a:cubicBezTo>
                    <a:pt x="1503998" y="190500"/>
                    <a:pt x="1498283" y="188595"/>
                    <a:pt x="1489710" y="187642"/>
                  </a:cubicBezTo>
                  <a:cubicBezTo>
                    <a:pt x="1482090" y="186690"/>
                    <a:pt x="1475423" y="185737"/>
                    <a:pt x="1471613" y="185737"/>
                  </a:cubicBezTo>
                  <a:lnTo>
                    <a:pt x="1471613" y="170497"/>
                  </a:lnTo>
                  <a:lnTo>
                    <a:pt x="1601153" y="170497"/>
                  </a:lnTo>
                  <a:lnTo>
                    <a:pt x="1601153" y="184785"/>
                  </a:lnTo>
                  <a:cubicBezTo>
                    <a:pt x="1597343" y="184785"/>
                    <a:pt x="1593533" y="185737"/>
                    <a:pt x="1587818" y="186690"/>
                  </a:cubicBezTo>
                  <a:cubicBezTo>
                    <a:pt x="1582103" y="187642"/>
                    <a:pt x="1577340" y="188595"/>
                    <a:pt x="1574483" y="190500"/>
                  </a:cubicBezTo>
                  <a:cubicBezTo>
                    <a:pt x="1570673" y="192405"/>
                    <a:pt x="1567815" y="195262"/>
                    <a:pt x="1565910" y="199072"/>
                  </a:cubicBezTo>
                  <a:cubicBezTo>
                    <a:pt x="1564005" y="202882"/>
                    <a:pt x="1563053" y="207645"/>
                    <a:pt x="1563053" y="212407"/>
                  </a:cubicBezTo>
                  <a:lnTo>
                    <a:pt x="1563053" y="235267"/>
                  </a:lnTo>
                  <a:cubicBezTo>
                    <a:pt x="1563053" y="252412"/>
                    <a:pt x="1563053" y="262890"/>
                    <a:pt x="1563053" y="268605"/>
                  </a:cubicBezTo>
                  <a:cubicBezTo>
                    <a:pt x="1563053" y="274320"/>
                    <a:pt x="1563053" y="279082"/>
                    <a:pt x="1564005" y="282892"/>
                  </a:cubicBezTo>
                  <a:cubicBezTo>
                    <a:pt x="1545908" y="291465"/>
                    <a:pt x="1526858" y="297180"/>
                    <a:pt x="1508760" y="301942"/>
                  </a:cubicBezTo>
                  <a:cubicBezTo>
                    <a:pt x="1490663" y="306705"/>
                    <a:pt x="1472565" y="308610"/>
                    <a:pt x="1454468" y="308610"/>
                  </a:cubicBezTo>
                  <a:cubicBezTo>
                    <a:pt x="1435418" y="308610"/>
                    <a:pt x="1417320" y="304800"/>
                    <a:pt x="1400175" y="298132"/>
                  </a:cubicBezTo>
                  <a:cubicBezTo>
                    <a:pt x="1383030" y="291465"/>
                    <a:pt x="1367790" y="280987"/>
                    <a:pt x="1354455" y="267652"/>
                  </a:cubicBezTo>
                  <a:cubicBezTo>
                    <a:pt x="1341120" y="254317"/>
                    <a:pt x="1330643" y="238125"/>
                    <a:pt x="1323023" y="220027"/>
                  </a:cubicBezTo>
                  <a:cubicBezTo>
                    <a:pt x="1315403" y="200977"/>
                    <a:pt x="1311593" y="180022"/>
                    <a:pt x="1311593" y="157162"/>
                  </a:cubicBezTo>
                  <a:cubicBezTo>
                    <a:pt x="1311593" y="134302"/>
                    <a:pt x="1315403" y="113347"/>
                    <a:pt x="1323023" y="94297"/>
                  </a:cubicBezTo>
                  <a:cubicBezTo>
                    <a:pt x="1330643" y="75247"/>
                    <a:pt x="1341120" y="58102"/>
                    <a:pt x="1354455" y="43815"/>
                  </a:cubicBezTo>
                  <a:cubicBezTo>
                    <a:pt x="1367790" y="29527"/>
                    <a:pt x="1383030" y="19050"/>
                    <a:pt x="1401128" y="11430"/>
                  </a:cubicBezTo>
                  <a:cubicBezTo>
                    <a:pt x="1419225" y="3810"/>
                    <a:pt x="1439228" y="0"/>
                    <a:pt x="145923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2" name="ïšḻíḓê">
              <a:extLst>
                <a:ext uri="{FF2B5EF4-FFF2-40B4-BE49-F238E27FC236}">
                  <a16:creationId xmlns:a16="http://schemas.microsoft.com/office/drawing/2014/main" id="{2AD13B4F-BB3D-3647-BCB6-B3CDBCF93610}"/>
                </a:ext>
              </a:extLst>
            </p:cNvPr>
            <p:cNvSpPr/>
            <p:nvPr/>
          </p:nvSpPr>
          <p:spPr>
            <a:xfrm>
              <a:off x="5032505" y="2563066"/>
              <a:ext cx="4352938" cy="1239475"/>
            </a:xfrm>
            <a:custGeom>
              <a:avLst/>
              <a:gdLst>
                <a:gd name="connsiteX0" fmla="*/ 1911219 w 4352938"/>
                <a:gd name="connsiteY0" fmla="*/ 884984 h 1239475"/>
                <a:gd name="connsiteX1" fmla="*/ 2030282 w 4352938"/>
                <a:gd name="connsiteY1" fmla="*/ 953564 h 1239475"/>
                <a:gd name="connsiteX2" fmla="*/ 2055047 w 4352938"/>
                <a:gd name="connsiteY2" fmla="*/ 991664 h 1239475"/>
                <a:gd name="connsiteX3" fmla="*/ 2047427 w 4352938"/>
                <a:gd name="connsiteY3" fmla="*/ 1067864 h 1239475"/>
                <a:gd name="connsiteX4" fmla="*/ 1974085 w 4352938"/>
                <a:gd name="connsiteY4" fmla="*/ 1093581 h 1239475"/>
                <a:gd name="connsiteX5" fmla="*/ 1923602 w 4352938"/>
                <a:gd name="connsiteY5" fmla="*/ 1040241 h 1239475"/>
                <a:gd name="connsiteX6" fmla="*/ 1903600 w 4352938"/>
                <a:gd name="connsiteY6" fmla="*/ 1022144 h 1239475"/>
                <a:gd name="connsiteX7" fmla="*/ 1888359 w 4352938"/>
                <a:gd name="connsiteY7" fmla="*/ 887841 h 1239475"/>
                <a:gd name="connsiteX8" fmla="*/ 1911219 w 4352938"/>
                <a:gd name="connsiteY8" fmla="*/ 884984 h 1239475"/>
                <a:gd name="connsiteX9" fmla="*/ 3037075 w 4352938"/>
                <a:gd name="connsiteY9" fmla="*/ 831644 h 1239475"/>
                <a:gd name="connsiteX10" fmla="*/ 3118038 w 4352938"/>
                <a:gd name="connsiteY10" fmla="*/ 880221 h 1239475"/>
                <a:gd name="connsiteX11" fmla="*/ 3217097 w 4352938"/>
                <a:gd name="connsiteY11" fmla="*/ 1004046 h 1239475"/>
                <a:gd name="connsiteX12" fmla="*/ 3140897 w 4352938"/>
                <a:gd name="connsiteY12" fmla="*/ 1054529 h 1239475"/>
                <a:gd name="connsiteX13" fmla="*/ 3072318 w 4352938"/>
                <a:gd name="connsiteY13" fmla="*/ 1031669 h 1239475"/>
                <a:gd name="connsiteX14" fmla="*/ 3057077 w 4352938"/>
                <a:gd name="connsiteY14" fmla="*/ 970709 h 1239475"/>
                <a:gd name="connsiteX15" fmla="*/ 3052315 w 4352938"/>
                <a:gd name="connsiteY15" fmla="*/ 947849 h 1239475"/>
                <a:gd name="connsiteX16" fmla="*/ 3029455 w 4352938"/>
                <a:gd name="connsiteY16" fmla="*/ 836406 h 1239475"/>
                <a:gd name="connsiteX17" fmla="*/ 3037075 w 4352938"/>
                <a:gd name="connsiteY17" fmla="*/ 831644 h 1239475"/>
                <a:gd name="connsiteX18" fmla="*/ 4031485 w 4352938"/>
                <a:gd name="connsiteY18" fmla="*/ 816404 h 1239475"/>
                <a:gd name="connsiteX19" fmla="*/ 4124830 w 4352938"/>
                <a:gd name="connsiteY19" fmla="*/ 826881 h 1239475"/>
                <a:gd name="connsiteX20" fmla="*/ 4142927 w 4352938"/>
                <a:gd name="connsiteY20" fmla="*/ 867839 h 1239475"/>
                <a:gd name="connsiteX21" fmla="*/ 4130545 w 4352938"/>
                <a:gd name="connsiteY21" fmla="*/ 901176 h 1239475"/>
                <a:gd name="connsiteX22" fmla="*/ 4092445 w 4352938"/>
                <a:gd name="connsiteY22" fmla="*/ 936419 h 1239475"/>
                <a:gd name="connsiteX23" fmla="*/ 3998147 w 4352938"/>
                <a:gd name="connsiteY23" fmla="*/ 948801 h 1239475"/>
                <a:gd name="connsiteX24" fmla="*/ 3990527 w 4352938"/>
                <a:gd name="connsiteY24" fmla="*/ 959279 h 1239475"/>
                <a:gd name="connsiteX25" fmla="*/ 4016245 w 4352938"/>
                <a:gd name="connsiteY25" fmla="*/ 1030716 h 1239475"/>
                <a:gd name="connsiteX26" fmla="*/ 4021007 w 4352938"/>
                <a:gd name="connsiteY26" fmla="*/ 1061196 h 1239475"/>
                <a:gd name="connsiteX27" fmla="*/ 4028627 w 4352938"/>
                <a:gd name="connsiteY27" fmla="*/ 1104059 h 1239475"/>
                <a:gd name="connsiteX28" fmla="*/ 4010530 w 4352938"/>
                <a:gd name="connsiteY28" fmla="*/ 1142159 h 1239475"/>
                <a:gd name="connsiteX29" fmla="*/ 3990527 w 4352938"/>
                <a:gd name="connsiteY29" fmla="*/ 1175496 h 1239475"/>
                <a:gd name="connsiteX30" fmla="*/ 3940045 w 4352938"/>
                <a:gd name="connsiteY30" fmla="*/ 1183116 h 1239475"/>
                <a:gd name="connsiteX31" fmla="*/ 3917185 w 4352938"/>
                <a:gd name="connsiteY31" fmla="*/ 1203119 h 1239475"/>
                <a:gd name="connsiteX32" fmla="*/ 3828602 w 4352938"/>
                <a:gd name="connsiteY32" fmla="*/ 1185021 h 1239475"/>
                <a:gd name="connsiteX33" fmla="*/ 3782882 w 4352938"/>
                <a:gd name="connsiteY33" fmla="*/ 1162161 h 1239475"/>
                <a:gd name="connsiteX34" fmla="*/ 3778120 w 4352938"/>
                <a:gd name="connsiteY34" fmla="*/ 1144064 h 1239475"/>
                <a:gd name="connsiteX35" fmla="*/ 3782882 w 4352938"/>
                <a:gd name="connsiteY35" fmla="*/ 1144064 h 1239475"/>
                <a:gd name="connsiteX36" fmla="*/ 3843843 w 4352938"/>
                <a:gd name="connsiteY36" fmla="*/ 1141206 h 1239475"/>
                <a:gd name="connsiteX37" fmla="*/ 3930520 w 4352938"/>
                <a:gd name="connsiteY37" fmla="*/ 1110726 h 1239475"/>
                <a:gd name="connsiteX38" fmla="*/ 3945760 w 4352938"/>
                <a:gd name="connsiteY38" fmla="*/ 1087866 h 1239475"/>
                <a:gd name="connsiteX39" fmla="*/ 3938140 w 4352938"/>
                <a:gd name="connsiteY39" fmla="*/ 1049766 h 1239475"/>
                <a:gd name="connsiteX40" fmla="*/ 3940997 w 4352938"/>
                <a:gd name="connsiteY40" fmla="*/ 996426 h 1239475"/>
                <a:gd name="connsiteX41" fmla="*/ 3933377 w 4352938"/>
                <a:gd name="connsiteY41" fmla="*/ 978329 h 1239475"/>
                <a:gd name="connsiteX42" fmla="*/ 3872418 w 4352938"/>
                <a:gd name="connsiteY42" fmla="*/ 996426 h 1239475"/>
                <a:gd name="connsiteX43" fmla="*/ 3823840 w 4352938"/>
                <a:gd name="connsiteY43" fmla="*/ 1004046 h 1239475"/>
                <a:gd name="connsiteX44" fmla="*/ 3770500 w 4352938"/>
                <a:gd name="connsiteY44" fmla="*/ 1029764 h 1239475"/>
                <a:gd name="connsiteX45" fmla="*/ 3645722 w 4352938"/>
                <a:gd name="connsiteY45" fmla="*/ 1110726 h 1239475"/>
                <a:gd name="connsiteX46" fmla="*/ 3589525 w 4352938"/>
                <a:gd name="connsiteY46" fmla="*/ 1128824 h 1239475"/>
                <a:gd name="connsiteX47" fmla="*/ 3566665 w 4352938"/>
                <a:gd name="connsiteY47" fmla="*/ 1118346 h 1239475"/>
                <a:gd name="connsiteX48" fmla="*/ 3561902 w 4352938"/>
                <a:gd name="connsiteY48" fmla="*/ 1101201 h 1239475"/>
                <a:gd name="connsiteX49" fmla="*/ 3526660 w 4352938"/>
                <a:gd name="connsiteY49" fmla="*/ 1017381 h 1239475"/>
                <a:gd name="connsiteX50" fmla="*/ 3554282 w 4352938"/>
                <a:gd name="connsiteY50" fmla="*/ 989759 h 1239475"/>
                <a:gd name="connsiteX51" fmla="*/ 3589525 w 4352938"/>
                <a:gd name="connsiteY51" fmla="*/ 986901 h 1239475"/>
                <a:gd name="connsiteX52" fmla="*/ 3630482 w 4352938"/>
                <a:gd name="connsiteY52" fmla="*/ 961184 h 1239475"/>
                <a:gd name="connsiteX53" fmla="*/ 3656200 w 4352938"/>
                <a:gd name="connsiteY53" fmla="*/ 956421 h 1239475"/>
                <a:gd name="connsiteX54" fmla="*/ 3752402 w 4352938"/>
                <a:gd name="connsiteY54" fmla="*/ 910701 h 1239475"/>
                <a:gd name="connsiteX55" fmla="*/ 3897182 w 4352938"/>
                <a:gd name="connsiteY55" fmla="*/ 854504 h 1239475"/>
                <a:gd name="connsiteX56" fmla="*/ 4031485 w 4352938"/>
                <a:gd name="connsiteY56" fmla="*/ 816404 h 1239475"/>
                <a:gd name="connsiteX57" fmla="*/ 281492 w 4352938"/>
                <a:gd name="connsiteY57" fmla="*/ 738299 h 1239475"/>
                <a:gd name="connsiteX58" fmla="*/ 205292 w 4352938"/>
                <a:gd name="connsiteY58" fmla="*/ 794496 h 1239475"/>
                <a:gd name="connsiteX59" fmla="*/ 174812 w 4352938"/>
                <a:gd name="connsiteY59" fmla="*/ 832596 h 1239475"/>
                <a:gd name="connsiteX60" fmla="*/ 170049 w 4352938"/>
                <a:gd name="connsiteY60" fmla="*/ 850694 h 1239475"/>
                <a:gd name="connsiteX61" fmla="*/ 96707 w 4352938"/>
                <a:gd name="connsiteY61" fmla="*/ 951659 h 1239475"/>
                <a:gd name="connsiteX62" fmla="*/ 63369 w 4352938"/>
                <a:gd name="connsiteY62" fmla="*/ 1009761 h 1239475"/>
                <a:gd name="connsiteX63" fmla="*/ 70989 w 4352938"/>
                <a:gd name="connsiteY63" fmla="*/ 1012619 h 1239475"/>
                <a:gd name="connsiteX64" fmla="*/ 134807 w 4352938"/>
                <a:gd name="connsiteY64" fmla="*/ 1002141 h 1239475"/>
                <a:gd name="connsiteX65" fmla="*/ 177669 w 4352938"/>
                <a:gd name="connsiteY65" fmla="*/ 971661 h 1239475"/>
                <a:gd name="connsiteX66" fmla="*/ 226247 w 4352938"/>
                <a:gd name="connsiteY66" fmla="*/ 953564 h 1239475"/>
                <a:gd name="connsiteX67" fmla="*/ 253869 w 4352938"/>
                <a:gd name="connsiteY67" fmla="*/ 933561 h 1239475"/>
                <a:gd name="connsiteX68" fmla="*/ 291969 w 4352938"/>
                <a:gd name="connsiteY68" fmla="*/ 907844 h 1239475"/>
                <a:gd name="connsiteX69" fmla="*/ 291969 w 4352938"/>
                <a:gd name="connsiteY69" fmla="*/ 874506 h 1239475"/>
                <a:gd name="connsiteX70" fmla="*/ 293874 w 4352938"/>
                <a:gd name="connsiteY70" fmla="*/ 829739 h 1239475"/>
                <a:gd name="connsiteX71" fmla="*/ 293874 w 4352938"/>
                <a:gd name="connsiteY71" fmla="*/ 741156 h 1239475"/>
                <a:gd name="connsiteX72" fmla="*/ 281492 w 4352938"/>
                <a:gd name="connsiteY72" fmla="*/ 738299 h 1239475"/>
                <a:gd name="connsiteX73" fmla="*/ 1852924 w 4352938"/>
                <a:gd name="connsiteY73" fmla="*/ 577625 h 1239475"/>
                <a:gd name="connsiteX74" fmla="*/ 1952177 w 4352938"/>
                <a:gd name="connsiteY74" fmla="*/ 596377 h 1239475"/>
                <a:gd name="connsiteX75" fmla="*/ 1959798 w 4352938"/>
                <a:gd name="connsiteY75" fmla="*/ 616379 h 1239475"/>
                <a:gd name="connsiteX76" fmla="*/ 1903600 w 4352938"/>
                <a:gd name="connsiteY76" fmla="*/ 659242 h 1239475"/>
                <a:gd name="connsiteX77" fmla="*/ 1888360 w 4352938"/>
                <a:gd name="connsiteY77" fmla="*/ 682102 h 1239475"/>
                <a:gd name="connsiteX78" fmla="*/ 1875977 w 4352938"/>
                <a:gd name="connsiteY78" fmla="*/ 684959 h 1239475"/>
                <a:gd name="connsiteX79" fmla="*/ 1863595 w 4352938"/>
                <a:gd name="connsiteY79" fmla="*/ 704962 h 1239475"/>
                <a:gd name="connsiteX80" fmla="*/ 1835973 w 4352938"/>
                <a:gd name="connsiteY80" fmla="*/ 724964 h 1239475"/>
                <a:gd name="connsiteX81" fmla="*/ 1808350 w 4352938"/>
                <a:gd name="connsiteY81" fmla="*/ 755444 h 1239475"/>
                <a:gd name="connsiteX82" fmla="*/ 1762630 w 4352938"/>
                <a:gd name="connsiteY82" fmla="*/ 804022 h 1239475"/>
                <a:gd name="connsiteX83" fmla="*/ 1795967 w 4352938"/>
                <a:gd name="connsiteY83" fmla="*/ 785924 h 1239475"/>
                <a:gd name="connsiteX84" fmla="*/ 1882645 w 4352938"/>
                <a:gd name="connsiteY84" fmla="*/ 783067 h 1239475"/>
                <a:gd name="connsiteX85" fmla="*/ 1893123 w 4352938"/>
                <a:gd name="connsiteY85" fmla="*/ 809737 h 1239475"/>
                <a:gd name="connsiteX86" fmla="*/ 1867405 w 4352938"/>
                <a:gd name="connsiteY86" fmla="*/ 843074 h 1239475"/>
                <a:gd name="connsiteX87" fmla="*/ 1773107 w 4352938"/>
                <a:gd name="connsiteY87" fmla="*/ 901177 h 1239475"/>
                <a:gd name="connsiteX88" fmla="*/ 1724530 w 4352938"/>
                <a:gd name="connsiteY88" fmla="*/ 942134 h 1239475"/>
                <a:gd name="connsiteX89" fmla="*/ 1742627 w 4352938"/>
                <a:gd name="connsiteY89" fmla="*/ 1025954 h 1239475"/>
                <a:gd name="connsiteX90" fmla="*/ 1770250 w 4352938"/>
                <a:gd name="connsiteY90" fmla="*/ 1233599 h 1239475"/>
                <a:gd name="connsiteX91" fmla="*/ 1762630 w 4352938"/>
                <a:gd name="connsiteY91" fmla="*/ 1236457 h 1239475"/>
                <a:gd name="connsiteX92" fmla="*/ 1729292 w 4352938"/>
                <a:gd name="connsiteY92" fmla="*/ 1236457 h 1239475"/>
                <a:gd name="connsiteX93" fmla="*/ 1709290 w 4352938"/>
                <a:gd name="connsiteY93" fmla="*/ 1213597 h 1239475"/>
                <a:gd name="connsiteX94" fmla="*/ 1709290 w 4352938"/>
                <a:gd name="connsiteY94" fmla="*/ 1190737 h 1239475"/>
                <a:gd name="connsiteX95" fmla="*/ 1691192 w 4352938"/>
                <a:gd name="connsiteY95" fmla="*/ 1167877 h 1239475"/>
                <a:gd name="connsiteX96" fmla="*/ 1637852 w 4352938"/>
                <a:gd name="connsiteY96" fmla="*/ 1145017 h 1239475"/>
                <a:gd name="connsiteX97" fmla="*/ 1637852 w 4352938"/>
                <a:gd name="connsiteY97" fmla="*/ 1129777 h 1239475"/>
                <a:gd name="connsiteX98" fmla="*/ 1653092 w 4352938"/>
                <a:gd name="connsiteY98" fmla="*/ 1109774 h 1239475"/>
                <a:gd name="connsiteX99" fmla="*/ 1675952 w 4352938"/>
                <a:gd name="connsiteY99" fmla="*/ 1105012 h 1239475"/>
                <a:gd name="connsiteX100" fmla="*/ 1688335 w 4352938"/>
                <a:gd name="connsiteY100" fmla="*/ 1048814 h 1239475"/>
                <a:gd name="connsiteX101" fmla="*/ 1675952 w 4352938"/>
                <a:gd name="connsiteY101" fmla="*/ 1015477 h 1239475"/>
                <a:gd name="connsiteX102" fmla="*/ 1668332 w 4352938"/>
                <a:gd name="connsiteY102" fmla="*/ 1012619 h 1239475"/>
                <a:gd name="connsiteX103" fmla="*/ 1645473 w 4352938"/>
                <a:gd name="connsiteY103" fmla="*/ 1027859 h 1239475"/>
                <a:gd name="connsiteX104" fmla="*/ 1617850 w 4352938"/>
                <a:gd name="connsiteY104" fmla="*/ 1058339 h 1239475"/>
                <a:gd name="connsiteX105" fmla="*/ 1605467 w 4352938"/>
                <a:gd name="connsiteY105" fmla="*/ 1063102 h 1239475"/>
                <a:gd name="connsiteX106" fmla="*/ 1587370 w 4352938"/>
                <a:gd name="connsiteY106" fmla="*/ 1093582 h 1239475"/>
                <a:gd name="connsiteX107" fmla="*/ 1554032 w 4352938"/>
                <a:gd name="connsiteY107" fmla="*/ 1121204 h 1239475"/>
                <a:gd name="connsiteX108" fmla="*/ 1450210 w 4352938"/>
                <a:gd name="connsiteY108" fmla="*/ 1230742 h 1239475"/>
                <a:gd name="connsiteX109" fmla="*/ 1355913 w 4352938"/>
                <a:gd name="connsiteY109" fmla="*/ 1104059 h 1239475"/>
                <a:gd name="connsiteX110" fmla="*/ 1394013 w 4352938"/>
                <a:gd name="connsiteY110" fmla="*/ 1093582 h 1239475"/>
                <a:gd name="connsiteX111" fmla="*/ 1419730 w 4352938"/>
                <a:gd name="connsiteY111" fmla="*/ 1101202 h 1239475"/>
                <a:gd name="connsiteX112" fmla="*/ 1434970 w 4352938"/>
                <a:gd name="connsiteY112" fmla="*/ 1085962 h 1239475"/>
                <a:gd name="connsiteX113" fmla="*/ 1470213 w 4352938"/>
                <a:gd name="connsiteY113" fmla="*/ 1070722 h 1239475"/>
                <a:gd name="connsiteX114" fmla="*/ 1490215 w 4352938"/>
                <a:gd name="connsiteY114" fmla="*/ 1052624 h 1239475"/>
                <a:gd name="connsiteX115" fmla="*/ 1525457 w 4352938"/>
                <a:gd name="connsiteY115" fmla="*/ 1037384 h 1239475"/>
                <a:gd name="connsiteX116" fmla="*/ 1612135 w 4352938"/>
                <a:gd name="connsiteY116" fmla="*/ 979282 h 1239475"/>
                <a:gd name="connsiteX117" fmla="*/ 1677857 w 4352938"/>
                <a:gd name="connsiteY117" fmla="*/ 921179 h 1239475"/>
                <a:gd name="connsiteX118" fmla="*/ 1650235 w 4352938"/>
                <a:gd name="connsiteY118" fmla="*/ 893557 h 1239475"/>
                <a:gd name="connsiteX119" fmla="*/ 1683573 w 4352938"/>
                <a:gd name="connsiteY119" fmla="*/ 812594 h 1239475"/>
                <a:gd name="connsiteX120" fmla="*/ 1660713 w 4352938"/>
                <a:gd name="connsiteY120" fmla="*/ 807832 h 1239475"/>
                <a:gd name="connsiteX121" fmla="*/ 1627375 w 4352938"/>
                <a:gd name="connsiteY121" fmla="*/ 818309 h 1239475"/>
                <a:gd name="connsiteX122" fmla="*/ 1627375 w 4352938"/>
                <a:gd name="connsiteY122" fmla="*/ 881174 h 1239475"/>
                <a:gd name="connsiteX123" fmla="*/ 1627375 w 4352938"/>
                <a:gd name="connsiteY123" fmla="*/ 882127 h 1239475"/>
                <a:gd name="connsiteX124" fmla="*/ 1624517 w 4352938"/>
                <a:gd name="connsiteY124" fmla="*/ 897367 h 1239475"/>
                <a:gd name="connsiteX125" fmla="*/ 1546413 w 4352938"/>
                <a:gd name="connsiteY125" fmla="*/ 999284 h 1239475"/>
                <a:gd name="connsiteX126" fmla="*/ 1515932 w 4352938"/>
                <a:gd name="connsiteY126" fmla="*/ 965947 h 1239475"/>
                <a:gd name="connsiteX127" fmla="*/ 1508313 w 4352938"/>
                <a:gd name="connsiteY127" fmla="*/ 938324 h 1239475"/>
                <a:gd name="connsiteX128" fmla="*/ 1493073 w 4352938"/>
                <a:gd name="connsiteY128" fmla="*/ 912607 h 1239475"/>
                <a:gd name="connsiteX129" fmla="*/ 1505455 w 4352938"/>
                <a:gd name="connsiteY129" fmla="*/ 744967 h 1239475"/>
                <a:gd name="connsiteX130" fmla="*/ 1502598 w 4352938"/>
                <a:gd name="connsiteY130" fmla="*/ 686864 h 1239475"/>
                <a:gd name="connsiteX131" fmla="*/ 1513075 w 4352938"/>
                <a:gd name="connsiteY131" fmla="*/ 682102 h 1239475"/>
                <a:gd name="connsiteX132" fmla="*/ 1523552 w 4352938"/>
                <a:gd name="connsiteY132" fmla="*/ 679244 h 1239475"/>
                <a:gd name="connsiteX133" fmla="*/ 1543555 w 4352938"/>
                <a:gd name="connsiteY133" fmla="*/ 689722 h 1239475"/>
                <a:gd name="connsiteX134" fmla="*/ 1584513 w 4352938"/>
                <a:gd name="connsiteY134" fmla="*/ 723059 h 1239475"/>
                <a:gd name="connsiteX135" fmla="*/ 1680715 w 4352938"/>
                <a:gd name="connsiteY135" fmla="*/ 664957 h 1239475"/>
                <a:gd name="connsiteX136" fmla="*/ 1723577 w 4352938"/>
                <a:gd name="connsiteY136" fmla="*/ 626857 h 1239475"/>
                <a:gd name="connsiteX137" fmla="*/ 1761677 w 4352938"/>
                <a:gd name="connsiteY137" fmla="*/ 622094 h 1239475"/>
                <a:gd name="connsiteX138" fmla="*/ 1774060 w 4352938"/>
                <a:gd name="connsiteY138" fmla="*/ 603997 h 1239475"/>
                <a:gd name="connsiteX139" fmla="*/ 1822638 w 4352938"/>
                <a:gd name="connsiteY139" fmla="*/ 581137 h 1239475"/>
                <a:gd name="connsiteX140" fmla="*/ 1852924 w 4352938"/>
                <a:gd name="connsiteY140" fmla="*/ 577625 h 1239475"/>
                <a:gd name="connsiteX141" fmla="*/ 3579047 w 4352938"/>
                <a:gd name="connsiteY141" fmla="*/ 530654 h 1239475"/>
                <a:gd name="connsiteX142" fmla="*/ 3604764 w 4352938"/>
                <a:gd name="connsiteY142" fmla="*/ 533511 h 1239475"/>
                <a:gd name="connsiteX143" fmla="*/ 3680964 w 4352938"/>
                <a:gd name="connsiteY143" fmla="*/ 644954 h 1239475"/>
                <a:gd name="connsiteX144" fmla="*/ 3642864 w 4352938"/>
                <a:gd name="connsiteY144" fmla="*/ 718296 h 1239475"/>
                <a:gd name="connsiteX145" fmla="*/ 3615242 w 4352938"/>
                <a:gd name="connsiteY145" fmla="*/ 718296 h 1239475"/>
                <a:gd name="connsiteX146" fmla="*/ 3587619 w 4352938"/>
                <a:gd name="connsiteY146" fmla="*/ 669719 h 1239475"/>
                <a:gd name="connsiteX147" fmla="*/ 3586667 w 4352938"/>
                <a:gd name="connsiteY147" fmla="*/ 619236 h 1239475"/>
                <a:gd name="connsiteX148" fmla="*/ 3579047 w 4352938"/>
                <a:gd name="connsiteY148" fmla="*/ 530654 h 1239475"/>
                <a:gd name="connsiteX149" fmla="*/ 1938842 w 4352938"/>
                <a:gd name="connsiteY149" fmla="*/ 307769 h 1239475"/>
                <a:gd name="connsiteX150" fmla="*/ 1969322 w 4352938"/>
                <a:gd name="connsiteY150" fmla="*/ 307769 h 1239475"/>
                <a:gd name="connsiteX151" fmla="*/ 1979799 w 4352938"/>
                <a:gd name="connsiteY151" fmla="*/ 333486 h 1239475"/>
                <a:gd name="connsiteX152" fmla="*/ 1946462 w 4352938"/>
                <a:gd name="connsiteY152" fmla="*/ 368729 h 1239475"/>
                <a:gd name="connsiteX153" fmla="*/ 1913124 w 4352938"/>
                <a:gd name="connsiteY153" fmla="*/ 373491 h 1239475"/>
                <a:gd name="connsiteX154" fmla="*/ 1832162 w 4352938"/>
                <a:gd name="connsiteY154" fmla="*/ 429689 h 1239475"/>
                <a:gd name="connsiteX155" fmla="*/ 1708337 w 4352938"/>
                <a:gd name="connsiteY155" fmla="*/ 546846 h 1239475"/>
                <a:gd name="connsiteX156" fmla="*/ 1629279 w 4352938"/>
                <a:gd name="connsiteY156" fmla="*/ 557324 h 1239475"/>
                <a:gd name="connsiteX157" fmla="*/ 1519742 w 4352938"/>
                <a:gd name="connsiteY157" fmla="*/ 498269 h 1239475"/>
                <a:gd name="connsiteX158" fmla="*/ 1524504 w 4352938"/>
                <a:gd name="connsiteY158" fmla="*/ 452549 h 1239475"/>
                <a:gd name="connsiteX159" fmla="*/ 1775964 w 4352938"/>
                <a:gd name="connsiteY159" fmla="*/ 351584 h 1239475"/>
                <a:gd name="connsiteX160" fmla="*/ 1798824 w 4352938"/>
                <a:gd name="connsiteY160" fmla="*/ 348726 h 1239475"/>
                <a:gd name="connsiteX161" fmla="*/ 1885501 w 4352938"/>
                <a:gd name="connsiteY161" fmla="*/ 318246 h 1239475"/>
                <a:gd name="connsiteX162" fmla="*/ 1938842 w 4352938"/>
                <a:gd name="connsiteY162" fmla="*/ 307769 h 1239475"/>
                <a:gd name="connsiteX163" fmla="*/ 667255 w 4352938"/>
                <a:gd name="connsiteY163" fmla="*/ 301102 h 1239475"/>
                <a:gd name="connsiteX164" fmla="*/ 717738 w 4352938"/>
                <a:gd name="connsiteY164" fmla="*/ 346822 h 1239475"/>
                <a:gd name="connsiteX165" fmla="*/ 819655 w 4352938"/>
                <a:gd name="connsiteY165" fmla="*/ 587804 h 1239475"/>
                <a:gd name="connsiteX166" fmla="*/ 845372 w 4352938"/>
                <a:gd name="connsiteY166" fmla="*/ 600187 h 1239475"/>
                <a:gd name="connsiteX167" fmla="*/ 875852 w 4352938"/>
                <a:gd name="connsiteY167" fmla="*/ 566849 h 1239475"/>
                <a:gd name="connsiteX168" fmla="*/ 921572 w 4352938"/>
                <a:gd name="connsiteY168" fmla="*/ 536369 h 1239475"/>
                <a:gd name="connsiteX169" fmla="*/ 921572 w 4352938"/>
                <a:gd name="connsiteY169" fmla="*/ 474457 h 1239475"/>
                <a:gd name="connsiteX170" fmla="*/ 921572 w 4352938"/>
                <a:gd name="connsiteY170" fmla="*/ 467789 h 1239475"/>
                <a:gd name="connsiteX171" fmla="*/ 927288 w 4352938"/>
                <a:gd name="connsiteY171" fmla="*/ 463027 h 1239475"/>
                <a:gd name="connsiteX172" fmla="*/ 949195 w 4352938"/>
                <a:gd name="connsiteY172" fmla="*/ 452549 h 1239475"/>
                <a:gd name="connsiteX173" fmla="*/ 959672 w 4352938"/>
                <a:gd name="connsiteY173" fmla="*/ 463027 h 1239475"/>
                <a:gd name="connsiteX174" fmla="*/ 962530 w 4352938"/>
                <a:gd name="connsiteY174" fmla="*/ 481124 h 1239475"/>
                <a:gd name="connsiteX175" fmla="*/ 988247 w 4352938"/>
                <a:gd name="connsiteY175" fmla="*/ 506842 h 1239475"/>
                <a:gd name="connsiteX176" fmla="*/ 1061590 w 4352938"/>
                <a:gd name="connsiteY176" fmla="*/ 537322 h 1239475"/>
                <a:gd name="connsiteX177" fmla="*/ 1061590 w 4352938"/>
                <a:gd name="connsiteY177" fmla="*/ 557324 h 1239475"/>
                <a:gd name="connsiteX178" fmla="*/ 1056827 w 4352938"/>
                <a:gd name="connsiteY178" fmla="*/ 598282 h 1239475"/>
                <a:gd name="connsiteX179" fmla="*/ 1003488 w 4352938"/>
                <a:gd name="connsiteY179" fmla="*/ 666862 h 1239475"/>
                <a:gd name="connsiteX180" fmla="*/ 934907 w 4352938"/>
                <a:gd name="connsiteY180" fmla="*/ 692579 h 1239475"/>
                <a:gd name="connsiteX181" fmla="*/ 846325 w 4352938"/>
                <a:gd name="connsiteY181" fmla="*/ 723059 h 1239475"/>
                <a:gd name="connsiteX182" fmla="*/ 849182 w 4352938"/>
                <a:gd name="connsiteY182" fmla="*/ 802117 h 1239475"/>
                <a:gd name="connsiteX183" fmla="*/ 783460 w 4352938"/>
                <a:gd name="connsiteY183" fmla="*/ 865934 h 1239475"/>
                <a:gd name="connsiteX184" fmla="*/ 786317 w 4352938"/>
                <a:gd name="connsiteY184" fmla="*/ 870697 h 1239475"/>
                <a:gd name="connsiteX185" fmla="*/ 882520 w 4352938"/>
                <a:gd name="connsiteY185" fmla="*/ 867839 h 1239475"/>
                <a:gd name="connsiteX186" fmla="*/ 958720 w 4352938"/>
                <a:gd name="connsiteY186" fmla="*/ 842122 h 1239475"/>
                <a:gd name="connsiteX187" fmla="*/ 984438 w 4352938"/>
                <a:gd name="connsiteY187" fmla="*/ 839264 h 1239475"/>
                <a:gd name="connsiteX188" fmla="*/ 1088260 w 4352938"/>
                <a:gd name="connsiteY188" fmla="*/ 808784 h 1239475"/>
                <a:gd name="connsiteX189" fmla="*/ 1095880 w 4352938"/>
                <a:gd name="connsiteY189" fmla="*/ 844027 h 1239475"/>
                <a:gd name="connsiteX190" fmla="*/ 1065400 w 4352938"/>
                <a:gd name="connsiteY190" fmla="*/ 900224 h 1239475"/>
                <a:gd name="connsiteX191" fmla="*/ 1009202 w 4352938"/>
                <a:gd name="connsiteY191" fmla="*/ 933562 h 1239475"/>
                <a:gd name="connsiteX192" fmla="*/ 897760 w 4352938"/>
                <a:gd name="connsiteY192" fmla="*/ 964042 h 1239475"/>
                <a:gd name="connsiteX193" fmla="*/ 859660 w 4352938"/>
                <a:gd name="connsiteY193" fmla="*/ 964042 h 1239475"/>
                <a:gd name="connsiteX194" fmla="*/ 829180 w 4352938"/>
                <a:gd name="connsiteY194" fmla="*/ 989759 h 1239475"/>
                <a:gd name="connsiteX195" fmla="*/ 710117 w 4352938"/>
                <a:gd name="connsiteY195" fmla="*/ 977377 h 1239475"/>
                <a:gd name="connsiteX196" fmla="*/ 638680 w 4352938"/>
                <a:gd name="connsiteY196" fmla="*/ 827834 h 1239475"/>
                <a:gd name="connsiteX197" fmla="*/ 631060 w 4352938"/>
                <a:gd name="connsiteY197" fmla="*/ 769732 h 1239475"/>
                <a:gd name="connsiteX198" fmla="*/ 592960 w 4352938"/>
                <a:gd name="connsiteY198" fmla="*/ 607807 h 1239475"/>
                <a:gd name="connsiteX199" fmla="*/ 608200 w 4352938"/>
                <a:gd name="connsiteY199" fmla="*/ 521129 h 1239475"/>
                <a:gd name="connsiteX200" fmla="*/ 643442 w 4352938"/>
                <a:gd name="connsiteY200" fmla="*/ 376349 h 1239475"/>
                <a:gd name="connsiteX201" fmla="*/ 644395 w 4352938"/>
                <a:gd name="connsiteY201" fmla="*/ 363014 h 1239475"/>
                <a:gd name="connsiteX202" fmla="*/ 667255 w 4352938"/>
                <a:gd name="connsiteY202" fmla="*/ 301102 h 1239475"/>
                <a:gd name="connsiteX203" fmla="*/ 4077204 w 4352938"/>
                <a:gd name="connsiteY203" fmla="*/ 290624 h 1239475"/>
                <a:gd name="connsiteX204" fmla="*/ 3993384 w 4352938"/>
                <a:gd name="connsiteY204" fmla="*/ 420164 h 1239475"/>
                <a:gd name="connsiteX205" fmla="*/ 4026721 w 4352938"/>
                <a:gd name="connsiteY205" fmla="*/ 445881 h 1239475"/>
                <a:gd name="connsiteX206" fmla="*/ 4049582 w 4352938"/>
                <a:gd name="connsiteY206" fmla="*/ 384921 h 1239475"/>
                <a:gd name="connsiteX207" fmla="*/ 4069584 w 4352938"/>
                <a:gd name="connsiteY207" fmla="*/ 382064 h 1239475"/>
                <a:gd name="connsiteX208" fmla="*/ 4092444 w 4352938"/>
                <a:gd name="connsiteY208" fmla="*/ 476361 h 1239475"/>
                <a:gd name="connsiteX209" fmla="*/ 4104827 w 4352938"/>
                <a:gd name="connsiteY209" fmla="*/ 479219 h 1239475"/>
                <a:gd name="connsiteX210" fmla="*/ 4130544 w 4352938"/>
                <a:gd name="connsiteY210" fmla="*/ 436356 h 1239475"/>
                <a:gd name="connsiteX211" fmla="*/ 4206744 w 4352938"/>
                <a:gd name="connsiteY211" fmla="*/ 318246 h 1239475"/>
                <a:gd name="connsiteX212" fmla="*/ 4077204 w 4352938"/>
                <a:gd name="connsiteY212" fmla="*/ 290624 h 1239475"/>
                <a:gd name="connsiteX213" fmla="*/ 3600002 w 4352938"/>
                <a:gd name="connsiteY213" fmla="*/ 256334 h 1239475"/>
                <a:gd name="connsiteX214" fmla="*/ 3663820 w 4352938"/>
                <a:gd name="connsiteY214" fmla="*/ 304912 h 1239475"/>
                <a:gd name="connsiteX215" fmla="*/ 3732400 w 4352938"/>
                <a:gd name="connsiteY215" fmla="*/ 340154 h 1239475"/>
                <a:gd name="connsiteX216" fmla="*/ 3834317 w 4352938"/>
                <a:gd name="connsiteY216" fmla="*/ 524939 h 1239475"/>
                <a:gd name="connsiteX217" fmla="*/ 3747640 w 4352938"/>
                <a:gd name="connsiteY217" fmla="*/ 590662 h 1239475"/>
                <a:gd name="connsiteX218" fmla="*/ 3699062 w 4352938"/>
                <a:gd name="connsiteY218" fmla="*/ 428737 h 1239475"/>
                <a:gd name="connsiteX219" fmla="*/ 3668582 w 4352938"/>
                <a:gd name="connsiteY219" fmla="*/ 398257 h 1239475"/>
                <a:gd name="connsiteX220" fmla="*/ 3615242 w 4352938"/>
                <a:gd name="connsiteY220" fmla="*/ 330629 h 1239475"/>
                <a:gd name="connsiteX221" fmla="*/ 3587620 w 4352938"/>
                <a:gd name="connsiteY221" fmla="*/ 307769 h 1239475"/>
                <a:gd name="connsiteX222" fmla="*/ 3587620 w 4352938"/>
                <a:gd name="connsiteY222" fmla="*/ 266812 h 1239475"/>
                <a:gd name="connsiteX223" fmla="*/ 3600002 w 4352938"/>
                <a:gd name="connsiteY223" fmla="*/ 256334 h 1239475"/>
                <a:gd name="connsiteX224" fmla="*/ 189099 w 4352938"/>
                <a:gd name="connsiteY224" fmla="*/ 169656 h 1239475"/>
                <a:gd name="connsiteX225" fmla="*/ 239582 w 4352938"/>
                <a:gd name="connsiteY225" fmla="*/ 207756 h 1239475"/>
                <a:gd name="connsiteX226" fmla="*/ 416747 w 4352938"/>
                <a:gd name="connsiteY226" fmla="*/ 339201 h 1239475"/>
                <a:gd name="connsiteX227" fmla="*/ 419604 w 4352938"/>
                <a:gd name="connsiteY227" fmla="*/ 407781 h 1239475"/>
                <a:gd name="connsiteX228" fmla="*/ 424367 w 4352938"/>
                <a:gd name="connsiteY228" fmla="*/ 506841 h 1239475"/>
                <a:gd name="connsiteX229" fmla="*/ 429129 w 4352938"/>
                <a:gd name="connsiteY229" fmla="*/ 550656 h 1239475"/>
                <a:gd name="connsiteX230" fmla="*/ 426272 w 4352938"/>
                <a:gd name="connsiteY230" fmla="*/ 629714 h 1239475"/>
                <a:gd name="connsiteX231" fmla="*/ 415794 w 4352938"/>
                <a:gd name="connsiteY231" fmla="*/ 822119 h 1239475"/>
                <a:gd name="connsiteX232" fmla="*/ 412937 w 4352938"/>
                <a:gd name="connsiteY232" fmla="*/ 885936 h 1239475"/>
                <a:gd name="connsiteX233" fmla="*/ 371979 w 4352938"/>
                <a:gd name="connsiteY233" fmla="*/ 1058339 h 1239475"/>
                <a:gd name="connsiteX234" fmla="*/ 333879 w 4352938"/>
                <a:gd name="connsiteY234" fmla="*/ 1119299 h 1239475"/>
                <a:gd name="connsiteX235" fmla="*/ 303399 w 4352938"/>
                <a:gd name="connsiteY235" fmla="*/ 1122156 h 1239475"/>
                <a:gd name="connsiteX236" fmla="*/ 291017 w 4352938"/>
                <a:gd name="connsiteY236" fmla="*/ 1020239 h 1239475"/>
                <a:gd name="connsiteX237" fmla="*/ 291017 w 4352938"/>
                <a:gd name="connsiteY237" fmla="*/ 984996 h 1239475"/>
                <a:gd name="connsiteX238" fmla="*/ 283397 w 4352938"/>
                <a:gd name="connsiteY238" fmla="*/ 984996 h 1239475"/>
                <a:gd name="connsiteX239" fmla="*/ 217674 w 4352938"/>
                <a:gd name="connsiteY239" fmla="*/ 1041194 h 1239475"/>
                <a:gd name="connsiteX240" fmla="*/ 205292 w 4352938"/>
                <a:gd name="connsiteY240" fmla="*/ 1056434 h 1239475"/>
                <a:gd name="connsiteX241" fmla="*/ 133854 w 4352938"/>
                <a:gd name="connsiteY241" fmla="*/ 1099296 h 1239475"/>
                <a:gd name="connsiteX242" fmla="*/ 80514 w 4352938"/>
                <a:gd name="connsiteY242" fmla="*/ 1152636 h 1239475"/>
                <a:gd name="connsiteX243" fmla="*/ 35747 w 4352938"/>
                <a:gd name="connsiteY243" fmla="*/ 1152636 h 1239475"/>
                <a:gd name="connsiteX244" fmla="*/ 31937 w 4352938"/>
                <a:gd name="connsiteY244" fmla="*/ 1149779 h 1239475"/>
                <a:gd name="connsiteX245" fmla="*/ 1457 w 4352938"/>
                <a:gd name="connsiteY245" fmla="*/ 1013571 h 1239475"/>
                <a:gd name="connsiteX246" fmla="*/ 3362 w 4352938"/>
                <a:gd name="connsiteY246" fmla="*/ 1004046 h 1239475"/>
                <a:gd name="connsiteX247" fmla="*/ 9077 w 4352938"/>
                <a:gd name="connsiteY247" fmla="*/ 998331 h 1239475"/>
                <a:gd name="connsiteX248" fmla="*/ 101469 w 4352938"/>
                <a:gd name="connsiteY248" fmla="*/ 814499 h 1239475"/>
                <a:gd name="connsiteX249" fmla="*/ 119567 w 4352938"/>
                <a:gd name="connsiteY249" fmla="*/ 750681 h 1239475"/>
                <a:gd name="connsiteX250" fmla="*/ 107184 w 4352938"/>
                <a:gd name="connsiteY250" fmla="*/ 694484 h 1239475"/>
                <a:gd name="connsiteX251" fmla="*/ 107184 w 4352938"/>
                <a:gd name="connsiteY251" fmla="*/ 674481 h 1239475"/>
                <a:gd name="connsiteX252" fmla="*/ 79562 w 4352938"/>
                <a:gd name="connsiteY252" fmla="*/ 623999 h 1239475"/>
                <a:gd name="connsiteX253" fmla="*/ 94802 w 4352938"/>
                <a:gd name="connsiteY253" fmla="*/ 611616 h 1239475"/>
                <a:gd name="connsiteX254" fmla="*/ 145284 w 4352938"/>
                <a:gd name="connsiteY254" fmla="*/ 631619 h 1239475"/>
                <a:gd name="connsiteX255" fmla="*/ 191004 w 4352938"/>
                <a:gd name="connsiteY255" fmla="*/ 636381 h 1239475"/>
                <a:gd name="connsiteX256" fmla="*/ 221484 w 4352938"/>
                <a:gd name="connsiteY256" fmla="*/ 659241 h 1239475"/>
                <a:gd name="connsiteX257" fmla="*/ 254822 w 4352938"/>
                <a:gd name="connsiteY257" fmla="*/ 664004 h 1239475"/>
                <a:gd name="connsiteX258" fmla="*/ 292922 w 4352938"/>
                <a:gd name="connsiteY258" fmla="*/ 689721 h 1239475"/>
                <a:gd name="connsiteX259" fmla="*/ 297684 w 4352938"/>
                <a:gd name="connsiteY259" fmla="*/ 631619 h 1239475"/>
                <a:gd name="connsiteX260" fmla="*/ 297684 w 4352938"/>
                <a:gd name="connsiteY260" fmla="*/ 581136 h 1239475"/>
                <a:gd name="connsiteX261" fmla="*/ 292922 w 4352938"/>
                <a:gd name="connsiteY261" fmla="*/ 370634 h 1239475"/>
                <a:gd name="connsiteX262" fmla="*/ 239582 w 4352938"/>
                <a:gd name="connsiteY262" fmla="*/ 302054 h 1239475"/>
                <a:gd name="connsiteX263" fmla="*/ 211959 w 4352938"/>
                <a:gd name="connsiteY263" fmla="*/ 259191 h 1239475"/>
                <a:gd name="connsiteX264" fmla="*/ 169097 w 4352938"/>
                <a:gd name="connsiteY264" fmla="*/ 187754 h 1239475"/>
                <a:gd name="connsiteX265" fmla="*/ 189099 w 4352938"/>
                <a:gd name="connsiteY265" fmla="*/ 169656 h 1239475"/>
                <a:gd name="connsiteX266" fmla="*/ 2741800 w 4352938"/>
                <a:gd name="connsiteY266" fmla="*/ 161084 h 1239475"/>
                <a:gd name="connsiteX267" fmla="*/ 2802760 w 4352938"/>
                <a:gd name="connsiteY267" fmla="*/ 173466 h 1239475"/>
                <a:gd name="connsiteX268" fmla="*/ 2836097 w 4352938"/>
                <a:gd name="connsiteY268" fmla="*/ 201089 h 1239475"/>
                <a:gd name="connsiteX269" fmla="*/ 2899915 w 4352938"/>
                <a:gd name="connsiteY269" fmla="*/ 243951 h 1239475"/>
                <a:gd name="connsiteX270" fmla="*/ 2904677 w 4352938"/>
                <a:gd name="connsiteY270" fmla="*/ 312531 h 1239475"/>
                <a:gd name="connsiteX271" fmla="*/ 2892295 w 4352938"/>
                <a:gd name="connsiteY271" fmla="*/ 327771 h 1239475"/>
                <a:gd name="connsiteX272" fmla="*/ 2892295 w 4352938"/>
                <a:gd name="connsiteY272" fmla="*/ 393494 h 1239475"/>
                <a:gd name="connsiteX273" fmla="*/ 2895152 w 4352938"/>
                <a:gd name="connsiteY273" fmla="*/ 565896 h 1239475"/>
                <a:gd name="connsiteX274" fmla="*/ 2899915 w 4352938"/>
                <a:gd name="connsiteY274" fmla="*/ 565896 h 1239475"/>
                <a:gd name="connsiteX275" fmla="*/ 2971352 w 4352938"/>
                <a:gd name="connsiteY275" fmla="*/ 520176 h 1239475"/>
                <a:gd name="connsiteX276" fmla="*/ 3123752 w 4352938"/>
                <a:gd name="connsiteY276" fmla="*/ 433499 h 1239475"/>
                <a:gd name="connsiteX277" fmla="*/ 3131372 w 4352938"/>
                <a:gd name="connsiteY277" fmla="*/ 468741 h 1239475"/>
                <a:gd name="connsiteX278" fmla="*/ 3113275 w 4352938"/>
                <a:gd name="connsiteY278" fmla="*/ 496364 h 1239475"/>
                <a:gd name="connsiteX279" fmla="*/ 3068507 w 4352938"/>
                <a:gd name="connsiteY279" fmla="*/ 544941 h 1239475"/>
                <a:gd name="connsiteX280" fmla="*/ 2987545 w 4352938"/>
                <a:gd name="connsiteY280" fmla="*/ 603044 h 1239475"/>
                <a:gd name="connsiteX281" fmla="*/ 2949445 w 4352938"/>
                <a:gd name="connsiteY281" fmla="*/ 638286 h 1239475"/>
                <a:gd name="connsiteX282" fmla="*/ 2891342 w 4352938"/>
                <a:gd name="connsiteY282" fmla="*/ 681149 h 1239475"/>
                <a:gd name="connsiteX283" fmla="*/ 2883722 w 4352938"/>
                <a:gd name="connsiteY283" fmla="*/ 734489 h 1239475"/>
                <a:gd name="connsiteX284" fmla="*/ 2845622 w 4352938"/>
                <a:gd name="connsiteY284" fmla="*/ 873554 h 1239475"/>
                <a:gd name="connsiteX285" fmla="*/ 2766565 w 4352938"/>
                <a:gd name="connsiteY285" fmla="*/ 952611 h 1239475"/>
                <a:gd name="connsiteX286" fmla="*/ 2472242 w 4352938"/>
                <a:gd name="connsiteY286" fmla="*/ 1074531 h 1239475"/>
                <a:gd name="connsiteX287" fmla="*/ 2472242 w 4352938"/>
                <a:gd name="connsiteY287" fmla="*/ 1069769 h 1239475"/>
                <a:gd name="connsiteX288" fmla="*/ 2497960 w 4352938"/>
                <a:gd name="connsiteY288" fmla="*/ 1028811 h 1239475"/>
                <a:gd name="connsiteX289" fmla="*/ 2538917 w 4352938"/>
                <a:gd name="connsiteY289" fmla="*/ 1003094 h 1239475"/>
                <a:gd name="connsiteX290" fmla="*/ 2558920 w 4352938"/>
                <a:gd name="connsiteY290" fmla="*/ 1000236 h 1239475"/>
                <a:gd name="connsiteX291" fmla="*/ 2586542 w 4352938"/>
                <a:gd name="connsiteY291" fmla="*/ 987854 h 1239475"/>
                <a:gd name="connsiteX292" fmla="*/ 2612260 w 4352938"/>
                <a:gd name="connsiteY292" fmla="*/ 972614 h 1239475"/>
                <a:gd name="connsiteX293" fmla="*/ 2736085 w 4352938"/>
                <a:gd name="connsiteY293" fmla="*/ 769731 h 1239475"/>
                <a:gd name="connsiteX294" fmla="*/ 2624642 w 4352938"/>
                <a:gd name="connsiteY294" fmla="*/ 804974 h 1239475"/>
                <a:gd name="connsiteX295" fmla="*/ 2601782 w 4352938"/>
                <a:gd name="connsiteY295" fmla="*/ 809736 h 1239475"/>
                <a:gd name="connsiteX296" fmla="*/ 2556062 w 4352938"/>
                <a:gd name="connsiteY296" fmla="*/ 850694 h 1239475"/>
                <a:gd name="connsiteX297" fmla="*/ 2492245 w 4352938"/>
                <a:gd name="connsiteY297" fmla="*/ 888794 h 1239475"/>
                <a:gd name="connsiteX298" fmla="*/ 2316985 w 4352938"/>
                <a:gd name="connsiteY298" fmla="*/ 942134 h 1239475"/>
                <a:gd name="connsiteX299" fmla="*/ 2289362 w 4352938"/>
                <a:gd name="connsiteY299" fmla="*/ 792591 h 1239475"/>
                <a:gd name="connsiteX300" fmla="*/ 2294125 w 4352938"/>
                <a:gd name="connsiteY300" fmla="*/ 784971 h 1239475"/>
                <a:gd name="connsiteX301" fmla="*/ 2304602 w 4352938"/>
                <a:gd name="connsiteY301" fmla="*/ 790686 h 1239475"/>
                <a:gd name="connsiteX302" fmla="*/ 2332225 w 4352938"/>
                <a:gd name="connsiteY302" fmla="*/ 824024 h 1239475"/>
                <a:gd name="connsiteX303" fmla="*/ 2352227 w 4352938"/>
                <a:gd name="connsiteY303" fmla="*/ 821166 h 1239475"/>
                <a:gd name="connsiteX304" fmla="*/ 2395090 w 4352938"/>
                <a:gd name="connsiteY304" fmla="*/ 805926 h 1239475"/>
                <a:gd name="connsiteX305" fmla="*/ 2422712 w 4352938"/>
                <a:gd name="connsiteY305" fmla="*/ 803069 h 1239475"/>
                <a:gd name="connsiteX306" fmla="*/ 2526535 w 4352938"/>
                <a:gd name="connsiteY306" fmla="*/ 744966 h 1239475"/>
                <a:gd name="connsiteX307" fmla="*/ 2587495 w 4352938"/>
                <a:gd name="connsiteY307" fmla="*/ 724964 h 1239475"/>
                <a:gd name="connsiteX308" fmla="*/ 2645597 w 4352938"/>
                <a:gd name="connsiteY308" fmla="*/ 699246 h 1239475"/>
                <a:gd name="connsiteX309" fmla="*/ 2759897 w 4352938"/>
                <a:gd name="connsiteY309" fmla="*/ 648764 h 1239475"/>
                <a:gd name="connsiteX310" fmla="*/ 2772280 w 4352938"/>
                <a:gd name="connsiteY310" fmla="*/ 546846 h 1239475"/>
                <a:gd name="connsiteX311" fmla="*/ 2767517 w 4352938"/>
                <a:gd name="connsiteY311" fmla="*/ 354441 h 1239475"/>
                <a:gd name="connsiteX312" fmla="*/ 2718940 w 4352938"/>
                <a:gd name="connsiteY312" fmla="*/ 171561 h 1239475"/>
                <a:gd name="connsiteX313" fmla="*/ 2741800 w 4352938"/>
                <a:gd name="connsiteY313" fmla="*/ 161084 h 1239475"/>
                <a:gd name="connsiteX314" fmla="*/ 4109589 w 4352938"/>
                <a:gd name="connsiteY314" fmla="*/ 20114 h 1239475"/>
                <a:gd name="connsiteX315" fmla="*/ 4147689 w 4352938"/>
                <a:gd name="connsiteY315" fmla="*/ 70596 h 1239475"/>
                <a:gd name="connsiteX316" fmla="*/ 4137212 w 4352938"/>
                <a:gd name="connsiteY316" fmla="*/ 126794 h 1239475"/>
                <a:gd name="connsiteX317" fmla="*/ 4083871 w 4352938"/>
                <a:gd name="connsiteY317" fmla="*/ 243951 h 1239475"/>
                <a:gd name="connsiteX318" fmla="*/ 4091492 w 4352938"/>
                <a:gd name="connsiteY318" fmla="*/ 246809 h 1239475"/>
                <a:gd name="connsiteX319" fmla="*/ 4157214 w 4352938"/>
                <a:gd name="connsiteY319" fmla="*/ 228711 h 1239475"/>
                <a:gd name="connsiteX320" fmla="*/ 4245796 w 4352938"/>
                <a:gd name="connsiteY320" fmla="*/ 202994 h 1239475"/>
                <a:gd name="connsiteX321" fmla="*/ 4276277 w 4352938"/>
                <a:gd name="connsiteY321" fmla="*/ 195374 h 1239475"/>
                <a:gd name="connsiteX322" fmla="*/ 4296279 w 4352938"/>
                <a:gd name="connsiteY322" fmla="*/ 207756 h 1239475"/>
                <a:gd name="connsiteX323" fmla="*/ 4346762 w 4352938"/>
                <a:gd name="connsiteY323" fmla="*/ 218234 h 1239475"/>
                <a:gd name="connsiteX324" fmla="*/ 4328664 w 4352938"/>
                <a:gd name="connsiteY324" fmla="*/ 306816 h 1239475"/>
                <a:gd name="connsiteX325" fmla="*/ 4211507 w 4352938"/>
                <a:gd name="connsiteY325" fmla="*/ 468741 h 1239475"/>
                <a:gd name="connsiteX326" fmla="*/ 4157214 w 4352938"/>
                <a:gd name="connsiteY326" fmla="*/ 521129 h 1239475"/>
                <a:gd name="connsiteX327" fmla="*/ 4210554 w 4352938"/>
                <a:gd name="connsiteY327" fmla="*/ 521129 h 1239475"/>
                <a:gd name="connsiteX328" fmla="*/ 4251512 w 4352938"/>
                <a:gd name="connsiteY328" fmla="*/ 533511 h 1239475"/>
                <a:gd name="connsiteX329" fmla="*/ 4167692 w 4352938"/>
                <a:gd name="connsiteY329" fmla="*/ 688769 h 1239475"/>
                <a:gd name="connsiteX330" fmla="*/ 4140069 w 4352938"/>
                <a:gd name="connsiteY330" fmla="*/ 716391 h 1239475"/>
                <a:gd name="connsiteX331" fmla="*/ 4083871 w 4352938"/>
                <a:gd name="connsiteY331" fmla="*/ 736394 h 1239475"/>
                <a:gd name="connsiteX332" fmla="*/ 3989574 w 4352938"/>
                <a:gd name="connsiteY332" fmla="*/ 779256 h 1239475"/>
                <a:gd name="connsiteX333" fmla="*/ 3986717 w 4352938"/>
                <a:gd name="connsiteY333" fmla="*/ 753539 h 1239475"/>
                <a:gd name="connsiteX334" fmla="*/ 4044819 w 4352938"/>
                <a:gd name="connsiteY334" fmla="*/ 703056 h 1239475"/>
                <a:gd name="connsiteX335" fmla="*/ 4064821 w 4352938"/>
                <a:gd name="connsiteY335" fmla="*/ 675434 h 1239475"/>
                <a:gd name="connsiteX336" fmla="*/ 4105779 w 4352938"/>
                <a:gd name="connsiteY336" fmla="*/ 637334 h 1239475"/>
                <a:gd name="connsiteX337" fmla="*/ 4113399 w 4352938"/>
                <a:gd name="connsiteY337" fmla="*/ 617331 h 1239475"/>
                <a:gd name="connsiteX338" fmla="*/ 4136259 w 4352938"/>
                <a:gd name="connsiteY338" fmla="*/ 583994 h 1239475"/>
                <a:gd name="connsiteX339" fmla="*/ 4123877 w 4352938"/>
                <a:gd name="connsiteY339" fmla="*/ 583994 h 1239475"/>
                <a:gd name="connsiteX340" fmla="*/ 4081014 w 4352938"/>
                <a:gd name="connsiteY340" fmla="*/ 609711 h 1239475"/>
                <a:gd name="connsiteX341" fmla="*/ 4027674 w 4352938"/>
                <a:gd name="connsiteY341" fmla="*/ 660194 h 1239475"/>
                <a:gd name="connsiteX342" fmla="*/ 3827649 w 4352938"/>
                <a:gd name="connsiteY342" fmla="*/ 779256 h 1239475"/>
                <a:gd name="connsiteX343" fmla="*/ 3635244 w 4352938"/>
                <a:gd name="connsiteY343" fmla="*/ 820214 h 1239475"/>
                <a:gd name="connsiteX344" fmla="*/ 3632387 w 4352938"/>
                <a:gd name="connsiteY344" fmla="*/ 802116 h 1239475"/>
                <a:gd name="connsiteX345" fmla="*/ 3635244 w 4352938"/>
                <a:gd name="connsiteY345" fmla="*/ 797354 h 1239475"/>
                <a:gd name="connsiteX346" fmla="*/ 3815267 w 4352938"/>
                <a:gd name="connsiteY346" fmla="*/ 683054 h 1239475"/>
                <a:gd name="connsiteX347" fmla="*/ 3848604 w 4352938"/>
                <a:gd name="connsiteY347" fmla="*/ 672576 h 1239475"/>
                <a:gd name="connsiteX348" fmla="*/ 3970524 w 4352938"/>
                <a:gd name="connsiteY348" fmla="*/ 603996 h 1239475"/>
                <a:gd name="connsiteX349" fmla="*/ 4059107 w 4352938"/>
                <a:gd name="connsiteY349" fmla="*/ 561134 h 1239475"/>
                <a:gd name="connsiteX350" fmla="*/ 4094349 w 4352938"/>
                <a:gd name="connsiteY350" fmla="*/ 535416 h 1239475"/>
                <a:gd name="connsiteX351" fmla="*/ 4089587 w 4352938"/>
                <a:gd name="connsiteY351" fmla="*/ 535416 h 1239475"/>
                <a:gd name="connsiteX352" fmla="*/ 3993384 w 4352938"/>
                <a:gd name="connsiteY352" fmla="*/ 563039 h 1239475"/>
                <a:gd name="connsiteX353" fmla="*/ 3990527 w 4352938"/>
                <a:gd name="connsiteY353" fmla="*/ 537321 h 1239475"/>
                <a:gd name="connsiteX354" fmla="*/ 4005767 w 4352938"/>
                <a:gd name="connsiteY354" fmla="*/ 499221 h 1239475"/>
                <a:gd name="connsiteX355" fmla="*/ 3941949 w 4352938"/>
                <a:gd name="connsiteY355" fmla="*/ 471599 h 1239475"/>
                <a:gd name="connsiteX356" fmla="*/ 3860987 w 4352938"/>
                <a:gd name="connsiteY356" fmla="*/ 544941 h 1239475"/>
                <a:gd name="connsiteX357" fmla="*/ 3845746 w 4352938"/>
                <a:gd name="connsiteY357" fmla="*/ 537321 h 1239475"/>
                <a:gd name="connsiteX358" fmla="*/ 3858129 w 4352938"/>
                <a:gd name="connsiteY358" fmla="*/ 502079 h 1239475"/>
                <a:gd name="connsiteX359" fmla="*/ 3900992 w 4352938"/>
                <a:gd name="connsiteY359" fmla="*/ 436356 h 1239475"/>
                <a:gd name="connsiteX360" fmla="*/ 3880989 w 4352938"/>
                <a:gd name="connsiteY360" fmla="*/ 403019 h 1239475"/>
                <a:gd name="connsiteX361" fmla="*/ 3883846 w 4352938"/>
                <a:gd name="connsiteY361" fmla="*/ 400161 h 1239475"/>
                <a:gd name="connsiteX362" fmla="*/ 3941949 w 4352938"/>
                <a:gd name="connsiteY362" fmla="*/ 392541 h 1239475"/>
                <a:gd name="connsiteX363" fmla="*/ 3982907 w 4352938"/>
                <a:gd name="connsiteY363" fmla="*/ 328724 h 1239475"/>
                <a:gd name="connsiteX364" fmla="*/ 3924804 w 4352938"/>
                <a:gd name="connsiteY364" fmla="*/ 339201 h 1239475"/>
                <a:gd name="connsiteX365" fmla="*/ 3921946 w 4352938"/>
                <a:gd name="connsiteY365" fmla="*/ 319199 h 1239475"/>
                <a:gd name="connsiteX366" fmla="*/ 3949569 w 4352938"/>
                <a:gd name="connsiteY366" fmla="*/ 273479 h 1239475"/>
                <a:gd name="connsiteX367" fmla="*/ 3914327 w 4352938"/>
                <a:gd name="connsiteY367" fmla="*/ 273479 h 1239475"/>
                <a:gd name="connsiteX368" fmla="*/ 3876227 w 4352938"/>
                <a:gd name="connsiteY368" fmla="*/ 220139 h 1239475"/>
                <a:gd name="connsiteX369" fmla="*/ 3901944 w 4352938"/>
                <a:gd name="connsiteY369" fmla="*/ 212519 h 1239475"/>
                <a:gd name="connsiteX370" fmla="*/ 3982907 w 4352938"/>
                <a:gd name="connsiteY370" fmla="*/ 200136 h 1239475"/>
                <a:gd name="connsiteX371" fmla="*/ 4021007 w 4352938"/>
                <a:gd name="connsiteY371" fmla="*/ 189659 h 1239475"/>
                <a:gd name="connsiteX372" fmla="*/ 4086729 w 4352938"/>
                <a:gd name="connsiteY372" fmla="*/ 30591 h 1239475"/>
                <a:gd name="connsiteX373" fmla="*/ 4109589 w 4352938"/>
                <a:gd name="connsiteY373" fmla="*/ 20114 h 1239475"/>
                <a:gd name="connsiteX374" fmla="*/ 1675952 w 4352938"/>
                <a:gd name="connsiteY374" fmla="*/ 111 h 1239475"/>
                <a:gd name="connsiteX375" fmla="*/ 1800729 w 4352938"/>
                <a:gd name="connsiteY375" fmla="*/ 42974 h 1239475"/>
                <a:gd name="connsiteX376" fmla="*/ 1834067 w 4352938"/>
                <a:gd name="connsiteY376" fmla="*/ 55356 h 1239475"/>
                <a:gd name="connsiteX377" fmla="*/ 1899789 w 4352938"/>
                <a:gd name="connsiteY377" fmla="*/ 101076 h 1239475"/>
                <a:gd name="connsiteX378" fmla="*/ 1917887 w 4352938"/>
                <a:gd name="connsiteY378" fmla="*/ 126794 h 1239475"/>
                <a:gd name="connsiteX379" fmla="*/ 1814064 w 4352938"/>
                <a:gd name="connsiteY379" fmla="*/ 215376 h 1239475"/>
                <a:gd name="connsiteX380" fmla="*/ 1717862 w 4352938"/>
                <a:gd name="connsiteY380" fmla="*/ 279194 h 1239475"/>
                <a:gd name="connsiteX381" fmla="*/ 1710242 w 4352938"/>
                <a:gd name="connsiteY381" fmla="*/ 253476 h 1239475"/>
                <a:gd name="connsiteX382" fmla="*/ 1720719 w 4352938"/>
                <a:gd name="connsiteY382" fmla="*/ 151559 h 1239475"/>
                <a:gd name="connsiteX383" fmla="*/ 1695002 w 4352938"/>
                <a:gd name="connsiteY383" fmla="*/ 101076 h 1239475"/>
                <a:gd name="connsiteX384" fmla="*/ 1684524 w 4352938"/>
                <a:gd name="connsiteY384" fmla="*/ 93456 h 1239475"/>
                <a:gd name="connsiteX385" fmla="*/ 1678809 w 4352938"/>
                <a:gd name="connsiteY385" fmla="*/ 63929 h 1239475"/>
                <a:gd name="connsiteX386" fmla="*/ 1675952 w 4352938"/>
                <a:gd name="connsiteY386" fmla="*/ 111 h 1239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</a:cxnLst>
              <a:rect l="l" t="t" r="r" b="b"/>
              <a:pathLst>
                <a:path w="4352938" h="1239475">
                  <a:moveTo>
                    <a:pt x="1911219" y="884984"/>
                  </a:moveTo>
                  <a:cubicBezTo>
                    <a:pt x="1975989" y="884031"/>
                    <a:pt x="2003612" y="917369"/>
                    <a:pt x="2030282" y="953564"/>
                  </a:cubicBezTo>
                  <a:cubicBezTo>
                    <a:pt x="2038854" y="965946"/>
                    <a:pt x="2054094" y="969756"/>
                    <a:pt x="2055047" y="991664"/>
                  </a:cubicBezTo>
                  <a:cubicBezTo>
                    <a:pt x="2063619" y="1004999"/>
                    <a:pt x="2051237" y="1052624"/>
                    <a:pt x="2047427" y="1067864"/>
                  </a:cubicBezTo>
                  <a:cubicBezTo>
                    <a:pt x="2035044" y="1076436"/>
                    <a:pt x="2001707" y="1111679"/>
                    <a:pt x="1974085" y="1093581"/>
                  </a:cubicBezTo>
                  <a:cubicBezTo>
                    <a:pt x="1947414" y="1084056"/>
                    <a:pt x="1938842" y="1062149"/>
                    <a:pt x="1923602" y="1040241"/>
                  </a:cubicBezTo>
                  <a:cubicBezTo>
                    <a:pt x="1916934" y="1033574"/>
                    <a:pt x="1910267" y="1027859"/>
                    <a:pt x="1903600" y="1022144"/>
                  </a:cubicBezTo>
                  <a:cubicBezTo>
                    <a:pt x="1876929" y="983091"/>
                    <a:pt x="1875977" y="940229"/>
                    <a:pt x="1888359" y="887841"/>
                  </a:cubicBezTo>
                  <a:cubicBezTo>
                    <a:pt x="1896932" y="887841"/>
                    <a:pt x="1906457" y="887841"/>
                    <a:pt x="1911219" y="884984"/>
                  </a:cubicBezTo>
                  <a:close/>
                  <a:moveTo>
                    <a:pt x="3037075" y="831644"/>
                  </a:moveTo>
                  <a:cubicBezTo>
                    <a:pt x="3082795" y="831644"/>
                    <a:pt x="3093272" y="860219"/>
                    <a:pt x="3118038" y="880221"/>
                  </a:cubicBezTo>
                  <a:cubicBezTo>
                    <a:pt x="3156138" y="909749"/>
                    <a:pt x="3217097" y="938324"/>
                    <a:pt x="3217097" y="1004046"/>
                  </a:cubicBezTo>
                  <a:cubicBezTo>
                    <a:pt x="3199000" y="1025001"/>
                    <a:pt x="3169472" y="1045004"/>
                    <a:pt x="3140897" y="1054529"/>
                  </a:cubicBezTo>
                  <a:cubicBezTo>
                    <a:pt x="3114227" y="1063101"/>
                    <a:pt x="3075175" y="1054529"/>
                    <a:pt x="3072318" y="1031669"/>
                  </a:cubicBezTo>
                  <a:cubicBezTo>
                    <a:pt x="3086605" y="1008809"/>
                    <a:pt x="3062793" y="982139"/>
                    <a:pt x="3057077" y="970709"/>
                  </a:cubicBezTo>
                  <a:cubicBezTo>
                    <a:pt x="3056125" y="963089"/>
                    <a:pt x="3054220" y="955469"/>
                    <a:pt x="3052315" y="947849"/>
                  </a:cubicBezTo>
                  <a:cubicBezTo>
                    <a:pt x="3036122" y="904986"/>
                    <a:pt x="3028502" y="896414"/>
                    <a:pt x="3029455" y="836406"/>
                  </a:cubicBezTo>
                  <a:cubicBezTo>
                    <a:pt x="3032313" y="835454"/>
                    <a:pt x="3035170" y="833549"/>
                    <a:pt x="3037075" y="831644"/>
                  </a:cubicBezTo>
                  <a:close/>
                  <a:moveTo>
                    <a:pt x="4031485" y="816404"/>
                  </a:moveTo>
                  <a:cubicBezTo>
                    <a:pt x="4066727" y="816404"/>
                    <a:pt x="4088635" y="825929"/>
                    <a:pt x="4124830" y="826881"/>
                  </a:cubicBezTo>
                  <a:cubicBezTo>
                    <a:pt x="4134355" y="841169"/>
                    <a:pt x="4142927" y="843074"/>
                    <a:pt x="4142927" y="867839"/>
                  </a:cubicBezTo>
                  <a:cubicBezTo>
                    <a:pt x="4136260" y="877364"/>
                    <a:pt x="4136260" y="891651"/>
                    <a:pt x="4130545" y="901176"/>
                  </a:cubicBezTo>
                  <a:cubicBezTo>
                    <a:pt x="4121020" y="915464"/>
                    <a:pt x="4104827" y="924036"/>
                    <a:pt x="4092445" y="936419"/>
                  </a:cubicBezTo>
                  <a:cubicBezTo>
                    <a:pt x="4054345" y="935466"/>
                    <a:pt x="4026722" y="942134"/>
                    <a:pt x="3998147" y="948801"/>
                  </a:cubicBezTo>
                  <a:cubicBezTo>
                    <a:pt x="3994338" y="950706"/>
                    <a:pt x="3990527" y="955469"/>
                    <a:pt x="3990527" y="959279"/>
                  </a:cubicBezTo>
                  <a:cubicBezTo>
                    <a:pt x="3991480" y="994521"/>
                    <a:pt x="4006720" y="1006904"/>
                    <a:pt x="4016245" y="1030716"/>
                  </a:cubicBezTo>
                  <a:cubicBezTo>
                    <a:pt x="4017197" y="1041194"/>
                    <a:pt x="4019102" y="1050719"/>
                    <a:pt x="4021007" y="1061196"/>
                  </a:cubicBezTo>
                  <a:cubicBezTo>
                    <a:pt x="4023865" y="1070721"/>
                    <a:pt x="4033390" y="1086914"/>
                    <a:pt x="4028627" y="1104059"/>
                  </a:cubicBezTo>
                  <a:cubicBezTo>
                    <a:pt x="4024818" y="1115489"/>
                    <a:pt x="4016245" y="1131681"/>
                    <a:pt x="4010530" y="1142159"/>
                  </a:cubicBezTo>
                  <a:cubicBezTo>
                    <a:pt x="4004815" y="1154541"/>
                    <a:pt x="4002910" y="1169781"/>
                    <a:pt x="3990527" y="1175496"/>
                  </a:cubicBezTo>
                  <a:cubicBezTo>
                    <a:pt x="3978145" y="1186926"/>
                    <a:pt x="3960047" y="1177401"/>
                    <a:pt x="3940045" y="1183116"/>
                  </a:cubicBezTo>
                  <a:cubicBezTo>
                    <a:pt x="3928615" y="1185974"/>
                    <a:pt x="3925757" y="1198356"/>
                    <a:pt x="3917185" y="1203119"/>
                  </a:cubicBezTo>
                  <a:cubicBezTo>
                    <a:pt x="3877180" y="1225979"/>
                    <a:pt x="3852415" y="1192641"/>
                    <a:pt x="3828602" y="1185021"/>
                  </a:cubicBezTo>
                  <a:cubicBezTo>
                    <a:pt x="3804790" y="1177401"/>
                    <a:pt x="3790502" y="1185021"/>
                    <a:pt x="3782882" y="1162161"/>
                  </a:cubicBezTo>
                  <a:cubicBezTo>
                    <a:pt x="3779072" y="1157399"/>
                    <a:pt x="3779072" y="1152636"/>
                    <a:pt x="3778120" y="1144064"/>
                  </a:cubicBezTo>
                  <a:cubicBezTo>
                    <a:pt x="3779072" y="1144064"/>
                    <a:pt x="3780977" y="1144064"/>
                    <a:pt x="3782882" y="1144064"/>
                  </a:cubicBezTo>
                  <a:cubicBezTo>
                    <a:pt x="3798122" y="1132634"/>
                    <a:pt x="3823840" y="1146921"/>
                    <a:pt x="3843843" y="1141206"/>
                  </a:cubicBezTo>
                  <a:cubicBezTo>
                    <a:pt x="3873370" y="1133586"/>
                    <a:pt x="3908613" y="1126919"/>
                    <a:pt x="3930520" y="1110726"/>
                  </a:cubicBezTo>
                  <a:cubicBezTo>
                    <a:pt x="3937188" y="1105011"/>
                    <a:pt x="3940045" y="1094534"/>
                    <a:pt x="3945760" y="1087866"/>
                  </a:cubicBezTo>
                  <a:cubicBezTo>
                    <a:pt x="3946713" y="1067864"/>
                    <a:pt x="3941950" y="1065006"/>
                    <a:pt x="3938140" y="1049766"/>
                  </a:cubicBezTo>
                  <a:cubicBezTo>
                    <a:pt x="3935282" y="1035479"/>
                    <a:pt x="3945760" y="1014524"/>
                    <a:pt x="3940997" y="996426"/>
                  </a:cubicBezTo>
                  <a:cubicBezTo>
                    <a:pt x="3939093" y="990711"/>
                    <a:pt x="3935282" y="984996"/>
                    <a:pt x="3933377" y="978329"/>
                  </a:cubicBezTo>
                  <a:cubicBezTo>
                    <a:pt x="3889563" y="964041"/>
                    <a:pt x="3901945" y="984044"/>
                    <a:pt x="3872418" y="996426"/>
                  </a:cubicBezTo>
                  <a:cubicBezTo>
                    <a:pt x="3856225" y="1003094"/>
                    <a:pt x="3841938" y="998331"/>
                    <a:pt x="3823840" y="1004046"/>
                  </a:cubicBezTo>
                  <a:cubicBezTo>
                    <a:pt x="3807647" y="1009761"/>
                    <a:pt x="3785740" y="1020239"/>
                    <a:pt x="3770500" y="1029764"/>
                  </a:cubicBezTo>
                  <a:cubicBezTo>
                    <a:pt x="3728590" y="1055481"/>
                    <a:pt x="3693347" y="1089771"/>
                    <a:pt x="3645722" y="1110726"/>
                  </a:cubicBezTo>
                  <a:cubicBezTo>
                    <a:pt x="3633340" y="1116441"/>
                    <a:pt x="3607622" y="1132634"/>
                    <a:pt x="3589525" y="1128824"/>
                  </a:cubicBezTo>
                  <a:cubicBezTo>
                    <a:pt x="3581905" y="1126919"/>
                    <a:pt x="3570475" y="1122156"/>
                    <a:pt x="3566665" y="1118346"/>
                  </a:cubicBezTo>
                  <a:cubicBezTo>
                    <a:pt x="3561902" y="1111679"/>
                    <a:pt x="3563807" y="1105964"/>
                    <a:pt x="3561902" y="1101201"/>
                  </a:cubicBezTo>
                  <a:cubicBezTo>
                    <a:pt x="3550472" y="1075484"/>
                    <a:pt x="3527613" y="1063101"/>
                    <a:pt x="3526660" y="1017381"/>
                  </a:cubicBezTo>
                  <a:cubicBezTo>
                    <a:pt x="3535232" y="1007856"/>
                    <a:pt x="3541900" y="995474"/>
                    <a:pt x="3554282" y="989759"/>
                  </a:cubicBezTo>
                  <a:cubicBezTo>
                    <a:pt x="3565713" y="988806"/>
                    <a:pt x="3578095" y="987854"/>
                    <a:pt x="3589525" y="986901"/>
                  </a:cubicBezTo>
                  <a:cubicBezTo>
                    <a:pt x="3601907" y="981186"/>
                    <a:pt x="3617147" y="966899"/>
                    <a:pt x="3630482" y="961184"/>
                  </a:cubicBezTo>
                  <a:cubicBezTo>
                    <a:pt x="3639055" y="960231"/>
                    <a:pt x="3647627" y="958326"/>
                    <a:pt x="3656200" y="956421"/>
                  </a:cubicBezTo>
                  <a:cubicBezTo>
                    <a:pt x="3687632" y="943086"/>
                    <a:pt x="3720970" y="924036"/>
                    <a:pt x="3752402" y="910701"/>
                  </a:cubicBezTo>
                  <a:cubicBezTo>
                    <a:pt x="3800027" y="889746"/>
                    <a:pt x="3850510" y="873554"/>
                    <a:pt x="3897182" y="854504"/>
                  </a:cubicBezTo>
                  <a:cubicBezTo>
                    <a:pt x="3931472" y="840216"/>
                    <a:pt x="4011482" y="842121"/>
                    <a:pt x="4031485" y="816404"/>
                  </a:cubicBezTo>
                  <a:close/>
                  <a:moveTo>
                    <a:pt x="281492" y="738299"/>
                  </a:moveTo>
                  <a:cubicBezTo>
                    <a:pt x="272919" y="772589"/>
                    <a:pt x="250059" y="795449"/>
                    <a:pt x="205292" y="794496"/>
                  </a:cubicBezTo>
                  <a:cubicBezTo>
                    <a:pt x="199577" y="809736"/>
                    <a:pt x="183384" y="820214"/>
                    <a:pt x="174812" y="832596"/>
                  </a:cubicBezTo>
                  <a:cubicBezTo>
                    <a:pt x="173859" y="839264"/>
                    <a:pt x="171954" y="844979"/>
                    <a:pt x="170049" y="850694"/>
                  </a:cubicBezTo>
                  <a:cubicBezTo>
                    <a:pt x="148142" y="884984"/>
                    <a:pt x="118614" y="915464"/>
                    <a:pt x="96707" y="951659"/>
                  </a:cubicBezTo>
                  <a:cubicBezTo>
                    <a:pt x="85277" y="969756"/>
                    <a:pt x="65274" y="982139"/>
                    <a:pt x="63369" y="1009761"/>
                  </a:cubicBezTo>
                  <a:cubicBezTo>
                    <a:pt x="66227" y="1010714"/>
                    <a:pt x="68132" y="1011666"/>
                    <a:pt x="70989" y="1012619"/>
                  </a:cubicBezTo>
                  <a:cubicBezTo>
                    <a:pt x="88134" y="1023096"/>
                    <a:pt x="124329" y="1008809"/>
                    <a:pt x="134807" y="1002141"/>
                  </a:cubicBezTo>
                  <a:cubicBezTo>
                    <a:pt x="148142" y="992616"/>
                    <a:pt x="164334" y="980234"/>
                    <a:pt x="177669" y="971661"/>
                  </a:cubicBezTo>
                  <a:cubicBezTo>
                    <a:pt x="192909" y="962136"/>
                    <a:pt x="208149" y="961184"/>
                    <a:pt x="226247" y="953564"/>
                  </a:cubicBezTo>
                  <a:cubicBezTo>
                    <a:pt x="235772" y="949754"/>
                    <a:pt x="245297" y="939276"/>
                    <a:pt x="253869" y="933561"/>
                  </a:cubicBezTo>
                  <a:cubicBezTo>
                    <a:pt x="263394" y="926894"/>
                    <a:pt x="287207" y="918321"/>
                    <a:pt x="291969" y="907844"/>
                  </a:cubicBezTo>
                  <a:cubicBezTo>
                    <a:pt x="291969" y="896414"/>
                    <a:pt x="291969" y="884984"/>
                    <a:pt x="291969" y="874506"/>
                  </a:cubicBezTo>
                  <a:cubicBezTo>
                    <a:pt x="297684" y="865934"/>
                    <a:pt x="293874" y="843074"/>
                    <a:pt x="293874" y="829739"/>
                  </a:cubicBezTo>
                  <a:cubicBezTo>
                    <a:pt x="294827" y="802116"/>
                    <a:pt x="294827" y="769731"/>
                    <a:pt x="293874" y="741156"/>
                  </a:cubicBezTo>
                  <a:cubicBezTo>
                    <a:pt x="290064" y="739251"/>
                    <a:pt x="288159" y="739251"/>
                    <a:pt x="281492" y="738299"/>
                  </a:cubicBezTo>
                  <a:close/>
                  <a:moveTo>
                    <a:pt x="1852924" y="577625"/>
                  </a:moveTo>
                  <a:cubicBezTo>
                    <a:pt x="1889491" y="577446"/>
                    <a:pt x="1939319" y="586376"/>
                    <a:pt x="1952177" y="596377"/>
                  </a:cubicBezTo>
                  <a:cubicBezTo>
                    <a:pt x="1956940" y="601139"/>
                    <a:pt x="1962655" y="611617"/>
                    <a:pt x="1959798" y="616379"/>
                  </a:cubicBezTo>
                  <a:cubicBezTo>
                    <a:pt x="1945510" y="639239"/>
                    <a:pt x="1924555" y="643049"/>
                    <a:pt x="1903600" y="659242"/>
                  </a:cubicBezTo>
                  <a:cubicBezTo>
                    <a:pt x="1895980" y="664957"/>
                    <a:pt x="1895027" y="676387"/>
                    <a:pt x="1888360" y="682102"/>
                  </a:cubicBezTo>
                  <a:cubicBezTo>
                    <a:pt x="1884550" y="683054"/>
                    <a:pt x="1879788" y="684007"/>
                    <a:pt x="1875977" y="684959"/>
                  </a:cubicBezTo>
                  <a:cubicBezTo>
                    <a:pt x="1871215" y="688769"/>
                    <a:pt x="1868357" y="699247"/>
                    <a:pt x="1863595" y="704962"/>
                  </a:cubicBezTo>
                  <a:cubicBezTo>
                    <a:pt x="1856927" y="713534"/>
                    <a:pt x="1844545" y="718297"/>
                    <a:pt x="1835973" y="724964"/>
                  </a:cubicBezTo>
                  <a:cubicBezTo>
                    <a:pt x="1825495" y="732584"/>
                    <a:pt x="1816923" y="745919"/>
                    <a:pt x="1808350" y="755444"/>
                  </a:cubicBezTo>
                  <a:cubicBezTo>
                    <a:pt x="1797873" y="767827"/>
                    <a:pt x="1765488" y="787829"/>
                    <a:pt x="1762630" y="804022"/>
                  </a:cubicBezTo>
                  <a:cubicBezTo>
                    <a:pt x="1776917" y="801164"/>
                    <a:pt x="1782632" y="789734"/>
                    <a:pt x="1795967" y="785924"/>
                  </a:cubicBezTo>
                  <a:cubicBezTo>
                    <a:pt x="1823590" y="776399"/>
                    <a:pt x="1851213" y="783067"/>
                    <a:pt x="1882645" y="783067"/>
                  </a:cubicBezTo>
                  <a:cubicBezTo>
                    <a:pt x="1885502" y="793544"/>
                    <a:pt x="1891217" y="799259"/>
                    <a:pt x="1893123" y="809737"/>
                  </a:cubicBezTo>
                  <a:cubicBezTo>
                    <a:pt x="1883598" y="820214"/>
                    <a:pt x="1878835" y="834502"/>
                    <a:pt x="1867405" y="843074"/>
                  </a:cubicBezTo>
                  <a:cubicBezTo>
                    <a:pt x="1837877" y="864029"/>
                    <a:pt x="1804540" y="882127"/>
                    <a:pt x="1773107" y="901177"/>
                  </a:cubicBezTo>
                  <a:cubicBezTo>
                    <a:pt x="1750248" y="915464"/>
                    <a:pt x="1724530" y="904987"/>
                    <a:pt x="1724530" y="942134"/>
                  </a:cubicBezTo>
                  <a:cubicBezTo>
                    <a:pt x="1707385" y="968804"/>
                    <a:pt x="1735007" y="1005952"/>
                    <a:pt x="1742627" y="1025954"/>
                  </a:cubicBezTo>
                  <a:cubicBezTo>
                    <a:pt x="1764535" y="1085009"/>
                    <a:pt x="1769298" y="1155494"/>
                    <a:pt x="1770250" y="1233599"/>
                  </a:cubicBezTo>
                  <a:cubicBezTo>
                    <a:pt x="1767392" y="1234552"/>
                    <a:pt x="1765488" y="1235504"/>
                    <a:pt x="1762630" y="1236457"/>
                  </a:cubicBezTo>
                  <a:cubicBezTo>
                    <a:pt x="1755010" y="1242172"/>
                    <a:pt x="1737865" y="1238362"/>
                    <a:pt x="1729292" y="1236457"/>
                  </a:cubicBezTo>
                  <a:cubicBezTo>
                    <a:pt x="1724530" y="1228837"/>
                    <a:pt x="1712148" y="1220264"/>
                    <a:pt x="1709290" y="1213597"/>
                  </a:cubicBezTo>
                  <a:cubicBezTo>
                    <a:pt x="1709290" y="1205977"/>
                    <a:pt x="1709290" y="1198357"/>
                    <a:pt x="1709290" y="1190737"/>
                  </a:cubicBezTo>
                  <a:cubicBezTo>
                    <a:pt x="1706432" y="1184069"/>
                    <a:pt x="1696907" y="1171687"/>
                    <a:pt x="1691192" y="1167877"/>
                  </a:cubicBezTo>
                  <a:cubicBezTo>
                    <a:pt x="1684525" y="1163114"/>
                    <a:pt x="1639757" y="1148827"/>
                    <a:pt x="1637852" y="1145017"/>
                  </a:cubicBezTo>
                  <a:cubicBezTo>
                    <a:pt x="1637852" y="1140254"/>
                    <a:pt x="1637852" y="1134539"/>
                    <a:pt x="1637852" y="1129777"/>
                  </a:cubicBezTo>
                  <a:cubicBezTo>
                    <a:pt x="1644520" y="1125014"/>
                    <a:pt x="1646425" y="1114537"/>
                    <a:pt x="1653092" y="1109774"/>
                  </a:cubicBezTo>
                  <a:cubicBezTo>
                    <a:pt x="1660713" y="1108822"/>
                    <a:pt x="1668332" y="1106917"/>
                    <a:pt x="1675952" y="1105012"/>
                  </a:cubicBezTo>
                  <a:cubicBezTo>
                    <a:pt x="1690240" y="1097392"/>
                    <a:pt x="1688335" y="1071674"/>
                    <a:pt x="1688335" y="1048814"/>
                  </a:cubicBezTo>
                  <a:cubicBezTo>
                    <a:pt x="1682620" y="1039289"/>
                    <a:pt x="1682620" y="1024049"/>
                    <a:pt x="1675952" y="1015477"/>
                  </a:cubicBezTo>
                  <a:cubicBezTo>
                    <a:pt x="1673095" y="1013572"/>
                    <a:pt x="1673095" y="1013572"/>
                    <a:pt x="1668332" y="1012619"/>
                  </a:cubicBezTo>
                  <a:cubicBezTo>
                    <a:pt x="1662617" y="1021192"/>
                    <a:pt x="1654045" y="1021192"/>
                    <a:pt x="1645473" y="1027859"/>
                  </a:cubicBezTo>
                  <a:cubicBezTo>
                    <a:pt x="1636900" y="1038337"/>
                    <a:pt x="1627375" y="1047862"/>
                    <a:pt x="1617850" y="1058339"/>
                  </a:cubicBezTo>
                  <a:cubicBezTo>
                    <a:pt x="1614040" y="1061197"/>
                    <a:pt x="1608325" y="1059292"/>
                    <a:pt x="1605467" y="1063102"/>
                  </a:cubicBezTo>
                  <a:cubicBezTo>
                    <a:pt x="1596895" y="1072627"/>
                    <a:pt x="1594990" y="1082152"/>
                    <a:pt x="1587370" y="1093582"/>
                  </a:cubicBezTo>
                  <a:cubicBezTo>
                    <a:pt x="1575940" y="1102154"/>
                    <a:pt x="1565463" y="1111679"/>
                    <a:pt x="1554032" y="1121204"/>
                  </a:cubicBezTo>
                  <a:cubicBezTo>
                    <a:pt x="1523552" y="1163114"/>
                    <a:pt x="1485452" y="1193594"/>
                    <a:pt x="1450210" y="1230742"/>
                  </a:cubicBezTo>
                  <a:cubicBezTo>
                    <a:pt x="1379725" y="1230742"/>
                    <a:pt x="1353055" y="1166924"/>
                    <a:pt x="1355913" y="1104059"/>
                  </a:cubicBezTo>
                  <a:cubicBezTo>
                    <a:pt x="1367342" y="1101202"/>
                    <a:pt x="1377820" y="1089772"/>
                    <a:pt x="1394013" y="1093582"/>
                  </a:cubicBezTo>
                  <a:cubicBezTo>
                    <a:pt x="1400680" y="1095487"/>
                    <a:pt x="1409252" y="1104059"/>
                    <a:pt x="1419730" y="1101202"/>
                  </a:cubicBezTo>
                  <a:cubicBezTo>
                    <a:pt x="1427350" y="1099297"/>
                    <a:pt x="1429255" y="1089772"/>
                    <a:pt x="1434970" y="1085962"/>
                  </a:cubicBezTo>
                  <a:cubicBezTo>
                    <a:pt x="1445448" y="1078342"/>
                    <a:pt x="1457830" y="1078342"/>
                    <a:pt x="1470213" y="1070722"/>
                  </a:cubicBezTo>
                  <a:cubicBezTo>
                    <a:pt x="1476880" y="1065959"/>
                    <a:pt x="1483548" y="1057387"/>
                    <a:pt x="1490215" y="1052624"/>
                  </a:cubicBezTo>
                  <a:cubicBezTo>
                    <a:pt x="1501645" y="1045957"/>
                    <a:pt x="1514027" y="1044052"/>
                    <a:pt x="1525457" y="1037384"/>
                  </a:cubicBezTo>
                  <a:cubicBezTo>
                    <a:pt x="1554985" y="1020239"/>
                    <a:pt x="1584513" y="998332"/>
                    <a:pt x="1612135" y="979282"/>
                  </a:cubicBezTo>
                  <a:cubicBezTo>
                    <a:pt x="1634995" y="963089"/>
                    <a:pt x="1673095" y="955469"/>
                    <a:pt x="1677857" y="921179"/>
                  </a:cubicBezTo>
                  <a:cubicBezTo>
                    <a:pt x="1663570" y="917369"/>
                    <a:pt x="1652140" y="911654"/>
                    <a:pt x="1650235" y="893557"/>
                  </a:cubicBezTo>
                  <a:cubicBezTo>
                    <a:pt x="1654998" y="889747"/>
                    <a:pt x="1682620" y="820214"/>
                    <a:pt x="1683573" y="812594"/>
                  </a:cubicBezTo>
                  <a:cubicBezTo>
                    <a:pt x="1676905" y="808784"/>
                    <a:pt x="1673095" y="807832"/>
                    <a:pt x="1660713" y="807832"/>
                  </a:cubicBezTo>
                  <a:cubicBezTo>
                    <a:pt x="1653092" y="812594"/>
                    <a:pt x="1635948" y="816404"/>
                    <a:pt x="1627375" y="818309"/>
                  </a:cubicBezTo>
                  <a:cubicBezTo>
                    <a:pt x="1627375" y="839264"/>
                    <a:pt x="1627375" y="860219"/>
                    <a:pt x="1627375" y="881174"/>
                  </a:cubicBezTo>
                  <a:lnTo>
                    <a:pt x="1627375" y="882127"/>
                  </a:lnTo>
                  <a:cubicBezTo>
                    <a:pt x="1627375" y="886889"/>
                    <a:pt x="1628327" y="890699"/>
                    <a:pt x="1624517" y="897367"/>
                  </a:cubicBezTo>
                  <a:cubicBezTo>
                    <a:pt x="1607373" y="924989"/>
                    <a:pt x="1568320" y="994522"/>
                    <a:pt x="1546413" y="999284"/>
                  </a:cubicBezTo>
                  <a:cubicBezTo>
                    <a:pt x="1540698" y="983092"/>
                    <a:pt x="1523552" y="979282"/>
                    <a:pt x="1515932" y="965947"/>
                  </a:cubicBezTo>
                  <a:cubicBezTo>
                    <a:pt x="1511170" y="957374"/>
                    <a:pt x="1512123" y="947849"/>
                    <a:pt x="1508313" y="938324"/>
                  </a:cubicBezTo>
                  <a:cubicBezTo>
                    <a:pt x="1505455" y="930704"/>
                    <a:pt x="1495930" y="920227"/>
                    <a:pt x="1493073" y="912607"/>
                  </a:cubicBezTo>
                  <a:cubicBezTo>
                    <a:pt x="1476880" y="863077"/>
                    <a:pt x="1495930" y="786877"/>
                    <a:pt x="1505455" y="744967"/>
                  </a:cubicBezTo>
                  <a:cubicBezTo>
                    <a:pt x="1509265" y="726869"/>
                    <a:pt x="1501645" y="704962"/>
                    <a:pt x="1502598" y="686864"/>
                  </a:cubicBezTo>
                  <a:cubicBezTo>
                    <a:pt x="1507360" y="684959"/>
                    <a:pt x="1507360" y="684007"/>
                    <a:pt x="1513075" y="682102"/>
                  </a:cubicBezTo>
                  <a:cubicBezTo>
                    <a:pt x="1516885" y="679244"/>
                    <a:pt x="1517838" y="680197"/>
                    <a:pt x="1523552" y="679244"/>
                  </a:cubicBezTo>
                  <a:cubicBezTo>
                    <a:pt x="1529267" y="684007"/>
                    <a:pt x="1536888" y="684959"/>
                    <a:pt x="1543555" y="689722"/>
                  </a:cubicBezTo>
                  <a:cubicBezTo>
                    <a:pt x="1553080" y="697342"/>
                    <a:pt x="1570225" y="731632"/>
                    <a:pt x="1584513" y="723059"/>
                  </a:cubicBezTo>
                  <a:cubicBezTo>
                    <a:pt x="1616898" y="704962"/>
                    <a:pt x="1650235" y="686864"/>
                    <a:pt x="1680715" y="664957"/>
                  </a:cubicBezTo>
                  <a:cubicBezTo>
                    <a:pt x="1695002" y="654479"/>
                    <a:pt x="1708338" y="636382"/>
                    <a:pt x="1723577" y="626857"/>
                  </a:cubicBezTo>
                  <a:cubicBezTo>
                    <a:pt x="1735960" y="625904"/>
                    <a:pt x="1749295" y="623999"/>
                    <a:pt x="1761677" y="622094"/>
                  </a:cubicBezTo>
                  <a:cubicBezTo>
                    <a:pt x="1765488" y="615427"/>
                    <a:pt x="1770250" y="609712"/>
                    <a:pt x="1774060" y="603997"/>
                  </a:cubicBezTo>
                  <a:cubicBezTo>
                    <a:pt x="1786442" y="594472"/>
                    <a:pt x="1807398" y="585899"/>
                    <a:pt x="1822638" y="581137"/>
                  </a:cubicBezTo>
                  <a:cubicBezTo>
                    <a:pt x="1830020" y="578756"/>
                    <a:pt x="1840735" y="577684"/>
                    <a:pt x="1852924" y="577625"/>
                  </a:cubicBezTo>
                  <a:close/>
                  <a:moveTo>
                    <a:pt x="3579047" y="530654"/>
                  </a:moveTo>
                  <a:cubicBezTo>
                    <a:pt x="3588572" y="530654"/>
                    <a:pt x="3600002" y="529701"/>
                    <a:pt x="3604764" y="533511"/>
                  </a:cubicBezTo>
                  <a:cubicBezTo>
                    <a:pt x="3624767" y="540179"/>
                    <a:pt x="3686680" y="615426"/>
                    <a:pt x="3680964" y="644954"/>
                  </a:cubicBezTo>
                  <a:cubicBezTo>
                    <a:pt x="3674297" y="679244"/>
                    <a:pt x="3662867" y="698294"/>
                    <a:pt x="3642864" y="718296"/>
                  </a:cubicBezTo>
                  <a:cubicBezTo>
                    <a:pt x="3631434" y="719249"/>
                    <a:pt x="3625719" y="720201"/>
                    <a:pt x="3615242" y="718296"/>
                  </a:cubicBezTo>
                  <a:cubicBezTo>
                    <a:pt x="3610480" y="702104"/>
                    <a:pt x="3594287" y="684959"/>
                    <a:pt x="3587619" y="669719"/>
                  </a:cubicBezTo>
                  <a:cubicBezTo>
                    <a:pt x="3587619" y="652574"/>
                    <a:pt x="3587619" y="635429"/>
                    <a:pt x="3586667" y="619236"/>
                  </a:cubicBezTo>
                  <a:cubicBezTo>
                    <a:pt x="3584762" y="601139"/>
                    <a:pt x="3575237" y="547799"/>
                    <a:pt x="3579047" y="530654"/>
                  </a:cubicBezTo>
                  <a:close/>
                  <a:moveTo>
                    <a:pt x="1938842" y="307769"/>
                  </a:moveTo>
                  <a:cubicBezTo>
                    <a:pt x="1949319" y="307769"/>
                    <a:pt x="1958844" y="307769"/>
                    <a:pt x="1969322" y="307769"/>
                  </a:cubicBezTo>
                  <a:cubicBezTo>
                    <a:pt x="1975989" y="307769"/>
                    <a:pt x="1978847" y="319199"/>
                    <a:pt x="1979799" y="333486"/>
                  </a:cubicBezTo>
                  <a:cubicBezTo>
                    <a:pt x="1968369" y="344916"/>
                    <a:pt x="1957892" y="357299"/>
                    <a:pt x="1946462" y="368729"/>
                  </a:cubicBezTo>
                  <a:cubicBezTo>
                    <a:pt x="1935032" y="369681"/>
                    <a:pt x="1924554" y="371586"/>
                    <a:pt x="1913124" y="373491"/>
                  </a:cubicBezTo>
                  <a:cubicBezTo>
                    <a:pt x="1884549" y="384921"/>
                    <a:pt x="1856926" y="411591"/>
                    <a:pt x="1832162" y="429689"/>
                  </a:cubicBezTo>
                  <a:cubicBezTo>
                    <a:pt x="1795967" y="457311"/>
                    <a:pt x="1751199" y="532559"/>
                    <a:pt x="1708337" y="546846"/>
                  </a:cubicBezTo>
                  <a:cubicBezTo>
                    <a:pt x="1693097" y="552561"/>
                    <a:pt x="1648329" y="562086"/>
                    <a:pt x="1629279" y="557324"/>
                  </a:cubicBezTo>
                  <a:cubicBezTo>
                    <a:pt x="1599751" y="550656"/>
                    <a:pt x="1529267" y="524939"/>
                    <a:pt x="1519742" y="498269"/>
                  </a:cubicBezTo>
                  <a:cubicBezTo>
                    <a:pt x="1508312" y="483981"/>
                    <a:pt x="1518789" y="464931"/>
                    <a:pt x="1524504" y="452549"/>
                  </a:cubicBezTo>
                  <a:cubicBezTo>
                    <a:pt x="1604514" y="419211"/>
                    <a:pt x="1692144" y="383016"/>
                    <a:pt x="1775964" y="351584"/>
                  </a:cubicBezTo>
                  <a:cubicBezTo>
                    <a:pt x="1783584" y="350631"/>
                    <a:pt x="1791204" y="349679"/>
                    <a:pt x="1798824" y="348726"/>
                  </a:cubicBezTo>
                  <a:cubicBezTo>
                    <a:pt x="1826447" y="340154"/>
                    <a:pt x="1856926" y="326819"/>
                    <a:pt x="1885501" y="318246"/>
                  </a:cubicBezTo>
                  <a:cubicBezTo>
                    <a:pt x="1901694" y="313484"/>
                    <a:pt x="1925507" y="316341"/>
                    <a:pt x="1938842" y="307769"/>
                  </a:cubicBezTo>
                  <a:close/>
                  <a:moveTo>
                    <a:pt x="667255" y="301102"/>
                  </a:moveTo>
                  <a:cubicBezTo>
                    <a:pt x="688210" y="308722"/>
                    <a:pt x="700592" y="334439"/>
                    <a:pt x="717738" y="346822"/>
                  </a:cubicBezTo>
                  <a:cubicBezTo>
                    <a:pt x="788222" y="399209"/>
                    <a:pt x="797747" y="484934"/>
                    <a:pt x="819655" y="587804"/>
                  </a:cubicBezTo>
                  <a:cubicBezTo>
                    <a:pt x="829180" y="593519"/>
                    <a:pt x="830132" y="599234"/>
                    <a:pt x="845372" y="600187"/>
                  </a:cubicBezTo>
                  <a:cubicBezTo>
                    <a:pt x="855850" y="588757"/>
                    <a:pt x="865375" y="578279"/>
                    <a:pt x="875852" y="566849"/>
                  </a:cubicBezTo>
                  <a:cubicBezTo>
                    <a:pt x="888235" y="558277"/>
                    <a:pt x="915857" y="549704"/>
                    <a:pt x="921572" y="536369"/>
                  </a:cubicBezTo>
                  <a:cubicBezTo>
                    <a:pt x="921572" y="515414"/>
                    <a:pt x="921572" y="495412"/>
                    <a:pt x="921572" y="474457"/>
                  </a:cubicBezTo>
                  <a:cubicBezTo>
                    <a:pt x="921572" y="471599"/>
                    <a:pt x="920620" y="469694"/>
                    <a:pt x="921572" y="467789"/>
                  </a:cubicBezTo>
                  <a:cubicBezTo>
                    <a:pt x="922525" y="465884"/>
                    <a:pt x="925382" y="464932"/>
                    <a:pt x="927288" y="463027"/>
                  </a:cubicBezTo>
                  <a:cubicBezTo>
                    <a:pt x="933002" y="458264"/>
                    <a:pt x="936813" y="453502"/>
                    <a:pt x="949195" y="452549"/>
                  </a:cubicBezTo>
                  <a:cubicBezTo>
                    <a:pt x="953957" y="457312"/>
                    <a:pt x="956815" y="456359"/>
                    <a:pt x="959672" y="463027"/>
                  </a:cubicBezTo>
                  <a:cubicBezTo>
                    <a:pt x="962530" y="467789"/>
                    <a:pt x="959672" y="474457"/>
                    <a:pt x="962530" y="481124"/>
                  </a:cubicBezTo>
                  <a:cubicBezTo>
                    <a:pt x="965388" y="488744"/>
                    <a:pt x="981580" y="502079"/>
                    <a:pt x="988247" y="506842"/>
                  </a:cubicBezTo>
                  <a:cubicBezTo>
                    <a:pt x="996820" y="512557"/>
                    <a:pt x="1059685" y="533512"/>
                    <a:pt x="1061590" y="537322"/>
                  </a:cubicBezTo>
                  <a:cubicBezTo>
                    <a:pt x="1061590" y="543989"/>
                    <a:pt x="1061590" y="550657"/>
                    <a:pt x="1061590" y="557324"/>
                  </a:cubicBezTo>
                  <a:cubicBezTo>
                    <a:pt x="1055875" y="566849"/>
                    <a:pt x="1060638" y="587804"/>
                    <a:pt x="1056827" y="598282"/>
                  </a:cubicBezTo>
                  <a:cubicBezTo>
                    <a:pt x="1047302" y="623999"/>
                    <a:pt x="1025395" y="653527"/>
                    <a:pt x="1003488" y="666862"/>
                  </a:cubicBezTo>
                  <a:cubicBezTo>
                    <a:pt x="985390" y="679244"/>
                    <a:pt x="957767" y="686864"/>
                    <a:pt x="934907" y="692579"/>
                  </a:cubicBezTo>
                  <a:cubicBezTo>
                    <a:pt x="898713" y="702104"/>
                    <a:pt x="849182" y="681149"/>
                    <a:pt x="846325" y="723059"/>
                  </a:cubicBezTo>
                  <a:cubicBezTo>
                    <a:pt x="860613" y="741157"/>
                    <a:pt x="850135" y="774494"/>
                    <a:pt x="849182" y="802117"/>
                  </a:cubicBezTo>
                  <a:cubicBezTo>
                    <a:pt x="809177" y="821167"/>
                    <a:pt x="810130" y="838312"/>
                    <a:pt x="783460" y="865934"/>
                  </a:cubicBezTo>
                  <a:cubicBezTo>
                    <a:pt x="785365" y="869744"/>
                    <a:pt x="784413" y="867839"/>
                    <a:pt x="786317" y="870697"/>
                  </a:cubicBezTo>
                  <a:cubicBezTo>
                    <a:pt x="815845" y="891652"/>
                    <a:pt x="854897" y="876412"/>
                    <a:pt x="882520" y="867839"/>
                  </a:cubicBezTo>
                  <a:cubicBezTo>
                    <a:pt x="909190" y="858314"/>
                    <a:pt x="934907" y="848789"/>
                    <a:pt x="958720" y="842122"/>
                  </a:cubicBezTo>
                  <a:cubicBezTo>
                    <a:pt x="967292" y="841169"/>
                    <a:pt x="975865" y="840217"/>
                    <a:pt x="984438" y="839264"/>
                  </a:cubicBezTo>
                  <a:cubicBezTo>
                    <a:pt x="1016822" y="826882"/>
                    <a:pt x="1044445" y="812594"/>
                    <a:pt x="1088260" y="808784"/>
                  </a:cubicBezTo>
                  <a:cubicBezTo>
                    <a:pt x="1093975" y="818309"/>
                    <a:pt x="1095880" y="825929"/>
                    <a:pt x="1095880" y="844027"/>
                  </a:cubicBezTo>
                  <a:cubicBezTo>
                    <a:pt x="1079688" y="859267"/>
                    <a:pt x="1078735" y="886889"/>
                    <a:pt x="1065400" y="900224"/>
                  </a:cubicBezTo>
                  <a:cubicBezTo>
                    <a:pt x="1055875" y="910702"/>
                    <a:pt x="1022538" y="927847"/>
                    <a:pt x="1009202" y="933562"/>
                  </a:cubicBezTo>
                  <a:cubicBezTo>
                    <a:pt x="972055" y="944039"/>
                    <a:pt x="934907" y="953564"/>
                    <a:pt x="897760" y="964042"/>
                  </a:cubicBezTo>
                  <a:cubicBezTo>
                    <a:pt x="885377" y="964042"/>
                    <a:pt x="872042" y="964042"/>
                    <a:pt x="859660" y="964042"/>
                  </a:cubicBezTo>
                  <a:cubicBezTo>
                    <a:pt x="852040" y="967852"/>
                    <a:pt x="841563" y="984997"/>
                    <a:pt x="829180" y="989759"/>
                  </a:cubicBezTo>
                  <a:cubicBezTo>
                    <a:pt x="790127" y="1006904"/>
                    <a:pt x="740597" y="997379"/>
                    <a:pt x="710117" y="977377"/>
                  </a:cubicBezTo>
                  <a:cubicBezTo>
                    <a:pt x="682495" y="960232"/>
                    <a:pt x="650110" y="864982"/>
                    <a:pt x="638680" y="827834"/>
                  </a:cubicBezTo>
                  <a:cubicBezTo>
                    <a:pt x="632013" y="807832"/>
                    <a:pt x="636775" y="791639"/>
                    <a:pt x="631060" y="769732"/>
                  </a:cubicBezTo>
                  <a:cubicBezTo>
                    <a:pt x="617725" y="723059"/>
                    <a:pt x="604390" y="658289"/>
                    <a:pt x="592960" y="607807"/>
                  </a:cubicBezTo>
                  <a:cubicBezTo>
                    <a:pt x="591055" y="597329"/>
                    <a:pt x="605342" y="532559"/>
                    <a:pt x="608200" y="521129"/>
                  </a:cubicBezTo>
                  <a:cubicBezTo>
                    <a:pt x="621535" y="471599"/>
                    <a:pt x="631060" y="423022"/>
                    <a:pt x="643442" y="376349"/>
                  </a:cubicBezTo>
                  <a:cubicBezTo>
                    <a:pt x="645347" y="371587"/>
                    <a:pt x="643442" y="367777"/>
                    <a:pt x="644395" y="363014"/>
                  </a:cubicBezTo>
                  <a:cubicBezTo>
                    <a:pt x="650110" y="342059"/>
                    <a:pt x="659635" y="321104"/>
                    <a:pt x="667255" y="301102"/>
                  </a:cubicBezTo>
                  <a:close/>
                  <a:moveTo>
                    <a:pt x="4077204" y="290624"/>
                  </a:moveTo>
                  <a:cubicBezTo>
                    <a:pt x="4050534" y="324914"/>
                    <a:pt x="3998146" y="365871"/>
                    <a:pt x="3993384" y="420164"/>
                  </a:cubicBezTo>
                  <a:cubicBezTo>
                    <a:pt x="4000052" y="424926"/>
                    <a:pt x="4019102" y="453501"/>
                    <a:pt x="4026721" y="445881"/>
                  </a:cubicBezTo>
                  <a:cubicBezTo>
                    <a:pt x="4045771" y="430641"/>
                    <a:pt x="4034342" y="397304"/>
                    <a:pt x="4049582" y="384921"/>
                  </a:cubicBezTo>
                  <a:cubicBezTo>
                    <a:pt x="4056249" y="379206"/>
                    <a:pt x="4061012" y="380159"/>
                    <a:pt x="4069584" y="382064"/>
                  </a:cubicBezTo>
                  <a:cubicBezTo>
                    <a:pt x="4081967" y="410639"/>
                    <a:pt x="4084824" y="439214"/>
                    <a:pt x="4092444" y="476361"/>
                  </a:cubicBezTo>
                  <a:cubicBezTo>
                    <a:pt x="4096254" y="478266"/>
                    <a:pt x="4098159" y="478266"/>
                    <a:pt x="4104827" y="479219"/>
                  </a:cubicBezTo>
                  <a:cubicBezTo>
                    <a:pt x="4113399" y="464931"/>
                    <a:pt x="4121019" y="449691"/>
                    <a:pt x="4130544" y="436356"/>
                  </a:cubicBezTo>
                  <a:cubicBezTo>
                    <a:pt x="4157214" y="400161"/>
                    <a:pt x="4204839" y="379206"/>
                    <a:pt x="4206744" y="318246"/>
                  </a:cubicBezTo>
                  <a:cubicBezTo>
                    <a:pt x="4161024" y="315389"/>
                    <a:pt x="4125782" y="291576"/>
                    <a:pt x="4077204" y="290624"/>
                  </a:cubicBezTo>
                  <a:close/>
                  <a:moveTo>
                    <a:pt x="3600002" y="256334"/>
                  </a:moveTo>
                  <a:cubicBezTo>
                    <a:pt x="3628577" y="267764"/>
                    <a:pt x="3640960" y="289672"/>
                    <a:pt x="3663820" y="304912"/>
                  </a:cubicBezTo>
                  <a:cubicBezTo>
                    <a:pt x="3685727" y="319199"/>
                    <a:pt x="3711445" y="325867"/>
                    <a:pt x="3732400" y="340154"/>
                  </a:cubicBezTo>
                  <a:cubicBezTo>
                    <a:pt x="3769547" y="364919"/>
                    <a:pt x="3834317" y="462074"/>
                    <a:pt x="3834317" y="524939"/>
                  </a:cubicBezTo>
                  <a:cubicBezTo>
                    <a:pt x="3812410" y="550657"/>
                    <a:pt x="3793360" y="590662"/>
                    <a:pt x="3747640" y="590662"/>
                  </a:cubicBezTo>
                  <a:cubicBezTo>
                    <a:pt x="3732400" y="542084"/>
                    <a:pt x="3725732" y="465884"/>
                    <a:pt x="3699062" y="428737"/>
                  </a:cubicBezTo>
                  <a:cubicBezTo>
                    <a:pt x="3691442" y="417307"/>
                    <a:pt x="3676202" y="408734"/>
                    <a:pt x="3668582" y="398257"/>
                  </a:cubicBezTo>
                  <a:cubicBezTo>
                    <a:pt x="3651437" y="374444"/>
                    <a:pt x="3633340" y="353489"/>
                    <a:pt x="3615242" y="330629"/>
                  </a:cubicBezTo>
                  <a:cubicBezTo>
                    <a:pt x="3606670" y="323009"/>
                    <a:pt x="3597145" y="315389"/>
                    <a:pt x="3587620" y="307769"/>
                  </a:cubicBezTo>
                  <a:cubicBezTo>
                    <a:pt x="3587620" y="293482"/>
                    <a:pt x="3587620" y="280147"/>
                    <a:pt x="3587620" y="266812"/>
                  </a:cubicBezTo>
                  <a:cubicBezTo>
                    <a:pt x="3587620" y="263954"/>
                    <a:pt x="3596192" y="255382"/>
                    <a:pt x="3600002" y="256334"/>
                  </a:cubicBezTo>
                  <a:close/>
                  <a:moveTo>
                    <a:pt x="189099" y="169656"/>
                  </a:moveTo>
                  <a:cubicBezTo>
                    <a:pt x="218627" y="175371"/>
                    <a:pt x="218627" y="196326"/>
                    <a:pt x="239582" y="207756"/>
                  </a:cubicBezTo>
                  <a:cubicBezTo>
                    <a:pt x="293874" y="235379"/>
                    <a:pt x="393887" y="283956"/>
                    <a:pt x="416747" y="339201"/>
                  </a:cubicBezTo>
                  <a:cubicBezTo>
                    <a:pt x="424367" y="357299"/>
                    <a:pt x="414842" y="385874"/>
                    <a:pt x="419604" y="407781"/>
                  </a:cubicBezTo>
                  <a:cubicBezTo>
                    <a:pt x="425319" y="434451"/>
                    <a:pt x="424367" y="472551"/>
                    <a:pt x="424367" y="506841"/>
                  </a:cubicBezTo>
                  <a:cubicBezTo>
                    <a:pt x="424367" y="522081"/>
                    <a:pt x="426272" y="537321"/>
                    <a:pt x="429129" y="550656"/>
                  </a:cubicBezTo>
                  <a:cubicBezTo>
                    <a:pt x="428177" y="577326"/>
                    <a:pt x="427224" y="603044"/>
                    <a:pt x="426272" y="629714"/>
                  </a:cubicBezTo>
                  <a:cubicBezTo>
                    <a:pt x="426272" y="694484"/>
                    <a:pt x="428177" y="764969"/>
                    <a:pt x="415794" y="822119"/>
                  </a:cubicBezTo>
                  <a:cubicBezTo>
                    <a:pt x="414842" y="844026"/>
                    <a:pt x="413889" y="864981"/>
                    <a:pt x="412937" y="885936"/>
                  </a:cubicBezTo>
                  <a:cubicBezTo>
                    <a:pt x="398649" y="946896"/>
                    <a:pt x="393887" y="1006904"/>
                    <a:pt x="371979" y="1058339"/>
                  </a:cubicBezTo>
                  <a:cubicBezTo>
                    <a:pt x="363407" y="1078341"/>
                    <a:pt x="353882" y="1111679"/>
                    <a:pt x="333879" y="1119299"/>
                  </a:cubicBezTo>
                  <a:cubicBezTo>
                    <a:pt x="328164" y="1123109"/>
                    <a:pt x="312924" y="1122156"/>
                    <a:pt x="303399" y="1122156"/>
                  </a:cubicBezTo>
                  <a:cubicBezTo>
                    <a:pt x="286254" y="1095486"/>
                    <a:pt x="290064" y="1064054"/>
                    <a:pt x="291017" y="1020239"/>
                  </a:cubicBezTo>
                  <a:cubicBezTo>
                    <a:pt x="296732" y="1012619"/>
                    <a:pt x="292922" y="993569"/>
                    <a:pt x="291017" y="984996"/>
                  </a:cubicBezTo>
                  <a:cubicBezTo>
                    <a:pt x="289112" y="983091"/>
                    <a:pt x="286254" y="984044"/>
                    <a:pt x="283397" y="984996"/>
                  </a:cubicBezTo>
                  <a:cubicBezTo>
                    <a:pt x="263394" y="1005951"/>
                    <a:pt x="240534" y="1024049"/>
                    <a:pt x="217674" y="1041194"/>
                  </a:cubicBezTo>
                  <a:cubicBezTo>
                    <a:pt x="213864" y="1045956"/>
                    <a:pt x="209102" y="1051671"/>
                    <a:pt x="205292" y="1056434"/>
                  </a:cubicBezTo>
                  <a:cubicBezTo>
                    <a:pt x="181479" y="1072626"/>
                    <a:pt x="156714" y="1083104"/>
                    <a:pt x="133854" y="1099296"/>
                  </a:cubicBezTo>
                  <a:cubicBezTo>
                    <a:pt x="118614" y="1110726"/>
                    <a:pt x="93849" y="1145969"/>
                    <a:pt x="80514" y="1152636"/>
                  </a:cubicBezTo>
                  <a:cubicBezTo>
                    <a:pt x="73847" y="1154541"/>
                    <a:pt x="39557" y="1154541"/>
                    <a:pt x="35747" y="1152636"/>
                  </a:cubicBezTo>
                  <a:cubicBezTo>
                    <a:pt x="35747" y="1152636"/>
                    <a:pt x="32889" y="1150731"/>
                    <a:pt x="31937" y="1149779"/>
                  </a:cubicBezTo>
                  <a:cubicBezTo>
                    <a:pt x="-6163" y="1136444"/>
                    <a:pt x="-448" y="1055481"/>
                    <a:pt x="1457" y="1013571"/>
                  </a:cubicBezTo>
                  <a:cubicBezTo>
                    <a:pt x="1457" y="1012619"/>
                    <a:pt x="2409" y="1005951"/>
                    <a:pt x="3362" y="1004046"/>
                  </a:cubicBezTo>
                  <a:cubicBezTo>
                    <a:pt x="5267" y="1001189"/>
                    <a:pt x="7172" y="1000236"/>
                    <a:pt x="9077" y="998331"/>
                  </a:cubicBezTo>
                  <a:cubicBezTo>
                    <a:pt x="66227" y="960231"/>
                    <a:pt x="79562" y="886889"/>
                    <a:pt x="101469" y="814499"/>
                  </a:cubicBezTo>
                  <a:cubicBezTo>
                    <a:pt x="107184" y="796401"/>
                    <a:pt x="126234" y="779256"/>
                    <a:pt x="119567" y="750681"/>
                  </a:cubicBezTo>
                  <a:cubicBezTo>
                    <a:pt x="115757" y="732584"/>
                    <a:pt x="110994" y="710676"/>
                    <a:pt x="107184" y="694484"/>
                  </a:cubicBezTo>
                  <a:cubicBezTo>
                    <a:pt x="107184" y="687816"/>
                    <a:pt x="107184" y="681149"/>
                    <a:pt x="107184" y="674481"/>
                  </a:cubicBezTo>
                  <a:cubicBezTo>
                    <a:pt x="101469" y="656384"/>
                    <a:pt x="83372" y="645906"/>
                    <a:pt x="79562" y="623999"/>
                  </a:cubicBezTo>
                  <a:cubicBezTo>
                    <a:pt x="78609" y="621141"/>
                    <a:pt x="89087" y="612569"/>
                    <a:pt x="94802" y="611616"/>
                  </a:cubicBezTo>
                  <a:cubicBezTo>
                    <a:pt x="122424" y="611616"/>
                    <a:pt x="128139" y="625904"/>
                    <a:pt x="145284" y="631619"/>
                  </a:cubicBezTo>
                  <a:cubicBezTo>
                    <a:pt x="161477" y="637334"/>
                    <a:pt x="175764" y="630666"/>
                    <a:pt x="191004" y="636381"/>
                  </a:cubicBezTo>
                  <a:cubicBezTo>
                    <a:pt x="204339" y="641144"/>
                    <a:pt x="211007" y="652574"/>
                    <a:pt x="221484" y="659241"/>
                  </a:cubicBezTo>
                  <a:cubicBezTo>
                    <a:pt x="232914" y="660194"/>
                    <a:pt x="243392" y="662099"/>
                    <a:pt x="254822" y="664004"/>
                  </a:cubicBezTo>
                  <a:cubicBezTo>
                    <a:pt x="269109" y="670671"/>
                    <a:pt x="278634" y="684006"/>
                    <a:pt x="292922" y="689721"/>
                  </a:cubicBezTo>
                  <a:cubicBezTo>
                    <a:pt x="293874" y="670671"/>
                    <a:pt x="295779" y="650669"/>
                    <a:pt x="297684" y="631619"/>
                  </a:cubicBezTo>
                  <a:cubicBezTo>
                    <a:pt x="297684" y="614474"/>
                    <a:pt x="297684" y="598281"/>
                    <a:pt x="297684" y="581136"/>
                  </a:cubicBezTo>
                  <a:cubicBezTo>
                    <a:pt x="309114" y="530654"/>
                    <a:pt x="308162" y="416354"/>
                    <a:pt x="292922" y="370634"/>
                  </a:cubicBezTo>
                  <a:cubicBezTo>
                    <a:pt x="283397" y="342059"/>
                    <a:pt x="255774" y="323961"/>
                    <a:pt x="239582" y="302054"/>
                  </a:cubicBezTo>
                  <a:cubicBezTo>
                    <a:pt x="229104" y="288719"/>
                    <a:pt x="222437" y="272526"/>
                    <a:pt x="211959" y="259191"/>
                  </a:cubicBezTo>
                  <a:cubicBezTo>
                    <a:pt x="193862" y="236331"/>
                    <a:pt x="168144" y="222996"/>
                    <a:pt x="169097" y="187754"/>
                  </a:cubicBezTo>
                  <a:cubicBezTo>
                    <a:pt x="169097" y="182991"/>
                    <a:pt x="182432" y="168704"/>
                    <a:pt x="189099" y="169656"/>
                  </a:cubicBezTo>
                  <a:close/>
                  <a:moveTo>
                    <a:pt x="2741800" y="161084"/>
                  </a:moveTo>
                  <a:cubicBezTo>
                    <a:pt x="2758945" y="173466"/>
                    <a:pt x="2781805" y="164894"/>
                    <a:pt x="2802760" y="173466"/>
                  </a:cubicBezTo>
                  <a:cubicBezTo>
                    <a:pt x="2816095" y="179181"/>
                    <a:pt x="2824667" y="193469"/>
                    <a:pt x="2836097" y="201089"/>
                  </a:cubicBezTo>
                  <a:cubicBezTo>
                    <a:pt x="2858005" y="215376"/>
                    <a:pt x="2886580" y="222044"/>
                    <a:pt x="2899915" y="243951"/>
                  </a:cubicBezTo>
                  <a:cubicBezTo>
                    <a:pt x="2909440" y="260144"/>
                    <a:pt x="2913250" y="292529"/>
                    <a:pt x="2904677" y="312531"/>
                  </a:cubicBezTo>
                  <a:cubicBezTo>
                    <a:pt x="2902772" y="317294"/>
                    <a:pt x="2894200" y="323009"/>
                    <a:pt x="2892295" y="327771"/>
                  </a:cubicBezTo>
                  <a:cubicBezTo>
                    <a:pt x="2892295" y="349679"/>
                    <a:pt x="2892295" y="371586"/>
                    <a:pt x="2892295" y="393494"/>
                  </a:cubicBezTo>
                  <a:cubicBezTo>
                    <a:pt x="2892295" y="448739"/>
                    <a:pt x="2885627" y="515414"/>
                    <a:pt x="2895152" y="565896"/>
                  </a:cubicBezTo>
                  <a:cubicBezTo>
                    <a:pt x="2896105" y="565896"/>
                    <a:pt x="2898010" y="565896"/>
                    <a:pt x="2899915" y="565896"/>
                  </a:cubicBezTo>
                  <a:cubicBezTo>
                    <a:pt x="2923727" y="548751"/>
                    <a:pt x="2948492" y="537321"/>
                    <a:pt x="2971352" y="520176"/>
                  </a:cubicBezTo>
                  <a:cubicBezTo>
                    <a:pt x="3020882" y="482076"/>
                    <a:pt x="3028502" y="412544"/>
                    <a:pt x="3123752" y="433499"/>
                  </a:cubicBezTo>
                  <a:cubicBezTo>
                    <a:pt x="3128515" y="435404"/>
                    <a:pt x="3138992" y="463026"/>
                    <a:pt x="3131372" y="468741"/>
                  </a:cubicBezTo>
                  <a:cubicBezTo>
                    <a:pt x="3120895" y="476361"/>
                    <a:pt x="3120895" y="485886"/>
                    <a:pt x="3113275" y="496364"/>
                  </a:cubicBezTo>
                  <a:cubicBezTo>
                    <a:pt x="3102797" y="511604"/>
                    <a:pt x="3081842" y="531606"/>
                    <a:pt x="3068507" y="544941"/>
                  </a:cubicBezTo>
                  <a:cubicBezTo>
                    <a:pt x="3041837" y="564944"/>
                    <a:pt x="3014215" y="583041"/>
                    <a:pt x="2987545" y="603044"/>
                  </a:cubicBezTo>
                  <a:cubicBezTo>
                    <a:pt x="2974210" y="612569"/>
                    <a:pt x="2962780" y="628761"/>
                    <a:pt x="2949445" y="638286"/>
                  </a:cubicBezTo>
                  <a:cubicBezTo>
                    <a:pt x="2936110" y="647811"/>
                    <a:pt x="2898962" y="667814"/>
                    <a:pt x="2891342" y="681149"/>
                  </a:cubicBezTo>
                  <a:cubicBezTo>
                    <a:pt x="2888485" y="699246"/>
                    <a:pt x="2886580" y="716391"/>
                    <a:pt x="2883722" y="734489"/>
                  </a:cubicBezTo>
                  <a:cubicBezTo>
                    <a:pt x="2871340" y="779256"/>
                    <a:pt x="2864672" y="831644"/>
                    <a:pt x="2845622" y="873554"/>
                  </a:cubicBezTo>
                  <a:cubicBezTo>
                    <a:pt x="2829430" y="908796"/>
                    <a:pt x="2795140" y="929751"/>
                    <a:pt x="2766565" y="952611"/>
                  </a:cubicBezTo>
                  <a:cubicBezTo>
                    <a:pt x="2691317" y="1014524"/>
                    <a:pt x="2607497" y="1073579"/>
                    <a:pt x="2472242" y="1074531"/>
                  </a:cubicBezTo>
                  <a:cubicBezTo>
                    <a:pt x="2472242" y="1073579"/>
                    <a:pt x="2472242" y="1071674"/>
                    <a:pt x="2472242" y="1069769"/>
                  </a:cubicBezTo>
                  <a:cubicBezTo>
                    <a:pt x="2482720" y="1053576"/>
                    <a:pt x="2480815" y="1041194"/>
                    <a:pt x="2497960" y="1028811"/>
                  </a:cubicBezTo>
                  <a:cubicBezTo>
                    <a:pt x="2510342" y="1020239"/>
                    <a:pt x="2526535" y="1008809"/>
                    <a:pt x="2538917" y="1003094"/>
                  </a:cubicBezTo>
                  <a:cubicBezTo>
                    <a:pt x="2545585" y="1002141"/>
                    <a:pt x="2552252" y="1001189"/>
                    <a:pt x="2558920" y="1000236"/>
                  </a:cubicBezTo>
                  <a:cubicBezTo>
                    <a:pt x="2567492" y="996426"/>
                    <a:pt x="2576065" y="992616"/>
                    <a:pt x="2586542" y="987854"/>
                  </a:cubicBezTo>
                  <a:cubicBezTo>
                    <a:pt x="2596067" y="984044"/>
                    <a:pt x="2604640" y="977376"/>
                    <a:pt x="2612260" y="972614"/>
                  </a:cubicBezTo>
                  <a:cubicBezTo>
                    <a:pt x="2663695" y="939276"/>
                    <a:pt x="2736085" y="853551"/>
                    <a:pt x="2736085" y="769731"/>
                  </a:cubicBezTo>
                  <a:cubicBezTo>
                    <a:pt x="2692270" y="771636"/>
                    <a:pt x="2657980" y="791639"/>
                    <a:pt x="2624642" y="804974"/>
                  </a:cubicBezTo>
                  <a:cubicBezTo>
                    <a:pt x="2617022" y="805926"/>
                    <a:pt x="2609402" y="807831"/>
                    <a:pt x="2601782" y="809736"/>
                  </a:cubicBezTo>
                  <a:cubicBezTo>
                    <a:pt x="2584637" y="820214"/>
                    <a:pt x="2572255" y="839264"/>
                    <a:pt x="2556062" y="850694"/>
                  </a:cubicBezTo>
                  <a:cubicBezTo>
                    <a:pt x="2534155" y="865934"/>
                    <a:pt x="2513200" y="874506"/>
                    <a:pt x="2492245" y="888794"/>
                  </a:cubicBezTo>
                  <a:cubicBezTo>
                    <a:pt x="2444620" y="921179"/>
                    <a:pt x="2391280" y="957374"/>
                    <a:pt x="2316985" y="942134"/>
                  </a:cubicBezTo>
                  <a:cubicBezTo>
                    <a:pt x="2281742" y="887841"/>
                    <a:pt x="2287457" y="871649"/>
                    <a:pt x="2289362" y="792591"/>
                  </a:cubicBezTo>
                  <a:cubicBezTo>
                    <a:pt x="2290315" y="786876"/>
                    <a:pt x="2292220" y="784971"/>
                    <a:pt x="2294125" y="784971"/>
                  </a:cubicBezTo>
                  <a:cubicBezTo>
                    <a:pt x="2296982" y="783066"/>
                    <a:pt x="2300792" y="785924"/>
                    <a:pt x="2304602" y="790686"/>
                  </a:cubicBezTo>
                  <a:cubicBezTo>
                    <a:pt x="2311270" y="802116"/>
                    <a:pt x="2322700" y="815451"/>
                    <a:pt x="2332225" y="824024"/>
                  </a:cubicBezTo>
                  <a:cubicBezTo>
                    <a:pt x="2334130" y="824024"/>
                    <a:pt x="2344607" y="823071"/>
                    <a:pt x="2352227" y="821166"/>
                  </a:cubicBezTo>
                  <a:cubicBezTo>
                    <a:pt x="2365562" y="817356"/>
                    <a:pt x="2381755" y="809736"/>
                    <a:pt x="2395090" y="805926"/>
                  </a:cubicBezTo>
                  <a:cubicBezTo>
                    <a:pt x="2403662" y="804974"/>
                    <a:pt x="2413187" y="804021"/>
                    <a:pt x="2422712" y="803069"/>
                  </a:cubicBezTo>
                  <a:cubicBezTo>
                    <a:pt x="2453192" y="792591"/>
                    <a:pt x="2497960" y="762111"/>
                    <a:pt x="2526535" y="744966"/>
                  </a:cubicBezTo>
                  <a:cubicBezTo>
                    <a:pt x="2544632" y="734489"/>
                    <a:pt x="2565587" y="732584"/>
                    <a:pt x="2587495" y="724964"/>
                  </a:cubicBezTo>
                  <a:cubicBezTo>
                    <a:pt x="2606545" y="718296"/>
                    <a:pt x="2627500" y="706866"/>
                    <a:pt x="2645597" y="699246"/>
                  </a:cubicBezTo>
                  <a:cubicBezTo>
                    <a:pt x="2667505" y="689721"/>
                    <a:pt x="2750372" y="662099"/>
                    <a:pt x="2759897" y="648764"/>
                  </a:cubicBezTo>
                  <a:cubicBezTo>
                    <a:pt x="2776090" y="625904"/>
                    <a:pt x="2765612" y="578279"/>
                    <a:pt x="2772280" y="546846"/>
                  </a:cubicBezTo>
                  <a:cubicBezTo>
                    <a:pt x="2781805" y="504936"/>
                    <a:pt x="2780852" y="390636"/>
                    <a:pt x="2767517" y="354441"/>
                  </a:cubicBezTo>
                  <a:cubicBezTo>
                    <a:pt x="2751325" y="311579"/>
                    <a:pt x="2697032" y="229664"/>
                    <a:pt x="2718940" y="171561"/>
                  </a:cubicBezTo>
                  <a:cubicBezTo>
                    <a:pt x="2726560" y="166799"/>
                    <a:pt x="2730370" y="162989"/>
                    <a:pt x="2741800" y="161084"/>
                  </a:cubicBezTo>
                  <a:close/>
                  <a:moveTo>
                    <a:pt x="4109589" y="20114"/>
                  </a:moveTo>
                  <a:cubicBezTo>
                    <a:pt x="4122924" y="32496"/>
                    <a:pt x="4146737" y="47736"/>
                    <a:pt x="4147689" y="70596"/>
                  </a:cubicBezTo>
                  <a:cubicBezTo>
                    <a:pt x="4156262" y="84884"/>
                    <a:pt x="4141974" y="115364"/>
                    <a:pt x="4137212" y="126794"/>
                  </a:cubicBezTo>
                  <a:cubicBezTo>
                    <a:pt x="4121019" y="166799"/>
                    <a:pt x="4086729" y="195374"/>
                    <a:pt x="4083871" y="243951"/>
                  </a:cubicBezTo>
                  <a:cubicBezTo>
                    <a:pt x="4086729" y="244904"/>
                    <a:pt x="4088634" y="245856"/>
                    <a:pt x="4091492" y="246809"/>
                  </a:cubicBezTo>
                  <a:cubicBezTo>
                    <a:pt x="4106732" y="256334"/>
                    <a:pt x="4143879" y="234426"/>
                    <a:pt x="4157214" y="228711"/>
                  </a:cubicBezTo>
                  <a:cubicBezTo>
                    <a:pt x="4185789" y="216329"/>
                    <a:pt x="4213412" y="213471"/>
                    <a:pt x="4245796" y="202994"/>
                  </a:cubicBezTo>
                  <a:cubicBezTo>
                    <a:pt x="4252464" y="201089"/>
                    <a:pt x="4264846" y="191564"/>
                    <a:pt x="4276277" y="195374"/>
                  </a:cubicBezTo>
                  <a:cubicBezTo>
                    <a:pt x="4282944" y="197279"/>
                    <a:pt x="4288659" y="205851"/>
                    <a:pt x="4296279" y="207756"/>
                  </a:cubicBezTo>
                  <a:cubicBezTo>
                    <a:pt x="4313424" y="212519"/>
                    <a:pt x="4338189" y="204899"/>
                    <a:pt x="4346762" y="218234"/>
                  </a:cubicBezTo>
                  <a:cubicBezTo>
                    <a:pt x="4365812" y="243951"/>
                    <a:pt x="4335332" y="288719"/>
                    <a:pt x="4328664" y="306816"/>
                  </a:cubicBezTo>
                  <a:cubicBezTo>
                    <a:pt x="4303899" y="370634"/>
                    <a:pt x="4250559" y="417306"/>
                    <a:pt x="4211507" y="468741"/>
                  </a:cubicBezTo>
                  <a:cubicBezTo>
                    <a:pt x="4195314" y="489696"/>
                    <a:pt x="4166739" y="489696"/>
                    <a:pt x="4157214" y="521129"/>
                  </a:cubicBezTo>
                  <a:cubicBezTo>
                    <a:pt x="4175312" y="521129"/>
                    <a:pt x="4192457" y="521129"/>
                    <a:pt x="4210554" y="521129"/>
                  </a:cubicBezTo>
                  <a:cubicBezTo>
                    <a:pt x="4221032" y="528749"/>
                    <a:pt x="4239129" y="528749"/>
                    <a:pt x="4251512" y="533511"/>
                  </a:cubicBezTo>
                  <a:cubicBezTo>
                    <a:pt x="4261989" y="623999"/>
                    <a:pt x="4217221" y="652574"/>
                    <a:pt x="4167692" y="688769"/>
                  </a:cubicBezTo>
                  <a:cubicBezTo>
                    <a:pt x="4158167" y="696389"/>
                    <a:pt x="4151499" y="709724"/>
                    <a:pt x="4140069" y="716391"/>
                  </a:cubicBezTo>
                  <a:cubicBezTo>
                    <a:pt x="4121971" y="725916"/>
                    <a:pt x="4101969" y="727821"/>
                    <a:pt x="4083871" y="736394"/>
                  </a:cubicBezTo>
                  <a:cubicBezTo>
                    <a:pt x="4053392" y="749729"/>
                    <a:pt x="4029579" y="776399"/>
                    <a:pt x="3989574" y="779256"/>
                  </a:cubicBezTo>
                  <a:cubicBezTo>
                    <a:pt x="3987669" y="770684"/>
                    <a:pt x="3984812" y="757349"/>
                    <a:pt x="3986717" y="753539"/>
                  </a:cubicBezTo>
                  <a:cubicBezTo>
                    <a:pt x="4001957" y="733536"/>
                    <a:pt x="4024817" y="718296"/>
                    <a:pt x="4044819" y="703056"/>
                  </a:cubicBezTo>
                  <a:cubicBezTo>
                    <a:pt x="4052439" y="697341"/>
                    <a:pt x="4058154" y="684006"/>
                    <a:pt x="4064821" y="675434"/>
                  </a:cubicBezTo>
                  <a:cubicBezTo>
                    <a:pt x="4079109" y="663051"/>
                    <a:pt x="4092444" y="649716"/>
                    <a:pt x="4105779" y="637334"/>
                  </a:cubicBezTo>
                  <a:cubicBezTo>
                    <a:pt x="4108637" y="630666"/>
                    <a:pt x="4110542" y="623999"/>
                    <a:pt x="4113399" y="617331"/>
                  </a:cubicBezTo>
                  <a:cubicBezTo>
                    <a:pt x="4121019" y="605901"/>
                    <a:pt x="4131496" y="599234"/>
                    <a:pt x="4136259" y="583994"/>
                  </a:cubicBezTo>
                  <a:cubicBezTo>
                    <a:pt x="4132449" y="583994"/>
                    <a:pt x="4127687" y="583994"/>
                    <a:pt x="4123877" y="583994"/>
                  </a:cubicBezTo>
                  <a:cubicBezTo>
                    <a:pt x="4110542" y="595424"/>
                    <a:pt x="4096254" y="599234"/>
                    <a:pt x="4081014" y="609711"/>
                  </a:cubicBezTo>
                  <a:cubicBezTo>
                    <a:pt x="4061012" y="622094"/>
                    <a:pt x="4046724" y="645906"/>
                    <a:pt x="4027674" y="660194"/>
                  </a:cubicBezTo>
                  <a:cubicBezTo>
                    <a:pt x="3968619" y="704009"/>
                    <a:pt x="3900039" y="750681"/>
                    <a:pt x="3827649" y="779256"/>
                  </a:cubicBezTo>
                  <a:cubicBezTo>
                    <a:pt x="3774309" y="801164"/>
                    <a:pt x="3712396" y="836406"/>
                    <a:pt x="3635244" y="820214"/>
                  </a:cubicBezTo>
                  <a:cubicBezTo>
                    <a:pt x="3633339" y="815451"/>
                    <a:pt x="3632387" y="809736"/>
                    <a:pt x="3632387" y="802116"/>
                  </a:cubicBezTo>
                  <a:cubicBezTo>
                    <a:pt x="3634292" y="800211"/>
                    <a:pt x="3633339" y="802116"/>
                    <a:pt x="3635244" y="797354"/>
                  </a:cubicBezTo>
                  <a:cubicBezTo>
                    <a:pt x="3697157" y="763064"/>
                    <a:pt x="3755259" y="719249"/>
                    <a:pt x="3815267" y="683054"/>
                  </a:cubicBezTo>
                  <a:cubicBezTo>
                    <a:pt x="3826696" y="679244"/>
                    <a:pt x="3837174" y="676386"/>
                    <a:pt x="3848604" y="672576"/>
                  </a:cubicBezTo>
                  <a:cubicBezTo>
                    <a:pt x="3885752" y="648764"/>
                    <a:pt x="3930519" y="624951"/>
                    <a:pt x="3970524" y="603996"/>
                  </a:cubicBezTo>
                  <a:cubicBezTo>
                    <a:pt x="4000052" y="588756"/>
                    <a:pt x="4032437" y="578279"/>
                    <a:pt x="4059107" y="561134"/>
                  </a:cubicBezTo>
                  <a:cubicBezTo>
                    <a:pt x="4071489" y="552561"/>
                    <a:pt x="4090539" y="552561"/>
                    <a:pt x="4094349" y="535416"/>
                  </a:cubicBezTo>
                  <a:cubicBezTo>
                    <a:pt x="4093396" y="535416"/>
                    <a:pt x="4091492" y="535416"/>
                    <a:pt x="4089587" y="535416"/>
                  </a:cubicBezTo>
                  <a:cubicBezTo>
                    <a:pt x="4068632" y="522081"/>
                    <a:pt x="4023864" y="562086"/>
                    <a:pt x="3993384" y="563039"/>
                  </a:cubicBezTo>
                  <a:cubicBezTo>
                    <a:pt x="3990527" y="556371"/>
                    <a:pt x="3990527" y="546846"/>
                    <a:pt x="3990527" y="537321"/>
                  </a:cubicBezTo>
                  <a:cubicBezTo>
                    <a:pt x="3998146" y="527796"/>
                    <a:pt x="4004814" y="513509"/>
                    <a:pt x="4005767" y="499221"/>
                  </a:cubicBezTo>
                  <a:cubicBezTo>
                    <a:pt x="3981954" y="483981"/>
                    <a:pt x="3981954" y="474456"/>
                    <a:pt x="3941949" y="471599"/>
                  </a:cubicBezTo>
                  <a:cubicBezTo>
                    <a:pt x="3929567" y="508746"/>
                    <a:pt x="3886704" y="520176"/>
                    <a:pt x="3860987" y="544941"/>
                  </a:cubicBezTo>
                  <a:cubicBezTo>
                    <a:pt x="3853367" y="543989"/>
                    <a:pt x="3849557" y="543036"/>
                    <a:pt x="3845746" y="537321"/>
                  </a:cubicBezTo>
                  <a:cubicBezTo>
                    <a:pt x="3835269" y="521129"/>
                    <a:pt x="3852414" y="510651"/>
                    <a:pt x="3858129" y="502079"/>
                  </a:cubicBezTo>
                  <a:cubicBezTo>
                    <a:pt x="3872417" y="481124"/>
                    <a:pt x="3894324" y="463026"/>
                    <a:pt x="3900992" y="436356"/>
                  </a:cubicBezTo>
                  <a:cubicBezTo>
                    <a:pt x="3888609" y="428736"/>
                    <a:pt x="3880989" y="422069"/>
                    <a:pt x="3880989" y="403019"/>
                  </a:cubicBezTo>
                  <a:cubicBezTo>
                    <a:pt x="3880989" y="402066"/>
                    <a:pt x="3882894" y="400161"/>
                    <a:pt x="3883846" y="400161"/>
                  </a:cubicBezTo>
                  <a:cubicBezTo>
                    <a:pt x="3899087" y="398256"/>
                    <a:pt x="3924804" y="396351"/>
                    <a:pt x="3941949" y="392541"/>
                  </a:cubicBezTo>
                  <a:cubicBezTo>
                    <a:pt x="3955284" y="371586"/>
                    <a:pt x="3979096" y="357299"/>
                    <a:pt x="3982907" y="328724"/>
                  </a:cubicBezTo>
                  <a:cubicBezTo>
                    <a:pt x="3957189" y="329676"/>
                    <a:pt x="3952427" y="343964"/>
                    <a:pt x="3924804" y="339201"/>
                  </a:cubicBezTo>
                  <a:cubicBezTo>
                    <a:pt x="3922899" y="334439"/>
                    <a:pt x="3921946" y="327771"/>
                    <a:pt x="3921946" y="319199"/>
                  </a:cubicBezTo>
                  <a:cubicBezTo>
                    <a:pt x="3933377" y="310626"/>
                    <a:pt x="3949569" y="293481"/>
                    <a:pt x="3949569" y="273479"/>
                  </a:cubicBezTo>
                  <a:cubicBezTo>
                    <a:pt x="3938139" y="273479"/>
                    <a:pt x="3919089" y="276336"/>
                    <a:pt x="3914327" y="273479"/>
                  </a:cubicBezTo>
                  <a:cubicBezTo>
                    <a:pt x="3893371" y="266811"/>
                    <a:pt x="3879084" y="245856"/>
                    <a:pt x="3876227" y="220139"/>
                  </a:cubicBezTo>
                  <a:cubicBezTo>
                    <a:pt x="3884799" y="215376"/>
                    <a:pt x="3886704" y="212519"/>
                    <a:pt x="3901944" y="212519"/>
                  </a:cubicBezTo>
                  <a:cubicBezTo>
                    <a:pt x="3931471" y="234426"/>
                    <a:pt x="3958142" y="208709"/>
                    <a:pt x="3982907" y="200136"/>
                  </a:cubicBezTo>
                  <a:cubicBezTo>
                    <a:pt x="3999099" y="194421"/>
                    <a:pt x="4009577" y="197279"/>
                    <a:pt x="4021007" y="189659"/>
                  </a:cubicBezTo>
                  <a:cubicBezTo>
                    <a:pt x="4059107" y="164894"/>
                    <a:pt x="4085777" y="94409"/>
                    <a:pt x="4086729" y="30591"/>
                  </a:cubicBezTo>
                  <a:cubicBezTo>
                    <a:pt x="4086729" y="22971"/>
                    <a:pt x="4105779" y="16304"/>
                    <a:pt x="4109589" y="20114"/>
                  </a:cubicBezTo>
                  <a:close/>
                  <a:moveTo>
                    <a:pt x="1675952" y="111"/>
                  </a:moveTo>
                  <a:cubicBezTo>
                    <a:pt x="1735959" y="-1794"/>
                    <a:pt x="1764534" y="21066"/>
                    <a:pt x="1800729" y="42974"/>
                  </a:cubicBezTo>
                  <a:cubicBezTo>
                    <a:pt x="1811207" y="48689"/>
                    <a:pt x="1824542" y="48689"/>
                    <a:pt x="1834067" y="55356"/>
                  </a:cubicBezTo>
                  <a:cubicBezTo>
                    <a:pt x="1855022" y="69644"/>
                    <a:pt x="1878834" y="84884"/>
                    <a:pt x="1899789" y="101076"/>
                  </a:cubicBezTo>
                  <a:cubicBezTo>
                    <a:pt x="1908362" y="107744"/>
                    <a:pt x="1911219" y="119174"/>
                    <a:pt x="1917887" y="126794"/>
                  </a:cubicBezTo>
                  <a:cubicBezTo>
                    <a:pt x="1922649" y="197279"/>
                    <a:pt x="1884549" y="217281"/>
                    <a:pt x="1814064" y="215376"/>
                  </a:cubicBezTo>
                  <a:cubicBezTo>
                    <a:pt x="1798824" y="245856"/>
                    <a:pt x="1757867" y="274431"/>
                    <a:pt x="1717862" y="279194"/>
                  </a:cubicBezTo>
                  <a:cubicBezTo>
                    <a:pt x="1709289" y="279194"/>
                    <a:pt x="1706432" y="255381"/>
                    <a:pt x="1710242" y="253476"/>
                  </a:cubicBezTo>
                  <a:cubicBezTo>
                    <a:pt x="1734054" y="237284"/>
                    <a:pt x="1731197" y="183944"/>
                    <a:pt x="1720719" y="151559"/>
                  </a:cubicBezTo>
                  <a:cubicBezTo>
                    <a:pt x="1715004" y="136319"/>
                    <a:pt x="1704527" y="114411"/>
                    <a:pt x="1695002" y="101076"/>
                  </a:cubicBezTo>
                  <a:cubicBezTo>
                    <a:pt x="1691192" y="98219"/>
                    <a:pt x="1688334" y="96314"/>
                    <a:pt x="1684524" y="93456"/>
                  </a:cubicBezTo>
                  <a:cubicBezTo>
                    <a:pt x="1683572" y="82979"/>
                    <a:pt x="1681667" y="73454"/>
                    <a:pt x="1678809" y="63929"/>
                  </a:cubicBezTo>
                  <a:cubicBezTo>
                    <a:pt x="1664522" y="34401"/>
                    <a:pt x="1646424" y="34401"/>
                    <a:pt x="1675952" y="1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103" name="矩形 8">
            <a:extLst>
              <a:ext uri="{FF2B5EF4-FFF2-40B4-BE49-F238E27FC236}">
                <a16:creationId xmlns:a16="http://schemas.microsoft.com/office/drawing/2014/main" id="{E59CB644-E3A6-234B-BFAF-5F1037E1BDA9}"/>
              </a:ext>
            </a:extLst>
          </p:cNvPr>
          <p:cNvSpPr/>
          <p:nvPr/>
        </p:nvSpPr>
        <p:spPr>
          <a:xfrm>
            <a:off x="574698" y="244318"/>
            <a:ext cx="5485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rgbClr val="C00000"/>
                </a:solidFill>
                <a:latin typeface="微软雅黑" panose="020B0503020204020204" pitchFamily="34" charset="-122"/>
              </a:rPr>
              <a:t>1.1</a:t>
            </a:r>
            <a:endParaRPr lang="zh-CN" altLang="en-US" sz="2000" dirty="0">
              <a:solidFill>
                <a:srgbClr val="C00000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47BE5F14-E7D9-5748-B128-A8CADF3F1E1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5585"/>
          <a:stretch/>
        </p:blipFill>
        <p:spPr>
          <a:xfrm>
            <a:off x="9251354" y="209857"/>
            <a:ext cx="1440270" cy="461915"/>
          </a:xfrm>
          <a:prstGeom prst="rect">
            <a:avLst/>
          </a:prstGeom>
        </p:spPr>
      </p:pic>
      <p:grpSp>
        <p:nvGrpSpPr>
          <p:cNvPr id="106" name="组合 1">
            <a:extLst>
              <a:ext uri="{FF2B5EF4-FFF2-40B4-BE49-F238E27FC236}">
                <a16:creationId xmlns:a16="http://schemas.microsoft.com/office/drawing/2014/main" id="{62324AEC-40CD-FE4E-857D-FA9404022366}"/>
              </a:ext>
            </a:extLst>
          </p:cNvPr>
          <p:cNvGrpSpPr/>
          <p:nvPr/>
        </p:nvGrpSpPr>
        <p:grpSpPr>
          <a:xfrm>
            <a:off x="6123299" y="1407637"/>
            <a:ext cx="445160" cy="445159"/>
            <a:chOff x="6548503" y="1818520"/>
            <a:chExt cx="1002290" cy="1002288"/>
          </a:xfrm>
        </p:grpSpPr>
        <p:sp>
          <p:nvSpPr>
            <p:cNvPr id="107" name="Teardrop 4">
              <a:extLst>
                <a:ext uri="{FF2B5EF4-FFF2-40B4-BE49-F238E27FC236}">
                  <a16:creationId xmlns:a16="http://schemas.microsoft.com/office/drawing/2014/main" id="{296D0E5B-C371-CF4C-AAC8-E590B259AFB0}"/>
                </a:ext>
              </a:extLst>
            </p:cNvPr>
            <p:cNvSpPr/>
            <p:nvPr/>
          </p:nvSpPr>
          <p:spPr>
            <a:xfrm rot="2700000">
              <a:off x="6548504" y="1818519"/>
              <a:ext cx="1002288" cy="1002290"/>
            </a:xfrm>
            <a:prstGeom prst="teardrop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08" name="Rectangle 10">
              <a:extLst>
                <a:ext uri="{FF2B5EF4-FFF2-40B4-BE49-F238E27FC236}">
                  <a16:creationId xmlns:a16="http://schemas.microsoft.com/office/drawing/2014/main" id="{98BB7DF9-C332-8B43-BF8E-DB51BD392C63}"/>
                </a:ext>
              </a:extLst>
            </p:cNvPr>
            <p:cNvSpPr/>
            <p:nvPr/>
          </p:nvSpPr>
          <p:spPr>
            <a:xfrm>
              <a:off x="6553747" y="1890522"/>
              <a:ext cx="991818" cy="8315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01</a:t>
              </a:r>
            </a:p>
          </p:txBody>
        </p:sp>
      </p:grpSp>
      <p:grpSp>
        <p:nvGrpSpPr>
          <p:cNvPr id="109" name="组合 18">
            <a:extLst>
              <a:ext uri="{FF2B5EF4-FFF2-40B4-BE49-F238E27FC236}">
                <a16:creationId xmlns:a16="http://schemas.microsoft.com/office/drawing/2014/main" id="{478EE9C4-523F-954D-8766-AF4135416A7D}"/>
              </a:ext>
            </a:extLst>
          </p:cNvPr>
          <p:cNvGrpSpPr/>
          <p:nvPr/>
        </p:nvGrpSpPr>
        <p:grpSpPr>
          <a:xfrm>
            <a:off x="6123299" y="2128480"/>
            <a:ext cx="445160" cy="445159"/>
            <a:chOff x="6548503" y="1818520"/>
            <a:chExt cx="1002290" cy="100228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10" name="Teardrop 4">
              <a:extLst>
                <a:ext uri="{FF2B5EF4-FFF2-40B4-BE49-F238E27FC236}">
                  <a16:creationId xmlns:a16="http://schemas.microsoft.com/office/drawing/2014/main" id="{4C93AB8E-CEF2-7745-B804-BCA7FC7ADF5A}"/>
                </a:ext>
              </a:extLst>
            </p:cNvPr>
            <p:cNvSpPr/>
            <p:nvPr/>
          </p:nvSpPr>
          <p:spPr>
            <a:xfrm rot="2700000">
              <a:off x="6548504" y="1818519"/>
              <a:ext cx="1002288" cy="100229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11" name="Rectangle 10">
              <a:extLst>
                <a:ext uri="{FF2B5EF4-FFF2-40B4-BE49-F238E27FC236}">
                  <a16:creationId xmlns:a16="http://schemas.microsoft.com/office/drawing/2014/main" id="{6D627B0C-53FC-E640-A5BD-84C8C6258A86}"/>
                </a:ext>
              </a:extLst>
            </p:cNvPr>
            <p:cNvSpPr/>
            <p:nvPr/>
          </p:nvSpPr>
          <p:spPr>
            <a:xfrm>
              <a:off x="6553747" y="1890522"/>
              <a:ext cx="991818" cy="8315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02</a:t>
              </a:r>
            </a:p>
          </p:txBody>
        </p:sp>
      </p:grpSp>
      <p:grpSp>
        <p:nvGrpSpPr>
          <p:cNvPr id="112" name="组合 21">
            <a:extLst>
              <a:ext uri="{FF2B5EF4-FFF2-40B4-BE49-F238E27FC236}">
                <a16:creationId xmlns:a16="http://schemas.microsoft.com/office/drawing/2014/main" id="{56F522D8-121B-A546-8E9C-58F3886939CB}"/>
              </a:ext>
            </a:extLst>
          </p:cNvPr>
          <p:cNvGrpSpPr/>
          <p:nvPr/>
        </p:nvGrpSpPr>
        <p:grpSpPr>
          <a:xfrm>
            <a:off x="6123299" y="2849323"/>
            <a:ext cx="445160" cy="445159"/>
            <a:chOff x="6548503" y="1818520"/>
            <a:chExt cx="1002290" cy="1002288"/>
          </a:xfrm>
        </p:grpSpPr>
        <p:sp>
          <p:nvSpPr>
            <p:cNvPr id="113" name="Teardrop 4">
              <a:extLst>
                <a:ext uri="{FF2B5EF4-FFF2-40B4-BE49-F238E27FC236}">
                  <a16:creationId xmlns:a16="http://schemas.microsoft.com/office/drawing/2014/main" id="{6843557B-DDAC-4546-B4CC-724D936F40C9}"/>
                </a:ext>
              </a:extLst>
            </p:cNvPr>
            <p:cNvSpPr/>
            <p:nvPr/>
          </p:nvSpPr>
          <p:spPr>
            <a:xfrm rot="2700000">
              <a:off x="6548504" y="1818519"/>
              <a:ext cx="1002288" cy="1002290"/>
            </a:xfrm>
            <a:prstGeom prst="teardrop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14" name="Rectangle 10">
              <a:extLst>
                <a:ext uri="{FF2B5EF4-FFF2-40B4-BE49-F238E27FC236}">
                  <a16:creationId xmlns:a16="http://schemas.microsoft.com/office/drawing/2014/main" id="{80654767-06E9-044D-BD3F-BA199CA32025}"/>
                </a:ext>
              </a:extLst>
            </p:cNvPr>
            <p:cNvSpPr/>
            <p:nvPr/>
          </p:nvSpPr>
          <p:spPr>
            <a:xfrm>
              <a:off x="6553747" y="1890522"/>
              <a:ext cx="991818" cy="8315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03</a:t>
              </a:r>
            </a:p>
          </p:txBody>
        </p:sp>
      </p:grpSp>
      <p:grpSp>
        <p:nvGrpSpPr>
          <p:cNvPr id="115" name="组合 24">
            <a:extLst>
              <a:ext uri="{FF2B5EF4-FFF2-40B4-BE49-F238E27FC236}">
                <a16:creationId xmlns:a16="http://schemas.microsoft.com/office/drawing/2014/main" id="{FEDC6469-0E2A-CE4E-B46E-8B605B34FD65}"/>
              </a:ext>
            </a:extLst>
          </p:cNvPr>
          <p:cNvGrpSpPr/>
          <p:nvPr/>
        </p:nvGrpSpPr>
        <p:grpSpPr>
          <a:xfrm>
            <a:off x="6123299" y="3570167"/>
            <a:ext cx="445160" cy="445159"/>
            <a:chOff x="6548503" y="1818520"/>
            <a:chExt cx="1002290" cy="100228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16" name="Teardrop 4">
              <a:extLst>
                <a:ext uri="{FF2B5EF4-FFF2-40B4-BE49-F238E27FC236}">
                  <a16:creationId xmlns:a16="http://schemas.microsoft.com/office/drawing/2014/main" id="{779BA9F3-3307-DC44-B15D-1154FA1ED365}"/>
                </a:ext>
              </a:extLst>
            </p:cNvPr>
            <p:cNvSpPr/>
            <p:nvPr/>
          </p:nvSpPr>
          <p:spPr>
            <a:xfrm rot="2700000">
              <a:off x="6548504" y="1818519"/>
              <a:ext cx="1002288" cy="100229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17" name="Rectangle 10">
              <a:extLst>
                <a:ext uri="{FF2B5EF4-FFF2-40B4-BE49-F238E27FC236}">
                  <a16:creationId xmlns:a16="http://schemas.microsoft.com/office/drawing/2014/main" id="{149C27D1-E2BC-6E40-AAC5-E853FEC46F95}"/>
                </a:ext>
              </a:extLst>
            </p:cNvPr>
            <p:cNvSpPr/>
            <p:nvPr/>
          </p:nvSpPr>
          <p:spPr>
            <a:xfrm>
              <a:off x="6553747" y="1890522"/>
              <a:ext cx="991818" cy="8315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04</a:t>
              </a:r>
            </a:p>
          </p:txBody>
        </p:sp>
      </p:grpSp>
      <p:sp>
        <p:nvSpPr>
          <p:cNvPr id="118" name="矩形 28">
            <a:extLst>
              <a:ext uri="{FF2B5EF4-FFF2-40B4-BE49-F238E27FC236}">
                <a16:creationId xmlns:a16="http://schemas.microsoft.com/office/drawing/2014/main" id="{3D076606-068F-3B4D-BE70-308794F0A4D7}"/>
              </a:ext>
            </a:extLst>
          </p:cNvPr>
          <p:cNvSpPr/>
          <p:nvPr/>
        </p:nvSpPr>
        <p:spPr>
          <a:xfrm>
            <a:off x="6708355" y="1448242"/>
            <a:ext cx="3854442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1400" b="1" dirty="0"/>
              <a:t>Shared Environmental background</a:t>
            </a:r>
            <a:endParaRPr lang="en-US" sz="1400" dirty="0"/>
          </a:p>
        </p:txBody>
      </p:sp>
      <p:sp>
        <p:nvSpPr>
          <p:cNvPr id="119" name="矩形 30">
            <a:extLst>
              <a:ext uri="{FF2B5EF4-FFF2-40B4-BE49-F238E27FC236}">
                <a16:creationId xmlns:a16="http://schemas.microsoft.com/office/drawing/2014/main" id="{0B3EA564-EB05-944A-8D5A-160E9B7CBFBF}"/>
              </a:ext>
            </a:extLst>
          </p:cNvPr>
          <p:cNvSpPr/>
          <p:nvPr/>
        </p:nvSpPr>
        <p:spPr>
          <a:xfrm>
            <a:off x="6708354" y="2172482"/>
            <a:ext cx="4284531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1400" b="1" dirty="0"/>
              <a:t>Prehistoric stone tool</a:t>
            </a:r>
          </a:p>
        </p:txBody>
      </p:sp>
      <p:sp>
        <p:nvSpPr>
          <p:cNvPr id="120" name="矩形 32">
            <a:extLst>
              <a:ext uri="{FF2B5EF4-FFF2-40B4-BE49-F238E27FC236}">
                <a16:creationId xmlns:a16="http://schemas.microsoft.com/office/drawing/2014/main" id="{6A681BC4-67ED-F64B-8A04-69F647E08DAB}"/>
              </a:ext>
            </a:extLst>
          </p:cNvPr>
          <p:cNvSpPr/>
          <p:nvPr/>
        </p:nvSpPr>
        <p:spPr>
          <a:xfrm>
            <a:off x="6708355" y="2896722"/>
            <a:ext cx="4284530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1400" b="1" dirty="0"/>
              <a:t>Shared Hipparion fauna</a:t>
            </a:r>
            <a:endParaRPr lang="en-US" sz="1400" dirty="0"/>
          </a:p>
        </p:txBody>
      </p:sp>
      <p:sp>
        <p:nvSpPr>
          <p:cNvPr id="121" name="矩形 34">
            <a:extLst>
              <a:ext uri="{FF2B5EF4-FFF2-40B4-BE49-F238E27FC236}">
                <a16:creationId xmlns:a16="http://schemas.microsoft.com/office/drawing/2014/main" id="{42FFDF34-4619-7349-9D94-76319BB73DA5}"/>
              </a:ext>
            </a:extLst>
          </p:cNvPr>
          <p:cNvSpPr/>
          <p:nvPr/>
        </p:nvSpPr>
        <p:spPr>
          <a:xfrm>
            <a:off x="6708354" y="3620962"/>
            <a:ext cx="4762379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1400" b="1" dirty="0"/>
              <a:t>Primitive races of mankind</a:t>
            </a:r>
          </a:p>
          <a:p>
            <a:endParaRPr lang="en-US" sz="1400" dirty="0"/>
          </a:p>
        </p:txBody>
      </p:sp>
      <p:grpSp>
        <p:nvGrpSpPr>
          <p:cNvPr id="125" name="组合 18">
            <a:extLst>
              <a:ext uri="{FF2B5EF4-FFF2-40B4-BE49-F238E27FC236}">
                <a16:creationId xmlns:a16="http://schemas.microsoft.com/office/drawing/2014/main" id="{9B8F8EA9-0D36-754C-977C-17A16CDD2183}"/>
              </a:ext>
            </a:extLst>
          </p:cNvPr>
          <p:cNvGrpSpPr/>
          <p:nvPr/>
        </p:nvGrpSpPr>
        <p:grpSpPr>
          <a:xfrm>
            <a:off x="6118535" y="4295431"/>
            <a:ext cx="445160" cy="445159"/>
            <a:chOff x="6548503" y="1818520"/>
            <a:chExt cx="1002290" cy="100228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26" name="Teardrop 4">
              <a:extLst>
                <a:ext uri="{FF2B5EF4-FFF2-40B4-BE49-F238E27FC236}">
                  <a16:creationId xmlns:a16="http://schemas.microsoft.com/office/drawing/2014/main" id="{A62B73B5-4762-0D4B-A72F-9CD33DAA22A5}"/>
                </a:ext>
              </a:extLst>
            </p:cNvPr>
            <p:cNvSpPr/>
            <p:nvPr/>
          </p:nvSpPr>
          <p:spPr>
            <a:xfrm rot="2700000">
              <a:off x="6548504" y="1818519"/>
              <a:ext cx="1002288" cy="1002290"/>
            </a:xfrm>
            <a:prstGeom prst="teardrop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27" name="Rectangle 10">
              <a:extLst>
                <a:ext uri="{FF2B5EF4-FFF2-40B4-BE49-F238E27FC236}">
                  <a16:creationId xmlns:a16="http://schemas.microsoft.com/office/drawing/2014/main" id="{984D962E-C3D3-CC4C-BBDF-EF0DD0B84D59}"/>
                </a:ext>
              </a:extLst>
            </p:cNvPr>
            <p:cNvSpPr/>
            <p:nvPr/>
          </p:nvSpPr>
          <p:spPr>
            <a:xfrm>
              <a:off x="6553747" y="1890522"/>
              <a:ext cx="991818" cy="8315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</a:t>
              </a:r>
              <a:r>
                <a:rPr lang="en-US" altLang="zh-CN" dirty="0">
                  <a:solidFill>
                    <a:schemeClr val="bg1"/>
                  </a:solidFill>
                </a:rPr>
                <a:t>5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8" name="组合 21">
            <a:extLst>
              <a:ext uri="{FF2B5EF4-FFF2-40B4-BE49-F238E27FC236}">
                <a16:creationId xmlns:a16="http://schemas.microsoft.com/office/drawing/2014/main" id="{FF823E14-F112-BA4F-80D0-D25D1BA2880F}"/>
              </a:ext>
            </a:extLst>
          </p:cNvPr>
          <p:cNvGrpSpPr/>
          <p:nvPr/>
        </p:nvGrpSpPr>
        <p:grpSpPr>
          <a:xfrm>
            <a:off x="6118535" y="5016274"/>
            <a:ext cx="445160" cy="445159"/>
            <a:chOff x="6548503" y="1818520"/>
            <a:chExt cx="1002290" cy="1002288"/>
          </a:xfrm>
        </p:grpSpPr>
        <p:sp>
          <p:nvSpPr>
            <p:cNvPr id="129" name="Teardrop 4">
              <a:extLst>
                <a:ext uri="{FF2B5EF4-FFF2-40B4-BE49-F238E27FC236}">
                  <a16:creationId xmlns:a16="http://schemas.microsoft.com/office/drawing/2014/main" id="{F1F94708-2AF7-CA4A-8030-213E2D53EB25}"/>
                </a:ext>
              </a:extLst>
            </p:cNvPr>
            <p:cNvSpPr/>
            <p:nvPr/>
          </p:nvSpPr>
          <p:spPr>
            <a:xfrm rot="2700000">
              <a:off x="6548504" y="1818519"/>
              <a:ext cx="1002288" cy="1002290"/>
            </a:xfrm>
            <a:prstGeom prst="teardrop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30" name="Rectangle 10">
              <a:extLst>
                <a:ext uri="{FF2B5EF4-FFF2-40B4-BE49-F238E27FC236}">
                  <a16:creationId xmlns:a16="http://schemas.microsoft.com/office/drawing/2014/main" id="{9B1581F9-2BD2-D049-B500-EDB393955C2F}"/>
                </a:ext>
              </a:extLst>
            </p:cNvPr>
            <p:cNvSpPr/>
            <p:nvPr/>
          </p:nvSpPr>
          <p:spPr>
            <a:xfrm>
              <a:off x="6553747" y="1890522"/>
              <a:ext cx="991818" cy="8315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</a:t>
              </a:r>
              <a:r>
                <a:rPr lang="en-US" altLang="zh-CN" dirty="0">
                  <a:solidFill>
                    <a:schemeClr val="bg1"/>
                  </a:solidFill>
                </a:rPr>
                <a:t>6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1" name="组合 24">
            <a:extLst>
              <a:ext uri="{FF2B5EF4-FFF2-40B4-BE49-F238E27FC236}">
                <a16:creationId xmlns:a16="http://schemas.microsoft.com/office/drawing/2014/main" id="{8F9297FF-F2CE-034D-9715-61EFE67FA12E}"/>
              </a:ext>
            </a:extLst>
          </p:cNvPr>
          <p:cNvGrpSpPr/>
          <p:nvPr/>
        </p:nvGrpSpPr>
        <p:grpSpPr>
          <a:xfrm>
            <a:off x="6118535" y="5737118"/>
            <a:ext cx="445160" cy="445159"/>
            <a:chOff x="6548503" y="1818520"/>
            <a:chExt cx="1002290" cy="100228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32" name="Teardrop 4">
              <a:extLst>
                <a:ext uri="{FF2B5EF4-FFF2-40B4-BE49-F238E27FC236}">
                  <a16:creationId xmlns:a16="http://schemas.microsoft.com/office/drawing/2014/main" id="{71CE407B-31E6-1940-A6CF-CC0FB4C5F16A}"/>
                </a:ext>
              </a:extLst>
            </p:cNvPr>
            <p:cNvSpPr/>
            <p:nvPr/>
          </p:nvSpPr>
          <p:spPr>
            <a:xfrm rot="2700000">
              <a:off x="6548504" y="1818519"/>
              <a:ext cx="1002288" cy="1002290"/>
            </a:xfrm>
            <a:prstGeom prst="teardrop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33" name="Rectangle 10">
              <a:extLst>
                <a:ext uri="{FF2B5EF4-FFF2-40B4-BE49-F238E27FC236}">
                  <a16:creationId xmlns:a16="http://schemas.microsoft.com/office/drawing/2014/main" id="{7B08E9CF-D6CC-8D44-A9BA-12C6BAC18916}"/>
                </a:ext>
              </a:extLst>
            </p:cNvPr>
            <p:cNvSpPr/>
            <p:nvPr/>
          </p:nvSpPr>
          <p:spPr>
            <a:xfrm>
              <a:off x="6553747" y="1890522"/>
              <a:ext cx="991818" cy="8315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</a:t>
              </a:r>
              <a:r>
                <a:rPr lang="en-US" altLang="zh-CN" dirty="0">
                  <a:solidFill>
                    <a:schemeClr val="bg1"/>
                  </a:solidFill>
                </a:rPr>
                <a:t>7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35" name="矩形 30">
            <a:extLst>
              <a:ext uri="{FF2B5EF4-FFF2-40B4-BE49-F238E27FC236}">
                <a16:creationId xmlns:a16="http://schemas.microsoft.com/office/drawing/2014/main" id="{ECC00C58-0FD7-1247-9CF0-DE9E33C19047}"/>
              </a:ext>
            </a:extLst>
          </p:cNvPr>
          <p:cNvSpPr/>
          <p:nvPr/>
        </p:nvSpPr>
        <p:spPr>
          <a:xfrm>
            <a:off x="6703590" y="4339433"/>
            <a:ext cx="4284531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1400" b="1" dirty="0"/>
              <a:t>Neolithic wave from Europe</a:t>
            </a:r>
          </a:p>
        </p:txBody>
      </p:sp>
      <p:sp>
        <p:nvSpPr>
          <p:cNvPr id="136" name="矩形 32">
            <a:extLst>
              <a:ext uri="{FF2B5EF4-FFF2-40B4-BE49-F238E27FC236}">
                <a16:creationId xmlns:a16="http://schemas.microsoft.com/office/drawing/2014/main" id="{C5D7B16F-E538-CB46-90BA-0B86DBFB9E8F}"/>
              </a:ext>
            </a:extLst>
          </p:cNvPr>
          <p:cNvSpPr/>
          <p:nvPr/>
        </p:nvSpPr>
        <p:spPr>
          <a:xfrm>
            <a:off x="6703591" y="5063673"/>
            <a:ext cx="4284530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1400" b="1" dirty="0"/>
              <a:t>Western Origin of the legendary Yellow Emperor</a:t>
            </a:r>
            <a:endParaRPr lang="en-US" sz="1400" dirty="0"/>
          </a:p>
        </p:txBody>
      </p:sp>
      <p:sp>
        <p:nvSpPr>
          <p:cNvPr id="137" name="矩形 32">
            <a:extLst>
              <a:ext uri="{FF2B5EF4-FFF2-40B4-BE49-F238E27FC236}">
                <a16:creationId xmlns:a16="http://schemas.microsoft.com/office/drawing/2014/main" id="{B447991D-351C-C846-9FCD-6D163E2B7427}"/>
              </a:ext>
            </a:extLst>
          </p:cNvPr>
          <p:cNvSpPr/>
          <p:nvPr/>
        </p:nvSpPr>
        <p:spPr>
          <a:xfrm>
            <a:off x="6703590" y="5772368"/>
            <a:ext cx="4284530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1400" b="1" dirty="0"/>
              <a:t>Neolithic revolution of domestication</a:t>
            </a:r>
            <a:endParaRPr lang="en-US" sz="1400" dirty="0"/>
          </a:p>
        </p:txBody>
      </p:sp>
      <p:sp>
        <p:nvSpPr>
          <p:cNvPr id="138" name="矩形 30">
            <a:extLst>
              <a:ext uri="{FF2B5EF4-FFF2-40B4-BE49-F238E27FC236}">
                <a16:creationId xmlns:a16="http://schemas.microsoft.com/office/drawing/2014/main" id="{3DFC6211-BDC1-F440-B8D9-BBE5954CE44E}"/>
              </a:ext>
            </a:extLst>
          </p:cNvPr>
          <p:cNvSpPr/>
          <p:nvPr/>
        </p:nvSpPr>
        <p:spPr>
          <a:xfrm>
            <a:off x="1216727" y="4932351"/>
            <a:ext cx="4284531" cy="141577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b="1" dirty="0"/>
              <a:t>Two</a:t>
            </a:r>
            <a:r>
              <a:rPr lang="zh-CN" altLang="en-US" b="1" dirty="0"/>
              <a:t> </a:t>
            </a:r>
            <a:r>
              <a:rPr lang="en-US" altLang="zh-CN" b="1" dirty="0"/>
              <a:t>waves</a:t>
            </a:r>
          </a:p>
          <a:p>
            <a:pPr algn="ctr"/>
            <a:endParaRPr lang="en-US" b="1" dirty="0"/>
          </a:p>
          <a:p>
            <a:pPr marL="342900" indent="-342900" algn="ctr">
              <a:buAutoNum type="arabicPeriod"/>
            </a:pPr>
            <a:r>
              <a:rPr lang="en-US" altLang="zh-CN" b="1" dirty="0"/>
              <a:t>An art migration of design</a:t>
            </a:r>
          </a:p>
          <a:p>
            <a:pPr marL="342900" indent="-342900" algn="ctr">
              <a:buFontTx/>
              <a:buAutoNum type="arabicPeriod"/>
            </a:pPr>
            <a:r>
              <a:rPr lang="en-US" altLang="zh-CN" b="1" dirty="0"/>
              <a:t>Copper-bearing culture</a:t>
            </a:r>
            <a:r>
              <a:rPr lang="zh-CN" altLang="en-US" b="1" dirty="0"/>
              <a:t> </a:t>
            </a:r>
            <a:r>
              <a:rPr lang="en-US" altLang="zh-CN" b="1" dirty="0"/>
              <a:t>wave </a:t>
            </a:r>
          </a:p>
          <a:p>
            <a:pPr marL="342900" indent="-342900">
              <a:buAutoNum type="arabicPeriod"/>
            </a:pPr>
            <a:endParaRPr lang="en-US" sz="1400" b="1" dirty="0"/>
          </a:p>
        </p:txBody>
      </p:sp>
      <p:sp>
        <p:nvSpPr>
          <p:cNvPr id="140" name="Right Brace 139">
            <a:extLst>
              <a:ext uri="{FF2B5EF4-FFF2-40B4-BE49-F238E27FC236}">
                <a16:creationId xmlns:a16="http://schemas.microsoft.com/office/drawing/2014/main" id="{DDF3B115-5FAF-5D44-964B-B7D410094AC1}"/>
              </a:ext>
            </a:extLst>
          </p:cNvPr>
          <p:cNvSpPr/>
          <p:nvPr/>
        </p:nvSpPr>
        <p:spPr>
          <a:xfrm>
            <a:off x="9541678" y="1563079"/>
            <a:ext cx="457200" cy="149573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ight Brace 140">
            <a:extLst>
              <a:ext uri="{FF2B5EF4-FFF2-40B4-BE49-F238E27FC236}">
                <a16:creationId xmlns:a16="http://schemas.microsoft.com/office/drawing/2014/main" id="{4A024B66-45A2-8147-B121-1C263DD70E8B}"/>
              </a:ext>
            </a:extLst>
          </p:cNvPr>
          <p:cNvSpPr/>
          <p:nvPr/>
        </p:nvSpPr>
        <p:spPr>
          <a:xfrm>
            <a:off x="10615459" y="3843337"/>
            <a:ext cx="457200" cy="210026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矩形 34">
            <a:extLst>
              <a:ext uri="{FF2B5EF4-FFF2-40B4-BE49-F238E27FC236}">
                <a16:creationId xmlns:a16="http://schemas.microsoft.com/office/drawing/2014/main" id="{9842353E-830D-074B-8703-141E9967A03A}"/>
              </a:ext>
            </a:extLst>
          </p:cNvPr>
          <p:cNvSpPr/>
          <p:nvPr/>
        </p:nvSpPr>
        <p:spPr>
          <a:xfrm>
            <a:off x="9998878" y="2029258"/>
            <a:ext cx="4762379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1400" b="1" dirty="0"/>
              <a:t>Andersson</a:t>
            </a:r>
          </a:p>
          <a:p>
            <a:r>
              <a:rPr lang="en-US" sz="1400" b="1" dirty="0"/>
              <a:t>Fieldworks</a:t>
            </a:r>
            <a:endParaRPr lang="en-US" sz="1400" dirty="0"/>
          </a:p>
        </p:txBody>
      </p:sp>
      <p:sp>
        <p:nvSpPr>
          <p:cNvPr id="143" name="矩形 34">
            <a:extLst>
              <a:ext uri="{FF2B5EF4-FFF2-40B4-BE49-F238E27FC236}">
                <a16:creationId xmlns:a16="http://schemas.microsoft.com/office/drawing/2014/main" id="{0A45CD28-3416-FB4C-A758-87E62B7ADAA2}"/>
              </a:ext>
            </a:extLst>
          </p:cNvPr>
          <p:cNvSpPr/>
          <p:nvPr/>
        </p:nvSpPr>
        <p:spPr>
          <a:xfrm>
            <a:off x="11086003" y="4689446"/>
            <a:ext cx="4762379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1400" b="1" dirty="0"/>
              <a:t>Culture</a:t>
            </a:r>
          </a:p>
          <a:p>
            <a:r>
              <a:rPr lang="en-US" sz="1400" b="1" dirty="0"/>
              <a:t>Viewpoints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57581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ounded Rectangle 122">
            <a:extLst>
              <a:ext uri="{FF2B5EF4-FFF2-40B4-BE49-F238E27FC236}">
                <a16:creationId xmlns:a16="http://schemas.microsoft.com/office/drawing/2014/main" id="{55D2584E-845D-2A4F-83DE-320B99E572B8}"/>
              </a:ext>
            </a:extLst>
          </p:cNvPr>
          <p:cNvSpPr/>
          <p:nvPr/>
        </p:nvSpPr>
        <p:spPr>
          <a:xfrm>
            <a:off x="7090594" y="916231"/>
            <a:ext cx="4045516" cy="510356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E230056B-4CFD-8D4C-9E54-150F05FCD235}"/>
              </a:ext>
            </a:extLst>
          </p:cNvPr>
          <p:cNvSpPr/>
          <p:nvPr/>
        </p:nvSpPr>
        <p:spPr>
          <a:xfrm>
            <a:off x="822762" y="916231"/>
            <a:ext cx="4045516" cy="510356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矩形: 圆角 2">
            <a:extLst>
              <a:ext uri="{FF2B5EF4-FFF2-40B4-BE49-F238E27FC236}">
                <a16:creationId xmlns:a16="http://schemas.microsoft.com/office/drawing/2014/main" id="{3F2533F1-1383-B146-B073-E2BFF93A4CA6}"/>
              </a:ext>
            </a:extLst>
          </p:cNvPr>
          <p:cNvSpPr/>
          <p:nvPr/>
        </p:nvSpPr>
        <p:spPr>
          <a:xfrm>
            <a:off x="1123246" y="216577"/>
            <a:ext cx="11185060" cy="445159"/>
          </a:xfrm>
          <a:prstGeom prst="roundRect">
            <a:avLst/>
          </a:prstGeom>
          <a:gradFill flip="none" rotWithShape="1">
            <a:gsLst>
              <a:gs pos="0">
                <a:srgbClr val="C00000"/>
              </a:gs>
              <a:gs pos="78000">
                <a:srgbClr val="C00000"/>
              </a:gs>
              <a:gs pos="100000">
                <a:srgbClr val="C00000">
                  <a:alpha val="52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圆角 1">
            <a:extLst>
              <a:ext uri="{FF2B5EF4-FFF2-40B4-BE49-F238E27FC236}">
                <a16:creationId xmlns:a16="http://schemas.microsoft.com/office/drawing/2014/main" id="{CBBDA819-FE10-064E-A222-9828DD9748F1}"/>
              </a:ext>
            </a:extLst>
          </p:cNvPr>
          <p:cNvSpPr/>
          <p:nvPr/>
        </p:nvSpPr>
        <p:spPr>
          <a:xfrm>
            <a:off x="-340400" y="216577"/>
            <a:ext cx="917916" cy="445159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675965cf-ac6f-497e-b57c-73e50b9e96a7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1112BF60-C40D-9144-80A2-D02804DE5570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0904621" y="279881"/>
            <a:ext cx="1132714" cy="318550"/>
            <a:chOff x="2805112" y="2505075"/>
            <a:chExt cx="6580821" cy="1850707"/>
          </a:xfrm>
          <a:solidFill>
            <a:schemeClr val="bg1"/>
          </a:solidFill>
        </p:grpSpPr>
        <p:sp>
          <p:nvSpPr>
            <p:cNvPr id="10" name="išļîde">
              <a:extLst>
                <a:ext uri="{FF2B5EF4-FFF2-40B4-BE49-F238E27FC236}">
                  <a16:creationId xmlns:a16="http://schemas.microsoft.com/office/drawing/2014/main" id="{C7FB69C0-D2A4-0240-A11D-C0F45C1E9BED}"/>
                </a:ext>
              </a:extLst>
            </p:cNvPr>
            <p:cNvSpPr/>
            <p:nvPr/>
          </p:nvSpPr>
          <p:spPr>
            <a:xfrm>
              <a:off x="2805112" y="2505075"/>
              <a:ext cx="1849755" cy="1850707"/>
            </a:xfrm>
            <a:custGeom>
              <a:avLst/>
              <a:gdLst>
                <a:gd name="connsiteX0" fmla="*/ 807720 w 1849755"/>
                <a:gd name="connsiteY0" fmla="*/ 1710690 h 1850707"/>
                <a:gd name="connsiteX1" fmla="*/ 789622 w 1849755"/>
                <a:gd name="connsiteY1" fmla="*/ 1733550 h 1850707"/>
                <a:gd name="connsiteX2" fmla="*/ 791527 w 1849755"/>
                <a:gd name="connsiteY2" fmla="*/ 1747837 h 1850707"/>
                <a:gd name="connsiteX3" fmla="*/ 812482 w 1849755"/>
                <a:gd name="connsiteY3" fmla="*/ 1763077 h 1850707"/>
                <a:gd name="connsiteX4" fmla="*/ 829627 w 1849755"/>
                <a:gd name="connsiteY4" fmla="*/ 1759267 h 1850707"/>
                <a:gd name="connsiteX5" fmla="*/ 838200 w 1849755"/>
                <a:gd name="connsiteY5" fmla="*/ 1744027 h 1850707"/>
                <a:gd name="connsiteX6" fmla="*/ 827722 w 1849755"/>
                <a:gd name="connsiteY6" fmla="*/ 1722120 h 1850707"/>
                <a:gd name="connsiteX7" fmla="*/ 810577 w 1849755"/>
                <a:gd name="connsiteY7" fmla="*/ 1711642 h 1850707"/>
                <a:gd name="connsiteX8" fmla="*/ 1232535 w 1849755"/>
                <a:gd name="connsiteY8" fmla="*/ 1657350 h 1850707"/>
                <a:gd name="connsiteX9" fmla="*/ 1229678 w 1849755"/>
                <a:gd name="connsiteY9" fmla="*/ 1685925 h 1850707"/>
                <a:gd name="connsiteX10" fmla="*/ 1238250 w 1849755"/>
                <a:gd name="connsiteY10" fmla="*/ 1697355 h 1850707"/>
                <a:gd name="connsiteX11" fmla="*/ 1263968 w 1849755"/>
                <a:gd name="connsiteY11" fmla="*/ 1699260 h 1850707"/>
                <a:gd name="connsiteX12" fmla="*/ 1276350 w 1849755"/>
                <a:gd name="connsiteY12" fmla="*/ 1686878 h 1850707"/>
                <a:gd name="connsiteX13" fmla="*/ 1275397 w 1849755"/>
                <a:gd name="connsiteY13" fmla="*/ 1670685 h 1850707"/>
                <a:gd name="connsiteX14" fmla="*/ 1255395 w 1849755"/>
                <a:gd name="connsiteY14" fmla="*/ 1657350 h 1850707"/>
                <a:gd name="connsiteX15" fmla="*/ 1235393 w 1849755"/>
                <a:gd name="connsiteY15" fmla="*/ 1657350 h 1850707"/>
                <a:gd name="connsiteX16" fmla="*/ 1024890 w 1849755"/>
                <a:gd name="connsiteY16" fmla="*/ 1654493 h 1850707"/>
                <a:gd name="connsiteX17" fmla="*/ 1010602 w 1849755"/>
                <a:gd name="connsiteY17" fmla="*/ 1667828 h 1850707"/>
                <a:gd name="connsiteX18" fmla="*/ 1010602 w 1849755"/>
                <a:gd name="connsiteY18" fmla="*/ 1683068 h 1850707"/>
                <a:gd name="connsiteX19" fmla="*/ 1019175 w 1849755"/>
                <a:gd name="connsiteY19" fmla="*/ 1704023 h 1850707"/>
                <a:gd name="connsiteX20" fmla="*/ 1035367 w 1849755"/>
                <a:gd name="connsiteY20" fmla="*/ 1708785 h 1850707"/>
                <a:gd name="connsiteX21" fmla="*/ 1049655 w 1849755"/>
                <a:gd name="connsiteY21" fmla="*/ 1697355 h 1850707"/>
                <a:gd name="connsiteX22" fmla="*/ 1049655 w 1849755"/>
                <a:gd name="connsiteY22" fmla="*/ 1684020 h 1850707"/>
                <a:gd name="connsiteX23" fmla="*/ 1041082 w 1849755"/>
                <a:gd name="connsiteY23" fmla="*/ 1660208 h 1850707"/>
                <a:gd name="connsiteX24" fmla="*/ 1024890 w 1849755"/>
                <a:gd name="connsiteY24" fmla="*/ 1654493 h 1850707"/>
                <a:gd name="connsiteX25" fmla="*/ 827722 w 1849755"/>
                <a:gd name="connsiteY25" fmla="*/ 1653540 h 1850707"/>
                <a:gd name="connsiteX26" fmla="*/ 812482 w 1849755"/>
                <a:gd name="connsiteY26" fmla="*/ 1656397 h 1850707"/>
                <a:gd name="connsiteX27" fmla="*/ 805815 w 1849755"/>
                <a:gd name="connsiteY27" fmla="*/ 1667827 h 1850707"/>
                <a:gd name="connsiteX28" fmla="*/ 810577 w 1849755"/>
                <a:gd name="connsiteY28" fmla="*/ 1681162 h 1850707"/>
                <a:gd name="connsiteX29" fmla="*/ 820102 w 1849755"/>
                <a:gd name="connsiteY29" fmla="*/ 1688782 h 1850707"/>
                <a:gd name="connsiteX30" fmla="*/ 826770 w 1849755"/>
                <a:gd name="connsiteY30" fmla="*/ 1692592 h 1850707"/>
                <a:gd name="connsiteX31" fmla="*/ 831532 w 1849755"/>
                <a:gd name="connsiteY31" fmla="*/ 1695450 h 1850707"/>
                <a:gd name="connsiteX32" fmla="*/ 846772 w 1849755"/>
                <a:gd name="connsiteY32" fmla="*/ 1676400 h 1850707"/>
                <a:gd name="connsiteX33" fmla="*/ 842962 w 1849755"/>
                <a:gd name="connsiteY33" fmla="*/ 1661160 h 1850707"/>
                <a:gd name="connsiteX34" fmla="*/ 827722 w 1849755"/>
                <a:gd name="connsiteY34" fmla="*/ 1653540 h 1850707"/>
                <a:gd name="connsiteX35" fmla="*/ 831532 w 1849755"/>
                <a:gd name="connsiteY35" fmla="*/ 1644967 h 1850707"/>
                <a:gd name="connsiteX36" fmla="*/ 858202 w 1849755"/>
                <a:gd name="connsiteY36" fmla="*/ 1656397 h 1850707"/>
                <a:gd name="connsiteX37" fmla="*/ 864870 w 1849755"/>
                <a:gd name="connsiteY37" fmla="*/ 1677352 h 1850707"/>
                <a:gd name="connsiteX38" fmla="*/ 842010 w 1849755"/>
                <a:gd name="connsiteY38" fmla="*/ 1701165 h 1850707"/>
                <a:gd name="connsiteX39" fmla="*/ 860107 w 1849755"/>
                <a:gd name="connsiteY39" fmla="*/ 1717357 h 1850707"/>
                <a:gd name="connsiteX40" fmla="*/ 862012 w 1849755"/>
                <a:gd name="connsiteY40" fmla="*/ 1736407 h 1850707"/>
                <a:gd name="connsiteX41" fmla="*/ 855345 w 1849755"/>
                <a:gd name="connsiteY41" fmla="*/ 1754505 h 1850707"/>
                <a:gd name="connsiteX42" fmla="*/ 825817 w 1849755"/>
                <a:gd name="connsiteY42" fmla="*/ 1772602 h 1850707"/>
                <a:gd name="connsiteX43" fmla="*/ 807720 w 1849755"/>
                <a:gd name="connsiteY43" fmla="*/ 1772602 h 1850707"/>
                <a:gd name="connsiteX44" fmla="*/ 774382 w 1849755"/>
                <a:gd name="connsiteY44" fmla="*/ 1752600 h 1850707"/>
                <a:gd name="connsiteX45" fmla="*/ 771525 w 1849755"/>
                <a:gd name="connsiteY45" fmla="*/ 1733550 h 1850707"/>
                <a:gd name="connsiteX46" fmla="*/ 784860 w 1849755"/>
                <a:gd name="connsiteY46" fmla="*/ 1712595 h 1850707"/>
                <a:gd name="connsiteX47" fmla="*/ 800100 w 1849755"/>
                <a:gd name="connsiteY47" fmla="*/ 1705927 h 1850707"/>
                <a:gd name="connsiteX48" fmla="*/ 783907 w 1849755"/>
                <a:gd name="connsiteY48" fmla="*/ 1674495 h 1850707"/>
                <a:gd name="connsiteX49" fmla="*/ 809625 w 1849755"/>
                <a:gd name="connsiteY49" fmla="*/ 1645920 h 1850707"/>
                <a:gd name="connsiteX50" fmla="*/ 831532 w 1849755"/>
                <a:gd name="connsiteY50" fmla="*/ 1644967 h 1850707"/>
                <a:gd name="connsiteX51" fmla="*/ 1028700 w 1849755"/>
                <a:gd name="connsiteY51" fmla="*/ 1644015 h 1850707"/>
                <a:gd name="connsiteX52" fmla="*/ 1070610 w 1849755"/>
                <a:gd name="connsiteY52" fmla="*/ 1661160 h 1850707"/>
                <a:gd name="connsiteX53" fmla="*/ 1077277 w 1849755"/>
                <a:gd name="connsiteY53" fmla="*/ 1689735 h 1850707"/>
                <a:gd name="connsiteX54" fmla="*/ 1073467 w 1849755"/>
                <a:gd name="connsiteY54" fmla="*/ 1730693 h 1850707"/>
                <a:gd name="connsiteX55" fmla="*/ 1050607 w 1849755"/>
                <a:gd name="connsiteY55" fmla="*/ 1761173 h 1850707"/>
                <a:gd name="connsiteX56" fmla="*/ 1014412 w 1849755"/>
                <a:gd name="connsiteY56" fmla="*/ 1776413 h 1850707"/>
                <a:gd name="connsiteX57" fmla="*/ 1005840 w 1849755"/>
                <a:gd name="connsiteY57" fmla="*/ 1771650 h 1850707"/>
                <a:gd name="connsiteX58" fmla="*/ 1007745 w 1849755"/>
                <a:gd name="connsiteY58" fmla="*/ 1767840 h 1850707"/>
                <a:gd name="connsiteX59" fmla="*/ 1015365 w 1849755"/>
                <a:gd name="connsiteY59" fmla="*/ 1767840 h 1850707"/>
                <a:gd name="connsiteX60" fmla="*/ 1042035 w 1849755"/>
                <a:gd name="connsiteY60" fmla="*/ 1753553 h 1850707"/>
                <a:gd name="connsiteX61" fmla="*/ 1049655 w 1849755"/>
                <a:gd name="connsiteY61" fmla="*/ 1741170 h 1850707"/>
                <a:gd name="connsiteX62" fmla="*/ 1054417 w 1849755"/>
                <a:gd name="connsiteY62" fmla="*/ 1706880 h 1850707"/>
                <a:gd name="connsiteX63" fmla="*/ 1039177 w 1849755"/>
                <a:gd name="connsiteY63" fmla="*/ 1722120 h 1850707"/>
                <a:gd name="connsiteX64" fmla="*/ 1024890 w 1849755"/>
                <a:gd name="connsiteY64" fmla="*/ 1725930 h 1850707"/>
                <a:gd name="connsiteX65" fmla="*/ 1002030 w 1849755"/>
                <a:gd name="connsiteY65" fmla="*/ 1720215 h 1850707"/>
                <a:gd name="connsiteX66" fmla="*/ 989647 w 1849755"/>
                <a:gd name="connsiteY66" fmla="*/ 1695450 h 1850707"/>
                <a:gd name="connsiteX67" fmla="*/ 1004887 w 1849755"/>
                <a:gd name="connsiteY67" fmla="*/ 1653540 h 1850707"/>
                <a:gd name="connsiteX68" fmla="*/ 1028700 w 1849755"/>
                <a:gd name="connsiteY68" fmla="*/ 1644015 h 1850707"/>
                <a:gd name="connsiteX69" fmla="*/ 1236345 w 1849755"/>
                <a:gd name="connsiteY69" fmla="*/ 1598295 h 1850707"/>
                <a:gd name="connsiteX70" fmla="*/ 1219200 w 1849755"/>
                <a:gd name="connsiteY70" fmla="*/ 1600200 h 1850707"/>
                <a:gd name="connsiteX71" fmla="*/ 1207770 w 1849755"/>
                <a:gd name="connsiteY71" fmla="*/ 1610678 h 1850707"/>
                <a:gd name="connsiteX72" fmla="*/ 1207770 w 1849755"/>
                <a:gd name="connsiteY72" fmla="*/ 1624013 h 1850707"/>
                <a:gd name="connsiteX73" fmla="*/ 1219200 w 1849755"/>
                <a:gd name="connsiteY73" fmla="*/ 1633538 h 1850707"/>
                <a:gd name="connsiteX74" fmla="*/ 1230630 w 1849755"/>
                <a:gd name="connsiteY74" fmla="*/ 1634490 h 1850707"/>
                <a:gd name="connsiteX75" fmla="*/ 1238250 w 1849755"/>
                <a:gd name="connsiteY75" fmla="*/ 1634490 h 1850707"/>
                <a:gd name="connsiteX76" fmla="*/ 1243965 w 1849755"/>
                <a:gd name="connsiteY76" fmla="*/ 1634490 h 1850707"/>
                <a:gd name="connsiteX77" fmla="*/ 1247775 w 1849755"/>
                <a:gd name="connsiteY77" fmla="*/ 1608773 h 1850707"/>
                <a:gd name="connsiteX78" fmla="*/ 1236345 w 1849755"/>
                <a:gd name="connsiteY78" fmla="*/ 1598295 h 1850707"/>
                <a:gd name="connsiteX79" fmla="*/ 580073 w 1849755"/>
                <a:gd name="connsiteY79" fmla="*/ 1586865 h 1850707"/>
                <a:gd name="connsiteX80" fmla="*/ 639128 w 1849755"/>
                <a:gd name="connsiteY80" fmla="*/ 1592580 h 1850707"/>
                <a:gd name="connsiteX81" fmla="*/ 640080 w 1849755"/>
                <a:gd name="connsiteY81" fmla="*/ 1594485 h 1850707"/>
                <a:gd name="connsiteX82" fmla="*/ 632460 w 1849755"/>
                <a:gd name="connsiteY82" fmla="*/ 1608772 h 1850707"/>
                <a:gd name="connsiteX83" fmla="*/ 622935 w 1849755"/>
                <a:gd name="connsiteY83" fmla="*/ 1627822 h 1850707"/>
                <a:gd name="connsiteX84" fmla="*/ 607695 w 1849755"/>
                <a:gd name="connsiteY84" fmla="*/ 1660207 h 1850707"/>
                <a:gd name="connsiteX85" fmla="*/ 591503 w 1849755"/>
                <a:gd name="connsiteY85" fmla="*/ 1698307 h 1850707"/>
                <a:gd name="connsiteX86" fmla="*/ 593408 w 1849755"/>
                <a:gd name="connsiteY86" fmla="*/ 1702117 h 1850707"/>
                <a:gd name="connsiteX87" fmla="*/ 608648 w 1849755"/>
                <a:gd name="connsiteY87" fmla="*/ 1710690 h 1850707"/>
                <a:gd name="connsiteX88" fmla="*/ 609600 w 1849755"/>
                <a:gd name="connsiteY88" fmla="*/ 1711642 h 1850707"/>
                <a:gd name="connsiteX89" fmla="*/ 609600 w 1849755"/>
                <a:gd name="connsiteY89" fmla="*/ 1717357 h 1850707"/>
                <a:gd name="connsiteX90" fmla="*/ 608648 w 1849755"/>
                <a:gd name="connsiteY90" fmla="*/ 1718310 h 1850707"/>
                <a:gd name="connsiteX91" fmla="*/ 580073 w 1849755"/>
                <a:gd name="connsiteY91" fmla="*/ 1704975 h 1850707"/>
                <a:gd name="connsiteX92" fmla="*/ 544830 w 1849755"/>
                <a:gd name="connsiteY92" fmla="*/ 1689735 h 1850707"/>
                <a:gd name="connsiteX93" fmla="*/ 543878 w 1849755"/>
                <a:gd name="connsiteY93" fmla="*/ 1688782 h 1850707"/>
                <a:gd name="connsiteX94" fmla="*/ 545783 w 1849755"/>
                <a:gd name="connsiteY94" fmla="*/ 1684020 h 1850707"/>
                <a:gd name="connsiteX95" fmla="*/ 546735 w 1849755"/>
                <a:gd name="connsiteY95" fmla="*/ 1684020 h 1850707"/>
                <a:gd name="connsiteX96" fmla="*/ 555308 w 1849755"/>
                <a:gd name="connsiteY96" fmla="*/ 1686877 h 1850707"/>
                <a:gd name="connsiteX97" fmla="*/ 564833 w 1849755"/>
                <a:gd name="connsiteY97" fmla="*/ 1689735 h 1850707"/>
                <a:gd name="connsiteX98" fmla="*/ 568643 w 1849755"/>
                <a:gd name="connsiteY98" fmla="*/ 1687830 h 1850707"/>
                <a:gd name="connsiteX99" fmla="*/ 584835 w 1849755"/>
                <a:gd name="connsiteY99" fmla="*/ 1656397 h 1850707"/>
                <a:gd name="connsiteX100" fmla="*/ 594360 w 1849755"/>
                <a:gd name="connsiteY100" fmla="*/ 1635442 h 1850707"/>
                <a:gd name="connsiteX101" fmla="*/ 604838 w 1849755"/>
                <a:gd name="connsiteY101" fmla="*/ 1611630 h 1850707"/>
                <a:gd name="connsiteX102" fmla="*/ 607695 w 1849755"/>
                <a:gd name="connsiteY102" fmla="*/ 1604962 h 1850707"/>
                <a:gd name="connsiteX103" fmla="*/ 607695 w 1849755"/>
                <a:gd name="connsiteY103" fmla="*/ 1600200 h 1850707"/>
                <a:gd name="connsiteX104" fmla="*/ 601980 w 1849755"/>
                <a:gd name="connsiteY104" fmla="*/ 1600200 h 1850707"/>
                <a:gd name="connsiteX105" fmla="*/ 578168 w 1849755"/>
                <a:gd name="connsiteY105" fmla="*/ 1600200 h 1850707"/>
                <a:gd name="connsiteX106" fmla="*/ 577215 w 1849755"/>
                <a:gd name="connsiteY106" fmla="*/ 1599247 h 1850707"/>
                <a:gd name="connsiteX107" fmla="*/ 580073 w 1849755"/>
                <a:gd name="connsiteY107" fmla="*/ 1587817 h 1850707"/>
                <a:gd name="connsiteX108" fmla="*/ 1245870 w 1849755"/>
                <a:gd name="connsiteY108" fmla="*/ 1585913 h 1850707"/>
                <a:gd name="connsiteX109" fmla="*/ 1263015 w 1849755"/>
                <a:gd name="connsiteY109" fmla="*/ 1600200 h 1850707"/>
                <a:gd name="connsiteX110" fmla="*/ 1256347 w 1849755"/>
                <a:gd name="connsiteY110" fmla="*/ 1632585 h 1850707"/>
                <a:gd name="connsiteX111" fmla="*/ 1280160 w 1849755"/>
                <a:gd name="connsiteY111" fmla="*/ 1636395 h 1850707"/>
                <a:gd name="connsiteX112" fmla="*/ 1292543 w 1849755"/>
                <a:gd name="connsiteY112" fmla="*/ 1651635 h 1850707"/>
                <a:gd name="connsiteX113" fmla="*/ 1296353 w 1849755"/>
                <a:gd name="connsiteY113" fmla="*/ 1670685 h 1850707"/>
                <a:gd name="connsiteX114" fmla="*/ 1280160 w 1849755"/>
                <a:gd name="connsiteY114" fmla="*/ 1701165 h 1850707"/>
                <a:gd name="connsiteX115" fmla="*/ 1263968 w 1849755"/>
                <a:gd name="connsiteY115" fmla="*/ 1710690 h 1850707"/>
                <a:gd name="connsiteX116" fmla="*/ 1224915 w 1849755"/>
                <a:gd name="connsiteY116" fmla="*/ 1710690 h 1850707"/>
                <a:gd name="connsiteX117" fmla="*/ 1212533 w 1849755"/>
                <a:gd name="connsiteY117" fmla="*/ 1696403 h 1850707"/>
                <a:gd name="connsiteX118" fmla="*/ 1212533 w 1849755"/>
                <a:gd name="connsiteY118" fmla="*/ 1671638 h 1850707"/>
                <a:gd name="connsiteX119" fmla="*/ 1222058 w 1849755"/>
                <a:gd name="connsiteY119" fmla="*/ 1658303 h 1850707"/>
                <a:gd name="connsiteX120" fmla="*/ 1191578 w 1849755"/>
                <a:gd name="connsiteY120" fmla="*/ 1639253 h 1850707"/>
                <a:gd name="connsiteX121" fmla="*/ 1199198 w 1849755"/>
                <a:gd name="connsiteY121" fmla="*/ 1602105 h 1850707"/>
                <a:gd name="connsiteX122" fmla="*/ 1217295 w 1849755"/>
                <a:gd name="connsiteY122" fmla="*/ 1589723 h 1850707"/>
                <a:gd name="connsiteX123" fmla="*/ 1245870 w 1849755"/>
                <a:gd name="connsiteY123" fmla="*/ 1585913 h 1850707"/>
                <a:gd name="connsiteX124" fmla="*/ 156210 w 1849755"/>
                <a:gd name="connsiteY124" fmla="*/ 1192530 h 1850707"/>
                <a:gd name="connsiteX125" fmla="*/ 139065 w 1849755"/>
                <a:gd name="connsiteY125" fmla="*/ 1204912 h 1850707"/>
                <a:gd name="connsiteX126" fmla="*/ 140018 w 1849755"/>
                <a:gd name="connsiteY126" fmla="*/ 1225867 h 1850707"/>
                <a:gd name="connsiteX127" fmla="*/ 142875 w 1849755"/>
                <a:gd name="connsiteY127" fmla="*/ 1232535 h 1850707"/>
                <a:gd name="connsiteX128" fmla="*/ 193358 w 1849755"/>
                <a:gd name="connsiteY128" fmla="*/ 1213485 h 1850707"/>
                <a:gd name="connsiteX129" fmla="*/ 192405 w 1849755"/>
                <a:gd name="connsiteY129" fmla="*/ 1209675 h 1850707"/>
                <a:gd name="connsiteX130" fmla="*/ 179070 w 1849755"/>
                <a:gd name="connsiteY130" fmla="*/ 1192530 h 1850707"/>
                <a:gd name="connsiteX131" fmla="*/ 156210 w 1849755"/>
                <a:gd name="connsiteY131" fmla="*/ 1192530 h 1850707"/>
                <a:gd name="connsiteX132" fmla="*/ 159068 w 1849755"/>
                <a:gd name="connsiteY132" fmla="*/ 1161097 h 1850707"/>
                <a:gd name="connsiteX133" fmla="*/ 174308 w 1849755"/>
                <a:gd name="connsiteY133" fmla="*/ 1167765 h 1850707"/>
                <a:gd name="connsiteX134" fmla="*/ 186690 w 1849755"/>
                <a:gd name="connsiteY134" fmla="*/ 1182052 h 1850707"/>
                <a:gd name="connsiteX135" fmla="*/ 196215 w 1849755"/>
                <a:gd name="connsiteY135" fmla="*/ 1202055 h 1850707"/>
                <a:gd name="connsiteX136" fmla="*/ 200025 w 1849755"/>
                <a:gd name="connsiteY136" fmla="*/ 1211580 h 1850707"/>
                <a:gd name="connsiteX137" fmla="*/ 232410 w 1849755"/>
                <a:gd name="connsiteY137" fmla="*/ 1199197 h 1850707"/>
                <a:gd name="connsiteX138" fmla="*/ 237173 w 1849755"/>
                <a:gd name="connsiteY138" fmla="*/ 1196340 h 1850707"/>
                <a:gd name="connsiteX139" fmla="*/ 239078 w 1849755"/>
                <a:gd name="connsiteY139" fmla="*/ 1190625 h 1850707"/>
                <a:gd name="connsiteX140" fmla="*/ 238125 w 1849755"/>
                <a:gd name="connsiteY140" fmla="*/ 1184910 h 1850707"/>
                <a:gd name="connsiteX141" fmla="*/ 237173 w 1849755"/>
                <a:gd name="connsiteY141" fmla="*/ 1178242 h 1850707"/>
                <a:gd name="connsiteX142" fmla="*/ 243840 w 1849755"/>
                <a:gd name="connsiteY142" fmla="*/ 1175385 h 1850707"/>
                <a:gd name="connsiteX143" fmla="*/ 267653 w 1849755"/>
                <a:gd name="connsiteY143" fmla="*/ 1237297 h 1850707"/>
                <a:gd name="connsiteX144" fmla="*/ 260985 w 1849755"/>
                <a:gd name="connsiteY144" fmla="*/ 1239202 h 1850707"/>
                <a:gd name="connsiteX145" fmla="*/ 258128 w 1849755"/>
                <a:gd name="connsiteY145" fmla="*/ 1233487 h 1850707"/>
                <a:gd name="connsiteX146" fmla="*/ 255270 w 1849755"/>
                <a:gd name="connsiteY146" fmla="*/ 1228725 h 1850707"/>
                <a:gd name="connsiteX147" fmla="*/ 250508 w 1849755"/>
                <a:gd name="connsiteY147" fmla="*/ 1225867 h 1850707"/>
                <a:gd name="connsiteX148" fmla="*/ 244793 w 1849755"/>
                <a:gd name="connsiteY148" fmla="*/ 1226820 h 1850707"/>
                <a:gd name="connsiteX149" fmla="*/ 164783 w 1849755"/>
                <a:gd name="connsiteY149" fmla="*/ 1257300 h 1850707"/>
                <a:gd name="connsiteX150" fmla="*/ 160020 w 1849755"/>
                <a:gd name="connsiteY150" fmla="*/ 1260157 h 1850707"/>
                <a:gd name="connsiteX151" fmla="*/ 158115 w 1849755"/>
                <a:gd name="connsiteY151" fmla="*/ 1265872 h 1850707"/>
                <a:gd name="connsiteX152" fmla="*/ 159068 w 1849755"/>
                <a:gd name="connsiteY152" fmla="*/ 1272540 h 1850707"/>
                <a:gd name="connsiteX153" fmla="*/ 160020 w 1849755"/>
                <a:gd name="connsiteY153" fmla="*/ 1278255 h 1850707"/>
                <a:gd name="connsiteX154" fmla="*/ 153353 w 1849755"/>
                <a:gd name="connsiteY154" fmla="*/ 1281112 h 1850707"/>
                <a:gd name="connsiteX155" fmla="*/ 129540 w 1849755"/>
                <a:gd name="connsiteY155" fmla="*/ 1218247 h 1850707"/>
                <a:gd name="connsiteX156" fmla="*/ 123825 w 1849755"/>
                <a:gd name="connsiteY156" fmla="*/ 1183005 h 1850707"/>
                <a:gd name="connsiteX157" fmla="*/ 140970 w 1849755"/>
                <a:gd name="connsiteY157" fmla="*/ 1163002 h 1850707"/>
                <a:gd name="connsiteX158" fmla="*/ 159068 w 1849755"/>
                <a:gd name="connsiteY158" fmla="*/ 1161097 h 1850707"/>
                <a:gd name="connsiteX159" fmla="*/ 1615440 w 1849755"/>
                <a:gd name="connsiteY159" fmla="*/ 1152525 h 1850707"/>
                <a:gd name="connsiteX160" fmla="*/ 1622107 w 1849755"/>
                <a:gd name="connsiteY160" fmla="*/ 1154430 h 1850707"/>
                <a:gd name="connsiteX161" fmla="*/ 1620202 w 1849755"/>
                <a:gd name="connsiteY161" fmla="*/ 1161097 h 1850707"/>
                <a:gd name="connsiteX162" fmla="*/ 1619250 w 1849755"/>
                <a:gd name="connsiteY162" fmla="*/ 1167765 h 1850707"/>
                <a:gd name="connsiteX163" fmla="*/ 1621155 w 1849755"/>
                <a:gd name="connsiteY163" fmla="*/ 1173480 h 1850707"/>
                <a:gd name="connsiteX164" fmla="*/ 1625917 w 1849755"/>
                <a:gd name="connsiteY164" fmla="*/ 1176337 h 1850707"/>
                <a:gd name="connsiteX165" fmla="*/ 1645920 w 1849755"/>
                <a:gd name="connsiteY165" fmla="*/ 1183957 h 1850707"/>
                <a:gd name="connsiteX166" fmla="*/ 1650682 w 1849755"/>
                <a:gd name="connsiteY166" fmla="*/ 1185862 h 1850707"/>
                <a:gd name="connsiteX167" fmla="*/ 1654492 w 1849755"/>
                <a:gd name="connsiteY167" fmla="*/ 1186815 h 1850707"/>
                <a:gd name="connsiteX168" fmla="*/ 1659255 w 1849755"/>
                <a:gd name="connsiteY168" fmla="*/ 1186815 h 1850707"/>
                <a:gd name="connsiteX169" fmla="*/ 1666875 w 1849755"/>
                <a:gd name="connsiteY169" fmla="*/ 1185862 h 1850707"/>
                <a:gd name="connsiteX170" fmla="*/ 1691640 w 1849755"/>
                <a:gd name="connsiteY170" fmla="*/ 1182052 h 1850707"/>
                <a:gd name="connsiteX171" fmla="*/ 1714500 w 1849755"/>
                <a:gd name="connsiteY171" fmla="*/ 1178242 h 1850707"/>
                <a:gd name="connsiteX172" fmla="*/ 1724025 w 1849755"/>
                <a:gd name="connsiteY172" fmla="*/ 1175385 h 1850707"/>
                <a:gd name="connsiteX173" fmla="*/ 1730692 w 1849755"/>
                <a:gd name="connsiteY173" fmla="*/ 1171575 h 1850707"/>
                <a:gd name="connsiteX174" fmla="*/ 1734502 w 1849755"/>
                <a:gd name="connsiteY174" fmla="*/ 1166812 h 1850707"/>
                <a:gd name="connsiteX175" fmla="*/ 1737360 w 1849755"/>
                <a:gd name="connsiteY175" fmla="*/ 1162050 h 1850707"/>
                <a:gd name="connsiteX176" fmla="*/ 1744027 w 1849755"/>
                <a:gd name="connsiteY176" fmla="*/ 1164907 h 1850707"/>
                <a:gd name="connsiteX177" fmla="*/ 1719262 w 1849755"/>
                <a:gd name="connsiteY177" fmla="*/ 1229677 h 1850707"/>
                <a:gd name="connsiteX178" fmla="*/ 1712595 w 1849755"/>
                <a:gd name="connsiteY178" fmla="*/ 1226820 h 1850707"/>
                <a:gd name="connsiteX179" fmla="*/ 1716405 w 1849755"/>
                <a:gd name="connsiteY179" fmla="*/ 1214437 h 1850707"/>
                <a:gd name="connsiteX180" fmla="*/ 1714500 w 1849755"/>
                <a:gd name="connsiteY180" fmla="*/ 1210627 h 1850707"/>
                <a:gd name="connsiteX181" fmla="*/ 1710690 w 1849755"/>
                <a:gd name="connsiteY181" fmla="*/ 1210627 h 1850707"/>
                <a:gd name="connsiteX182" fmla="*/ 1701165 w 1849755"/>
                <a:gd name="connsiteY182" fmla="*/ 1211580 h 1850707"/>
                <a:gd name="connsiteX183" fmla="*/ 1684020 w 1849755"/>
                <a:gd name="connsiteY183" fmla="*/ 1214437 h 1850707"/>
                <a:gd name="connsiteX184" fmla="*/ 1657350 w 1849755"/>
                <a:gd name="connsiteY184" fmla="*/ 1219200 h 1850707"/>
                <a:gd name="connsiteX185" fmla="*/ 1683067 w 1849755"/>
                <a:gd name="connsiteY185" fmla="*/ 1253490 h 1850707"/>
                <a:gd name="connsiteX186" fmla="*/ 1692592 w 1849755"/>
                <a:gd name="connsiteY186" fmla="*/ 1263967 h 1850707"/>
                <a:gd name="connsiteX187" fmla="*/ 1698307 w 1849755"/>
                <a:gd name="connsiteY187" fmla="*/ 1262062 h 1850707"/>
                <a:gd name="connsiteX188" fmla="*/ 1704022 w 1849755"/>
                <a:gd name="connsiteY188" fmla="*/ 1251585 h 1850707"/>
                <a:gd name="connsiteX189" fmla="*/ 1710690 w 1849755"/>
                <a:gd name="connsiteY189" fmla="*/ 1253490 h 1850707"/>
                <a:gd name="connsiteX190" fmla="*/ 1694497 w 1849755"/>
                <a:gd name="connsiteY190" fmla="*/ 1295400 h 1850707"/>
                <a:gd name="connsiteX191" fmla="*/ 1686877 w 1849755"/>
                <a:gd name="connsiteY191" fmla="*/ 1292542 h 1850707"/>
                <a:gd name="connsiteX192" fmla="*/ 1687830 w 1849755"/>
                <a:gd name="connsiteY192" fmla="*/ 1286827 h 1850707"/>
                <a:gd name="connsiteX193" fmla="*/ 1687830 w 1849755"/>
                <a:gd name="connsiteY193" fmla="*/ 1281112 h 1850707"/>
                <a:gd name="connsiteX194" fmla="*/ 1684972 w 1849755"/>
                <a:gd name="connsiteY194" fmla="*/ 1273492 h 1850707"/>
                <a:gd name="connsiteX195" fmla="*/ 1680210 w 1849755"/>
                <a:gd name="connsiteY195" fmla="*/ 1265872 h 1850707"/>
                <a:gd name="connsiteX196" fmla="*/ 1667827 w 1849755"/>
                <a:gd name="connsiteY196" fmla="*/ 1248727 h 1850707"/>
                <a:gd name="connsiteX197" fmla="*/ 1652587 w 1849755"/>
                <a:gd name="connsiteY197" fmla="*/ 1228725 h 1850707"/>
                <a:gd name="connsiteX198" fmla="*/ 1644015 w 1849755"/>
                <a:gd name="connsiteY198" fmla="*/ 1219200 h 1850707"/>
                <a:gd name="connsiteX199" fmla="*/ 1631632 w 1849755"/>
                <a:gd name="connsiteY199" fmla="*/ 1213485 h 1850707"/>
                <a:gd name="connsiteX200" fmla="*/ 1615440 w 1849755"/>
                <a:gd name="connsiteY200" fmla="*/ 1206817 h 1850707"/>
                <a:gd name="connsiteX201" fmla="*/ 1609725 w 1849755"/>
                <a:gd name="connsiteY201" fmla="*/ 1205865 h 1850707"/>
                <a:gd name="connsiteX202" fmla="*/ 1604962 w 1849755"/>
                <a:gd name="connsiteY202" fmla="*/ 1208722 h 1850707"/>
                <a:gd name="connsiteX203" fmla="*/ 1601152 w 1849755"/>
                <a:gd name="connsiteY203" fmla="*/ 1213485 h 1850707"/>
                <a:gd name="connsiteX204" fmla="*/ 1597342 w 1849755"/>
                <a:gd name="connsiteY204" fmla="*/ 1219200 h 1850707"/>
                <a:gd name="connsiteX205" fmla="*/ 1590675 w 1849755"/>
                <a:gd name="connsiteY205" fmla="*/ 1216342 h 1850707"/>
                <a:gd name="connsiteX206" fmla="*/ 1739265 w 1849755"/>
                <a:gd name="connsiteY206" fmla="*/ 964883 h 1850707"/>
                <a:gd name="connsiteX207" fmla="*/ 1773555 w 1849755"/>
                <a:gd name="connsiteY207" fmla="*/ 968693 h 1850707"/>
                <a:gd name="connsiteX208" fmla="*/ 1759267 w 1849755"/>
                <a:gd name="connsiteY208" fmla="*/ 1085850 h 1850707"/>
                <a:gd name="connsiteX209" fmla="*/ 1726882 w 1849755"/>
                <a:gd name="connsiteY209" fmla="*/ 1081088 h 1850707"/>
                <a:gd name="connsiteX210" fmla="*/ 1727835 w 1849755"/>
                <a:gd name="connsiteY210" fmla="*/ 1074420 h 1850707"/>
                <a:gd name="connsiteX211" fmla="*/ 1744980 w 1849755"/>
                <a:gd name="connsiteY211" fmla="*/ 1067753 h 1850707"/>
                <a:gd name="connsiteX212" fmla="*/ 1755457 w 1849755"/>
                <a:gd name="connsiteY212" fmla="*/ 1058228 h 1850707"/>
                <a:gd name="connsiteX213" fmla="*/ 1756410 w 1849755"/>
                <a:gd name="connsiteY213" fmla="*/ 1051560 h 1850707"/>
                <a:gd name="connsiteX214" fmla="*/ 1757362 w 1849755"/>
                <a:gd name="connsiteY214" fmla="*/ 1044893 h 1850707"/>
                <a:gd name="connsiteX215" fmla="*/ 1757362 w 1849755"/>
                <a:gd name="connsiteY215" fmla="*/ 1041083 h 1850707"/>
                <a:gd name="connsiteX216" fmla="*/ 1662112 w 1849755"/>
                <a:gd name="connsiteY216" fmla="*/ 1029653 h 1850707"/>
                <a:gd name="connsiteX217" fmla="*/ 1656397 w 1849755"/>
                <a:gd name="connsiteY217" fmla="*/ 1030605 h 1850707"/>
                <a:gd name="connsiteX218" fmla="*/ 1652587 w 1849755"/>
                <a:gd name="connsiteY218" fmla="*/ 1034415 h 1850707"/>
                <a:gd name="connsiteX219" fmla="*/ 1650682 w 1849755"/>
                <a:gd name="connsiteY219" fmla="*/ 1040130 h 1850707"/>
                <a:gd name="connsiteX220" fmla="*/ 1648777 w 1849755"/>
                <a:gd name="connsiteY220" fmla="*/ 1046798 h 1850707"/>
                <a:gd name="connsiteX221" fmla="*/ 1642110 w 1849755"/>
                <a:gd name="connsiteY221" fmla="*/ 1045845 h 1850707"/>
                <a:gd name="connsiteX222" fmla="*/ 1649730 w 1849755"/>
                <a:gd name="connsiteY222" fmla="*/ 978218 h 1850707"/>
                <a:gd name="connsiteX223" fmla="*/ 1656397 w 1849755"/>
                <a:gd name="connsiteY223" fmla="*/ 979170 h 1850707"/>
                <a:gd name="connsiteX224" fmla="*/ 1656397 w 1849755"/>
                <a:gd name="connsiteY224" fmla="*/ 985838 h 1850707"/>
                <a:gd name="connsiteX225" fmla="*/ 1656397 w 1849755"/>
                <a:gd name="connsiteY225" fmla="*/ 992505 h 1850707"/>
                <a:gd name="connsiteX226" fmla="*/ 1659255 w 1849755"/>
                <a:gd name="connsiteY226" fmla="*/ 997268 h 1850707"/>
                <a:gd name="connsiteX227" fmla="*/ 1664970 w 1849755"/>
                <a:gd name="connsiteY227" fmla="*/ 999173 h 1850707"/>
                <a:gd name="connsiteX228" fmla="*/ 1761172 w 1849755"/>
                <a:gd name="connsiteY228" fmla="*/ 1010603 h 1850707"/>
                <a:gd name="connsiteX229" fmla="*/ 1761172 w 1849755"/>
                <a:gd name="connsiteY229" fmla="*/ 1006793 h 1850707"/>
                <a:gd name="connsiteX230" fmla="*/ 1762125 w 1849755"/>
                <a:gd name="connsiteY230" fmla="*/ 1000125 h 1850707"/>
                <a:gd name="connsiteX231" fmla="*/ 1762125 w 1849755"/>
                <a:gd name="connsiteY231" fmla="*/ 993458 h 1850707"/>
                <a:gd name="connsiteX232" fmla="*/ 1753552 w 1849755"/>
                <a:gd name="connsiteY232" fmla="*/ 982028 h 1850707"/>
                <a:gd name="connsiteX233" fmla="*/ 1738312 w 1849755"/>
                <a:gd name="connsiteY233" fmla="*/ 971550 h 1850707"/>
                <a:gd name="connsiteX234" fmla="*/ 199073 w 1849755"/>
                <a:gd name="connsiteY234" fmla="*/ 952500 h 1850707"/>
                <a:gd name="connsiteX235" fmla="*/ 212408 w 1849755"/>
                <a:gd name="connsiteY235" fmla="*/ 1065847 h 1850707"/>
                <a:gd name="connsiteX236" fmla="*/ 205740 w 1849755"/>
                <a:gd name="connsiteY236" fmla="*/ 1066800 h 1850707"/>
                <a:gd name="connsiteX237" fmla="*/ 203835 w 1849755"/>
                <a:gd name="connsiteY237" fmla="*/ 1060132 h 1850707"/>
                <a:gd name="connsiteX238" fmla="*/ 201930 w 1849755"/>
                <a:gd name="connsiteY238" fmla="*/ 1054417 h 1850707"/>
                <a:gd name="connsiteX239" fmla="*/ 198120 w 1849755"/>
                <a:gd name="connsiteY239" fmla="*/ 1050607 h 1850707"/>
                <a:gd name="connsiteX240" fmla="*/ 192405 w 1849755"/>
                <a:gd name="connsiteY240" fmla="*/ 1050607 h 1850707"/>
                <a:gd name="connsiteX241" fmla="*/ 106680 w 1849755"/>
                <a:gd name="connsiteY241" fmla="*/ 1060132 h 1850707"/>
                <a:gd name="connsiteX242" fmla="*/ 101918 w 1849755"/>
                <a:gd name="connsiteY242" fmla="*/ 1062037 h 1850707"/>
                <a:gd name="connsiteX243" fmla="*/ 99060 w 1849755"/>
                <a:gd name="connsiteY243" fmla="*/ 1066800 h 1850707"/>
                <a:gd name="connsiteX244" fmla="*/ 98108 w 1849755"/>
                <a:gd name="connsiteY244" fmla="*/ 1073467 h 1850707"/>
                <a:gd name="connsiteX245" fmla="*/ 98108 w 1849755"/>
                <a:gd name="connsiteY245" fmla="*/ 1080135 h 1850707"/>
                <a:gd name="connsiteX246" fmla="*/ 91440 w 1849755"/>
                <a:gd name="connsiteY246" fmla="*/ 1081087 h 1850707"/>
                <a:gd name="connsiteX247" fmla="*/ 79058 w 1849755"/>
                <a:gd name="connsiteY247" fmla="*/ 973455 h 1850707"/>
                <a:gd name="connsiteX248" fmla="*/ 108585 w 1849755"/>
                <a:gd name="connsiteY248" fmla="*/ 971550 h 1850707"/>
                <a:gd name="connsiteX249" fmla="*/ 109538 w 1849755"/>
                <a:gd name="connsiteY249" fmla="*/ 978217 h 1850707"/>
                <a:gd name="connsiteX250" fmla="*/ 96203 w 1849755"/>
                <a:gd name="connsiteY250" fmla="*/ 988695 h 1850707"/>
                <a:gd name="connsiteX251" fmla="*/ 89535 w 1849755"/>
                <a:gd name="connsiteY251" fmla="*/ 1002030 h 1850707"/>
                <a:gd name="connsiteX252" fmla="*/ 89535 w 1849755"/>
                <a:gd name="connsiteY252" fmla="*/ 1008697 h 1850707"/>
                <a:gd name="connsiteX253" fmla="*/ 90488 w 1849755"/>
                <a:gd name="connsiteY253" fmla="*/ 1016317 h 1850707"/>
                <a:gd name="connsiteX254" fmla="*/ 92393 w 1849755"/>
                <a:gd name="connsiteY254" fmla="*/ 1033462 h 1850707"/>
                <a:gd name="connsiteX255" fmla="*/ 139065 w 1849755"/>
                <a:gd name="connsiteY255" fmla="*/ 1027747 h 1850707"/>
                <a:gd name="connsiteX256" fmla="*/ 137160 w 1849755"/>
                <a:gd name="connsiteY256" fmla="*/ 1015365 h 1850707"/>
                <a:gd name="connsiteX257" fmla="*/ 135255 w 1849755"/>
                <a:gd name="connsiteY257" fmla="*/ 1006792 h 1850707"/>
                <a:gd name="connsiteX258" fmla="*/ 130493 w 1849755"/>
                <a:gd name="connsiteY258" fmla="*/ 1000125 h 1850707"/>
                <a:gd name="connsiteX259" fmla="*/ 122873 w 1849755"/>
                <a:gd name="connsiteY259" fmla="*/ 997267 h 1850707"/>
                <a:gd name="connsiteX260" fmla="*/ 114300 w 1849755"/>
                <a:gd name="connsiteY260" fmla="*/ 995362 h 1850707"/>
                <a:gd name="connsiteX261" fmla="*/ 113348 w 1849755"/>
                <a:gd name="connsiteY261" fmla="*/ 988695 h 1850707"/>
                <a:gd name="connsiteX262" fmla="*/ 163830 w 1849755"/>
                <a:gd name="connsiteY262" fmla="*/ 982980 h 1850707"/>
                <a:gd name="connsiteX263" fmla="*/ 164783 w 1849755"/>
                <a:gd name="connsiteY263" fmla="*/ 989647 h 1850707"/>
                <a:gd name="connsiteX264" fmla="*/ 156210 w 1849755"/>
                <a:gd name="connsiteY264" fmla="*/ 993457 h 1850707"/>
                <a:gd name="connsiteX265" fmla="*/ 149543 w 1849755"/>
                <a:gd name="connsiteY265" fmla="*/ 998220 h 1850707"/>
                <a:gd name="connsiteX266" fmla="*/ 145733 w 1849755"/>
                <a:gd name="connsiteY266" fmla="*/ 1004887 h 1850707"/>
                <a:gd name="connsiteX267" fmla="*/ 145733 w 1849755"/>
                <a:gd name="connsiteY267" fmla="*/ 1013460 h 1850707"/>
                <a:gd name="connsiteX268" fmla="*/ 146685 w 1849755"/>
                <a:gd name="connsiteY268" fmla="*/ 1025842 h 1850707"/>
                <a:gd name="connsiteX269" fmla="*/ 181928 w 1849755"/>
                <a:gd name="connsiteY269" fmla="*/ 1022032 h 1850707"/>
                <a:gd name="connsiteX270" fmla="*/ 190500 w 1849755"/>
                <a:gd name="connsiteY270" fmla="*/ 1020127 h 1850707"/>
                <a:gd name="connsiteX271" fmla="*/ 195263 w 1849755"/>
                <a:gd name="connsiteY271" fmla="*/ 1016317 h 1850707"/>
                <a:gd name="connsiteX272" fmla="*/ 196215 w 1849755"/>
                <a:gd name="connsiteY272" fmla="*/ 1010602 h 1850707"/>
                <a:gd name="connsiteX273" fmla="*/ 195263 w 1849755"/>
                <a:gd name="connsiteY273" fmla="*/ 1000125 h 1850707"/>
                <a:gd name="connsiteX274" fmla="*/ 194310 w 1849755"/>
                <a:gd name="connsiteY274" fmla="*/ 992505 h 1850707"/>
                <a:gd name="connsiteX275" fmla="*/ 193358 w 1849755"/>
                <a:gd name="connsiteY275" fmla="*/ 984885 h 1850707"/>
                <a:gd name="connsiteX276" fmla="*/ 191453 w 1849755"/>
                <a:gd name="connsiteY276" fmla="*/ 978217 h 1850707"/>
                <a:gd name="connsiteX277" fmla="*/ 188595 w 1849755"/>
                <a:gd name="connsiteY277" fmla="*/ 973455 h 1850707"/>
                <a:gd name="connsiteX278" fmla="*/ 175260 w 1849755"/>
                <a:gd name="connsiteY278" fmla="*/ 965835 h 1850707"/>
                <a:gd name="connsiteX279" fmla="*/ 161925 w 1849755"/>
                <a:gd name="connsiteY279" fmla="*/ 961072 h 1850707"/>
                <a:gd name="connsiteX280" fmla="*/ 160973 w 1849755"/>
                <a:gd name="connsiteY280" fmla="*/ 954405 h 1850707"/>
                <a:gd name="connsiteX281" fmla="*/ 925830 w 1849755"/>
                <a:gd name="connsiteY281" fmla="*/ 826770 h 1850707"/>
                <a:gd name="connsiteX282" fmla="*/ 876300 w 1849755"/>
                <a:gd name="connsiteY282" fmla="*/ 876300 h 1850707"/>
                <a:gd name="connsiteX283" fmla="*/ 876300 w 1849755"/>
                <a:gd name="connsiteY283" fmla="*/ 905828 h 1850707"/>
                <a:gd name="connsiteX284" fmla="*/ 801053 w 1849755"/>
                <a:gd name="connsiteY284" fmla="*/ 929640 h 1850707"/>
                <a:gd name="connsiteX285" fmla="*/ 693420 w 1849755"/>
                <a:gd name="connsiteY285" fmla="*/ 1003935 h 1850707"/>
                <a:gd name="connsiteX286" fmla="*/ 604838 w 1849755"/>
                <a:gd name="connsiteY286" fmla="*/ 1112520 h 1850707"/>
                <a:gd name="connsiteX287" fmla="*/ 534353 w 1849755"/>
                <a:gd name="connsiteY287" fmla="*/ 1245870 h 1850707"/>
                <a:gd name="connsiteX288" fmla="*/ 559118 w 1849755"/>
                <a:gd name="connsiteY288" fmla="*/ 1308735 h 1850707"/>
                <a:gd name="connsiteX289" fmla="*/ 621983 w 1849755"/>
                <a:gd name="connsiteY289" fmla="*/ 1283018 h 1850707"/>
                <a:gd name="connsiteX290" fmla="*/ 759143 w 1849755"/>
                <a:gd name="connsiteY290" fmla="*/ 1072515 h 1850707"/>
                <a:gd name="connsiteX291" fmla="*/ 875348 w 1849755"/>
                <a:gd name="connsiteY291" fmla="*/ 1002983 h 1850707"/>
                <a:gd name="connsiteX292" fmla="*/ 875348 w 1849755"/>
                <a:gd name="connsiteY292" fmla="*/ 1081088 h 1850707"/>
                <a:gd name="connsiteX293" fmla="*/ 846773 w 1849755"/>
                <a:gd name="connsiteY293" fmla="*/ 1123950 h 1850707"/>
                <a:gd name="connsiteX294" fmla="*/ 834390 w 1849755"/>
                <a:gd name="connsiteY294" fmla="*/ 1131570 h 1850707"/>
                <a:gd name="connsiteX295" fmla="*/ 775335 w 1849755"/>
                <a:gd name="connsiteY295" fmla="*/ 1187768 h 1850707"/>
                <a:gd name="connsiteX296" fmla="*/ 697230 w 1849755"/>
                <a:gd name="connsiteY296" fmla="*/ 1363980 h 1850707"/>
                <a:gd name="connsiteX297" fmla="*/ 734378 w 1849755"/>
                <a:gd name="connsiteY297" fmla="*/ 1421130 h 1850707"/>
                <a:gd name="connsiteX298" fmla="*/ 791528 w 1849755"/>
                <a:gd name="connsiteY298" fmla="*/ 1383983 h 1850707"/>
                <a:gd name="connsiteX299" fmla="*/ 851535 w 1849755"/>
                <a:gd name="connsiteY299" fmla="*/ 1246823 h 1850707"/>
                <a:gd name="connsiteX300" fmla="*/ 925830 w 1849755"/>
                <a:gd name="connsiteY300" fmla="*/ 1199198 h 1850707"/>
                <a:gd name="connsiteX301" fmla="*/ 1000125 w 1849755"/>
                <a:gd name="connsiteY301" fmla="*/ 1246823 h 1850707"/>
                <a:gd name="connsiteX302" fmla="*/ 1060133 w 1849755"/>
                <a:gd name="connsiteY302" fmla="*/ 1383983 h 1850707"/>
                <a:gd name="connsiteX303" fmla="*/ 1117283 w 1849755"/>
                <a:gd name="connsiteY303" fmla="*/ 1421130 h 1850707"/>
                <a:gd name="connsiteX304" fmla="*/ 1154430 w 1849755"/>
                <a:gd name="connsiteY304" fmla="*/ 1363980 h 1850707"/>
                <a:gd name="connsiteX305" fmla="*/ 1076325 w 1849755"/>
                <a:gd name="connsiteY305" fmla="*/ 1187768 h 1850707"/>
                <a:gd name="connsiteX306" fmla="*/ 1017270 w 1849755"/>
                <a:gd name="connsiteY306" fmla="*/ 1131570 h 1850707"/>
                <a:gd name="connsiteX307" fmla="*/ 1004888 w 1849755"/>
                <a:gd name="connsiteY307" fmla="*/ 1123950 h 1850707"/>
                <a:gd name="connsiteX308" fmla="*/ 976313 w 1849755"/>
                <a:gd name="connsiteY308" fmla="*/ 1081088 h 1850707"/>
                <a:gd name="connsiteX309" fmla="*/ 976313 w 1849755"/>
                <a:gd name="connsiteY309" fmla="*/ 1002983 h 1850707"/>
                <a:gd name="connsiteX310" fmla="*/ 1092518 w 1849755"/>
                <a:gd name="connsiteY310" fmla="*/ 1072515 h 1850707"/>
                <a:gd name="connsiteX311" fmla="*/ 1229678 w 1849755"/>
                <a:gd name="connsiteY311" fmla="*/ 1283018 h 1850707"/>
                <a:gd name="connsiteX312" fmla="*/ 1292543 w 1849755"/>
                <a:gd name="connsiteY312" fmla="*/ 1308735 h 1850707"/>
                <a:gd name="connsiteX313" fmla="*/ 1317308 w 1849755"/>
                <a:gd name="connsiteY313" fmla="*/ 1245870 h 1850707"/>
                <a:gd name="connsiteX314" fmla="*/ 1246823 w 1849755"/>
                <a:gd name="connsiteY314" fmla="*/ 1112520 h 1850707"/>
                <a:gd name="connsiteX315" fmla="*/ 1158240 w 1849755"/>
                <a:gd name="connsiteY315" fmla="*/ 1003935 h 1850707"/>
                <a:gd name="connsiteX316" fmla="*/ 1050608 w 1849755"/>
                <a:gd name="connsiteY316" fmla="*/ 929640 h 1850707"/>
                <a:gd name="connsiteX317" fmla="*/ 975360 w 1849755"/>
                <a:gd name="connsiteY317" fmla="*/ 905828 h 1850707"/>
                <a:gd name="connsiteX318" fmla="*/ 975360 w 1849755"/>
                <a:gd name="connsiteY318" fmla="*/ 876300 h 1850707"/>
                <a:gd name="connsiteX319" fmla="*/ 925830 w 1849755"/>
                <a:gd name="connsiteY319" fmla="*/ 826770 h 1850707"/>
                <a:gd name="connsiteX320" fmla="*/ 1765935 w 1849755"/>
                <a:gd name="connsiteY320" fmla="*/ 802958 h 1850707"/>
                <a:gd name="connsiteX321" fmla="*/ 1772603 w 1849755"/>
                <a:gd name="connsiteY321" fmla="*/ 870585 h 1850707"/>
                <a:gd name="connsiteX322" fmla="*/ 1765935 w 1849755"/>
                <a:gd name="connsiteY322" fmla="*/ 871538 h 1850707"/>
                <a:gd name="connsiteX323" fmla="*/ 1764983 w 1849755"/>
                <a:gd name="connsiteY323" fmla="*/ 864870 h 1850707"/>
                <a:gd name="connsiteX324" fmla="*/ 1763078 w 1849755"/>
                <a:gd name="connsiteY324" fmla="*/ 858203 h 1850707"/>
                <a:gd name="connsiteX325" fmla="*/ 1759268 w 1849755"/>
                <a:gd name="connsiteY325" fmla="*/ 854393 h 1850707"/>
                <a:gd name="connsiteX326" fmla="*/ 1753553 w 1849755"/>
                <a:gd name="connsiteY326" fmla="*/ 853440 h 1850707"/>
                <a:gd name="connsiteX327" fmla="*/ 1667828 w 1849755"/>
                <a:gd name="connsiteY327" fmla="*/ 862013 h 1850707"/>
                <a:gd name="connsiteX328" fmla="*/ 1662113 w 1849755"/>
                <a:gd name="connsiteY328" fmla="*/ 863918 h 1850707"/>
                <a:gd name="connsiteX329" fmla="*/ 1659255 w 1849755"/>
                <a:gd name="connsiteY329" fmla="*/ 868680 h 1850707"/>
                <a:gd name="connsiteX330" fmla="*/ 1658303 w 1849755"/>
                <a:gd name="connsiteY330" fmla="*/ 874395 h 1850707"/>
                <a:gd name="connsiteX331" fmla="*/ 1658303 w 1849755"/>
                <a:gd name="connsiteY331" fmla="*/ 881063 h 1850707"/>
                <a:gd name="connsiteX332" fmla="*/ 1651635 w 1849755"/>
                <a:gd name="connsiteY332" fmla="*/ 883920 h 1850707"/>
                <a:gd name="connsiteX333" fmla="*/ 1644968 w 1849755"/>
                <a:gd name="connsiteY333" fmla="*/ 816293 h 1850707"/>
                <a:gd name="connsiteX334" fmla="*/ 1651635 w 1849755"/>
                <a:gd name="connsiteY334" fmla="*/ 815340 h 1850707"/>
                <a:gd name="connsiteX335" fmla="*/ 1652588 w 1849755"/>
                <a:gd name="connsiteY335" fmla="*/ 822008 h 1850707"/>
                <a:gd name="connsiteX336" fmla="*/ 1654493 w 1849755"/>
                <a:gd name="connsiteY336" fmla="*/ 827723 h 1850707"/>
                <a:gd name="connsiteX337" fmla="*/ 1658303 w 1849755"/>
                <a:gd name="connsiteY337" fmla="*/ 831533 h 1850707"/>
                <a:gd name="connsiteX338" fmla="*/ 1664018 w 1849755"/>
                <a:gd name="connsiteY338" fmla="*/ 832485 h 1850707"/>
                <a:gd name="connsiteX339" fmla="*/ 1749743 w 1849755"/>
                <a:gd name="connsiteY339" fmla="*/ 823913 h 1850707"/>
                <a:gd name="connsiteX340" fmla="*/ 1754505 w 1849755"/>
                <a:gd name="connsiteY340" fmla="*/ 822008 h 1850707"/>
                <a:gd name="connsiteX341" fmla="*/ 1757363 w 1849755"/>
                <a:gd name="connsiteY341" fmla="*/ 817245 h 1850707"/>
                <a:gd name="connsiteX342" fmla="*/ 1758315 w 1849755"/>
                <a:gd name="connsiteY342" fmla="*/ 810578 h 1850707"/>
                <a:gd name="connsiteX343" fmla="*/ 1759268 w 1849755"/>
                <a:gd name="connsiteY343" fmla="*/ 803910 h 1850707"/>
                <a:gd name="connsiteX344" fmla="*/ 94297 w 1849755"/>
                <a:gd name="connsiteY344" fmla="*/ 735330 h 1850707"/>
                <a:gd name="connsiteX345" fmla="*/ 100965 w 1849755"/>
                <a:gd name="connsiteY345" fmla="*/ 736282 h 1850707"/>
                <a:gd name="connsiteX346" fmla="*/ 101917 w 1849755"/>
                <a:gd name="connsiteY346" fmla="*/ 752475 h 1850707"/>
                <a:gd name="connsiteX347" fmla="*/ 108585 w 1849755"/>
                <a:gd name="connsiteY347" fmla="*/ 766762 h 1850707"/>
                <a:gd name="connsiteX348" fmla="*/ 120967 w 1849755"/>
                <a:gd name="connsiteY348" fmla="*/ 783907 h 1850707"/>
                <a:gd name="connsiteX349" fmla="*/ 134302 w 1849755"/>
                <a:gd name="connsiteY349" fmla="*/ 801052 h 1850707"/>
                <a:gd name="connsiteX350" fmla="*/ 161925 w 1849755"/>
                <a:gd name="connsiteY350" fmla="*/ 784860 h 1850707"/>
                <a:gd name="connsiteX351" fmla="*/ 193357 w 1849755"/>
                <a:gd name="connsiteY351" fmla="*/ 765810 h 1850707"/>
                <a:gd name="connsiteX352" fmla="*/ 200977 w 1849755"/>
                <a:gd name="connsiteY352" fmla="*/ 760095 h 1850707"/>
                <a:gd name="connsiteX353" fmla="*/ 207645 w 1849755"/>
                <a:gd name="connsiteY353" fmla="*/ 752475 h 1850707"/>
                <a:gd name="connsiteX354" fmla="*/ 209550 w 1849755"/>
                <a:gd name="connsiteY354" fmla="*/ 747712 h 1850707"/>
                <a:gd name="connsiteX355" fmla="*/ 210502 w 1849755"/>
                <a:gd name="connsiteY355" fmla="*/ 742950 h 1850707"/>
                <a:gd name="connsiteX356" fmla="*/ 218122 w 1849755"/>
                <a:gd name="connsiteY356" fmla="*/ 745807 h 1850707"/>
                <a:gd name="connsiteX357" fmla="*/ 211455 w 1849755"/>
                <a:gd name="connsiteY357" fmla="*/ 793432 h 1850707"/>
                <a:gd name="connsiteX358" fmla="*/ 180975 w 1849755"/>
                <a:gd name="connsiteY358" fmla="*/ 808672 h 1850707"/>
                <a:gd name="connsiteX359" fmla="*/ 149542 w 1849755"/>
                <a:gd name="connsiteY359" fmla="*/ 826770 h 1850707"/>
                <a:gd name="connsiteX360" fmla="*/ 148590 w 1849755"/>
                <a:gd name="connsiteY360" fmla="*/ 831532 h 1850707"/>
                <a:gd name="connsiteX361" fmla="*/ 186690 w 1849755"/>
                <a:gd name="connsiteY361" fmla="*/ 837247 h 1850707"/>
                <a:gd name="connsiteX362" fmla="*/ 192405 w 1849755"/>
                <a:gd name="connsiteY362" fmla="*/ 837247 h 1850707"/>
                <a:gd name="connsiteX363" fmla="*/ 196215 w 1849755"/>
                <a:gd name="connsiteY363" fmla="*/ 833437 h 1850707"/>
                <a:gd name="connsiteX364" fmla="*/ 198120 w 1849755"/>
                <a:gd name="connsiteY364" fmla="*/ 829627 h 1850707"/>
                <a:gd name="connsiteX365" fmla="*/ 200025 w 1849755"/>
                <a:gd name="connsiteY365" fmla="*/ 823912 h 1850707"/>
                <a:gd name="connsiteX366" fmla="*/ 206692 w 1849755"/>
                <a:gd name="connsiteY366" fmla="*/ 824865 h 1850707"/>
                <a:gd name="connsiteX367" fmla="*/ 197167 w 1849755"/>
                <a:gd name="connsiteY367" fmla="*/ 888682 h 1850707"/>
                <a:gd name="connsiteX368" fmla="*/ 190500 w 1849755"/>
                <a:gd name="connsiteY368" fmla="*/ 886777 h 1850707"/>
                <a:gd name="connsiteX369" fmla="*/ 190500 w 1849755"/>
                <a:gd name="connsiteY369" fmla="*/ 880110 h 1850707"/>
                <a:gd name="connsiteX370" fmla="*/ 190500 w 1849755"/>
                <a:gd name="connsiteY370" fmla="*/ 874395 h 1850707"/>
                <a:gd name="connsiteX371" fmla="*/ 187642 w 1849755"/>
                <a:gd name="connsiteY371" fmla="*/ 869632 h 1850707"/>
                <a:gd name="connsiteX372" fmla="*/ 182880 w 1849755"/>
                <a:gd name="connsiteY372" fmla="*/ 867727 h 1850707"/>
                <a:gd name="connsiteX373" fmla="*/ 97155 w 1849755"/>
                <a:gd name="connsiteY373" fmla="*/ 855345 h 1850707"/>
                <a:gd name="connsiteX374" fmla="*/ 92392 w 1849755"/>
                <a:gd name="connsiteY374" fmla="*/ 855345 h 1850707"/>
                <a:gd name="connsiteX375" fmla="*/ 88582 w 1849755"/>
                <a:gd name="connsiteY375" fmla="*/ 859155 h 1850707"/>
                <a:gd name="connsiteX376" fmla="*/ 85725 w 1849755"/>
                <a:gd name="connsiteY376" fmla="*/ 864870 h 1850707"/>
                <a:gd name="connsiteX377" fmla="*/ 83820 w 1849755"/>
                <a:gd name="connsiteY377" fmla="*/ 870585 h 1850707"/>
                <a:gd name="connsiteX378" fmla="*/ 76200 w 1849755"/>
                <a:gd name="connsiteY378" fmla="*/ 869632 h 1850707"/>
                <a:gd name="connsiteX379" fmla="*/ 85725 w 1849755"/>
                <a:gd name="connsiteY379" fmla="*/ 802957 h 1850707"/>
                <a:gd name="connsiteX380" fmla="*/ 92392 w 1849755"/>
                <a:gd name="connsiteY380" fmla="*/ 803910 h 1850707"/>
                <a:gd name="connsiteX381" fmla="*/ 92392 w 1849755"/>
                <a:gd name="connsiteY381" fmla="*/ 810577 h 1850707"/>
                <a:gd name="connsiteX382" fmla="*/ 92392 w 1849755"/>
                <a:gd name="connsiteY382" fmla="*/ 817245 h 1850707"/>
                <a:gd name="connsiteX383" fmla="*/ 95250 w 1849755"/>
                <a:gd name="connsiteY383" fmla="*/ 822007 h 1850707"/>
                <a:gd name="connsiteX384" fmla="*/ 100012 w 1849755"/>
                <a:gd name="connsiteY384" fmla="*/ 823912 h 1850707"/>
                <a:gd name="connsiteX385" fmla="*/ 140970 w 1849755"/>
                <a:gd name="connsiteY385" fmla="*/ 829627 h 1850707"/>
                <a:gd name="connsiteX386" fmla="*/ 141922 w 1849755"/>
                <a:gd name="connsiteY386" fmla="*/ 825817 h 1850707"/>
                <a:gd name="connsiteX387" fmla="*/ 129540 w 1849755"/>
                <a:gd name="connsiteY387" fmla="*/ 808672 h 1850707"/>
                <a:gd name="connsiteX388" fmla="*/ 117157 w 1849755"/>
                <a:gd name="connsiteY388" fmla="*/ 792480 h 1850707"/>
                <a:gd name="connsiteX389" fmla="*/ 106680 w 1849755"/>
                <a:gd name="connsiteY389" fmla="*/ 781050 h 1850707"/>
                <a:gd name="connsiteX390" fmla="*/ 99060 w 1849755"/>
                <a:gd name="connsiteY390" fmla="*/ 776287 h 1850707"/>
                <a:gd name="connsiteX391" fmla="*/ 96202 w 1849755"/>
                <a:gd name="connsiteY391" fmla="*/ 779145 h 1850707"/>
                <a:gd name="connsiteX392" fmla="*/ 93345 w 1849755"/>
                <a:gd name="connsiteY392" fmla="*/ 788670 h 1850707"/>
                <a:gd name="connsiteX393" fmla="*/ 86677 w 1849755"/>
                <a:gd name="connsiteY393" fmla="*/ 787717 h 1850707"/>
                <a:gd name="connsiteX394" fmla="*/ 1698308 w 1849755"/>
                <a:gd name="connsiteY394" fmla="*/ 618173 h 1850707"/>
                <a:gd name="connsiteX395" fmla="*/ 1712595 w 1849755"/>
                <a:gd name="connsiteY395" fmla="*/ 622935 h 1850707"/>
                <a:gd name="connsiteX396" fmla="*/ 1724978 w 1849755"/>
                <a:gd name="connsiteY396" fmla="*/ 634365 h 1850707"/>
                <a:gd name="connsiteX397" fmla="*/ 1734503 w 1849755"/>
                <a:gd name="connsiteY397" fmla="*/ 651510 h 1850707"/>
                <a:gd name="connsiteX398" fmla="*/ 1738313 w 1849755"/>
                <a:gd name="connsiteY398" fmla="*/ 670560 h 1850707"/>
                <a:gd name="connsiteX399" fmla="*/ 1737360 w 1849755"/>
                <a:gd name="connsiteY399" fmla="*/ 685800 h 1850707"/>
                <a:gd name="connsiteX400" fmla="*/ 1744028 w 1849755"/>
                <a:gd name="connsiteY400" fmla="*/ 688658 h 1850707"/>
                <a:gd name="connsiteX401" fmla="*/ 1746885 w 1849755"/>
                <a:gd name="connsiteY401" fmla="*/ 695325 h 1850707"/>
                <a:gd name="connsiteX402" fmla="*/ 1707833 w 1849755"/>
                <a:gd name="connsiteY402" fmla="*/ 709613 h 1850707"/>
                <a:gd name="connsiteX403" fmla="*/ 1705928 w 1849755"/>
                <a:gd name="connsiteY403" fmla="*/ 702945 h 1850707"/>
                <a:gd name="connsiteX404" fmla="*/ 1717358 w 1849755"/>
                <a:gd name="connsiteY404" fmla="*/ 692468 h 1850707"/>
                <a:gd name="connsiteX405" fmla="*/ 1725930 w 1849755"/>
                <a:gd name="connsiteY405" fmla="*/ 681990 h 1850707"/>
                <a:gd name="connsiteX406" fmla="*/ 1730693 w 1849755"/>
                <a:gd name="connsiteY406" fmla="*/ 670560 h 1850707"/>
                <a:gd name="connsiteX407" fmla="*/ 1729740 w 1849755"/>
                <a:gd name="connsiteY407" fmla="*/ 657225 h 1850707"/>
                <a:gd name="connsiteX408" fmla="*/ 1720215 w 1849755"/>
                <a:gd name="connsiteY408" fmla="*/ 644843 h 1850707"/>
                <a:gd name="connsiteX409" fmla="*/ 1705928 w 1849755"/>
                <a:gd name="connsiteY409" fmla="*/ 642938 h 1850707"/>
                <a:gd name="connsiteX410" fmla="*/ 1696403 w 1849755"/>
                <a:gd name="connsiteY410" fmla="*/ 651510 h 1850707"/>
                <a:gd name="connsiteX411" fmla="*/ 1693545 w 1849755"/>
                <a:gd name="connsiteY411" fmla="*/ 669608 h 1850707"/>
                <a:gd name="connsiteX412" fmla="*/ 1693545 w 1849755"/>
                <a:gd name="connsiteY412" fmla="*/ 682943 h 1850707"/>
                <a:gd name="connsiteX413" fmla="*/ 1693545 w 1849755"/>
                <a:gd name="connsiteY413" fmla="*/ 695325 h 1850707"/>
                <a:gd name="connsiteX414" fmla="*/ 1686878 w 1849755"/>
                <a:gd name="connsiteY414" fmla="*/ 717233 h 1850707"/>
                <a:gd name="connsiteX415" fmla="*/ 1668780 w 1849755"/>
                <a:gd name="connsiteY415" fmla="*/ 730568 h 1850707"/>
                <a:gd name="connsiteX416" fmla="*/ 1653540 w 1849755"/>
                <a:gd name="connsiteY416" fmla="*/ 731520 h 1850707"/>
                <a:gd name="connsiteX417" fmla="*/ 1638300 w 1849755"/>
                <a:gd name="connsiteY417" fmla="*/ 725805 h 1850707"/>
                <a:gd name="connsiteX418" fmla="*/ 1624965 w 1849755"/>
                <a:gd name="connsiteY418" fmla="*/ 713423 h 1850707"/>
                <a:gd name="connsiteX419" fmla="*/ 1611630 w 1849755"/>
                <a:gd name="connsiteY419" fmla="*/ 696278 h 1850707"/>
                <a:gd name="connsiteX420" fmla="*/ 1607820 w 1849755"/>
                <a:gd name="connsiteY420" fmla="*/ 675323 h 1850707"/>
                <a:gd name="connsiteX421" fmla="*/ 1608773 w 1849755"/>
                <a:gd name="connsiteY421" fmla="*/ 658178 h 1850707"/>
                <a:gd name="connsiteX422" fmla="*/ 1601153 w 1849755"/>
                <a:gd name="connsiteY422" fmla="*/ 654368 h 1850707"/>
                <a:gd name="connsiteX423" fmla="*/ 1599248 w 1849755"/>
                <a:gd name="connsiteY423" fmla="*/ 647700 h 1850707"/>
                <a:gd name="connsiteX424" fmla="*/ 1641158 w 1849755"/>
                <a:gd name="connsiteY424" fmla="*/ 632460 h 1850707"/>
                <a:gd name="connsiteX425" fmla="*/ 1643063 w 1849755"/>
                <a:gd name="connsiteY425" fmla="*/ 639128 h 1850707"/>
                <a:gd name="connsiteX426" fmla="*/ 1632585 w 1849755"/>
                <a:gd name="connsiteY426" fmla="*/ 649605 h 1850707"/>
                <a:gd name="connsiteX427" fmla="*/ 1624013 w 1849755"/>
                <a:gd name="connsiteY427" fmla="*/ 661988 h 1850707"/>
                <a:gd name="connsiteX428" fmla="*/ 1619250 w 1849755"/>
                <a:gd name="connsiteY428" fmla="*/ 676275 h 1850707"/>
                <a:gd name="connsiteX429" fmla="*/ 1620203 w 1849755"/>
                <a:gd name="connsiteY429" fmla="*/ 691515 h 1850707"/>
                <a:gd name="connsiteX430" fmla="*/ 1631633 w 1849755"/>
                <a:gd name="connsiteY430" fmla="*/ 706755 h 1850707"/>
                <a:gd name="connsiteX431" fmla="*/ 1646873 w 1849755"/>
                <a:gd name="connsiteY431" fmla="*/ 707708 h 1850707"/>
                <a:gd name="connsiteX432" fmla="*/ 1656398 w 1849755"/>
                <a:gd name="connsiteY432" fmla="*/ 699135 h 1850707"/>
                <a:gd name="connsiteX433" fmla="*/ 1659255 w 1849755"/>
                <a:gd name="connsiteY433" fmla="*/ 681038 h 1850707"/>
                <a:gd name="connsiteX434" fmla="*/ 1659255 w 1849755"/>
                <a:gd name="connsiteY434" fmla="*/ 666750 h 1850707"/>
                <a:gd name="connsiteX435" fmla="*/ 1659255 w 1849755"/>
                <a:gd name="connsiteY435" fmla="*/ 654368 h 1850707"/>
                <a:gd name="connsiteX436" fmla="*/ 1666875 w 1849755"/>
                <a:gd name="connsiteY436" fmla="*/ 632460 h 1850707"/>
                <a:gd name="connsiteX437" fmla="*/ 1684020 w 1849755"/>
                <a:gd name="connsiteY437" fmla="*/ 620078 h 1850707"/>
                <a:gd name="connsiteX438" fmla="*/ 1698308 w 1849755"/>
                <a:gd name="connsiteY438" fmla="*/ 618173 h 1850707"/>
                <a:gd name="connsiteX439" fmla="*/ 148590 w 1849755"/>
                <a:gd name="connsiteY439" fmla="*/ 579120 h 1850707"/>
                <a:gd name="connsiteX440" fmla="*/ 155257 w 1849755"/>
                <a:gd name="connsiteY440" fmla="*/ 581977 h 1850707"/>
                <a:gd name="connsiteX441" fmla="*/ 153352 w 1849755"/>
                <a:gd name="connsiteY441" fmla="*/ 588645 h 1850707"/>
                <a:gd name="connsiteX442" fmla="*/ 152400 w 1849755"/>
                <a:gd name="connsiteY442" fmla="*/ 595312 h 1850707"/>
                <a:gd name="connsiteX443" fmla="*/ 154305 w 1849755"/>
                <a:gd name="connsiteY443" fmla="*/ 601027 h 1850707"/>
                <a:gd name="connsiteX444" fmla="*/ 159067 w 1849755"/>
                <a:gd name="connsiteY444" fmla="*/ 603885 h 1850707"/>
                <a:gd name="connsiteX445" fmla="*/ 239077 w 1849755"/>
                <a:gd name="connsiteY445" fmla="*/ 636270 h 1850707"/>
                <a:gd name="connsiteX446" fmla="*/ 243840 w 1849755"/>
                <a:gd name="connsiteY446" fmla="*/ 637222 h 1850707"/>
                <a:gd name="connsiteX447" fmla="*/ 248602 w 1849755"/>
                <a:gd name="connsiteY447" fmla="*/ 634365 h 1850707"/>
                <a:gd name="connsiteX448" fmla="*/ 252412 w 1849755"/>
                <a:gd name="connsiteY448" fmla="*/ 629602 h 1850707"/>
                <a:gd name="connsiteX449" fmla="*/ 256222 w 1849755"/>
                <a:gd name="connsiteY449" fmla="*/ 622935 h 1850707"/>
                <a:gd name="connsiteX450" fmla="*/ 263842 w 1849755"/>
                <a:gd name="connsiteY450" fmla="*/ 624840 h 1850707"/>
                <a:gd name="connsiteX451" fmla="*/ 238125 w 1849755"/>
                <a:gd name="connsiteY451" fmla="*/ 687705 h 1850707"/>
                <a:gd name="connsiteX452" fmla="*/ 231457 w 1849755"/>
                <a:gd name="connsiteY452" fmla="*/ 684847 h 1850707"/>
                <a:gd name="connsiteX453" fmla="*/ 233362 w 1849755"/>
                <a:gd name="connsiteY453" fmla="*/ 678180 h 1850707"/>
                <a:gd name="connsiteX454" fmla="*/ 234315 w 1849755"/>
                <a:gd name="connsiteY454" fmla="*/ 672465 h 1850707"/>
                <a:gd name="connsiteX455" fmla="*/ 232410 w 1849755"/>
                <a:gd name="connsiteY455" fmla="*/ 667702 h 1850707"/>
                <a:gd name="connsiteX456" fmla="*/ 227647 w 1849755"/>
                <a:gd name="connsiteY456" fmla="*/ 664845 h 1850707"/>
                <a:gd name="connsiteX457" fmla="*/ 147637 w 1849755"/>
                <a:gd name="connsiteY457" fmla="*/ 632460 h 1850707"/>
                <a:gd name="connsiteX458" fmla="*/ 142875 w 1849755"/>
                <a:gd name="connsiteY458" fmla="*/ 631507 h 1850707"/>
                <a:gd name="connsiteX459" fmla="*/ 138112 w 1849755"/>
                <a:gd name="connsiteY459" fmla="*/ 634365 h 1850707"/>
                <a:gd name="connsiteX460" fmla="*/ 134302 w 1849755"/>
                <a:gd name="connsiteY460" fmla="*/ 639127 h 1850707"/>
                <a:gd name="connsiteX461" fmla="*/ 130492 w 1849755"/>
                <a:gd name="connsiteY461" fmla="*/ 644842 h 1850707"/>
                <a:gd name="connsiteX462" fmla="*/ 123825 w 1849755"/>
                <a:gd name="connsiteY462" fmla="*/ 641985 h 1850707"/>
                <a:gd name="connsiteX463" fmla="*/ 1624013 w 1849755"/>
                <a:gd name="connsiteY463" fmla="*/ 458153 h 1850707"/>
                <a:gd name="connsiteX464" fmla="*/ 1581150 w 1849755"/>
                <a:gd name="connsiteY464" fmla="*/ 485775 h 1850707"/>
                <a:gd name="connsiteX465" fmla="*/ 1584960 w 1849755"/>
                <a:gd name="connsiteY465" fmla="*/ 491490 h 1850707"/>
                <a:gd name="connsiteX466" fmla="*/ 1601153 w 1849755"/>
                <a:gd name="connsiteY466" fmla="*/ 503873 h 1850707"/>
                <a:gd name="connsiteX467" fmla="*/ 1622108 w 1849755"/>
                <a:gd name="connsiteY467" fmla="*/ 498158 h 1850707"/>
                <a:gd name="connsiteX468" fmla="*/ 1633538 w 1849755"/>
                <a:gd name="connsiteY468" fmla="*/ 482918 h 1850707"/>
                <a:gd name="connsiteX469" fmla="*/ 1627823 w 1849755"/>
                <a:gd name="connsiteY469" fmla="*/ 463868 h 1850707"/>
                <a:gd name="connsiteX470" fmla="*/ 1603058 w 1849755"/>
                <a:gd name="connsiteY470" fmla="*/ 412433 h 1850707"/>
                <a:gd name="connsiteX471" fmla="*/ 1640205 w 1849755"/>
                <a:gd name="connsiteY471" fmla="*/ 469583 h 1850707"/>
                <a:gd name="connsiteX472" fmla="*/ 1653540 w 1849755"/>
                <a:gd name="connsiteY472" fmla="*/ 502920 h 1850707"/>
                <a:gd name="connsiteX473" fmla="*/ 1642110 w 1849755"/>
                <a:gd name="connsiteY473" fmla="*/ 524828 h 1850707"/>
                <a:gd name="connsiteX474" fmla="*/ 1621155 w 1849755"/>
                <a:gd name="connsiteY474" fmla="*/ 529590 h 1850707"/>
                <a:gd name="connsiteX475" fmla="*/ 1599248 w 1849755"/>
                <a:gd name="connsiteY475" fmla="*/ 517208 h 1850707"/>
                <a:gd name="connsiteX476" fmla="*/ 1591628 w 1849755"/>
                <a:gd name="connsiteY476" fmla="*/ 538163 h 1850707"/>
                <a:gd name="connsiteX477" fmla="*/ 1583055 w 1849755"/>
                <a:gd name="connsiteY477" fmla="*/ 562928 h 1850707"/>
                <a:gd name="connsiteX478" fmla="*/ 1580198 w 1849755"/>
                <a:gd name="connsiteY478" fmla="*/ 573405 h 1850707"/>
                <a:gd name="connsiteX479" fmla="*/ 1579245 w 1849755"/>
                <a:gd name="connsiteY479" fmla="*/ 583883 h 1850707"/>
                <a:gd name="connsiteX480" fmla="*/ 1581150 w 1849755"/>
                <a:gd name="connsiteY480" fmla="*/ 588645 h 1850707"/>
                <a:gd name="connsiteX481" fmla="*/ 1583055 w 1849755"/>
                <a:gd name="connsiteY481" fmla="*/ 592455 h 1850707"/>
                <a:gd name="connsiteX482" fmla="*/ 1577340 w 1849755"/>
                <a:gd name="connsiteY482" fmla="*/ 596265 h 1850707"/>
                <a:gd name="connsiteX483" fmla="*/ 1551623 w 1849755"/>
                <a:gd name="connsiteY483" fmla="*/ 557213 h 1850707"/>
                <a:gd name="connsiteX484" fmla="*/ 1565910 w 1849755"/>
                <a:gd name="connsiteY484" fmla="*/ 524828 h 1850707"/>
                <a:gd name="connsiteX485" fmla="*/ 1576388 w 1849755"/>
                <a:gd name="connsiteY485" fmla="*/ 494348 h 1850707"/>
                <a:gd name="connsiteX486" fmla="*/ 1573530 w 1849755"/>
                <a:gd name="connsiteY486" fmla="*/ 490538 h 1850707"/>
                <a:gd name="connsiteX487" fmla="*/ 1542098 w 1849755"/>
                <a:gd name="connsiteY487" fmla="*/ 510540 h 1850707"/>
                <a:gd name="connsiteX488" fmla="*/ 1538288 w 1849755"/>
                <a:gd name="connsiteY488" fmla="*/ 514350 h 1850707"/>
                <a:gd name="connsiteX489" fmla="*/ 1537335 w 1849755"/>
                <a:gd name="connsiteY489" fmla="*/ 520065 h 1850707"/>
                <a:gd name="connsiteX490" fmla="*/ 1539240 w 1849755"/>
                <a:gd name="connsiteY490" fmla="*/ 524828 h 1850707"/>
                <a:gd name="connsiteX491" fmla="*/ 1541145 w 1849755"/>
                <a:gd name="connsiteY491" fmla="*/ 530543 h 1850707"/>
                <a:gd name="connsiteX492" fmla="*/ 1535430 w 1849755"/>
                <a:gd name="connsiteY492" fmla="*/ 534353 h 1850707"/>
                <a:gd name="connsiteX493" fmla="*/ 1500188 w 1849755"/>
                <a:gd name="connsiteY493" fmla="*/ 479108 h 1850707"/>
                <a:gd name="connsiteX494" fmla="*/ 1505903 w 1849755"/>
                <a:gd name="connsiteY494" fmla="*/ 475298 h 1850707"/>
                <a:gd name="connsiteX495" fmla="*/ 1509713 w 1849755"/>
                <a:gd name="connsiteY495" fmla="*/ 481013 h 1850707"/>
                <a:gd name="connsiteX496" fmla="*/ 1513523 w 1849755"/>
                <a:gd name="connsiteY496" fmla="*/ 484823 h 1850707"/>
                <a:gd name="connsiteX497" fmla="*/ 1519238 w 1849755"/>
                <a:gd name="connsiteY497" fmla="*/ 486728 h 1850707"/>
                <a:gd name="connsiteX498" fmla="*/ 1524000 w 1849755"/>
                <a:gd name="connsiteY498" fmla="*/ 484823 h 1850707"/>
                <a:gd name="connsiteX499" fmla="*/ 1596390 w 1849755"/>
                <a:gd name="connsiteY499" fmla="*/ 438150 h 1850707"/>
                <a:gd name="connsiteX500" fmla="*/ 1600200 w 1849755"/>
                <a:gd name="connsiteY500" fmla="*/ 434340 h 1850707"/>
                <a:gd name="connsiteX501" fmla="*/ 1601153 w 1849755"/>
                <a:gd name="connsiteY501" fmla="*/ 428625 h 1850707"/>
                <a:gd name="connsiteX502" fmla="*/ 1599248 w 1849755"/>
                <a:gd name="connsiteY502" fmla="*/ 421958 h 1850707"/>
                <a:gd name="connsiteX503" fmla="*/ 1597343 w 1849755"/>
                <a:gd name="connsiteY503" fmla="*/ 416243 h 1850707"/>
                <a:gd name="connsiteX504" fmla="*/ 1016318 w 1849755"/>
                <a:gd name="connsiteY504" fmla="*/ 398145 h 1850707"/>
                <a:gd name="connsiteX505" fmla="*/ 968693 w 1849755"/>
                <a:gd name="connsiteY505" fmla="*/ 447675 h 1850707"/>
                <a:gd name="connsiteX506" fmla="*/ 968693 w 1849755"/>
                <a:gd name="connsiteY506" fmla="*/ 449580 h 1850707"/>
                <a:gd name="connsiteX507" fmla="*/ 968693 w 1849755"/>
                <a:gd name="connsiteY507" fmla="*/ 733425 h 1850707"/>
                <a:gd name="connsiteX508" fmla="*/ 968693 w 1849755"/>
                <a:gd name="connsiteY508" fmla="*/ 758190 h 1850707"/>
                <a:gd name="connsiteX509" fmla="*/ 1005840 w 1849755"/>
                <a:gd name="connsiteY509" fmla="*/ 803910 h 1850707"/>
                <a:gd name="connsiteX510" fmla="*/ 1188720 w 1849755"/>
                <a:gd name="connsiteY510" fmla="*/ 899160 h 1850707"/>
                <a:gd name="connsiteX511" fmla="*/ 1351598 w 1849755"/>
                <a:gd name="connsiteY511" fmla="*/ 1087755 h 1850707"/>
                <a:gd name="connsiteX512" fmla="*/ 1418273 w 1849755"/>
                <a:gd name="connsiteY512" fmla="*/ 1102043 h 1850707"/>
                <a:gd name="connsiteX513" fmla="*/ 1440180 w 1849755"/>
                <a:gd name="connsiteY513" fmla="*/ 1062038 h 1850707"/>
                <a:gd name="connsiteX514" fmla="*/ 1432560 w 1849755"/>
                <a:gd name="connsiteY514" fmla="*/ 1035368 h 1850707"/>
                <a:gd name="connsiteX515" fmla="*/ 1249680 w 1849755"/>
                <a:gd name="connsiteY515" fmla="*/ 825818 h 1850707"/>
                <a:gd name="connsiteX516" fmla="*/ 1066800 w 1849755"/>
                <a:gd name="connsiteY516" fmla="*/ 721995 h 1850707"/>
                <a:gd name="connsiteX517" fmla="*/ 1066800 w 1849755"/>
                <a:gd name="connsiteY517" fmla="*/ 611505 h 1850707"/>
                <a:gd name="connsiteX518" fmla="*/ 1331595 w 1849755"/>
                <a:gd name="connsiteY518" fmla="*/ 757238 h 1850707"/>
                <a:gd name="connsiteX519" fmla="*/ 1399223 w 1849755"/>
                <a:gd name="connsiteY519" fmla="*/ 751523 h 1850707"/>
                <a:gd name="connsiteX520" fmla="*/ 1393508 w 1849755"/>
                <a:gd name="connsiteY520" fmla="*/ 683895 h 1850707"/>
                <a:gd name="connsiteX521" fmla="*/ 1223010 w 1849755"/>
                <a:gd name="connsiteY521" fmla="*/ 570548 h 1850707"/>
                <a:gd name="connsiteX522" fmla="*/ 1065848 w 1849755"/>
                <a:gd name="connsiteY522" fmla="*/ 512445 h 1850707"/>
                <a:gd name="connsiteX523" fmla="*/ 1065848 w 1849755"/>
                <a:gd name="connsiteY523" fmla="*/ 447675 h 1850707"/>
                <a:gd name="connsiteX524" fmla="*/ 1016318 w 1849755"/>
                <a:gd name="connsiteY524" fmla="*/ 398145 h 1850707"/>
                <a:gd name="connsiteX525" fmla="*/ 833438 w 1849755"/>
                <a:gd name="connsiteY525" fmla="*/ 398145 h 1850707"/>
                <a:gd name="connsiteX526" fmla="*/ 783908 w 1849755"/>
                <a:gd name="connsiteY526" fmla="*/ 447675 h 1850707"/>
                <a:gd name="connsiteX527" fmla="*/ 783908 w 1849755"/>
                <a:gd name="connsiteY527" fmla="*/ 512445 h 1850707"/>
                <a:gd name="connsiteX528" fmla="*/ 626745 w 1849755"/>
                <a:gd name="connsiteY528" fmla="*/ 570548 h 1850707"/>
                <a:gd name="connsiteX529" fmla="*/ 456248 w 1849755"/>
                <a:gd name="connsiteY529" fmla="*/ 683895 h 1850707"/>
                <a:gd name="connsiteX530" fmla="*/ 451485 w 1849755"/>
                <a:gd name="connsiteY530" fmla="*/ 751523 h 1850707"/>
                <a:gd name="connsiteX531" fmla="*/ 519113 w 1849755"/>
                <a:gd name="connsiteY531" fmla="*/ 757238 h 1850707"/>
                <a:gd name="connsiteX532" fmla="*/ 783908 w 1849755"/>
                <a:gd name="connsiteY532" fmla="*/ 611505 h 1850707"/>
                <a:gd name="connsiteX533" fmla="*/ 783908 w 1849755"/>
                <a:gd name="connsiteY533" fmla="*/ 721995 h 1850707"/>
                <a:gd name="connsiteX534" fmla="*/ 601028 w 1849755"/>
                <a:gd name="connsiteY534" fmla="*/ 825818 h 1850707"/>
                <a:gd name="connsiteX535" fmla="*/ 418148 w 1849755"/>
                <a:gd name="connsiteY535" fmla="*/ 1035368 h 1850707"/>
                <a:gd name="connsiteX536" fmla="*/ 410528 w 1849755"/>
                <a:gd name="connsiteY536" fmla="*/ 1062038 h 1850707"/>
                <a:gd name="connsiteX537" fmla="*/ 432435 w 1849755"/>
                <a:gd name="connsiteY537" fmla="*/ 1102043 h 1850707"/>
                <a:gd name="connsiteX538" fmla="*/ 499110 w 1849755"/>
                <a:gd name="connsiteY538" fmla="*/ 1087755 h 1850707"/>
                <a:gd name="connsiteX539" fmla="*/ 661988 w 1849755"/>
                <a:gd name="connsiteY539" fmla="*/ 899160 h 1850707"/>
                <a:gd name="connsiteX540" fmla="*/ 844868 w 1849755"/>
                <a:gd name="connsiteY540" fmla="*/ 803910 h 1850707"/>
                <a:gd name="connsiteX541" fmla="*/ 882015 w 1849755"/>
                <a:gd name="connsiteY541" fmla="*/ 758190 h 1850707"/>
                <a:gd name="connsiteX542" fmla="*/ 882015 w 1849755"/>
                <a:gd name="connsiteY542" fmla="*/ 733425 h 1850707"/>
                <a:gd name="connsiteX543" fmla="*/ 882015 w 1849755"/>
                <a:gd name="connsiteY543" fmla="*/ 449580 h 1850707"/>
                <a:gd name="connsiteX544" fmla="*/ 882015 w 1849755"/>
                <a:gd name="connsiteY544" fmla="*/ 447675 h 1850707"/>
                <a:gd name="connsiteX545" fmla="*/ 833438 w 1849755"/>
                <a:gd name="connsiteY545" fmla="*/ 398145 h 1850707"/>
                <a:gd name="connsiteX546" fmla="*/ 278130 w 1849755"/>
                <a:gd name="connsiteY546" fmla="*/ 373380 h 1850707"/>
                <a:gd name="connsiteX547" fmla="*/ 283845 w 1849755"/>
                <a:gd name="connsiteY547" fmla="*/ 377190 h 1850707"/>
                <a:gd name="connsiteX548" fmla="*/ 280987 w 1849755"/>
                <a:gd name="connsiteY548" fmla="*/ 382905 h 1850707"/>
                <a:gd name="connsiteX549" fmla="*/ 279082 w 1849755"/>
                <a:gd name="connsiteY549" fmla="*/ 391477 h 1850707"/>
                <a:gd name="connsiteX550" fmla="*/ 282892 w 1849755"/>
                <a:gd name="connsiteY550" fmla="*/ 400050 h 1850707"/>
                <a:gd name="connsiteX551" fmla="*/ 295275 w 1849755"/>
                <a:gd name="connsiteY551" fmla="*/ 410527 h 1850707"/>
                <a:gd name="connsiteX552" fmla="*/ 366712 w 1849755"/>
                <a:gd name="connsiteY552" fmla="*/ 461962 h 1850707"/>
                <a:gd name="connsiteX553" fmla="*/ 358140 w 1849755"/>
                <a:gd name="connsiteY553" fmla="*/ 474345 h 1850707"/>
                <a:gd name="connsiteX554" fmla="*/ 237172 w 1849755"/>
                <a:gd name="connsiteY554" fmla="*/ 481012 h 1850707"/>
                <a:gd name="connsiteX555" fmla="*/ 283845 w 1849755"/>
                <a:gd name="connsiteY555" fmla="*/ 514350 h 1850707"/>
                <a:gd name="connsiteX556" fmla="*/ 298132 w 1849755"/>
                <a:gd name="connsiteY556" fmla="*/ 522922 h 1850707"/>
                <a:gd name="connsiteX557" fmla="*/ 307657 w 1849755"/>
                <a:gd name="connsiteY557" fmla="*/ 523875 h 1850707"/>
                <a:gd name="connsiteX558" fmla="*/ 314325 w 1849755"/>
                <a:gd name="connsiteY558" fmla="*/ 520065 h 1850707"/>
                <a:gd name="connsiteX559" fmla="*/ 320992 w 1849755"/>
                <a:gd name="connsiteY559" fmla="*/ 514350 h 1850707"/>
                <a:gd name="connsiteX560" fmla="*/ 326707 w 1849755"/>
                <a:gd name="connsiteY560" fmla="*/ 518160 h 1850707"/>
                <a:gd name="connsiteX561" fmla="*/ 296227 w 1849755"/>
                <a:gd name="connsiteY561" fmla="*/ 561022 h 1850707"/>
                <a:gd name="connsiteX562" fmla="*/ 290512 w 1849755"/>
                <a:gd name="connsiteY562" fmla="*/ 557212 h 1850707"/>
                <a:gd name="connsiteX563" fmla="*/ 294322 w 1849755"/>
                <a:gd name="connsiteY563" fmla="*/ 550545 h 1850707"/>
                <a:gd name="connsiteX564" fmla="*/ 296227 w 1849755"/>
                <a:gd name="connsiteY564" fmla="*/ 542925 h 1850707"/>
                <a:gd name="connsiteX565" fmla="*/ 292417 w 1849755"/>
                <a:gd name="connsiteY565" fmla="*/ 534352 h 1850707"/>
                <a:gd name="connsiteX566" fmla="*/ 279082 w 1849755"/>
                <a:gd name="connsiteY566" fmla="*/ 523875 h 1850707"/>
                <a:gd name="connsiteX567" fmla="*/ 232410 w 1849755"/>
                <a:gd name="connsiteY567" fmla="*/ 490537 h 1850707"/>
                <a:gd name="connsiteX568" fmla="*/ 224790 w 1849755"/>
                <a:gd name="connsiteY568" fmla="*/ 486727 h 1850707"/>
                <a:gd name="connsiteX569" fmla="*/ 217170 w 1849755"/>
                <a:gd name="connsiteY569" fmla="*/ 485775 h 1850707"/>
                <a:gd name="connsiteX570" fmla="*/ 209550 w 1849755"/>
                <a:gd name="connsiteY570" fmla="*/ 488632 h 1850707"/>
                <a:gd name="connsiteX571" fmla="*/ 201930 w 1849755"/>
                <a:gd name="connsiteY571" fmla="*/ 494347 h 1850707"/>
                <a:gd name="connsiteX572" fmla="*/ 196215 w 1849755"/>
                <a:gd name="connsiteY572" fmla="*/ 490537 h 1850707"/>
                <a:gd name="connsiteX573" fmla="*/ 222885 w 1849755"/>
                <a:gd name="connsiteY573" fmla="*/ 453390 h 1850707"/>
                <a:gd name="connsiteX574" fmla="*/ 328612 w 1849755"/>
                <a:gd name="connsiteY574" fmla="*/ 447675 h 1850707"/>
                <a:gd name="connsiteX575" fmla="*/ 290512 w 1849755"/>
                <a:gd name="connsiteY575" fmla="*/ 421005 h 1850707"/>
                <a:gd name="connsiteX576" fmla="*/ 276225 w 1849755"/>
                <a:gd name="connsiteY576" fmla="*/ 412432 h 1850707"/>
                <a:gd name="connsiteX577" fmla="*/ 266700 w 1849755"/>
                <a:gd name="connsiteY577" fmla="*/ 411480 h 1850707"/>
                <a:gd name="connsiteX578" fmla="*/ 260032 w 1849755"/>
                <a:gd name="connsiteY578" fmla="*/ 415290 h 1850707"/>
                <a:gd name="connsiteX579" fmla="*/ 253365 w 1849755"/>
                <a:gd name="connsiteY579" fmla="*/ 420052 h 1850707"/>
                <a:gd name="connsiteX580" fmla="*/ 247650 w 1849755"/>
                <a:gd name="connsiteY580" fmla="*/ 415290 h 1850707"/>
                <a:gd name="connsiteX581" fmla="*/ 925830 w 1849755"/>
                <a:gd name="connsiteY581" fmla="*/ 296228 h 1850707"/>
                <a:gd name="connsiteX582" fmla="*/ 1555433 w 1849755"/>
                <a:gd name="connsiteY582" fmla="*/ 925830 h 1850707"/>
                <a:gd name="connsiteX583" fmla="*/ 925830 w 1849755"/>
                <a:gd name="connsiteY583" fmla="*/ 1555433 h 1850707"/>
                <a:gd name="connsiteX584" fmla="*/ 296228 w 1849755"/>
                <a:gd name="connsiteY584" fmla="*/ 925830 h 1850707"/>
                <a:gd name="connsiteX585" fmla="*/ 925830 w 1849755"/>
                <a:gd name="connsiteY585" fmla="*/ 296228 h 1850707"/>
                <a:gd name="connsiteX586" fmla="*/ 925830 w 1849755"/>
                <a:gd name="connsiteY586" fmla="*/ 261937 h 1850707"/>
                <a:gd name="connsiteX587" fmla="*/ 667702 w 1849755"/>
                <a:gd name="connsiteY587" fmla="*/ 314325 h 1850707"/>
                <a:gd name="connsiteX588" fmla="*/ 456247 w 1849755"/>
                <a:gd name="connsiteY588" fmla="*/ 456247 h 1850707"/>
                <a:gd name="connsiteX589" fmla="*/ 314325 w 1849755"/>
                <a:gd name="connsiteY589" fmla="*/ 667702 h 1850707"/>
                <a:gd name="connsiteX590" fmla="*/ 261937 w 1849755"/>
                <a:gd name="connsiteY590" fmla="*/ 925830 h 1850707"/>
                <a:gd name="connsiteX591" fmla="*/ 314325 w 1849755"/>
                <a:gd name="connsiteY591" fmla="*/ 1183957 h 1850707"/>
                <a:gd name="connsiteX592" fmla="*/ 456247 w 1849755"/>
                <a:gd name="connsiteY592" fmla="*/ 1395412 h 1850707"/>
                <a:gd name="connsiteX593" fmla="*/ 667702 w 1849755"/>
                <a:gd name="connsiteY593" fmla="*/ 1537335 h 1850707"/>
                <a:gd name="connsiteX594" fmla="*/ 925830 w 1849755"/>
                <a:gd name="connsiteY594" fmla="*/ 1589722 h 1850707"/>
                <a:gd name="connsiteX595" fmla="*/ 1183957 w 1849755"/>
                <a:gd name="connsiteY595" fmla="*/ 1537335 h 1850707"/>
                <a:gd name="connsiteX596" fmla="*/ 1395412 w 1849755"/>
                <a:gd name="connsiteY596" fmla="*/ 1395412 h 1850707"/>
                <a:gd name="connsiteX597" fmla="*/ 1537335 w 1849755"/>
                <a:gd name="connsiteY597" fmla="*/ 1183957 h 1850707"/>
                <a:gd name="connsiteX598" fmla="*/ 1589722 w 1849755"/>
                <a:gd name="connsiteY598" fmla="*/ 925830 h 1850707"/>
                <a:gd name="connsiteX599" fmla="*/ 1537335 w 1849755"/>
                <a:gd name="connsiteY599" fmla="*/ 667702 h 1850707"/>
                <a:gd name="connsiteX600" fmla="*/ 1395412 w 1849755"/>
                <a:gd name="connsiteY600" fmla="*/ 456247 h 1850707"/>
                <a:gd name="connsiteX601" fmla="*/ 1183957 w 1849755"/>
                <a:gd name="connsiteY601" fmla="*/ 314325 h 1850707"/>
                <a:gd name="connsiteX602" fmla="*/ 925830 w 1849755"/>
                <a:gd name="connsiteY602" fmla="*/ 261937 h 1850707"/>
                <a:gd name="connsiteX603" fmla="*/ 1454467 w 1849755"/>
                <a:gd name="connsiteY603" fmla="*/ 259080 h 1850707"/>
                <a:gd name="connsiteX604" fmla="*/ 1534477 w 1849755"/>
                <a:gd name="connsiteY604" fmla="*/ 331470 h 1850707"/>
                <a:gd name="connsiteX605" fmla="*/ 1514475 w 1849755"/>
                <a:gd name="connsiteY605" fmla="*/ 356235 h 1850707"/>
                <a:gd name="connsiteX606" fmla="*/ 1509712 w 1849755"/>
                <a:gd name="connsiteY606" fmla="*/ 351472 h 1850707"/>
                <a:gd name="connsiteX607" fmla="*/ 1512570 w 1849755"/>
                <a:gd name="connsiteY607" fmla="*/ 335280 h 1850707"/>
                <a:gd name="connsiteX608" fmla="*/ 1509712 w 1849755"/>
                <a:gd name="connsiteY608" fmla="*/ 320992 h 1850707"/>
                <a:gd name="connsiteX609" fmla="*/ 1504950 w 1849755"/>
                <a:gd name="connsiteY609" fmla="*/ 315277 h 1850707"/>
                <a:gd name="connsiteX610" fmla="*/ 1499235 w 1849755"/>
                <a:gd name="connsiteY610" fmla="*/ 309562 h 1850707"/>
                <a:gd name="connsiteX611" fmla="*/ 1485900 w 1849755"/>
                <a:gd name="connsiteY611" fmla="*/ 298132 h 1850707"/>
                <a:gd name="connsiteX612" fmla="*/ 1454467 w 1849755"/>
                <a:gd name="connsiteY612" fmla="*/ 332422 h 1850707"/>
                <a:gd name="connsiteX613" fmla="*/ 1463992 w 1849755"/>
                <a:gd name="connsiteY613" fmla="*/ 340995 h 1850707"/>
                <a:gd name="connsiteX614" fmla="*/ 1470660 w 1849755"/>
                <a:gd name="connsiteY614" fmla="*/ 345757 h 1850707"/>
                <a:gd name="connsiteX615" fmla="*/ 1479232 w 1849755"/>
                <a:gd name="connsiteY615" fmla="*/ 347662 h 1850707"/>
                <a:gd name="connsiteX616" fmla="*/ 1486852 w 1849755"/>
                <a:gd name="connsiteY616" fmla="*/ 344805 h 1850707"/>
                <a:gd name="connsiteX617" fmla="*/ 1494472 w 1849755"/>
                <a:gd name="connsiteY617" fmla="*/ 340042 h 1850707"/>
                <a:gd name="connsiteX618" fmla="*/ 1499235 w 1849755"/>
                <a:gd name="connsiteY618" fmla="*/ 344805 h 1850707"/>
                <a:gd name="connsiteX619" fmla="*/ 1464945 w 1849755"/>
                <a:gd name="connsiteY619" fmla="*/ 381952 h 1850707"/>
                <a:gd name="connsiteX620" fmla="*/ 1460182 w 1849755"/>
                <a:gd name="connsiteY620" fmla="*/ 377190 h 1850707"/>
                <a:gd name="connsiteX621" fmla="*/ 1463992 w 1849755"/>
                <a:gd name="connsiteY621" fmla="*/ 368617 h 1850707"/>
                <a:gd name="connsiteX622" fmla="*/ 1465897 w 1849755"/>
                <a:gd name="connsiteY622" fmla="*/ 360045 h 1850707"/>
                <a:gd name="connsiteX623" fmla="*/ 1463992 w 1849755"/>
                <a:gd name="connsiteY623" fmla="*/ 352425 h 1850707"/>
                <a:gd name="connsiteX624" fmla="*/ 1458277 w 1849755"/>
                <a:gd name="connsiteY624" fmla="*/ 345757 h 1850707"/>
                <a:gd name="connsiteX625" fmla="*/ 1448752 w 1849755"/>
                <a:gd name="connsiteY625" fmla="*/ 337185 h 1850707"/>
                <a:gd name="connsiteX626" fmla="*/ 1424940 w 1849755"/>
                <a:gd name="connsiteY626" fmla="*/ 362902 h 1850707"/>
                <a:gd name="connsiteX627" fmla="*/ 1419225 w 1849755"/>
                <a:gd name="connsiteY627" fmla="*/ 369570 h 1850707"/>
                <a:gd name="connsiteX628" fmla="*/ 1418272 w 1849755"/>
                <a:gd name="connsiteY628" fmla="*/ 375285 h 1850707"/>
                <a:gd name="connsiteX629" fmla="*/ 1421130 w 1849755"/>
                <a:gd name="connsiteY629" fmla="*/ 381000 h 1850707"/>
                <a:gd name="connsiteX630" fmla="*/ 1428750 w 1849755"/>
                <a:gd name="connsiteY630" fmla="*/ 388620 h 1850707"/>
                <a:gd name="connsiteX631" fmla="*/ 1434465 w 1849755"/>
                <a:gd name="connsiteY631" fmla="*/ 393382 h 1850707"/>
                <a:gd name="connsiteX632" fmla="*/ 1440180 w 1849755"/>
                <a:gd name="connsiteY632" fmla="*/ 398145 h 1850707"/>
                <a:gd name="connsiteX633" fmla="*/ 1445895 w 1849755"/>
                <a:gd name="connsiteY633" fmla="*/ 401955 h 1850707"/>
                <a:gd name="connsiteX634" fmla="*/ 1450657 w 1849755"/>
                <a:gd name="connsiteY634" fmla="*/ 402907 h 1850707"/>
                <a:gd name="connsiteX635" fmla="*/ 1465897 w 1849755"/>
                <a:gd name="connsiteY635" fmla="*/ 400050 h 1850707"/>
                <a:gd name="connsiteX636" fmla="*/ 1479232 w 1849755"/>
                <a:gd name="connsiteY636" fmla="*/ 395287 h 1850707"/>
                <a:gd name="connsiteX637" fmla="*/ 1483995 w 1849755"/>
                <a:gd name="connsiteY637" fmla="*/ 399097 h 1850707"/>
                <a:gd name="connsiteX638" fmla="*/ 1456372 w 1849755"/>
                <a:gd name="connsiteY638" fmla="*/ 425767 h 1850707"/>
                <a:gd name="connsiteX639" fmla="*/ 1371600 w 1849755"/>
                <a:gd name="connsiteY639" fmla="*/ 348615 h 1850707"/>
                <a:gd name="connsiteX640" fmla="*/ 1376362 w 1849755"/>
                <a:gd name="connsiteY640" fmla="*/ 343852 h 1850707"/>
                <a:gd name="connsiteX641" fmla="*/ 1382077 w 1849755"/>
                <a:gd name="connsiteY641" fmla="*/ 347662 h 1850707"/>
                <a:gd name="connsiteX642" fmla="*/ 1386840 w 1849755"/>
                <a:gd name="connsiteY642" fmla="*/ 350520 h 1850707"/>
                <a:gd name="connsiteX643" fmla="*/ 1392555 w 1849755"/>
                <a:gd name="connsiteY643" fmla="*/ 351472 h 1850707"/>
                <a:gd name="connsiteX644" fmla="*/ 1397317 w 1849755"/>
                <a:gd name="connsiteY644" fmla="*/ 348615 h 1850707"/>
                <a:gd name="connsiteX645" fmla="*/ 1455420 w 1849755"/>
                <a:gd name="connsiteY645" fmla="*/ 284797 h 1850707"/>
                <a:gd name="connsiteX646" fmla="*/ 1458277 w 1849755"/>
                <a:gd name="connsiteY646" fmla="*/ 280035 h 1850707"/>
                <a:gd name="connsiteX647" fmla="*/ 1457325 w 1849755"/>
                <a:gd name="connsiteY647" fmla="*/ 274320 h 1850707"/>
                <a:gd name="connsiteX648" fmla="*/ 1453515 w 1849755"/>
                <a:gd name="connsiteY648" fmla="*/ 268605 h 1850707"/>
                <a:gd name="connsiteX649" fmla="*/ 1449705 w 1849755"/>
                <a:gd name="connsiteY649" fmla="*/ 263842 h 1850707"/>
                <a:gd name="connsiteX650" fmla="*/ 925830 w 1849755"/>
                <a:gd name="connsiteY650" fmla="*/ 241935 h 1850707"/>
                <a:gd name="connsiteX651" fmla="*/ 1192530 w 1849755"/>
                <a:gd name="connsiteY651" fmla="*/ 295275 h 1850707"/>
                <a:gd name="connsiteX652" fmla="*/ 1409700 w 1849755"/>
                <a:gd name="connsiteY652" fmla="*/ 441960 h 1850707"/>
                <a:gd name="connsiteX653" fmla="*/ 1556385 w 1849755"/>
                <a:gd name="connsiteY653" fmla="*/ 659130 h 1850707"/>
                <a:gd name="connsiteX654" fmla="*/ 1610677 w 1849755"/>
                <a:gd name="connsiteY654" fmla="*/ 925830 h 1850707"/>
                <a:gd name="connsiteX655" fmla="*/ 1556385 w 1849755"/>
                <a:gd name="connsiteY655" fmla="*/ 1192530 h 1850707"/>
                <a:gd name="connsiteX656" fmla="*/ 1409700 w 1849755"/>
                <a:gd name="connsiteY656" fmla="*/ 1409700 h 1850707"/>
                <a:gd name="connsiteX657" fmla="*/ 1192530 w 1849755"/>
                <a:gd name="connsiteY657" fmla="*/ 1556385 h 1850707"/>
                <a:gd name="connsiteX658" fmla="*/ 925830 w 1849755"/>
                <a:gd name="connsiteY658" fmla="*/ 1610677 h 1850707"/>
                <a:gd name="connsiteX659" fmla="*/ 659130 w 1849755"/>
                <a:gd name="connsiteY659" fmla="*/ 1556385 h 1850707"/>
                <a:gd name="connsiteX660" fmla="*/ 441960 w 1849755"/>
                <a:gd name="connsiteY660" fmla="*/ 1409700 h 1850707"/>
                <a:gd name="connsiteX661" fmla="*/ 295275 w 1849755"/>
                <a:gd name="connsiteY661" fmla="*/ 1192530 h 1850707"/>
                <a:gd name="connsiteX662" fmla="*/ 241935 w 1849755"/>
                <a:gd name="connsiteY662" fmla="*/ 925830 h 1850707"/>
                <a:gd name="connsiteX663" fmla="*/ 295275 w 1849755"/>
                <a:gd name="connsiteY663" fmla="*/ 659130 h 1850707"/>
                <a:gd name="connsiteX664" fmla="*/ 441960 w 1849755"/>
                <a:gd name="connsiteY664" fmla="*/ 441960 h 1850707"/>
                <a:gd name="connsiteX665" fmla="*/ 659130 w 1849755"/>
                <a:gd name="connsiteY665" fmla="*/ 295275 h 1850707"/>
                <a:gd name="connsiteX666" fmla="*/ 925830 w 1849755"/>
                <a:gd name="connsiteY666" fmla="*/ 241935 h 1850707"/>
                <a:gd name="connsiteX667" fmla="*/ 435292 w 1849755"/>
                <a:gd name="connsiteY667" fmla="*/ 233363 h 1850707"/>
                <a:gd name="connsiteX668" fmla="*/ 463867 w 1849755"/>
                <a:gd name="connsiteY668" fmla="*/ 267653 h 1850707"/>
                <a:gd name="connsiteX669" fmla="*/ 458152 w 1849755"/>
                <a:gd name="connsiteY669" fmla="*/ 272415 h 1850707"/>
                <a:gd name="connsiteX670" fmla="*/ 427672 w 1849755"/>
                <a:gd name="connsiteY670" fmla="*/ 259080 h 1850707"/>
                <a:gd name="connsiteX671" fmla="*/ 403860 w 1849755"/>
                <a:gd name="connsiteY671" fmla="*/ 265748 h 1850707"/>
                <a:gd name="connsiteX672" fmla="*/ 393382 w 1849755"/>
                <a:gd name="connsiteY672" fmla="*/ 293370 h 1850707"/>
                <a:gd name="connsiteX673" fmla="*/ 411480 w 1849755"/>
                <a:gd name="connsiteY673" fmla="*/ 329565 h 1850707"/>
                <a:gd name="connsiteX674" fmla="*/ 444817 w 1849755"/>
                <a:gd name="connsiteY674" fmla="*/ 357188 h 1850707"/>
                <a:gd name="connsiteX675" fmla="*/ 473392 w 1849755"/>
                <a:gd name="connsiteY675" fmla="*/ 353378 h 1850707"/>
                <a:gd name="connsiteX676" fmla="*/ 481965 w 1849755"/>
                <a:gd name="connsiteY676" fmla="*/ 342900 h 1850707"/>
                <a:gd name="connsiteX677" fmla="*/ 485775 w 1849755"/>
                <a:gd name="connsiteY677" fmla="*/ 333375 h 1850707"/>
                <a:gd name="connsiteX678" fmla="*/ 470535 w 1849755"/>
                <a:gd name="connsiteY678" fmla="*/ 314325 h 1850707"/>
                <a:gd name="connsiteX679" fmla="*/ 466725 w 1849755"/>
                <a:gd name="connsiteY679" fmla="*/ 311468 h 1850707"/>
                <a:gd name="connsiteX680" fmla="*/ 461010 w 1849755"/>
                <a:gd name="connsiteY680" fmla="*/ 311468 h 1850707"/>
                <a:gd name="connsiteX681" fmla="*/ 454342 w 1849755"/>
                <a:gd name="connsiteY681" fmla="*/ 314325 h 1850707"/>
                <a:gd name="connsiteX682" fmla="*/ 448627 w 1849755"/>
                <a:gd name="connsiteY682" fmla="*/ 317183 h 1850707"/>
                <a:gd name="connsiteX683" fmla="*/ 444817 w 1849755"/>
                <a:gd name="connsiteY683" fmla="*/ 312420 h 1850707"/>
                <a:gd name="connsiteX684" fmla="*/ 494347 w 1849755"/>
                <a:gd name="connsiteY684" fmla="*/ 272415 h 1850707"/>
                <a:gd name="connsiteX685" fmla="*/ 495300 w 1849755"/>
                <a:gd name="connsiteY685" fmla="*/ 276225 h 1850707"/>
                <a:gd name="connsiteX686" fmla="*/ 492442 w 1849755"/>
                <a:gd name="connsiteY686" fmla="*/ 280035 h 1850707"/>
                <a:gd name="connsiteX687" fmla="*/ 489585 w 1849755"/>
                <a:gd name="connsiteY687" fmla="*/ 283845 h 1850707"/>
                <a:gd name="connsiteX688" fmla="*/ 488632 w 1849755"/>
                <a:gd name="connsiteY688" fmla="*/ 289560 h 1850707"/>
                <a:gd name="connsiteX689" fmla="*/ 491490 w 1849755"/>
                <a:gd name="connsiteY689" fmla="*/ 294323 h 1850707"/>
                <a:gd name="connsiteX690" fmla="*/ 500062 w 1849755"/>
                <a:gd name="connsiteY690" fmla="*/ 305753 h 1850707"/>
                <a:gd name="connsiteX691" fmla="*/ 504825 w 1849755"/>
                <a:gd name="connsiteY691" fmla="*/ 311468 h 1850707"/>
                <a:gd name="connsiteX692" fmla="*/ 508635 w 1849755"/>
                <a:gd name="connsiteY692" fmla="*/ 316230 h 1850707"/>
                <a:gd name="connsiteX693" fmla="*/ 495300 w 1849755"/>
                <a:gd name="connsiteY693" fmla="*/ 340043 h 1850707"/>
                <a:gd name="connsiteX694" fmla="*/ 474345 w 1849755"/>
                <a:gd name="connsiteY694" fmla="*/ 362903 h 1850707"/>
                <a:gd name="connsiteX695" fmla="*/ 452437 w 1849755"/>
                <a:gd name="connsiteY695" fmla="*/ 375285 h 1850707"/>
                <a:gd name="connsiteX696" fmla="*/ 428625 w 1849755"/>
                <a:gd name="connsiteY696" fmla="*/ 378143 h 1850707"/>
                <a:gd name="connsiteX697" fmla="*/ 405765 w 1849755"/>
                <a:gd name="connsiteY697" fmla="*/ 371475 h 1850707"/>
                <a:gd name="connsiteX698" fmla="*/ 384810 w 1849755"/>
                <a:gd name="connsiteY698" fmla="*/ 353378 h 1850707"/>
                <a:gd name="connsiteX699" fmla="*/ 372427 w 1849755"/>
                <a:gd name="connsiteY699" fmla="*/ 329565 h 1850707"/>
                <a:gd name="connsiteX700" fmla="*/ 369570 w 1849755"/>
                <a:gd name="connsiteY700" fmla="*/ 304800 h 1850707"/>
                <a:gd name="connsiteX701" fmla="*/ 378142 w 1849755"/>
                <a:gd name="connsiteY701" fmla="*/ 280988 h 1850707"/>
                <a:gd name="connsiteX702" fmla="*/ 397192 w 1849755"/>
                <a:gd name="connsiteY702" fmla="*/ 260033 h 1850707"/>
                <a:gd name="connsiteX703" fmla="*/ 413385 w 1849755"/>
                <a:gd name="connsiteY703" fmla="*/ 249555 h 1850707"/>
                <a:gd name="connsiteX704" fmla="*/ 428625 w 1849755"/>
                <a:gd name="connsiteY704" fmla="*/ 244793 h 1850707"/>
                <a:gd name="connsiteX705" fmla="*/ 429577 w 1849755"/>
                <a:gd name="connsiteY705" fmla="*/ 238125 h 1850707"/>
                <a:gd name="connsiteX706" fmla="*/ 1258252 w 1849755"/>
                <a:gd name="connsiteY706" fmla="*/ 140970 h 1850707"/>
                <a:gd name="connsiteX707" fmla="*/ 1316355 w 1849755"/>
                <a:gd name="connsiteY707" fmla="*/ 172402 h 1850707"/>
                <a:gd name="connsiteX708" fmla="*/ 1313497 w 1849755"/>
                <a:gd name="connsiteY708" fmla="*/ 178117 h 1850707"/>
                <a:gd name="connsiteX709" fmla="*/ 1301115 w 1849755"/>
                <a:gd name="connsiteY709" fmla="*/ 174307 h 1850707"/>
                <a:gd name="connsiteX710" fmla="*/ 1296352 w 1849755"/>
                <a:gd name="connsiteY710" fmla="*/ 175260 h 1850707"/>
                <a:gd name="connsiteX711" fmla="*/ 1295400 w 1849755"/>
                <a:gd name="connsiteY711" fmla="*/ 177165 h 1850707"/>
                <a:gd name="connsiteX712" fmla="*/ 1294447 w 1849755"/>
                <a:gd name="connsiteY712" fmla="*/ 180022 h 1850707"/>
                <a:gd name="connsiteX713" fmla="*/ 1291590 w 1849755"/>
                <a:gd name="connsiteY713" fmla="*/ 206692 h 1850707"/>
                <a:gd name="connsiteX714" fmla="*/ 1285875 w 1849755"/>
                <a:gd name="connsiteY714" fmla="*/ 263842 h 1850707"/>
                <a:gd name="connsiteX715" fmla="*/ 1316355 w 1849755"/>
                <a:gd name="connsiteY715" fmla="*/ 238125 h 1850707"/>
                <a:gd name="connsiteX716" fmla="*/ 1337310 w 1849755"/>
                <a:gd name="connsiteY716" fmla="*/ 220027 h 1850707"/>
                <a:gd name="connsiteX717" fmla="*/ 1344930 w 1849755"/>
                <a:gd name="connsiteY717" fmla="*/ 212407 h 1850707"/>
                <a:gd name="connsiteX718" fmla="*/ 1349692 w 1849755"/>
                <a:gd name="connsiteY718" fmla="*/ 206692 h 1850707"/>
                <a:gd name="connsiteX719" fmla="*/ 1347787 w 1849755"/>
                <a:gd name="connsiteY719" fmla="*/ 200977 h 1850707"/>
                <a:gd name="connsiteX720" fmla="*/ 1336357 w 1849755"/>
                <a:gd name="connsiteY720" fmla="*/ 191452 h 1850707"/>
                <a:gd name="connsiteX721" fmla="*/ 1339215 w 1849755"/>
                <a:gd name="connsiteY721" fmla="*/ 185737 h 1850707"/>
                <a:gd name="connsiteX722" fmla="*/ 1383030 w 1849755"/>
                <a:gd name="connsiteY722" fmla="*/ 208597 h 1850707"/>
                <a:gd name="connsiteX723" fmla="*/ 1381125 w 1849755"/>
                <a:gd name="connsiteY723" fmla="*/ 214312 h 1850707"/>
                <a:gd name="connsiteX724" fmla="*/ 1375410 w 1849755"/>
                <a:gd name="connsiteY724" fmla="*/ 212407 h 1850707"/>
                <a:gd name="connsiteX725" fmla="*/ 1369695 w 1849755"/>
                <a:gd name="connsiteY725" fmla="*/ 212407 h 1850707"/>
                <a:gd name="connsiteX726" fmla="*/ 1362075 w 1849755"/>
                <a:gd name="connsiteY726" fmla="*/ 213360 h 1850707"/>
                <a:gd name="connsiteX727" fmla="*/ 1355407 w 1849755"/>
                <a:gd name="connsiteY727" fmla="*/ 217170 h 1850707"/>
                <a:gd name="connsiteX728" fmla="*/ 1341120 w 1849755"/>
                <a:gd name="connsiteY728" fmla="*/ 228600 h 1850707"/>
                <a:gd name="connsiteX729" fmla="*/ 1319212 w 1849755"/>
                <a:gd name="connsiteY729" fmla="*/ 246697 h 1850707"/>
                <a:gd name="connsiteX730" fmla="*/ 1295400 w 1849755"/>
                <a:gd name="connsiteY730" fmla="*/ 266700 h 1850707"/>
                <a:gd name="connsiteX731" fmla="*/ 1270635 w 1849755"/>
                <a:gd name="connsiteY731" fmla="*/ 287655 h 1850707"/>
                <a:gd name="connsiteX732" fmla="*/ 1255395 w 1849755"/>
                <a:gd name="connsiteY732" fmla="*/ 280035 h 1850707"/>
                <a:gd name="connsiteX733" fmla="*/ 1262062 w 1849755"/>
                <a:gd name="connsiteY733" fmla="*/ 215265 h 1850707"/>
                <a:gd name="connsiteX734" fmla="*/ 1266825 w 1849755"/>
                <a:gd name="connsiteY734" fmla="*/ 169545 h 1850707"/>
                <a:gd name="connsiteX735" fmla="*/ 1266825 w 1849755"/>
                <a:gd name="connsiteY735" fmla="*/ 161925 h 1850707"/>
                <a:gd name="connsiteX736" fmla="*/ 1263967 w 1849755"/>
                <a:gd name="connsiteY736" fmla="*/ 155257 h 1850707"/>
                <a:gd name="connsiteX737" fmla="*/ 1260157 w 1849755"/>
                <a:gd name="connsiteY737" fmla="*/ 150495 h 1850707"/>
                <a:gd name="connsiteX738" fmla="*/ 1255395 w 1849755"/>
                <a:gd name="connsiteY738" fmla="*/ 146685 h 1850707"/>
                <a:gd name="connsiteX739" fmla="*/ 1105853 w 1849755"/>
                <a:gd name="connsiteY739" fmla="*/ 95250 h 1850707"/>
                <a:gd name="connsiteX740" fmla="*/ 1171575 w 1849755"/>
                <a:gd name="connsiteY740" fmla="*/ 112395 h 1850707"/>
                <a:gd name="connsiteX741" fmla="*/ 1169670 w 1849755"/>
                <a:gd name="connsiteY741" fmla="*/ 119062 h 1850707"/>
                <a:gd name="connsiteX742" fmla="*/ 1163003 w 1849755"/>
                <a:gd name="connsiteY742" fmla="*/ 118110 h 1850707"/>
                <a:gd name="connsiteX743" fmla="*/ 1156335 w 1849755"/>
                <a:gd name="connsiteY743" fmla="*/ 118110 h 1850707"/>
                <a:gd name="connsiteX744" fmla="*/ 1151573 w 1849755"/>
                <a:gd name="connsiteY744" fmla="*/ 120015 h 1850707"/>
                <a:gd name="connsiteX745" fmla="*/ 1148715 w 1849755"/>
                <a:gd name="connsiteY745" fmla="*/ 124777 h 1850707"/>
                <a:gd name="connsiteX746" fmla="*/ 1126808 w 1849755"/>
                <a:gd name="connsiteY746" fmla="*/ 208597 h 1850707"/>
                <a:gd name="connsiteX747" fmla="*/ 1126808 w 1849755"/>
                <a:gd name="connsiteY747" fmla="*/ 214312 h 1850707"/>
                <a:gd name="connsiteX748" fmla="*/ 1130618 w 1849755"/>
                <a:gd name="connsiteY748" fmla="*/ 219075 h 1850707"/>
                <a:gd name="connsiteX749" fmla="*/ 1136333 w 1849755"/>
                <a:gd name="connsiteY749" fmla="*/ 221932 h 1850707"/>
                <a:gd name="connsiteX750" fmla="*/ 1143000 w 1849755"/>
                <a:gd name="connsiteY750" fmla="*/ 224790 h 1850707"/>
                <a:gd name="connsiteX751" fmla="*/ 1141095 w 1849755"/>
                <a:gd name="connsiteY751" fmla="*/ 230505 h 1850707"/>
                <a:gd name="connsiteX752" fmla="*/ 1075373 w 1849755"/>
                <a:gd name="connsiteY752" fmla="*/ 213360 h 1850707"/>
                <a:gd name="connsiteX753" fmla="*/ 1077278 w 1849755"/>
                <a:gd name="connsiteY753" fmla="*/ 206692 h 1850707"/>
                <a:gd name="connsiteX754" fmla="*/ 1083945 w 1849755"/>
                <a:gd name="connsiteY754" fmla="*/ 207645 h 1850707"/>
                <a:gd name="connsiteX755" fmla="*/ 1090613 w 1849755"/>
                <a:gd name="connsiteY755" fmla="*/ 208597 h 1850707"/>
                <a:gd name="connsiteX756" fmla="*/ 1095375 w 1849755"/>
                <a:gd name="connsiteY756" fmla="*/ 206692 h 1850707"/>
                <a:gd name="connsiteX757" fmla="*/ 1098233 w 1849755"/>
                <a:gd name="connsiteY757" fmla="*/ 201930 h 1850707"/>
                <a:gd name="connsiteX758" fmla="*/ 1120140 w 1849755"/>
                <a:gd name="connsiteY758" fmla="*/ 118110 h 1850707"/>
                <a:gd name="connsiteX759" fmla="*/ 1120140 w 1849755"/>
                <a:gd name="connsiteY759" fmla="*/ 112395 h 1850707"/>
                <a:gd name="connsiteX760" fmla="*/ 1116330 w 1849755"/>
                <a:gd name="connsiteY760" fmla="*/ 107632 h 1850707"/>
                <a:gd name="connsiteX761" fmla="*/ 1110615 w 1849755"/>
                <a:gd name="connsiteY761" fmla="*/ 104775 h 1850707"/>
                <a:gd name="connsiteX762" fmla="*/ 1103948 w 1849755"/>
                <a:gd name="connsiteY762" fmla="*/ 101917 h 1850707"/>
                <a:gd name="connsiteX763" fmla="*/ 777240 w 1849755"/>
                <a:gd name="connsiteY763" fmla="*/ 88583 h 1850707"/>
                <a:gd name="connsiteX764" fmla="*/ 779145 w 1849755"/>
                <a:gd name="connsiteY764" fmla="*/ 93345 h 1850707"/>
                <a:gd name="connsiteX765" fmla="*/ 772477 w 1849755"/>
                <a:gd name="connsiteY765" fmla="*/ 96203 h 1850707"/>
                <a:gd name="connsiteX766" fmla="*/ 765810 w 1849755"/>
                <a:gd name="connsiteY766" fmla="*/ 100965 h 1850707"/>
                <a:gd name="connsiteX767" fmla="*/ 762952 w 1849755"/>
                <a:gd name="connsiteY767" fmla="*/ 109538 h 1850707"/>
                <a:gd name="connsiteX768" fmla="*/ 765810 w 1849755"/>
                <a:gd name="connsiteY768" fmla="*/ 125730 h 1850707"/>
                <a:gd name="connsiteX769" fmla="*/ 777240 w 1849755"/>
                <a:gd name="connsiteY769" fmla="*/ 169545 h 1850707"/>
                <a:gd name="connsiteX770" fmla="*/ 772477 w 1849755"/>
                <a:gd name="connsiteY770" fmla="*/ 203835 h 1850707"/>
                <a:gd name="connsiteX771" fmla="*/ 741045 w 1849755"/>
                <a:gd name="connsiteY771" fmla="*/ 224790 h 1850707"/>
                <a:gd name="connsiteX772" fmla="*/ 699135 w 1849755"/>
                <a:gd name="connsiteY772" fmla="*/ 223838 h 1850707"/>
                <a:gd name="connsiteX773" fmla="*/ 677227 w 1849755"/>
                <a:gd name="connsiteY773" fmla="*/ 196215 h 1850707"/>
                <a:gd name="connsiteX774" fmla="*/ 661035 w 1849755"/>
                <a:gd name="connsiteY774" fmla="*/ 136208 h 1850707"/>
                <a:gd name="connsiteX775" fmla="*/ 658177 w 1849755"/>
                <a:gd name="connsiteY775" fmla="*/ 131445 h 1850707"/>
                <a:gd name="connsiteX776" fmla="*/ 653415 w 1849755"/>
                <a:gd name="connsiteY776" fmla="*/ 128588 h 1850707"/>
                <a:gd name="connsiteX777" fmla="*/ 647700 w 1849755"/>
                <a:gd name="connsiteY777" fmla="*/ 128588 h 1850707"/>
                <a:gd name="connsiteX778" fmla="*/ 641985 w 1849755"/>
                <a:gd name="connsiteY778" fmla="*/ 129540 h 1850707"/>
                <a:gd name="connsiteX779" fmla="*/ 640080 w 1849755"/>
                <a:gd name="connsiteY779" fmla="*/ 123825 h 1850707"/>
                <a:gd name="connsiteX780" fmla="*/ 701992 w 1849755"/>
                <a:gd name="connsiteY780" fmla="*/ 107633 h 1850707"/>
                <a:gd name="connsiteX781" fmla="*/ 703897 w 1849755"/>
                <a:gd name="connsiteY781" fmla="*/ 114300 h 1850707"/>
                <a:gd name="connsiteX782" fmla="*/ 699135 w 1849755"/>
                <a:gd name="connsiteY782" fmla="*/ 116205 h 1850707"/>
                <a:gd name="connsiteX783" fmla="*/ 694372 w 1849755"/>
                <a:gd name="connsiteY783" fmla="*/ 119063 h 1850707"/>
                <a:gd name="connsiteX784" fmla="*/ 690562 w 1849755"/>
                <a:gd name="connsiteY784" fmla="*/ 123825 h 1850707"/>
                <a:gd name="connsiteX785" fmla="*/ 690562 w 1849755"/>
                <a:gd name="connsiteY785" fmla="*/ 129540 h 1850707"/>
                <a:gd name="connsiteX786" fmla="*/ 706755 w 1849755"/>
                <a:gd name="connsiteY786" fmla="*/ 188595 h 1850707"/>
                <a:gd name="connsiteX787" fmla="*/ 721042 w 1849755"/>
                <a:gd name="connsiteY787" fmla="*/ 212408 h 1850707"/>
                <a:gd name="connsiteX788" fmla="*/ 745807 w 1849755"/>
                <a:gd name="connsiteY788" fmla="*/ 214313 h 1850707"/>
                <a:gd name="connsiteX789" fmla="*/ 765810 w 1849755"/>
                <a:gd name="connsiteY789" fmla="*/ 199073 h 1850707"/>
                <a:gd name="connsiteX790" fmla="*/ 766762 w 1849755"/>
                <a:gd name="connsiteY790" fmla="*/ 171450 h 1850707"/>
                <a:gd name="connsiteX791" fmla="*/ 756285 w 1849755"/>
                <a:gd name="connsiteY791" fmla="*/ 131445 h 1850707"/>
                <a:gd name="connsiteX792" fmla="*/ 750570 w 1849755"/>
                <a:gd name="connsiteY792" fmla="*/ 116205 h 1850707"/>
                <a:gd name="connsiteX793" fmla="*/ 743902 w 1849755"/>
                <a:gd name="connsiteY793" fmla="*/ 109538 h 1850707"/>
                <a:gd name="connsiteX794" fmla="*/ 735330 w 1849755"/>
                <a:gd name="connsiteY794" fmla="*/ 108585 h 1850707"/>
                <a:gd name="connsiteX795" fmla="*/ 727710 w 1849755"/>
                <a:gd name="connsiteY795" fmla="*/ 108585 h 1850707"/>
                <a:gd name="connsiteX796" fmla="*/ 725805 w 1849755"/>
                <a:gd name="connsiteY796" fmla="*/ 101918 h 1850707"/>
                <a:gd name="connsiteX797" fmla="*/ 867728 w 1849755"/>
                <a:gd name="connsiteY797" fmla="*/ 76200 h 1850707"/>
                <a:gd name="connsiteX798" fmla="*/ 913448 w 1849755"/>
                <a:gd name="connsiteY798" fmla="*/ 77152 h 1850707"/>
                <a:gd name="connsiteX799" fmla="*/ 979170 w 1849755"/>
                <a:gd name="connsiteY799" fmla="*/ 160972 h 1850707"/>
                <a:gd name="connsiteX800" fmla="*/ 980123 w 1849755"/>
                <a:gd name="connsiteY800" fmla="*/ 114300 h 1850707"/>
                <a:gd name="connsiteX801" fmla="*/ 979170 w 1849755"/>
                <a:gd name="connsiteY801" fmla="*/ 98107 h 1850707"/>
                <a:gd name="connsiteX802" fmla="*/ 974408 w 1849755"/>
                <a:gd name="connsiteY802" fmla="*/ 90487 h 1850707"/>
                <a:gd name="connsiteX803" fmla="*/ 966788 w 1849755"/>
                <a:gd name="connsiteY803" fmla="*/ 86677 h 1850707"/>
                <a:gd name="connsiteX804" fmla="*/ 959168 w 1849755"/>
                <a:gd name="connsiteY804" fmla="*/ 84772 h 1850707"/>
                <a:gd name="connsiteX805" fmla="*/ 959168 w 1849755"/>
                <a:gd name="connsiteY805" fmla="*/ 78105 h 1850707"/>
                <a:gd name="connsiteX806" fmla="*/ 1011555 w 1849755"/>
                <a:gd name="connsiteY806" fmla="*/ 79057 h 1850707"/>
                <a:gd name="connsiteX807" fmla="*/ 1009650 w 1849755"/>
                <a:gd name="connsiteY807" fmla="*/ 84772 h 1850707"/>
                <a:gd name="connsiteX808" fmla="*/ 1002983 w 1849755"/>
                <a:gd name="connsiteY808" fmla="*/ 85725 h 1850707"/>
                <a:gd name="connsiteX809" fmla="*/ 995363 w 1849755"/>
                <a:gd name="connsiteY809" fmla="*/ 88582 h 1850707"/>
                <a:gd name="connsiteX810" fmla="*/ 990600 w 1849755"/>
                <a:gd name="connsiteY810" fmla="*/ 96202 h 1850707"/>
                <a:gd name="connsiteX811" fmla="*/ 988695 w 1849755"/>
                <a:gd name="connsiteY811" fmla="*/ 112395 h 1850707"/>
                <a:gd name="connsiteX812" fmla="*/ 987743 w 1849755"/>
                <a:gd name="connsiteY812" fmla="*/ 200025 h 1850707"/>
                <a:gd name="connsiteX813" fmla="*/ 972503 w 1849755"/>
                <a:gd name="connsiteY813" fmla="*/ 200025 h 1850707"/>
                <a:gd name="connsiteX814" fmla="*/ 898208 w 1849755"/>
                <a:gd name="connsiteY814" fmla="*/ 104775 h 1850707"/>
                <a:gd name="connsiteX815" fmla="*/ 897255 w 1849755"/>
                <a:gd name="connsiteY815" fmla="*/ 161925 h 1850707"/>
                <a:gd name="connsiteX816" fmla="*/ 898208 w 1849755"/>
                <a:gd name="connsiteY816" fmla="*/ 178117 h 1850707"/>
                <a:gd name="connsiteX817" fmla="*/ 902970 w 1849755"/>
                <a:gd name="connsiteY817" fmla="*/ 186690 h 1850707"/>
                <a:gd name="connsiteX818" fmla="*/ 910590 w 1849755"/>
                <a:gd name="connsiteY818" fmla="*/ 190500 h 1850707"/>
                <a:gd name="connsiteX819" fmla="*/ 918210 w 1849755"/>
                <a:gd name="connsiteY819" fmla="*/ 192405 h 1850707"/>
                <a:gd name="connsiteX820" fmla="*/ 918210 w 1849755"/>
                <a:gd name="connsiteY820" fmla="*/ 199072 h 1850707"/>
                <a:gd name="connsiteX821" fmla="*/ 865823 w 1849755"/>
                <a:gd name="connsiteY821" fmla="*/ 198120 h 1850707"/>
                <a:gd name="connsiteX822" fmla="*/ 865823 w 1849755"/>
                <a:gd name="connsiteY822" fmla="*/ 191452 h 1850707"/>
                <a:gd name="connsiteX823" fmla="*/ 873443 w 1849755"/>
                <a:gd name="connsiteY823" fmla="*/ 190500 h 1850707"/>
                <a:gd name="connsiteX824" fmla="*/ 881063 w 1849755"/>
                <a:gd name="connsiteY824" fmla="*/ 187642 h 1850707"/>
                <a:gd name="connsiteX825" fmla="*/ 885825 w 1849755"/>
                <a:gd name="connsiteY825" fmla="*/ 180022 h 1850707"/>
                <a:gd name="connsiteX826" fmla="*/ 886778 w 1849755"/>
                <a:gd name="connsiteY826" fmla="*/ 162877 h 1850707"/>
                <a:gd name="connsiteX827" fmla="*/ 887730 w 1849755"/>
                <a:gd name="connsiteY827" fmla="*/ 104775 h 1850707"/>
                <a:gd name="connsiteX828" fmla="*/ 886778 w 1849755"/>
                <a:gd name="connsiteY828" fmla="*/ 96202 h 1850707"/>
                <a:gd name="connsiteX829" fmla="*/ 882968 w 1849755"/>
                <a:gd name="connsiteY829" fmla="*/ 89535 h 1850707"/>
                <a:gd name="connsiteX830" fmla="*/ 876300 w 1849755"/>
                <a:gd name="connsiteY830" fmla="*/ 84772 h 1850707"/>
                <a:gd name="connsiteX831" fmla="*/ 867728 w 1849755"/>
                <a:gd name="connsiteY831" fmla="*/ 81915 h 1850707"/>
                <a:gd name="connsiteX832" fmla="*/ 925830 w 1849755"/>
                <a:gd name="connsiteY832" fmla="*/ 29527 h 1850707"/>
                <a:gd name="connsiteX833" fmla="*/ 577215 w 1849755"/>
                <a:gd name="connsiteY833" fmla="*/ 100012 h 1850707"/>
                <a:gd name="connsiteX834" fmla="*/ 292417 w 1849755"/>
                <a:gd name="connsiteY834" fmla="*/ 292417 h 1850707"/>
                <a:gd name="connsiteX835" fmla="*/ 100965 w 1849755"/>
                <a:gd name="connsiteY835" fmla="*/ 577215 h 1850707"/>
                <a:gd name="connsiteX836" fmla="*/ 30480 w 1849755"/>
                <a:gd name="connsiteY836" fmla="*/ 925830 h 1850707"/>
                <a:gd name="connsiteX837" fmla="*/ 100965 w 1849755"/>
                <a:gd name="connsiteY837" fmla="*/ 1274445 h 1850707"/>
                <a:gd name="connsiteX838" fmla="*/ 292417 w 1849755"/>
                <a:gd name="connsiteY838" fmla="*/ 1559242 h 1850707"/>
                <a:gd name="connsiteX839" fmla="*/ 577215 w 1849755"/>
                <a:gd name="connsiteY839" fmla="*/ 1750695 h 1850707"/>
                <a:gd name="connsiteX840" fmla="*/ 925830 w 1849755"/>
                <a:gd name="connsiteY840" fmla="*/ 1821180 h 1850707"/>
                <a:gd name="connsiteX841" fmla="*/ 1274445 w 1849755"/>
                <a:gd name="connsiteY841" fmla="*/ 1750695 h 1850707"/>
                <a:gd name="connsiteX842" fmla="*/ 1559242 w 1849755"/>
                <a:gd name="connsiteY842" fmla="*/ 1559242 h 1850707"/>
                <a:gd name="connsiteX843" fmla="*/ 1750695 w 1849755"/>
                <a:gd name="connsiteY843" fmla="*/ 1274445 h 1850707"/>
                <a:gd name="connsiteX844" fmla="*/ 1821180 w 1849755"/>
                <a:gd name="connsiteY844" fmla="*/ 925830 h 1850707"/>
                <a:gd name="connsiteX845" fmla="*/ 1750695 w 1849755"/>
                <a:gd name="connsiteY845" fmla="*/ 577215 h 1850707"/>
                <a:gd name="connsiteX846" fmla="*/ 1559242 w 1849755"/>
                <a:gd name="connsiteY846" fmla="*/ 292417 h 1850707"/>
                <a:gd name="connsiteX847" fmla="*/ 1274445 w 1849755"/>
                <a:gd name="connsiteY847" fmla="*/ 100012 h 1850707"/>
                <a:gd name="connsiteX848" fmla="*/ 925830 w 1849755"/>
                <a:gd name="connsiteY848" fmla="*/ 29527 h 1850707"/>
                <a:gd name="connsiteX849" fmla="*/ 925830 w 1849755"/>
                <a:gd name="connsiteY849" fmla="*/ 0 h 1850707"/>
                <a:gd name="connsiteX850" fmla="*/ 1285875 w 1849755"/>
                <a:gd name="connsiteY850" fmla="*/ 72390 h 1850707"/>
                <a:gd name="connsiteX851" fmla="*/ 1579245 w 1849755"/>
                <a:gd name="connsiteY851" fmla="*/ 271462 h 1850707"/>
                <a:gd name="connsiteX852" fmla="*/ 1777365 w 1849755"/>
                <a:gd name="connsiteY852" fmla="*/ 565785 h 1850707"/>
                <a:gd name="connsiteX853" fmla="*/ 1849755 w 1849755"/>
                <a:gd name="connsiteY853" fmla="*/ 925830 h 1850707"/>
                <a:gd name="connsiteX854" fmla="*/ 1777365 w 1849755"/>
                <a:gd name="connsiteY854" fmla="*/ 1285875 h 1850707"/>
                <a:gd name="connsiteX855" fmla="*/ 1579245 w 1849755"/>
                <a:gd name="connsiteY855" fmla="*/ 1580197 h 1850707"/>
                <a:gd name="connsiteX856" fmla="*/ 1284922 w 1849755"/>
                <a:gd name="connsiteY856" fmla="*/ 1778317 h 1850707"/>
                <a:gd name="connsiteX857" fmla="*/ 924877 w 1849755"/>
                <a:gd name="connsiteY857" fmla="*/ 1850707 h 1850707"/>
                <a:gd name="connsiteX858" fmla="*/ 564832 w 1849755"/>
                <a:gd name="connsiteY858" fmla="*/ 1778317 h 1850707"/>
                <a:gd name="connsiteX859" fmla="*/ 270510 w 1849755"/>
                <a:gd name="connsiteY859" fmla="*/ 1580197 h 1850707"/>
                <a:gd name="connsiteX860" fmla="*/ 72390 w 1849755"/>
                <a:gd name="connsiteY860" fmla="*/ 1285875 h 1850707"/>
                <a:gd name="connsiteX861" fmla="*/ 0 w 1849755"/>
                <a:gd name="connsiteY861" fmla="*/ 925830 h 1850707"/>
                <a:gd name="connsiteX862" fmla="*/ 73342 w 1849755"/>
                <a:gd name="connsiteY862" fmla="*/ 564832 h 1850707"/>
                <a:gd name="connsiteX863" fmla="*/ 271462 w 1849755"/>
                <a:gd name="connsiteY863" fmla="*/ 270510 h 1850707"/>
                <a:gd name="connsiteX864" fmla="*/ 565785 w 1849755"/>
                <a:gd name="connsiteY864" fmla="*/ 72390 h 1850707"/>
                <a:gd name="connsiteX865" fmla="*/ 925830 w 1849755"/>
                <a:gd name="connsiteY865" fmla="*/ 0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</a:cxnLst>
              <a:rect l="l" t="t" r="r" b="b"/>
              <a:pathLst>
                <a:path w="1849755" h="1850707">
                  <a:moveTo>
                    <a:pt x="807720" y="1710690"/>
                  </a:moveTo>
                  <a:cubicBezTo>
                    <a:pt x="797242" y="1716405"/>
                    <a:pt x="791527" y="1724025"/>
                    <a:pt x="789622" y="1733550"/>
                  </a:cubicBezTo>
                  <a:cubicBezTo>
                    <a:pt x="788670" y="1739265"/>
                    <a:pt x="789622" y="1744027"/>
                    <a:pt x="791527" y="1747837"/>
                  </a:cubicBezTo>
                  <a:cubicBezTo>
                    <a:pt x="795337" y="1756410"/>
                    <a:pt x="802957" y="1761172"/>
                    <a:pt x="812482" y="1763077"/>
                  </a:cubicBezTo>
                  <a:cubicBezTo>
                    <a:pt x="819150" y="1764030"/>
                    <a:pt x="824865" y="1762125"/>
                    <a:pt x="829627" y="1759267"/>
                  </a:cubicBezTo>
                  <a:cubicBezTo>
                    <a:pt x="834390" y="1755457"/>
                    <a:pt x="837247" y="1750695"/>
                    <a:pt x="838200" y="1744027"/>
                  </a:cubicBezTo>
                  <a:cubicBezTo>
                    <a:pt x="839152" y="1735455"/>
                    <a:pt x="836295" y="1727835"/>
                    <a:pt x="827722" y="1722120"/>
                  </a:cubicBezTo>
                  <a:cubicBezTo>
                    <a:pt x="822007" y="1718310"/>
                    <a:pt x="816292" y="1715452"/>
                    <a:pt x="810577" y="1711642"/>
                  </a:cubicBezTo>
                  <a:close/>
                  <a:moveTo>
                    <a:pt x="1232535" y="1657350"/>
                  </a:moveTo>
                  <a:cubicBezTo>
                    <a:pt x="1225868" y="1666875"/>
                    <a:pt x="1224915" y="1677353"/>
                    <a:pt x="1229678" y="1685925"/>
                  </a:cubicBezTo>
                  <a:cubicBezTo>
                    <a:pt x="1231583" y="1691640"/>
                    <a:pt x="1235393" y="1695450"/>
                    <a:pt x="1238250" y="1697355"/>
                  </a:cubicBezTo>
                  <a:cubicBezTo>
                    <a:pt x="1246822" y="1703070"/>
                    <a:pt x="1254443" y="1703070"/>
                    <a:pt x="1263968" y="1699260"/>
                  </a:cubicBezTo>
                  <a:cubicBezTo>
                    <a:pt x="1269683" y="1696403"/>
                    <a:pt x="1274445" y="1692593"/>
                    <a:pt x="1276350" y="1686878"/>
                  </a:cubicBezTo>
                  <a:cubicBezTo>
                    <a:pt x="1278255" y="1682115"/>
                    <a:pt x="1278255" y="1676400"/>
                    <a:pt x="1275397" y="1670685"/>
                  </a:cubicBezTo>
                  <a:cubicBezTo>
                    <a:pt x="1271588" y="1663065"/>
                    <a:pt x="1264920" y="1658303"/>
                    <a:pt x="1255395" y="1657350"/>
                  </a:cubicBezTo>
                  <a:cubicBezTo>
                    <a:pt x="1248728" y="1657350"/>
                    <a:pt x="1242060" y="1657350"/>
                    <a:pt x="1235393" y="1657350"/>
                  </a:cubicBezTo>
                  <a:close/>
                  <a:moveTo>
                    <a:pt x="1024890" y="1654493"/>
                  </a:moveTo>
                  <a:cubicBezTo>
                    <a:pt x="1017270" y="1655445"/>
                    <a:pt x="1012507" y="1660208"/>
                    <a:pt x="1010602" y="1667828"/>
                  </a:cubicBezTo>
                  <a:cubicBezTo>
                    <a:pt x="1009650" y="1671638"/>
                    <a:pt x="1009650" y="1677353"/>
                    <a:pt x="1010602" y="1683068"/>
                  </a:cubicBezTo>
                  <a:cubicBezTo>
                    <a:pt x="1011555" y="1692593"/>
                    <a:pt x="1015365" y="1699260"/>
                    <a:pt x="1019175" y="1704023"/>
                  </a:cubicBezTo>
                  <a:cubicBezTo>
                    <a:pt x="1022985" y="1707833"/>
                    <a:pt x="1028700" y="1709738"/>
                    <a:pt x="1035367" y="1708785"/>
                  </a:cubicBezTo>
                  <a:cubicBezTo>
                    <a:pt x="1042987" y="1707833"/>
                    <a:pt x="1048702" y="1704023"/>
                    <a:pt x="1049655" y="1697355"/>
                  </a:cubicBezTo>
                  <a:cubicBezTo>
                    <a:pt x="1049655" y="1693545"/>
                    <a:pt x="1049655" y="1688783"/>
                    <a:pt x="1049655" y="1684020"/>
                  </a:cubicBezTo>
                  <a:cubicBezTo>
                    <a:pt x="1047750" y="1672590"/>
                    <a:pt x="1044892" y="1664970"/>
                    <a:pt x="1041082" y="1660208"/>
                  </a:cubicBezTo>
                  <a:cubicBezTo>
                    <a:pt x="1036320" y="1655445"/>
                    <a:pt x="1031557" y="1653540"/>
                    <a:pt x="1024890" y="1654493"/>
                  </a:cubicBezTo>
                  <a:close/>
                  <a:moveTo>
                    <a:pt x="827722" y="1653540"/>
                  </a:moveTo>
                  <a:cubicBezTo>
                    <a:pt x="822007" y="1652587"/>
                    <a:pt x="816292" y="1653540"/>
                    <a:pt x="812482" y="1656397"/>
                  </a:cubicBezTo>
                  <a:cubicBezTo>
                    <a:pt x="808672" y="1659255"/>
                    <a:pt x="806767" y="1663065"/>
                    <a:pt x="805815" y="1667827"/>
                  </a:cubicBezTo>
                  <a:cubicBezTo>
                    <a:pt x="804862" y="1672590"/>
                    <a:pt x="806767" y="1677352"/>
                    <a:pt x="810577" y="1681162"/>
                  </a:cubicBezTo>
                  <a:cubicBezTo>
                    <a:pt x="812482" y="1684020"/>
                    <a:pt x="816292" y="1685925"/>
                    <a:pt x="820102" y="1688782"/>
                  </a:cubicBezTo>
                  <a:cubicBezTo>
                    <a:pt x="822007" y="1689735"/>
                    <a:pt x="823912" y="1690687"/>
                    <a:pt x="826770" y="1692592"/>
                  </a:cubicBezTo>
                  <a:lnTo>
                    <a:pt x="831532" y="1695450"/>
                  </a:lnTo>
                  <a:cubicBezTo>
                    <a:pt x="840105" y="1692592"/>
                    <a:pt x="844867" y="1685925"/>
                    <a:pt x="846772" y="1676400"/>
                  </a:cubicBezTo>
                  <a:cubicBezTo>
                    <a:pt x="847725" y="1670685"/>
                    <a:pt x="845820" y="1665922"/>
                    <a:pt x="842962" y="1661160"/>
                  </a:cubicBezTo>
                  <a:cubicBezTo>
                    <a:pt x="839152" y="1657350"/>
                    <a:pt x="834390" y="1654492"/>
                    <a:pt x="827722" y="1653540"/>
                  </a:cubicBezTo>
                  <a:close/>
                  <a:moveTo>
                    <a:pt x="831532" y="1644967"/>
                  </a:moveTo>
                  <a:cubicBezTo>
                    <a:pt x="842962" y="1646872"/>
                    <a:pt x="851535" y="1650682"/>
                    <a:pt x="858202" y="1656397"/>
                  </a:cubicBezTo>
                  <a:cubicBezTo>
                    <a:pt x="863917" y="1662112"/>
                    <a:pt x="865822" y="1668780"/>
                    <a:pt x="864870" y="1677352"/>
                  </a:cubicBezTo>
                  <a:cubicBezTo>
                    <a:pt x="862965" y="1687830"/>
                    <a:pt x="855345" y="1696402"/>
                    <a:pt x="842010" y="1701165"/>
                  </a:cubicBezTo>
                  <a:cubicBezTo>
                    <a:pt x="850582" y="1705927"/>
                    <a:pt x="857250" y="1711642"/>
                    <a:pt x="860107" y="1717357"/>
                  </a:cubicBezTo>
                  <a:cubicBezTo>
                    <a:pt x="862012" y="1722120"/>
                    <a:pt x="862965" y="1728787"/>
                    <a:pt x="862012" y="1736407"/>
                  </a:cubicBezTo>
                  <a:cubicBezTo>
                    <a:pt x="861060" y="1743075"/>
                    <a:pt x="859155" y="1749742"/>
                    <a:pt x="855345" y="1754505"/>
                  </a:cubicBezTo>
                  <a:cubicBezTo>
                    <a:pt x="848677" y="1764030"/>
                    <a:pt x="839152" y="1770697"/>
                    <a:pt x="825817" y="1772602"/>
                  </a:cubicBezTo>
                  <a:cubicBezTo>
                    <a:pt x="821055" y="1773555"/>
                    <a:pt x="814387" y="1773555"/>
                    <a:pt x="807720" y="1772602"/>
                  </a:cubicBezTo>
                  <a:cubicBezTo>
                    <a:pt x="792480" y="1770697"/>
                    <a:pt x="781050" y="1764030"/>
                    <a:pt x="774382" y="1752600"/>
                  </a:cubicBezTo>
                  <a:cubicBezTo>
                    <a:pt x="771525" y="1747837"/>
                    <a:pt x="770572" y="1741170"/>
                    <a:pt x="771525" y="1733550"/>
                  </a:cubicBezTo>
                  <a:cubicBezTo>
                    <a:pt x="772477" y="1724025"/>
                    <a:pt x="777240" y="1717357"/>
                    <a:pt x="784860" y="1712595"/>
                  </a:cubicBezTo>
                  <a:cubicBezTo>
                    <a:pt x="787717" y="1710690"/>
                    <a:pt x="792480" y="1708785"/>
                    <a:pt x="800100" y="1705927"/>
                  </a:cubicBezTo>
                  <a:cubicBezTo>
                    <a:pt x="787717" y="1697355"/>
                    <a:pt x="782002" y="1686877"/>
                    <a:pt x="783907" y="1674495"/>
                  </a:cubicBezTo>
                  <a:cubicBezTo>
                    <a:pt x="785812" y="1660207"/>
                    <a:pt x="794385" y="1650682"/>
                    <a:pt x="809625" y="1645920"/>
                  </a:cubicBezTo>
                  <a:cubicBezTo>
                    <a:pt x="816292" y="1644015"/>
                    <a:pt x="823912" y="1643062"/>
                    <a:pt x="831532" y="1644967"/>
                  </a:cubicBezTo>
                  <a:close/>
                  <a:moveTo>
                    <a:pt x="1028700" y="1644015"/>
                  </a:moveTo>
                  <a:cubicBezTo>
                    <a:pt x="1046797" y="1641158"/>
                    <a:pt x="1061085" y="1646873"/>
                    <a:pt x="1070610" y="1661160"/>
                  </a:cubicBezTo>
                  <a:cubicBezTo>
                    <a:pt x="1072515" y="1667828"/>
                    <a:pt x="1075372" y="1677353"/>
                    <a:pt x="1077277" y="1689735"/>
                  </a:cubicBezTo>
                  <a:cubicBezTo>
                    <a:pt x="1079182" y="1705928"/>
                    <a:pt x="1078230" y="1719263"/>
                    <a:pt x="1073467" y="1730693"/>
                  </a:cubicBezTo>
                  <a:cubicBezTo>
                    <a:pt x="1068705" y="1743075"/>
                    <a:pt x="1060132" y="1752600"/>
                    <a:pt x="1050607" y="1761173"/>
                  </a:cubicBezTo>
                  <a:cubicBezTo>
                    <a:pt x="1040130" y="1769745"/>
                    <a:pt x="1027747" y="1774508"/>
                    <a:pt x="1014412" y="1776413"/>
                  </a:cubicBezTo>
                  <a:lnTo>
                    <a:pt x="1005840" y="1771650"/>
                  </a:lnTo>
                  <a:lnTo>
                    <a:pt x="1007745" y="1767840"/>
                  </a:lnTo>
                  <a:cubicBezTo>
                    <a:pt x="1009650" y="1767840"/>
                    <a:pt x="1012507" y="1767840"/>
                    <a:pt x="1015365" y="1767840"/>
                  </a:cubicBezTo>
                  <a:cubicBezTo>
                    <a:pt x="1025842" y="1765935"/>
                    <a:pt x="1034415" y="1761173"/>
                    <a:pt x="1042035" y="1753553"/>
                  </a:cubicBezTo>
                  <a:cubicBezTo>
                    <a:pt x="1044892" y="1750695"/>
                    <a:pt x="1046797" y="1745933"/>
                    <a:pt x="1049655" y="1741170"/>
                  </a:cubicBezTo>
                  <a:cubicBezTo>
                    <a:pt x="1052512" y="1733550"/>
                    <a:pt x="1054417" y="1722120"/>
                    <a:pt x="1054417" y="1706880"/>
                  </a:cubicBezTo>
                  <a:cubicBezTo>
                    <a:pt x="1045845" y="1716405"/>
                    <a:pt x="1040130" y="1722120"/>
                    <a:pt x="1039177" y="1722120"/>
                  </a:cubicBezTo>
                  <a:cubicBezTo>
                    <a:pt x="1035367" y="1724025"/>
                    <a:pt x="1030605" y="1725930"/>
                    <a:pt x="1024890" y="1725930"/>
                  </a:cubicBezTo>
                  <a:cubicBezTo>
                    <a:pt x="1015365" y="1726883"/>
                    <a:pt x="1007745" y="1724978"/>
                    <a:pt x="1002030" y="1720215"/>
                  </a:cubicBezTo>
                  <a:cubicBezTo>
                    <a:pt x="995362" y="1714500"/>
                    <a:pt x="990600" y="1705928"/>
                    <a:pt x="989647" y="1695450"/>
                  </a:cubicBezTo>
                  <a:cubicBezTo>
                    <a:pt x="986790" y="1677353"/>
                    <a:pt x="992505" y="1664018"/>
                    <a:pt x="1004887" y="1653540"/>
                  </a:cubicBezTo>
                  <a:cubicBezTo>
                    <a:pt x="1010602" y="1648778"/>
                    <a:pt x="1018222" y="1645920"/>
                    <a:pt x="1028700" y="1644015"/>
                  </a:cubicBezTo>
                  <a:close/>
                  <a:moveTo>
                    <a:pt x="1236345" y="1598295"/>
                  </a:moveTo>
                  <a:cubicBezTo>
                    <a:pt x="1231583" y="1596390"/>
                    <a:pt x="1225868" y="1597343"/>
                    <a:pt x="1219200" y="1600200"/>
                  </a:cubicBezTo>
                  <a:cubicBezTo>
                    <a:pt x="1213485" y="1603058"/>
                    <a:pt x="1209675" y="1605915"/>
                    <a:pt x="1207770" y="1610678"/>
                  </a:cubicBezTo>
                  <a:cubicBezTo>
                    <a:pt x="1205865" y="1615440"/>
                    <a:pt x="1205865" y="1619250"/>
                    <a:pt x="1207770" y="1624013"/>
                  </a:cubicBezTo>
                  <a:cubicBezTo>
                    <a:pt x="1209675" y="1628775"/>
                    <a:pt x="1213485" y="1631633"/>
                    <a:pt x="1219200" y="1633538"/>
                  </a:cubicBezTo>
                  <a:cubicBezTo>
                    <a:pt x="1222058" y="1634490"/>
                    <a:pt x="1225868" y="1634490"/>
                    <a:pt x="1230630" y="1634490"/>
                  </a:cubicBezTo>
                  <a:cubicBezTo>
                    <a:pt x="1232535" y="1634490"/>
                    <a:pt x="1235393" y="1634490"/>
                    <a:pt x="1238250" y="1634490"/>
                  </a:cubicBezTo>
                  <a:lnTo>
                    <a:pt x="1243965" y="1634490"/>
                  </a:lnTo>
                  <a:cubicBezTo>
                    <a:pt x="1250633" y="1625918"/>
                    <a:pt x="1251585" y="1617345"/>
                    <a:pt x="1247775" y="1608773"/>
                  </a:cubicBezTo>
                  <a:cubicBezTo>
                    <a:pt x="1244918" y="1603058"/>
                    <a:pt x="1241108" y="1599248"/>
                    <a:pt x="1236345" y="1598295"/>
                  </a:cubicBezTo>
                  <a:close/>
                  <a:moveTo>
                    <a:pt x="580073" y="1586865"/>
                  </a:moveTo>
                  <a:cubicBezTo>
                    <a:pt x="597218" y="1589722"/>
                    <a:pt x="617220" y="1591627"/>
                    <a:pt x="639128" y="1592580"/>
                  </a:cubicBezTo>
                  <a:lnTo>
                    <a:pt x="640080" y="1594485"/>
                  </a:lnTo>
                  <a:cubicBezTo>
                    <a:pt x="638175" y="1597342"/>
                    <a:pt x="636270" y="1602105"/>
                    <a:pt x="632460" y="1608772"/>
                  </a:cubicBezTo>
                  <a:cubicBezTo>
                    <a:pt x="631508" y="1610677"/>
                    <a:pt x="627698" y="1617345"/>
                    <a:pt x="622935" y="1627822"/>
                  </a:cubicBezTo>
                  <a:lnTo>
                    <a:pt x="607695" y="1660207"/>
                  </a:lnTo>
                  <a:cubicBezTo>
                    <a:pt x="597218" y="1684020"/>
                    <a:pt x="591503" y="1696402"/>
                    <a:pt x="591503" y="1698307"/>
                  </a:cubicBezTo>
                  <a:cubicBezTo>
                    <a:pt x="591503" y="1700212"/>
                    <a:pt x="591503" y="1701165"/>
                    <a:pt x="593408" y="1702117"/>
                  </a:cubicBezTo>
                  <a:cubicBezTo>
                    <a:pt x="595313" y="1704022"/>
                    <a:pt x="600075" y="1706880"/>
                    <a:pt x="608648" y="1710690"/>
                  </a:cubicBezTo>
                  <a:lnTo>
                    <a:pt x="609600" y="1711642"/>
                  </a:lnTo>
                  <a:lnTo>
                    <a:pt x="609600" y="1717357"/>
                  </a:lnTo>
                  <a:lnTo>
                    <a:pt x="608648" y="1718310"/>
                  </a:lnTo>
                  <a:cubicBezTo>
                    <a:pt x="601028" y="1714500"/>
                    <a:pt x="591503" y="1709737"/>
                    <a:pt x="580073" y="1704975"/>
                  </a:cubicBezTo>
                  <a:cubicBezTo>
                    <a:pt x="569595" y="1700212"/>
                    <a:pt x="557213" y="1695450"/>
                    <a:pt x="544830" y="1689735"/>
                  </a:cubicBezTo>
                  <a:lnTo>
                    <a:pt x="543878" y="1688782"/>
                  </a:lnTo>
                  <a:lnTo>
                    <a:pt x="545783" y="1684020"/>
                  </a:lnTo>
                  <a:lnTo>
                    <a:pt x="546735" y="1684020"/>
                  </a:lnTo>
                  <a:cubicBezTo>
                    <a:pt x="549593" y="1684972"/>
                    <a:pt x="552450" y="1685925"/>
                    <a:pt x="555308" y="1686877"/>
                  </a:cubicBezTo>
                  <a:cubicBezTo>
                    <a:pt x="560070" y="1688782"/>
                    <a:pt x="563880" y="1689735"/>
                    <a:pt x="564833" y="1689735"/>
                  </a:cubicBezTo>
                  <a:cubicBezTo>
                    <a:pt x="565785" y="1689735"/>
                    <a:pt x="567690" y="1688782"/>
                    <a:pt x="568643" y="1687830"/>
                  </a:cubicBezTo>
                  <a:cubicBezTo>
                    <a:pt x="570548" y="1685925"/>
                    <a:pt x="576263" y="1675447"/>
                    <a:pt x="584835" y="1656397"/>
                  </a:cubicBezTo>
                  <a:lnTo>
                    <a:pt x="594360" y="1635442"/>
                  </a:lnTo>
                  <a:cubicBezTo>
                    <a:pt x="597218" y="1628775"/>
                    <a:pt x="601028" y="1621155"/>
                    <a:pt x="604838" y="1611630"/>
                  </a:cubicBezTo>
                  <a:lnTo>
                    <a:pt x="607695" y="1604962"/>
                  </a:lnTo>
                  <a:cubicBezTo>
                    <a:pt x="608648" y="1602105"/>
                    <a:pt x="608648" y="1600200"/>
                    <a:pt x="607695" y="1600200"/>
                  </a:cubicBezTo>
                  <a:cubicBezTo>
                    <a:pt x="607695" y="1600200"/>
                    <a:pt x="604838" y="1600200"/>
                    <a:pt x="601980" y="1600200"/>
                  </a:cubicBezTo>
                  <a:cubicBezTo>
                    <a:pt x="592455" y="1600200"/>
                    <a:pt x="584835" y="1600200"/>
                    <a:pt x="578168" y="1600200"/>
                  </a:cubicBezTo>
                  <a:lnTo>
                    <a:pt x="577215" y="1599247"/>
                  </a:lnTo>
                  <a:cubicBezTo>
                    <a:pt x="578168" y="1596390"/>
                    <a:pt x="579120" y="1592580"/>
                    <a:pt x="580073" y="1587817"/>
                  </a:cubicBezTo>
                  <a:close/>
                  <a:moveTo>
                    <a:pt x="1245870" y="1585913"/>
                  </a:moveTo>
                  <a:cubicBezTo>
                    <a:pt x="1253490" y="1587818"/>
                    <a:pt x="1259205" y="1592580"/>
                    <a:pt x="1263015" y="1600200"/>
                  </a:cubicBezTo>
                  <a:cubicBezTo>
                    <a:pt x="1267778" y="1610678"/>
                    <a:pt x="1264920" y="1621155"/>
                    <a:pt x="1256347" y="1632585"/>
                  </a:cubicBezTo>
                  <a:cubicBezTo>
                    <a:pt x="1266825" y="1631633"/>
                    <a:pt x="1274445" y="1633538"/>
                    <a:pt x="1280160" y="1636395"/>
                  </a:cubicBezTo>
                  <a:cubicBezTo>
                    <a:pt x="1284922" y="1639253"/>
                    <a:pt x="1288733" y="1644968"/>
                    <a:pt x="1292543" y="1651635"/>
                  </a:cubicBezTo>
                  <a:cubicBezTo>
                    <a:pt x="1295400" y="1658303"/>
                    <a:pt x="1296353" y="1664970"/>
                    <a:pt x="1296353" y="1670685"/>
                  </a:cubicBezTo>
                  <a:cubicBezTo>
                    <a:pt x="1295400" y="1682115"/>
                    <a:pt x="1290638" y="1692593"/>
                    <a:pt x="1280160" y="1701165"/>
                  </a:cubicBezTo>
                  <a:cubicBezTo>
                    <a:pt x="1276350" y="1704975"/>
                    <a:pt x="1270635" y="1707833"/>
                    <a:pt x="1263968" y="1710690"/>
                  </a:cubicBezTo>
                  <a:cubicBezTo>
                    <a:pt x="1249680" y="1716405"/>
                    <a:pt x="1237297" y="1716405"/>
                    <a:pt x="1224915" y="1710690"/>
                  </a:cubicBezTo>
                  <a:cubicBezTo>
                    <a:pt x="1219200" y="1707833"/>
                    <a:pt x="1215390" y="1703070"/>
                    <a:pt x="1212533" y="1696403"/>
                  </a:cubicBezTo>
                  <a:cubicBezTo>
                    <a:pt x="1208723" y="1687830"/>
                    <a:pt x="1208723" y="1679258"/>
                    <a:pt x="1212533" y="1671638"/>
                  </a:cubicBezTo>
                  <a:cubicBezTo>
                    <a:pt x="1213485" y="1668780"/>
                    <a:pt x="1217295" y="1664970"/>
                    <a:pt x="1222058" y="1658303"/>
                  </a:cubicBezTo>
                  <a:cubicBezTo>
                    <a:pt x="1206818" y="1657350"/>
                    <a:pt x="1196340" y="1651635"/>
                    <a:pt x="1191578" y="1639253"/>
                  </a:cubicBezTo>
                  <a:cubicBezTo>
                    <a:pt x="1185863" y="1625918"/>
                    <a:pt x="1188720" y="1613535"/>
                    <a:pt x="1199198" y="1602105"/>
                  </a:cubicBezTo>
                  <a:cubicBezTo>
                    <a:pt x="1203960" y="1597343"/>
                    <a:pt x="1209675" y="1592580"/>
                    <a:pt x="1217295" y="1589723"/>
                  </a:cubicBezTo>
                  <a:cubicBezTo>
                    <a:pt x="1227772" y="1584960"/>
                    <a:pt x="1237297" y="1584008"/>
                    <a:pt x="1245870" y="1585913"/>
                  </a:cubicBezTo>
                  <a:close/>
                  <a:moveTo>
                    <a:pt x="156210" y="1192530"/>
                  </a:moveTo>
                  <a:cubicBezTo>
                    <a:pt x="147638" y="1195387"/>
                    <a:pt x="141923" y="1200150"/>
                    <a:pt x="139065" y="1204912"/>
                  </a:cubicBezTo>
                  <a:cubicBezTo>
                    <a:pt x="136208" y="1209675"/>
                    <a:pt x="136208" y="1217295"/>
                    <a:pt x="140018" y="1225867"/>
                  </a:cubicBezTo>
                  <a:lnTo>
                    <a:pt x="142875" y="1232535"/>
                  </a:lnTo>
                  <a:lnTo>
                    <a:pt x="193358" y="1213485"/>
                  </a:lnTo>
                  <a:lnTo>
                    <a:pt x="192405" y="1209675"/>
                  </a:lnTo>
                  <a:cubicBezTo>
                    <a:pt x="189548" y="1201102"/>
                    <a:pt x="184785" y="1195387"/>
                    <a:pt x="179070" y="1192530"/>
                  </a:cubicBezTo>
                  <a:cubicBezTo>
                    <a:pt x="171450" y="1188720"/>
                    <a:pt x="164783" y="1188720"/>
                    <a:pt x="156210" y="1192530"/>
                  </a:cubicBezTo>
                  <a:close/>
                  <a:moveTo>
                    <a:pt x="159068" y="1161097"/>
                  </a:moveTo>
                  <a:cubicBezTo>
                    <a:pt x="164783" y="1162050"/>
                    <a:pt x="169545" y="1163955"/>
                    <a:pt x="174308" y="1167765"/>
                  </a:cubicBezTo>
                  <a:cubicBezTo>
                    <a:pt x="179070" y="1171575"/>
                    <a:pt x="183833" y="1176337"/>
                    <a:pt x="186690" y="1182052"/>
                  </a:cubicBezTo>
                  <a:cubicBezTo>
                    <a:pt x="190500" y="1187767"/>
                    <a:pt x="193358" y="1194435"/>
                    <a:pt x="196215" y="1202055"/>
                  </a:cubicBezTo>
                  <a:lnTo>
                    <a:pt x="200025" y="1211580"/>
                  </a:lnTo>
                  <a:lnTo>
                    <a:pt x="232410" y="1199197"/>
                  </a:lnTo>
                  <a:cubicBezTo>
                    <a:pt x="234315" y="1198245"/>
                    <a:pt x="236220" y="1197292"/>
                    <a:pt x="237173" y="1196340"/>
                  </a:cubicBezTo>
                  <a:cubicBezTo>
                    <a:pt x="238125" y="1195387"/>
                    <a:pt x="239078" y="1193482"/>
                    <a:pt x="239078" y="1190625"/>
                  </a:cubicBezTo>
                  <a:cubicBezTo>
                    <a:pt x="239078" y="1189672"/>
                    <a:pt x="239078" y="1187767"/>
                    <a:pt x="238125" y="1184910"/>
                  </a:cubicBezTo>
                  <a:cubicBezTo>
                    <a:pt x="238125" y="1182052"/>
                    <a:pt x="237173" y="1180147"/>
                    <a:pt x="237173" y="1178242"/>
                  </a:cubicBezTo>
                  <a:lnTo>
                    <a:pt x="243840" y="1175385"/>
                  </a:lnTo>
                  <a:lnTo>
                    <a:pt x="267653" y="1237297"/>
                  </a:lnTo>
                  <a:lnTo>
                    <a:pt x="260985" y="1239202"/>
                  </a:lnTo>
                  <a:cubicBezTo>
                    <a:pt x="260033" y="1237297"/>
                    <a:pt x="259080" y="1235392"/>
                    <a:pt x="258128" y="1233487"/>
                  </a:cubicBezTo>
                  <a:cubicBezTo>
                    <a:pt x="257175" y="1230630"/>
                    <a:pt x="256223" y="1229677"/>
                    <a:pt x="255270" y="1228725"/>
                  </a:cubicBezTo>
                  <a:cubicBezTo>
                    <a:pt x="253365" y="1226820"/>
                    <a:pt x="252413" y="1225867"/>
                    <a:pt x="250508" y="1225867"/>
                  </a:cubicBezTo>
                  <a:cubicBezTo>
                    <a:pt x="248603" y="1225867"/>
                    <a:pt x="247650" y="1225867"/>
                    <a:pt x="244793" y="1226820"/>
                  </a:cubicBezTo>
                  <a:lnTo>
                    <a:pt x="164783" y="1257300"/>
                  </a:lnTo>
                  <a:cubicBezTo>
                    <a:pt x="162878" y="1258252"/>
                    <a:pt x="160973" y="1259205"/>
                    <a:pt x="160020" y="1260157"/>
                  </a:cubicBezTo>
                  <a:cubicBezTo>
                    <a:pt x="159068" y="1261110"/>
                    <a:pt x="158115" y="1263015"/>
                    <a:pt x="158115" y="1265872"/>
                  </a:cubicBezTo>
                  <a:cubicBezTo>
                    <a:pt x="158115" y="1267777"/>
                    <a:pt x="158115" y="1269682"/>
                    <a:pt x="159068" y="1272540"/>
                  </a:cubicBezTo>
                  <a:cubicBezTo>
                    <a:pt x="159068" y="1275397"/>
                    <a:pt x="160020" y="1277302"/>
                    <a:pt x="160020" y="1278255"/>
                  </a:cubicBezTo>
                  <a:lnTo>
                    <a:pt x="153353" y="1281112"/>
                  </a:lnTo>
                  <a:lnTo>
                    <a:pt x="129540" y="1218247"/>
                  </a:lnTo>
                  <a:cubicBezTo>
                    <a:pt x="123825" y="1203960"/>
                    <a:pt x="121920" y="1191577"/>
                    <a:pt x="123825" y="1183005"/>
                  </a:cubicBezTo>
                  <a:cubicBezTo>
                    <a:pt x="124778" y="1172527"/>
                    <a:pt x="130493" y="1166812"/>
                    <a:pt x="140970" y="1163002"/>
                  </a:cubicBezTo>
                  <a:cubicBezTo>
                    <a:pt x="147638" y="1160145"/>
                    <a:pt x="153353" y="1160145"/>
                    <a:pt x="159068" y="1161097"/>
                  </a:cubicBezTo>
                  <a:close/>
                  <a:moveTo>
                    <a:pt x="1615440" y="1152525"/>
                  </a:moveTo>
                  <a:lnTo>
                    <a:pt x="1622107" y="1154430"/>
                  </a:lnTo>
                  <a:cubicBezTo>
                    <a:pt x="1621155" y="1156335"/>
                    <a:pt x="1621155" y="1158240"/>
                    <a:pt x="1620202" y="1161097"/>
                  </a:cubicBezTo>
                  <a:cubicBezTo>
                    <a:pt x="1619250" y="1163955"/>
                    <a:pt x="1619250" y="1165860"/>
                    <a:pt x="1619250" y="1167765"/>
                  </a:cubicBezTo>
                  <a:cubicBezTo>
                    <a:pt x="1619250" y="1169670"/>
                    <a:pt x="1620202" y="1171575"/>
                    <a:pt x="1621155" y="1173480"/>
                  </a:cubicBezTo>
                  <a:cubicBezTo>
                    <a:pt x="1622107" y="1174432"/>
                    <a:pt x="1624012" y="1175385"/>
                    <a:pt x="1625917" y="1176337"/>
                  </a:cubicBezTo>
                  <a:lnTo>
                    <a:pt x="1645920" y="1183957"/>
                  </a:lnTo>
                  <a:cubicBezTo>
                    <a:pt x="1647825" y="1184910"/>
                    <a:pt x="1648777" y="1184910"/>
                    <a:pt x="1650682" y="1185862"/>
                  </a:cubicBezTo>
                  <a:cubicBezTo>
                    <a:pt x="1651635" y="1185862"/>
                    <a:pt x="1653540" y="1186815"/>
                    <a:pt x="1654492" y="1186815"/>
                  </a:cubicBezTo>
                  <a:cubicBezTo>
                    <a:pt x="1655445" y="1186815"/>
                    <a:pt x="1657350" y="1186815"/>
                    <a:pt x="1659255" y="1186815"/>
                  </a:cubicBezTo>
                  <a:cubicBezTo>
                    <a:pt x="1661160" y="1186815"/>
                    <a:pt x="1664017" y="1185862"/>
                    <a:pt x="1666875" y="1185862"/>
                  </a:cubicBezTo>
                  <a:cubicBezTo>
                    <a:pt x="1675447" y="1184910"/>
                    <a:pt x="1684020" y="1183005"/>
                    <a:pt x="1691640" y="1182052"/>
                  </a:cubicBezTo>
                  <a:cubicBezTo>
                    <a:pt x="1699260" y="1181100"/>
                    <a:pt x="1706880" y="1179195"/>
                    <a:pt x="1714500" y="1178242"/>
                  </a:cubicBezTo>
                  <a:cubicBezTo>
                    <a:pt x="1718310" y="1177290"/>
                    <a:pt x="1721167" y="1176337"/>
                    <a:pt x="1724025" y="1175385"/>
                  </a:cubicBezTo>
                  <a:cubicBezTo>
                    <a:pt x="1726882" y="1174432"/>
                    <a:pt x="1728787" y="1172527"/>
                    <a:pt x="1730692" y="1171575"/>
                  </a:cubicBezTo>
                  <a:cubicBezTo>
                    <a:pt x="1731645" y="1170622"/>
                    <a:pt x="1733550" y="1168717"/>
                    <a:pt x="1734502" y="1166812"/>
                  </a:cubicBezTo>
                  <a:cubicBezTo>
                    <a:pt x="1735455" y="1164907"/>
                    <a:pt x="1736407" y="1163002"/>
                    <a:pt x="1737360" y="1162050"/>
                  </a:cubicBezTo>
                  <a:lnTo>
                    <a:pt x="1744027" y="1164907"/>
                  </a:lnTo>
                  <a:lnTo>
                    <a:pt x="1719262" y="1229677"/>
                  </a:lnTo>
                  <a:lnTo>
                    <a:pt x="1712595" y="1226820"/>
                  </a:lnTo>
                  <a:cubicBezTo>
                    <a:pt x="1714500" y="1221105"/>
                    <a:pt x="1715452" y="1216342"/>
                    <a:pt x="1716405" y="1214437"/>
                  </a:cubicBezTo>
                  <a:cubicBezTo>
                    <a:pt x="1716405" y="1212532"/>
                    <a:pt x="1716405" y="1210627"/>
                    <a:pt x="1714500" y="1210627"/>
                  </a:cubicBezTo>
                  <a:cubicBezTo>
                    <a:pt x="1713547" y="1210627"/>
                    <a:pt x="1712595" y="1210627"/>
                    <a:pt x="1710690" y="1210627"/>
                  </a:cubicBezTo>
                  <a:cubicBezTo>
                    <a:pt x="1708785" y="1210627"/>
                    <a:pt x="1704975" y="1211580"/>
                    <a:pt x="1701165" y="1211580"/>
                  </a:cubicBezTo>
                  <a:cubicBezTo>
                    <a:pt x="1697355" y="1211580"/>
                    <a:pt x="1691640" y="1212532"/>
                    <a:pt x="1684020" y="1214437"/>
                  </a:cubicBezTo>
                  <a:cubicBezTo>
                    <a:pt x="1676400" y="1215390"/>
                    <a:pt x="1667827" y="1217295"/>
                    <a:pt x="1657350" y="1219200"/>
                  </a:cubicBezTo>
                  <a:cubicBezTo>
                    <a:pt x="1669732" y="1235392"/>
                    <a:pt x="1678305" y="1246822"/>
                    <a:pt x="1683067" y="1253490"/>
                  </a:cubicBezTo>
                  <a:cubicBezTo>
                    <a:pt x="1687830" y="1260157"/>
                    <a:pt x="1691640" y="1263015"/>
                    <a:pt x="1692592" y="1263967"/>
                  </a:cubicBezTo>
                  <a:cubicBezTo>
                    <a:pt x="1694497" y="1264920"/>
                    <a:pt x="1696402" y="1263967"/>
                    <a:pt x="1698307" y="1262062"/>
                  </a:cubicBezTo>
                  <a:cubicBezTo>
                    <a:pt x="1700212" y="1260157"/>
                    <a:pt x="1702117" y="1257300"/>
                    <a:pt x="1704022" y="1251585"/>
                  </a:cubicBezTo>
                  <a:lnTo>
                    <a:pt x="1710690" y="1253490"/>
                  </a:lnTo>
                  <a:lnTo>
                    <a:pt x="1694497" y="1295400"/>
                  </a:lnTo>
                  <a:lnTo>
                    <a:pt x="1686877" y="1292542"/>
                  </a:lnTo>
                  <a:cubicBezTo>
                    <a:pt x="1687830" y="1290637"/>
                    <a:pt x="1687830" y="1288732"/>
                    <a:pt x="1687830" y="1286827"/>
                  </a:cubicBezTo>
                  <a:cubicBezTo>
                    <a:pt x="1687830" y="1284922"/>
                    <a:pt x="1687830" y="1283017"/>
                    <a:pt x="1687830" y="1281112"/>
                  </a:cubicBezTo>
                  <a:cubicBezTo>
                    <a:pt x="1687830" y="1278255"/>
                    <a:pt x="1686877" y="1275397"/>
                    <a:pt x="1684972" y="1273492"/>
                  </a:cubicBezTo>
                  <a:cubicBezTo>
                    <a:pt x="1684020" y="1270635"/>
                    <a:pt x="1682115" y="1268730"/>
                    <a:pt x="1680210" y="1265872"/>
                  </a:cubicBezTo>
                  <a:cubicBezTo>
                    <a:pt x="1676400" y="1260157"/>
                    <a:pt x="1672590" y="1254442"/>
                    <a:pt x="1667827" y="1248727"/>
                  </a:cubicBezTo>
                  <a:cubicBezTo>
                    <a:pt x="1663065" y="1243012"/>
                    <a:pt x="1658302" y="1236345"/>
                    <a:pt x="1652587" y="1228725"/>
                  </a:cubicBezTo>
                  <a:cubicBezTo>
                    <a:pt x="1648777" y="1223962"/>
                    <a:pt x="1645920" y="1221105"/>
                    <a:pt x="1644015" y="1219200"/>
                  </a:cubicBezTo>
                  <a:cubicBezTo>
                    <a:pt x="1642110" y="1217295"/>
                    <a:pt x="1637347" y="1215390"/>
                    <a:pt x="1631632" y="1213485"/>
                  </a:cubicBezTo>
                  <a:lnTo>
                    <a:pt x="1615440" y="1206817"/>
                  </a:lnTo>
                  <a:cubicBezTo>
                    <a:pt x="1613535" y="1205865"/>
                    <a:pt x="1611630" y="1205865"/>
                    <a:pt x="1609725" y="1205865"/>
                  </a:cubicBezTo>
                  <a:cubicBezTo>
                    <a:pt x="1607820" y="1205865"/>
                    <a:pt x="1605915" y="1206817"/>
                    <a:pt x="1604962" y="1208722"/>
                  </a:cubicBezTo>
                  <a:cubicBezTo>
                    <a:pt x="1604010" y="1209675"/>
                    <a:pt x="1603057" y="1211580"/>
                    <a:pt x="1601152" y="1213485"/>
                  </a:cubicBezTo>
                  <a:cubicBezTo>
                    <a:pt x="1599247" y="1216342"/>
                    <a:pt x="1598295" y="1218247"/>
                    <a:pt x="1597342" y="1219200"/>
                  </a:cubicBezTo>
                  <a:lnTo>
                    <a:pt x="1590675" y="1216342"/>
                  </a:lnTo>
                  <a:close/>
                  <a:moveTo>
                    <a:pt x="1739265" y="964883"/>
                  </a:moveTo>
                  <a:lnTo>
                    <a:pt x="1773555" y="968693"/>
                  </a:lnTo>
                  <a:lnTo>
                    <a:pt x="1759267" y="1085850"/>
                  </a:lnTo>
                  <a:lnTo>
                    <a:pt x="1726882" y="1081088"/>
                  </a:lnTo>
                  <a:lnTo>
                    <a:pt x="1727835" y="1074420"/>
                  </a:lnTo>
                  <a:cubicBezTo>
                    <a:pt x="1733550" y="1073468"/>
                    <a:pt x="1739265" y="1071563"/>
                    <a:pt x="1744980" y="1067753"/>
                  </a:cubicBezTo>
                  <a:cubicBezTo>
                    <a:pt x="1751647" y="1064895"/>
                    <a:pt x="1755457" y="1061085"/>
                    <a:pt x="1755457" y="1058228"/>
                  </a:cubicBezTo>
                  <a:cubicBezTo>
                    <a:pt x="1755457" y="1056323"/>
                    <a:pt x="1756410" y="1054418"/>
                    <a:pt x="1756410" y="1051560"/>
                  </a:cubicBezTo>
                  <a:cubicBezTo>
                    <a:pt x="1756410" y="1048703"/>
                    <a:pt x="1757362" y="1046798"/>
                    <a:pt x="1757362" y="1044893"/>
                  </a:cubicBezTo>
                  <a:lnTo>
                    <a:pt x="1757362" y="1041083"/>
                  </a:lnTo>
                  <a:lnTo>
                    <a:pt x="1662112" y="1029653"/>
                  </a:lnTo>
                  <a:cubicBezTo>
                    <a:pt x="1660207" y="1029653"/>
                    <a:pt x="1658302" y="1029653"/>
                    <a:pt x="1656397" y="1030605"/>
                  </a:cubicBezTo>
                  <a:cubicBezTo>
                    <a:pt x="1654492" y="1031558"/>
                    <a:pt x="1653540" y="1032510"/>
                    <a:pt x="1652587" y="1034415"/>
                  </a:cubicBezTo>
                  <a:cubicBezTo>
                    <a:pt x="1651635" y="1035368"/>
                    <a:pt x="1651635" y="1037273"/>
                    <a:pt x="1650682" y="1040130"/>
                  </a:cubicBezTo>
                  <a:cubicBezTo>
                    <a:pt x="1649730" y="1042988"/>
                    <a:pt x="1648777" y="1044893"/>
                    <a:pt x="1648777" y="1046798"/>
                  </a:cubicBezTo>
                  <a:lnTo>
                    <a:pt x="1642110" y="1045845"/>
                  </a:lnTo>
                  <a:lnTo>
                    <a:pt x="1649730" y="978218"/>
                  </a:lnTo>
                  <a:lnTo>
                    <a:pt x="1656397" y="979170"/>
                  </a:lnTo>
                  <a:cubicBezTo>
                    <a:pt x="1656397" y="981075"/>
                    <a:pt x="1656397" y="982980"/>
                    <a:pt x="1656397" y="985838"/>
                  </a:cubicBezTo>
                  <a:cubicBezTo>
                    <a:pt x="1656397" y="988695"/>
                    <a:pt x="1656397" y="990600"/>
                    <a:pt x="1656397" y="992505"/>
                  </a:cubicBezTo>
                  <a:cubicBezTo>
                    <a:pt x="1657350" y="994410"/>
                    <a:pt x="1658302" y="996315"/>
                    <a:pt x="1659255" y="997268"/>
                  </a:cubicBezTo>
                  <a:cubicBezTo>
                    <a:pt x="1660207" y="998220"/>
                    <a:pt x="1662112" y="999173"/>
                    <a:pt x="1664970" y="999173"/>
                  </a:cubicBezTo>
                  <a:lnTo>
                    <a:pt x="1761172" y="1010603"/>
                  </a:lnTo>
                  <a:lnTo>
                    <a:pt x="1761172" y="1006793"/>
                  </a:lnTo>
                  <a:cubicBezTo>
                    <a:pt x="1761172" y="1004888"/>
                    <a:pt x="1761172" y="1002983"/>
                    <a:pt x="1762125" y="1000125"/>
                  </a:cubicBezTo>
                  <a:cubicBezTo>
                    <a:pt x="1762125" y="997268"/>
                    <a:pt x="1762125" y="995363"/>
                    <a:pt x="1762125" y="993458"/>
                  </a:cubicBezTo>
                  <a:cubicBezTo>
                    <a:pt x="1762125" y="990600"/>
                    <a:pt x="1759267" y="985838"/>
                    <a:pt x="1753552" y="982028"/>
                  </a:cubicBezTo>
                  <a:cubicBezTo>
                    <a:pt x="1747837" y="977265"/>
                    <a:pt x="1743075" y="974408"/>
                    <a:pt x="1738312" y="971550"/>
                  </a:cubicBezTo>
                  <a:close/>
                  <a:moveTo>
                    <a:pt x="199073" y="952500"/>
                  </a:moveTo>
                  <a:lnTo>
                    <a:pt x="212408" y="1065847"/>
                  </a:lnTo>
                  <a:lnTo>
                    <a:pt x="205740" y="1066800"/>
                  </a:lnTo>
                  <a:cubicBezTo>
                    <a:pt x="205740" y="1064895"/>
                    <a:pt x="204788" y="1062990"/>
                    <a:pt x="203835" y="1060132"/>
                  </a:cubicBezTo>
                  <a:cubicBezTo>
                    <a:pt x="202883" y="1057275"/>
                    <a:pt x="202883" y="1055370"/>
                    <a:pt x="201930" y="1054417"/>
                  </a:cubicBezTo>
                  <a:cubicBezTo>
                    <a:pt x="200978" y="1052512"/>
                    <a:pt x="199073" y="1050607"/>
                    <a:pt x="198120" y="1050607"/>
                  </a:cubicBezTo>
                  <a:cubicBezTo>
                    <a:pt x="196215" y="1049655"/>
                    <a:pt x="195263" y="1049655"/>
                    <a:pt x="192405" y="1050607"/>
                  </a:cubicBezTo>
                  <a:lnTo>
                    <a:pt x="106680" y="1060132"/>
                  </a:lnTo>
                  <a:cubicBezTo>
                    <a:pt x="104775" y="1060132"/>
                    <a:pt x="102870" y="1061085"/>
                    <a:pt x="101918" y="1062037"/>
                  </a:cubicBezTo>
                  <a:cubicBezTo>
                    <a:pt x="100965" y="1062990"/>
                    <a:pt x="100013" y="1064895"/>
                    <a:pt x="99060" y="1066800"/>
                  </a:cubicBezTo>
                  <a:cubicBezTo>
                    <a:pt x="98108" y="1068705"/>
                    <a:pt x="98108" y="1070610"/>
                    <a:pt x="98108" y="1073467"/>
                  </a:cubicBezTo>
                  <a:cubicBezTo>
                    <a:pt x="98108" y="1076325"/>
                    <a:pt x="98108" y="1078230"/>
                    <a:pt x="98108" y="1080135"/>
                  </a:cubicBezTo>
                  <a:lnTo>
                    <a:pt x="91440" y="1081087"/>
                  </a:lnTo>
                  <a:lnTo>
                    <a:pt x="79058" y="973455"/>
                  </a:lnTo>
                  <a:lnTo>
                    <a:pt x="108585" y="971550"/>
                  </a:lnTo>
                  <a:lnTo>
                    <a:pt x="109538" y="978217"/>
                  </a:lnTo>
                  <a:cubicBezTo>
                    <a:pt x="104775" y="980122"/>
                    <a:pt x="100965" y="983932"/>
                    <a:pt x="96203" y="988695"/>
                  </a:cubicBezTo>
                  <a:cubicBezTo>
                    <a:pt x="92393" y="993457"/>
                    <a:pt x="89535" y="997267"/>
                    <a:pt x="89535" y="1002030"/>
                  </a:cubicBezTo>
                  <a:cubicBezTo>
                    <a:pt x="89535" y="1003935"/>
                    <a:pt x="89535" y="1005840"/>
                    <a:pt x="89535" y="1008697"/>
                  </a:cubicBezTo>
                  <a:cubicBezTo>
                    <a:pt x="89535" y="1011555"/>
                    <a:pt x="90488" y="1014412"/>
                    <a:pt x="90488" y="1016317"/>
                  </a:cubicBezTo>
                  <a:lnTo>
                    <a:pt x="92393" y="1033462"/>
                  </a:lnTo>
                  <a:lnTo>
                    <a:pt x="139065" y="1027747"/>
                  </a:lnTo>
                  <a:lnTo>
                    <a:pt x="137160" y="1015365"/>
                  </a:lnTo>
                  <a:cubicBezTo>
                    <a:pt x="137160" y="1012507"/>
                    <a:pt x="136208" y="1009650"/>
                    <a:pt x="135255" y="1006792"/>
                  </a:cubicBezTo>
                  <a:cubicBezTo>
                    <a:pt x="134303" y="1003935"/>
                    <a:pt x="132398" y="1002030"/>
                    <a:pt x="130493" y="1000125"/>
                  </a:cubicBezTo>
                  <a:cubicBezTo>
                    <a:pt x="129540" y="999172"/>
                    <a:pt x="126683" y="998220"/>
                    <a:pt x="122873" y="997267"/>
                  </a:cubicBezTo>
                  <a:cubicBezTo>
                    <a:pt x="119063" y="996315"/>
                    <a:pt x="116205" y="996315"/>
                    <a:pt x="114300" y="995362"/>
                  </a:cubicBezTo>
                  <a:lnTo>
                    <a:pt x="113348" y="988695"/>
                  </a:lnTo>
                  <a:lnTo>
                    <a:pt x="163830" y="982980"/>
                  </a:lnTo>
                  <a:lnTo>
                    <a:pt x="164783" y="989647"/>
                  </a:lnTo>
                  <a:cubicBezTo>
                    <a:pt x="162878" y="989647"/>
                    <a:pt x="159068" y="991552"/>
                    <a:pt x="156210" y="993457"/>
                  </a:cubicBezTo>
                  <a:cubicBezTo>
                    <a:pt x="152400" y="995362"/>
                    <a:pt x="150495" y="997267"/>
                    <a:pt x="149543" y="998220"/>
                  </a:cubicBezTo>
                  <a:cubicBezTo>
                    <a:pt x="147638" y="1000125"/>
                    <a:pt x="146685" y="1002982"/>
                    <a:pt x="145733" y="1004887"/>
                  </a:cubicBezTo>
                  <a:cubicBezTo>
                    <a:pt x="144780" y="1007745"/>
                    <a:pt x="144780" y="1010602"/>
                    <a:pt x="145733" y="1013460"/>
                  </a:cubicBezTo>
                  <a:lnTo>
                    <a:pt x="146685" y="1025842"/>
                  </a:lnTo>
                  <a:lnTo>
                    <a:pt x="181928" y="1022032"/>
                  </a:lnTo>
                  <a:cubicBezTo>
                    <a:pt x="185738" y="1022032"/>
                    <a:pt x="188595" y="1021080"/>
                    <a:pt x="190500" y="1020127"/>
                  </a:cubicBezTo>
                  <a:cubicBezTo>
                    <a:pt x="192405" y="1019175"/>
                    <a:pt x="194310" y="1018222"/>
                    <a:pt x="195263" y="1016317"/>
                  </a:cubicBezTo>
                  <a:cubicBezTo>
                    <a:pt x="196215" y="1014412"/>
                    <a:pt x="196215" y="1012507"/>
                    <a:pt x="196215" y="1010602"/>
                  </a:cubicBezTo>
                  <a:cubicBezTo>
                    <a:pt x="196215" y="1007745"/>
                    <a:pt x="196215" y="1004887"/>
                    <a:pt x="195263" y="1000125"/>
                  </a:cubicBezTo>
                  <a:cubicBezTo>
                    <a:pt x="195263" y="998220"/>
                    <a:pt x="195263" y="995362"/>
                    <a:pt x="194310" y="992505"/>
                  </a:cubicBezTo>
                  <a:cubicBezTo>
                    <a:pt x="194310" y="989647"/>
                    <a:pt x="193358" y="987742"/>
                    <a:pt x="193358" y="984885"/>
                  </a:cubicBezTo>
                  <a:cubicBezTo>
                    <a:pt x="192405" y="982980"/>
                    <a:pt x="192405" y="980122"/>
                    <a:pt x="191453" y="978217"/>
                  </a:cubicBezTo>
                  <a:cubicBezTo>
                    <a:pt x="190500" y="976312"/>
                    <a:pt x="189548" y="974407"/>
                    <a:pt x="188595" y="973455"/>
                  </a:cubicBezTo>
                  <a:cubicBezTo>
                    <a:pt x="185738" y="970597"/>
                    <a:pt x="180975" y="968692"/>
                    <a:pt x="175260" y="965835"/>
                  </a:cubicBezTo>
                  <a:cubicBezTo>
                    <a:pt x="169545" y="962977"/>
                    <a:pt x="164783" y="961072"/>
                    <a:pt x="161925" y="961072"/>
                  </a:cubicBezTo>
                  <a:lnTo>
                    <a:pt x="160973" y="954405"/>
                  </a:lnTo>
                  <a:close/>
                  <a:moveTo>
                    <a:pt x="925830" y="826770"/>
                  </a:moveTo>
                  <a:cubicBezTo>
                    <a:pt x="898208" y="826770"/>
                    <a:pt x="876300" y="848678"/>
                    <a:pt x="876300" y="876300"/>
                  </a:cubicBezTo>
                  <a:lnTo>
                    <a:pt x="876300" y="905828"/>
                  </a:lnTo>
                  <a:cubicBezTo>
                    <a:pt x="850583" y="910590"/>
                    <a:pt x="825818" y="918210"/>
                    <a:pt x="801053" y="929640"/>
                  </a:cubicBezTo>
                  <a:cubicBezTo>
                    <a:pt x="763905" y="946785"/>
                    <a:pt x="727710" y="971550"/>
                    <a:pt x="693420" y="1003935"/>
                  </a:cubicBezTo>
                  <a:cubicBezTo>
                    <a:pt x="661988" y="1034415"/>
                    <a:pt x="632460" y="1070610"/>
                    <a:pt x="604838" y="1112520"/>
                  </a:cubicBezTo>
                  <a:cubicBezTo>
                    <a:pt x="579120" y="1152525"/>
                    <a:pt x="555308" y="1197293"/>
                    <a:pt x="534353" y="1245870"/>
                  </a:cubicBezTo>
                  <a:cubicBezTo>
                    <a:pt x="523875" y="1270635"/>
                    <a:pt x="535305" y="1298258"/>
                    <a:pt x="559118" y="1308735"/>
                  </a:cubicBezTo>
                  <a:cubicBezTo>
                    <a:pt x="583883" y="1319213"/>
                    <a:pt x="611505" y="1307783"/>
                    <a:pt x="621983" y="1283018"/>
                  </a:cubicBezTo>
                  <a:cubicBezTo>
                    <a:pt x="660083" y="1195388"/>
                    <a:pt x="706755" y="1122045"/>
                    <a:pt x="759143" y="1072515"/>
                  </a:cubicBezTo>
                  <a:cubicBezTo>
                    <a:pt x="796290" y="1036320"/>
                    <a:pt x="835343" y="1013460"/>
                    <a:pt x="875348" y="1002983"/>
                  </a:cubicBezTo>
                  <a:lnTo>
                    <a:pt x="875348" y="1081088"/>
                  </a:lnTo>
                  <a:cubicBezTo>
                    <a:pt x="875348" y="1107758"/>
                    <a:pt x="855345" y="1118235"/>
                    <a:pt x="846773" y="1123950"/>
                  </a:cubicBezTo>
                  <a:cubicBezTo>
                    <a:pt x="843915" y="1125855"/>
                    <a:pt x="837248" y="1129665"/>
                    <a:pt x="834390" y="1131570"/>
                  </a:cubicBezTo>
                  <a:cubicBezTo>
                    <a:pt x="816293" y="1143953"/>
                    <a:pt x="794385" y="1162050"/>
                    <a:pt x="775335" y="1187768"/>
                  </a:cubicBezTo>
                  <a:cubicBezTo>
                    <a:pt x="739140" y="1233488"/>
                    <a:pt x="711518" y="1296353"/>
                    <a:pt x="697230" y="1363980"/>
                  </a:cubicBezTo>
                  <a:cubicBezTo>
                    <a:pt x="691515" y="1389698"/>
                    <a:pt x="707708" y="1415415"/>
                    <a:pt x="734378" y="1421130"/>
                  </a:cubicBezTo>
                  <a:cubicBezTo>
                    <a:pt x="760095" y="1426845"/>
                    <a:pt x="785813" y="1410653"/>
                    <a:pt x="791528" y="1383983"/>
                  </a:cubicBezTo>
                  <a:cubicBezTo>
                    <a:pt x="802958" y="1329690"/>
                    <a:pt x="824865" y="1281113"/>
                    <a:pt x="851535" y="1246823"/>
                  </a:cubicBezTo>
                  <a:cubicBezTo>
                    <a:pt x="864870" y="1228725"/>
                    <a:pt x="893445" y="1199198"/>
                    <a:pt x="925830" y="1199198"/>
                  </a:cubicBezTo>
                  <a:cubicBezTo>
                    <a:pt x="958215" y="1199198"/>
                    <a:pt x="986790" y="1228725"/>
                    <a:pt x="1000125" y="1246823"/>
                  </a:cubicBezTo>
                  <a:cubicBezTo>
                    <a:pt x="1026795" y="1281113"/>
                    <a:pt x="1048703" y="1330643"/>
                    <a:pt x="1060133" y="1383983"/>
                  </a:cubicBezTo>
                  <a:cubicBezTo>
                    <a:pt x="1065848" y="1409700"/>
                    <a:pt x="1091565" y="1425893"/>
                    <a:pt x="1117283" y="1421130"/>
                  </a:cubicBezTo>
                  <a:cubicBezTo>
                    <a:pt x="1143000" y="1415415"/>
                    <a:pt x="1160145" y="1389698"/>
                    <a:pt x="1154430" y="1363980"/>
                  </a:cubicBezTo>
                  <a:cubicBezTo>
                    <a:pt x="1140143" y="1296353"/>
                    <a:pt x="1111568" y="1233488"/>
                    <a:pt x="1076325" y="1187768"/>
                  </a:cubicBezTo>
                  <a:cubicBezTo>
                    <a:pt x="1056323" y="1162050"/>
                    <a:pt x="1035368" y="1143953"/>
                    <a:pt x="1017270" y="1131570"/>
                  </a:cubicBezTo>
                  <a:cubicBezTo>
                    <a:pt x="1014413" y="1129665"/>
                    <a:pt x="1007745" y="1125855"/>
                    <a:pt x="1004888" y="1123950"/>
                  </a:cubicBezTo>
                  <a:cubicBezTo>
                    <a:pt x="995363" y="1118235"/>
                    <a:pt x="976313" y="1107758"/>
                    <a:pt x="976313" y="1081088"/>
                  </a:cubicBezTo>
                  <a:lnTo>
                    <a:pt x="976313" y="1002983"/>
                  </a:lnTo>
                  <a:cubicBezTo>
                    <a:pt x="1016318" y="1013460"/>
                    <a:pt x="1055370" y="1036320"/>
                    <a:pt x="1092518" y="1072515"/>
                  </a:cubicBezTo>
                  <a:cubicBezTo>
                    <a:pt x="1144905" y="1122045"/>
                    <a:pt x="1191578" y="1194435"/>
                    <a:pt x="1229678" y="1283018"/>
                  </a:cubicBezTo>
                  <a:cubicBezTo>
                    <a:pt x="1240155" y="1307783"/>
                    <a:pt x="1268730" y="1318260"/>
                    <a:pt x="1292543" y="1308735"/>
                  </a:cubicBezTo>
                  <a:cubicBezTo>
                    <a:pt x="1316355" y="1298258"/>
                    <a:pt x="1327785" y="1270635"/>
                    <a:pt x="1317308" y="1245870"/>
                  </a:cubicBezTo>
                  <a:cubicBezTo>
                    <a:pt x="1296353" y="1197293"/>
                    <a:pt x="1272540" y="1152525"/>
                    <a:pt x="1246823" y="1112520"/>
                  </a:cubicBezTo>
                  <a:cubicBezTo>
                    <a:pt x="1219200" y="1070610"/>
                    <a:pt x="1189673" y="1034415"/>
                    <a:pt x="1158240" y="1003935"/>
                  </a:cubicBezTo>
                  <a:cubicBezTo>
                    <a:pt x="1124903" y="971550"/>
                    <a:pt x="1088708" y="946785"/>
                    <a:pt x="1050608" y="929640"/>
                  </a:cubicBezTo>
                  <a:cubicBezTo>
                    <a:pt x="1025843" y="918210"/>
                    <a:pt x="1001078" y="910590"/>
                    <a:pt x="975360" y="905828"/>
                  </a:cubicBezTo>
                  <a:lnTo>
                    <a:pt x="975360" y="876300"/>
                  </a:lnTo>
                  <a:cubicBezTo>
                    <a:pt x="975360" y="848678"/>
                    <a:pt x="953453" y="826770"/>
                    <a:pt x="925830" y="826770"/>
                  </a:cubicBezTo>
                  <a:close/>
                  <a:moveTo>
                    <a:pt x="1765935" y="802958"/>
                  </a:moveTo>
                  <a:lnTo>
                    <a:pt x="1772603" y="870585"/>
                  </a:lnTo>
                  <a:lnTo>
                    <a:pt x="1765935" y="871538"/>
                  </a:lnTo>
                  <a:cubicBezTo>
                    <a:pt x="1765935" y="869633"/>
                    <a:pt x="1764983" y="867728"/>
                    <a:pt x="1764983" y="864870"/>
                  </a:cubicBezTo>
                  <a:cubicBezTo>
                    <a:pt x="1764030" y="862013"/>
                    <a:pt x="1764030" y="860108"/>
                    <a:pt x="1763078" y="858203"/>
                  </a:cubicBezTo>
                  <a:cubicBezTo>
                    <a:pt x="1762125" y="856298"/>
                    <a:pt x="1761173" y="854393"/>
                    <a:pt x="1759268" y="854393"/>
                  </a:cubicBezTo>
                  <a:cubicBezTo>
                    <a:pt x="1757363" y="853440"/>
                    <a:pt x="1755458" y="853440"/>
                    <a:pt x="1753553" y="853440"/>
                  </a:cubicBezTo>
                  <a:lnTo>
                    <a:pt x="1667828" y="862013"/>
                  </a:lnTo>
                  <a:cubicBezTo>
                    <a:pt x="1665923" y="862013"/>
                    <a:pt x="1664018" y="862965"/>
                    <a:pt x="1662113" y="863918"/>
                  </a:cubicBezTo>
                  <a:cubicBezTo>
                    <a:pt x="1661160" y="864870"/>
                    <a:pt x="1660208" y="866775"/>
                    <a:pt x="1659255" y="868680"/>
                  </a:cubicBezTo>
                  <a:cubicBezTo>
                    <a:pt x="1659255" y="869633"/>
                    <a:pt x="1658303" y="871538"/>
                    <a:pt x="1658303" y="874395"/>
                  </a:cubicBezTo>
                  <a:cubicBezTo>
                    <a:pt x="1658303" y="877253"/>
                    <a:pt x="1658303" y="879158"/>
                    <a:pt x="1658303" y="881063"/>
                  </a:cubicBezTo>
                  <a:lnTo>
                    <a:pt x="1651635" y="883920"/>
                  </a:lnTo>
                  <a:lnTo>
                    <a:pt x="1644968" y="816293"/>
                  </a:lnTo>
                  <a:lnTo>
                    <a:pt x="1651635" y="815340"/>
                  </a:lnTo>
                  <a:cubicBezTo>
                    <a:pt x="1651635" y="817245"/>
                    <a:pt x="1652588" y="819150"/>
                    <a:pt x="1652588" y="822008"/>
                  </a:cubicBezTo>
                  <a:cubicBezTo>
                    <a:pt x="1653540" y="824865"/>
                    <a:pt x="1653540" y="826770"/>
                    <a:pt x="1654493" y="827723"/>
                  </a:cubicBezTo>
                  <a:cubicBezTo>
                    <a:pt x="1655445" y="829628"/>
                    <a:pt x="1656398" y="831533"/>
                    <a:pt x="1658303" y="831533"/>
                  </a:cubicBezTo>
                  <a:cubicBezTo>
                    <a:pt x="1659255" y="832485"/>
                    <a:pt x="1661160" y="832485"/>
                    <a:pt x="1664018" y="832485"/>
                  </a:cubicBezTo>
                  <a:lnTo>
                    <a:pt x="1749743" y="823913"/>
                  </a:lnTo>
                  <a:cubicBezTo>
                    <a:pt x="1751648" y="823913"/>
                    <a:pt x="1753553" y="822960"/>
                    <a:pt x="1754505" y="822008"/>
                  </a:cubicBezTo>
                  <a:cubicBezTo>
                    <a:pt x="1755458" y="821055"/>
                    <a:pt x="1757363" y="819150"/>
                    <a:pt x="1757363" y="817245"/>
                  </a:cubicBezTo>
                  <a:cubicBezTo>
                    <a:pt x="1758315" y="816293"/>
                    <a:pt x="1758315" y="813435"/>
                    <a:pt x="1758315" y="810578"/>
                  </a:cubicBezTo>
                  <a:cubicBezTo>
                    <a:pt x="1758315" y="807720"/>
                    <a:pt x="1759268" y="805815"/>
                    <a:pt x="1759268" y="803910"/>
                  </a:cubicBezTo>
                  <a:close/>
                  <a:moveTo>
                    <a:pt x="94297" y="735330"/>
                  </a:moveTo>
                  <a:lnTo>
                    <a:pt x="100965" y="736282"/>
                  </a:lnTo>
                  <a:cubicBezTo>
                    <a:pt x="100965" y="742950"/>
                    <a:pt x="100965" y="747712"/>
                    <a:pt x="101917" y="752475"/>
                  </a:cubicBezTo>
                  <a:cubicBezTo>
                    <a:pt x="102870" y="757237"/>
                    <a:pt x="104775" y="762000"/>
                    <a:pt x="108585" y="766762"/>
                  </a:cubicBezTo>
                  <a:cubicBezTo>
                    <a:pt x="113347" y="773430"/>
                    <a:pt x="117157" y="779145"/>
                    <a:pt x="120967" y="783907"/>
                  </a:cubicBezTo>
                  <a:cubicBezTo>
                    <a:pt x="124777" y="788670"/>
                    <a:pt x="128587" y="794385"/>
                    <a:pt x="134302" y="801052"/>
                  </a:cubicBezTo>
                  <a:cubicBezTo>
                    <a:pt x="141922" y="796290"/>
                    <a:pt x="150495" y="791527"/>
                    <a:pt x="161925" y="784860"/>
                  </a:cubicBezTo>
                  <a:cubicBezTo>
                    <a:pt x="172402" y="778192"/>
                    <a:pt x="182880" y="772477"/>
                    <a:pt x="193357" y="765810"/>
                  </a:cubicBezTo>
                  <a:cubicBezTo>
                    <a:pt x="196215" y="763905"/>
                    <a:pt x="198120" y="762000"/>
                    <a:pt x="200977" y="760095"/>
                  </a:cubicBezTo>
                  <a:cubicBezTo>
                    <a:pt x="203835" y="758190"/>
                    <a:pt x="205740" y="755332"/>
                    <a:pt x="207645" y="752475"/>
                  </a:cubicBezTo>
                  <a:cubicBezTo>
                    <a:pt x="208597" y="751522"/>
                    <a:pt x="209550" y="749617"/>
                    <a:pt x="209550" y="747712"/>
                  </a:cubicBezTo>
                  <a:cubicBezTo>
                    <a:pt x="210502" y="745807"/>
                    <a:pt x="210502" y="744855"/>
                    <a:pt x="210502" y="742950"/>
                  </a:cubicBezTo>
                  <a:lnTo>
                    <a:pt x="218122" y="745807"/>
                  </a:lnTo>
                  <a:lnTo>
                    <a:pt x="211455" y="793432"/>
                  </a:lnTo>
                  <a:cubicBezTo>
                    <a:pt x="199072" y="799147"/>
                    <a:pt x="189547" y="803910"/>
                    <a:pt x="180975" y="808672"/>
                  </a:cubicBezTo>
                  <a:cubicBezTo>
                    <a:pt x="172402" y="813435"/>
                    <a:pt x="161925" y="819150"/>
                    <a:pt x="149542" y="826770"/>
                  </a:cubicBezTo>
                  <a:lnTo>
                    <a:pt x="148590" y="831532"/>
                  </a:lnTo>
                  <a:lnTo>
                    <a:pt x="186690" y="837247"/>
                  </a:lnTo>
                  <a:cubicBezTo>
                    <a:pt x="188595" y="837247"/>
                    <a:pt x="190500" y="837247"/>
                    <a:pt x="192405" y="837247"/>
                  </a:cubicBezTo>
                  <a:cubicBezTo>
                    <a:pt x="194310" y="836295"/>
                    <a:pt x="195262" y="835342"/>
                    <a:pt x="196215" y="833437"/>
                  </a:cubicBezTo>
                  <a:cubicBezTo>
                    <a:pt x="197167" y="832485"/>
                    <a:pt x="197167" y="831532"/>
                    <a:pt x="198120" y="829627"/>
                  </a:cubicBezTo>
                  <a:cubicBezTo>
                    <a:pt x="199072" y="827722"/>
                    <a:pt x="199072" y="825817"/>
                    <a:pt x="200025" y="823912"/>
                  </a:cubicBezTo>
                  <a:lnTo>
                    <a:pt x="206692" y="824865"/>
                  </a:lnTo>
                  <a:lnTo>
                    <a:pt x="197167" y="888682"/>
                  </a:lnTo>
                  <a:lnTo>
                    <a:pt x="190500" y="886777"/>
                  </a:lnTo>
                  <a:cubicBezTo>
                    <a:pt x="190500" y="884872"/>
                    <a:pt x="190500" y="882967"/>
                    <a:pt x="190500" y="880110"/>
                  </a:cubicBezTo>
                  <a:cubicBezTo>
                    <a:pt x="190500" y="877252"/>
                    <a:pt x="190500" y="875347"/>
                    <a:pt x="190500" y="874395"/>
                  </a:cubicBezTo>
                  <a:cubicBezTo>
                    <a:pt x="189547" y="872490"/>
                    <a:pt x="189547" y="870585"/>
                    <a:pt x="187642" y="869632"/>
                  </a:cubicBezTo>
                  <a:cubicBezTo>
                    <a:pt x="186690" y="868680"/>
                    <a:pt x="184785" y="867727"/>
                    <a:pt x="182880" y="867727"/>
                  </a:cubicBezTo>
                  <a:lnTo>
                    <a:pt x="97155" y="855345"/>
                  </a:lnTo>
                  <a:cubicBezTo>
                    <a:pt x="95250" y="855345"/>
                    <a:pt x="93345" y="855345"/>
                    <a:pt x="92392" y="855345"/>
                  </a:cubicBezTo>
                  <a:cubicBezTo>
                    <a:pt x="90487" y="855345"/>
                    <a:pt x="89535" y="857250"/>
                    <a:pt x="88582" y="859155"/>
                  </a:cubicBezTo>
                  <a:cubicBezTo>
                    <a:pt x="87630" y="861060"/>
                    <a:pt x="86677" y="862965"/>
                    <a:pt x="85725" y="864870"/>
                  </a:cubicBezTo>
                  <a:cubicBezTo>
                    <a:pt x="84772" y="866775"/>
                    <a:pt x="83820" y="869632"/>
                    <a:pt x="83820" y="870585"/>
                  </a:cubicBezTo>
                  <a:lnTo>
                    <a:pt x="76200" y="869632"/>
                  </a:lnTo>
                  <a:lnTo>
                    <a:pt x="85725" y="802957"/>
                  </a:lnTo>
                  <a:lnTo>
                    <a:pt x="92392" y="803910"/>
                  </a:lnTo>
                  <a:cubicBezTo>
                    <a:pt x="92392" y="805815"/>
                    <a:pt x="92392" y="807720"/>
                    <a:pt x="92392" y="810577"/>
                  </a:cubicBezTo>
                  <a:cubicBezTo>
                    <a:pt x="92392" y="813435"/>
                    <a:pt x="92392" y="815340"/>
                    <a:pt x="92392" y="817245"/>
                  </a:cubicBezTo>
                  <a:cubicBezTo>
                    <a:pt x="92392" y="819150"/>
                    <a:pt x="93345" y="821055"/>
                    <a:pt x="95250" y="822007"/>
                  </a:cubicBezTo>
                  <a:cubicBezTo>
                    <a:pt x="97155" y="822960"/>
                    <a:pt x="98107" y="823912"/>
                    <a:pt x="100012" y="823912"/>
                  </a:cubicBezTo>
                  <a:lnTo>
                    <a:pt x="140970" y="829627"/>
                  </a:lnTo>
                  <a:lnTo>
                    <a:pt x="141922" y="825817"/>
                  </a:lnTo>
                  <a:cubicBezTo>
                    <a:pt x="138112" y="821055"/>
                    <a:pt x="134302" y="815340"/>
                    <a:pt x="129540" y="808672"/>
                  </a:cubicBezTo>
                  <a:cubicBezTo>
                    <a:pt x="124777" y="802005"/>
                    <a:pt x="120967" y="796290"/>
                    <a:pt x="117157" y="792480"/>
                  </a:cubicBezTo>
                  <a:cubicBezTo>
                    <a:pt x="112395" y="787717"/>
                    <a:pt x="109537" y="782955"/>
                    <a:pt x="106680" y="781050"/>
                  </a:cubicBezTo>
                  <a:cubicBezTo>
                    <a:pt x="103822" y="778192"/>
                    <a:pt x="101917" y="777240"/>
                    <a:pt x="99060" y="776287"/>
                  </a:cubicBezTo>
                  <a:cubicBezTo>
                    <a:pt x="98107" y="776287"/>
                    <a:pt x="97155" y="777240"/>
                    <a:pt x="96202" y="779145"/>
                  </a:cubicBezTo>
                  <a:cubicBezTo>
                    <a:pt x="95250" y="781050"/>
                    <a:pt x="94297" y="783907"/>
                    <a:pt x="93345" y="788670"/>
                  </a:cubicBezTo>
                  <a:lnTo>
                    <a:pt x="86677" y="787717"/>
                  </a:lnTo>
                  <a:close/>
                  <a:moveTo>
                    <a:pt x="1698308" y="618173"/>
                  </a:moveTo>
                  <a:cubicBezTo>
                    <a:pt x="1703070" y="619125"/>
                    <a:pt x="1707833" y="620078"/>
                    <a:pt x="1712595" y="622935"/>
                  </a:cubicBezTo>
                  <a:cubicBezTo>
                    <a:pt x="1717358" y="625793"/>
                    <a:pt x="1721168" y="629603"/>
                    <a:pt x="1724978" y="634365"/>
                  </a:cubicBezTo>
                  <a:cubicBezTo>
                    <a:pt x="1728788" y="639128"/>
                    <a:pt x="1731645" y="644843"/>
                    <a:pt x="1734503" y="651510"/>
                  </a:cubicBezTo>
                  <a:cubicBezTo>
                    <a:pt x="1736408" y="658178"/>
                    <a:pt x="1737360" y="663893"/>
                    <a:pt x="1738313" y="670560"/>
                  </a:cubicBezTo>
                  <a:cubicBezTo>
                    <a:pt x="1738313" y="677228"/>
                    <a:pt x="1738313" y="681990"/>
                    <a:pt x="1737360" y="685800"/>
                  </a:cubicBezTo>
                  <a:lnTo>
                    <a:pt x="1744028" y="688658"/>
                  </a:lnTo>
                  <a:lnTo>
                    <a:pt x="1746885" y="695325"/>
                  </a:lnTo>
                  <a:lnTo>
                    <a:pt x="1707833" y="709613"/>
                  </a:lnTo>
                  <a:lnTo>
                    <a:pt x="1705928" y="702945"/>
                  </a:lnTo>
                  <a:cubicBezTo>
                    <a:pt x="1709738" y="700088"/>
                    <a:pt x="1713548" y="696278"/>
                    <a:pt x="1717358" y="692468"/>
                  </a:cubicBezTo>
                  <a:cubicBezTo>
                    <a:pt x="1721168" y="688658"/>
                    <a:pt x="1724025" y="684848"/>
                    <a:pt x="1725930" y="681990"/>
                  </a:cubicBezTo>
                  <a:cubicBezTo>
                    <a:pt x="1727835" y="678180"/>
                    <a:pt x="1729740" y="674370"/>
                    <a:pt x="1730693" y="670560"/>
                  </a:cubicBezTo>
                  <a:cubicBezTo>
                    <a:pt x="1731645" y="666750"/>
                    <a:pt x="1730693" y="661988"/>
                    <a:pt x="1729740" y="657225"/>
                  </a:cubicBezTo>
                  <a:cubicBezTo>
                    <a:pt x="1727835" y="651510"/>
                    <a:pt x="1724978" y="646748"/>
                    <a:pt x="1720215" y="644843"/>
                  </a:cubicBezTo>
                  <a:cubicBezTo>
                    <a:pt x="1715453" y="641985"/>
                    <a:pt x="1710690" y="641985"/>
                    <a:pt x="1705928" y="642938"/>
                  </a:cubicBezTo>
                  <a:cubicBezTo>
                    <a:pt x="1701165" y="644843"/>
                    <a:pt x="1698308" y="647700"/>
                    <a:pt x="1696403" y="651510"/>
                  </a:cubicBezTo>
                  <a:cubicBezTo>
                    <a:pt x="1694498" y="655320"/>
                    <a:pt x="1693545" y="661988"/>
                    <a:pt x="1693545" y="669608"/>
                  </a:cubicBezTo>
                  <a:cubicBezTo>
                    <a:pt x="1693545" y="674370"/>
                    <a:pt x="1693545" y="679133"/>
                    <a:pt x="1693545" y="682943"/>
                  </a:cubicBezTo>
                  <a:cubicBezTo>
                    <a:pt x="1693545" y="687705"/>
                    <a:pt x="1693545" y="691515"/>
                    <a:pt x="1693545" y="695325"/>
                  </a:cubicBezTo>
                  <a:cubicBezTo>
                    <a:pt x="1693545" y="703898"/>
                    <a:pt x="1690688" y="711518"/>
                    <a:pt x="1686878" y="717233"/>
                  </a:cubicBezTo>
                  <a:cubicBezTo>
                    <a:pt x="1683068" y="722948"/>
                    <a:pt x="1677353" y="727710"/>
                    <a:pt x="1668780" y="730568"/>
                  </a:cubicBezTo>
                  <a:cubicBezTo>
                    <a:pt x="1664018" y="732473"/>
                    <a:pt x="1658303" y="732473"/>
                    <a:pt x="1653540" y="731520"/>
                  </a:cubicBezTo>
                  <a:cubicBezTo>
                    <a:pt x="1647825" y="730568"/>
                    <a:pt x="1643063" y="728663"/>
                    <a:pt x="1638300" y="725805"/>
                  </a:cubicBezTo>
                  <a:cubicBezTo>
                    <a:pt x="1633538" y="722948"/>
                    <a:pt x="1628775" y="718185"/>
                    <a:pt x="1624965" y="713423"/>
                  </a:cubicBezTo>
                  <a:cubicBezTo>
                    <a:pt x="1617345" y="710565"/>
                    <a:pt x="1614488" y="703898"/>
                    <a:pt x="1611630" y="696278"/>
                  </a:cubicBezTo>
                  <a:cubicBezTo>
                    <a:pt x="1608773" y="689610"/>
                    <a:pt x="1607820" y="681990"/>
                    <a:pt x="1607820" y="675323"/>
                  </a:cubicBezTo>
                  <a:cubicBezTo>
                    <a:pt x="1607820" y="668655"/>
                    <a:pt x="1607820" y="662940"/>
                    <a:pt x="1608773" y="658178"/>
                  </a:cubicBezTo>
                  <a:lnTo>
                    <a:pt x="1601153" y="654368"/>
                  </a:lnTo>
                  <a:lnTo>
                    <a:pt x="1599248" y="647700"/>
                  </a:lnTo>
                  <a:lnTo>
                    <a:pt x="1641158" y="632460"/>
                  </a:lnTo>
                  <a:lnTo>
                    <a:pt x="1643063" y="639128"/>
                  </a:lnTo>
                  <a:cubicBezTo>
                    <a:pt x="1639253" y="641985"/>
                    <a:pt x="1636395" y="645795"/>
                    <a:pt x="1632585" y="649605"/>
                  </a:cubicBezTo>
                  <a:cubicBezTo>
                    <a:pt x="1628775" y="653415"/>
                    <a:pt x="1625918" y="658178"/>
                    <a:pt x="1624013" y="661988"/>
                  </a:cubicBezTo>
                  <a:cubicBezTo>
                    <a:pt x="1621155" y="666750"/>
                    <a:pt x="1620203" y="671513"/>
                    <a:pt x="1619250" y="676275"/>
                  </a:cubicBezTo>
                  <a:cubicBezTo>
                    <a:pt x="1618298" y="681038"/>
                    <a:pt x="1619250" y="685800"/>
                    <a:pt x="1620203" y="691515"/>
                  </a:cubicBezTo>
                  <a:cubicBezTo>
                    <a:pt x="1623060" y="699135"/>
                    <a:pt x="1625918" y="703898"/>
                    <a:pt x="1631633" y="706755"/>
                  </a:cubicBezTo>
                  <a:cubicBezTo>
                    <a:pt x="1636395" y="709613"/>
                    <a:pt x="1642110" y="709613"/>
                    <a:pt x="1646873" y="707708"/>
                  </a:cubicBezTo>
                  <a:cubicBezTo>
                    <a:pt x="1651635" y="705803"/>
                    <a:pt x="1654493" y="702945"/>
                    <a:pt x="1656398" y="699135"/>
                  </a:cubicBezTo>
                  <a:cubicBezTo>
                    <a:pt x="1658303" y="694373"/>
                    <a:pt x="1659255" y="688658"/>
                    <a:pt x="1659255" y="681038"/>
                  </a:cubicBezTo>
                  <a:cubicBezTo>
                    <a:pt x="1659255" y="676275"/>
                    <a:pt x="1659255" y="671513"/>
                    <a:pt x="1659255" y="666750"/>
                  </a:cubicBezTo>
                  <a:cubicBezTo>
                    <a:pt x="1659255" y="662940"/>
                    <a:pt x="1659255" y="658178"/>
                    <a:pt x="1659255" y="654368"/>
                  </a:cubicBezTo>
                  <a:cubicBezTo>
                    <a:pt x="1660208" y="645795"/>
                    <a:pt x="1662113" y="638175"/>
                    <a:pt x="1666875" y="632460"/>
                  </a:cubicBezTo>
                  <a:cubicBezTo>
                    <a:pt x="1671638" y="626745"/>
                    <a:pt x="1677353" y="622935"/>
                    <a:pt x="1684020" y="620078"/>
                  </a:cubicBezTo>
                  <a:cubicBezTo>
                    <a:pt x="1688783" y="618173"/>
                    <a:pt x="1693545" y="618173"/>
                    <a:pt x="1698308" y="618173"/>
                  </a:cubicBezTo>
                  <a:close/>
                  <a:moveTo>
                    <a:pt x="148590" y="579120"/>
                  </a:moveTo>
                  <a:lnTo>
                    <a:pt x="155257" y="581977"/>
                  </a:lnTo>
                  <a:cubicBezTo>
                    <a:pt x="155257" y="583882"/>
                    <a:pt x="154305" y="585787"/>
                    <a:pt x="153352" y="588645"/>
                  </a:cubicBezTo>
                  <a:cubicBezTo>
                    <a:pt x="152400" y="591502"/>
                    <a:pt x="152400" y="593407"/>
                    <a:pt x="152400" y="595312"/>
                  </a:cubicBezTo>
                  <a:cubicBezTo>
                    <a:pt x="152400" y="598170"/>
                    <a:pt x="152400" y="599122"/>
                    <a:pt x="154305" y="601027"/>
                  </a:cubicBezTo>
                  <a:cubicBezTo>
                    <a:pt x="155257" y="601980"/>
                    <a:pt x="157162" y="602932"/>
                    <a:pt x="159067" y="603885"/>
                  </a:cubicBezTo>
                  <a:lnTo>
                    <a:pt x="239077" y="636270"/>
                  </a:lnTo>
                  <a:cubicBezTo>
                    <a:pt x="240982" y="637222"/>
                    <a:pt x="242887" y="637222"/>
                    <a:pt x="243840" y="637222"/>
                  </a:cubicBezTo>
                  <a:cubicBezTo>
                    <a:pt x="245745" y="637222"/>
                    <a:pt x="247650" y="636270"/>
                    <a:pt x="248602" y="634365"/>
                  </a:cubicBezTo>
                  <a:cubicBezTo>
                    <a:pt x="249555" y="633412"/>
                    <a:pt x="250507" y="631507"/>
                    <a:pt x="252412" y="629602"/>
                  </a:cubicBezTo>
                  <a:cubicBezTo>
                    <a:pt x="254317" y="627697"/>
                    <a:pt x="255270" y="624840"/>
                    <a:pt x="256222" y="622935"/>
                  </a:cubicBezTo>
                  <a:lnTo>
                    <a:pt x="263842" y="624840"/>
                  </a:lnTo>
                  <a:lnTo>
                    <a:pt x="238125" y="687705"/>
                  </a:lnTo>
                  <a:lnTo>
                    <a:pt x="231457" y="684847"/>
                  </a:lnTo>
                  <a:cubicBezTo>
                    <a:pt x="232410" y="682942"/>
                    <a:pt x="232410" y="681037"/>
                    <a:pt x="233362" y="678180"/>
                  </a:cubicBezTo>
                  <a:cubicBezTo>
                    <a:pt x="234315" y="675322"/>
                    <a:pt x="234315" y="673417"/>
                    <a:pt x="234315" y="672465"/>
                  </a:cubicBezTo>
                  <a:cubicBezTo>
                    <a:pt x="234315" y="670560"/>
                    <a:pt x="233362" y="668655"/>
                    <a:pt x="232410" y="667702"/>
                  </a:cubicBezTo>
                  <a:cubicBezTo>
                    <a:pt x="231457" y="666750"/>
                    <a:pt x="229552" y="665797"/>
                    <a:pt x="227647" y="664845"/>
                  </a:cubicBezTo>
                  <a:lnTo>
                    <a:pt x="147637" y="632460"/>
                  </a:lnTo>
                  <a:cubicBezTo>
                    <a:pt x="145732" y="631507"/>
                    <a:pt x="143827" y="631507"/>
                    <a:pt x="142875" y="631507"/>
                  </a:cubicBezTo>
                  <a:cubicBezTo>
                    <a:pt x="140970" y="631507"/>
                    <a:pt x="140017" y="632460"/>
                    <a:pt x="138112" y="634365"/>
                  </a:cubicBezTo>
                  <a:cubicBezTo>
                    <a:pt x="137160" y="635317"/>
                    <a:pt x="136207" y="637222"/>
                    <a:pt x="134302" y="639127"/>
                  </a:cubicBezTo>
                  <a:cubicBezTo>
                    <a:pt x="132397" y="641032"/>
                    <a:pt x="131445" y="643890"/>
                    <a:pt x="130492" y="644842"/>
                  </a:cubicBezTo>
                  <a:lnTo>
                    <a:pt x="123825" y="641985"/>
                  </a:lnTo>
                  <a:close/>
                  <a:moveTo>
                    <a:pt x="1624013" y="458153"/>
                  </a:moveTo>
                  <a:lnTo>
                    <a:pt x="1581150" y="485775"/>
                  </a:lnTo>
                  <a:lnTo>
                    <a:pt x="1584960" y="491490"/>
                  </a:lnTo>
                  <a:cubicBezTo>
                    <a:pt x="1589723" y="498158"/>
                    <a:pt x="1594485" y="502920"/>
                    <a:pt x="1601153" y="503873"/>
                  </a:cubicBezTo>
                  <a:cubicBezTo>
                    <a:pt x="1606868" y="504825"/>
                    <a:pt x="1614488" y="502920"/>
                    <a:pt x="1622108" y="498158"/>
                  </a:cubicBezTo>
                  <a:cubicBezTo>
                    <a:pt x="1628775" y="493395"/>
                    <a:pt x="1632585" y="488633"/>
                    <a:pt x="1633538" y="482918"/>
                  </a:cubicBezTo>
                  <a:cubicBezTo>
                    <a:pt x="1634490" y="477203"/>
                    <a:pt x="1632585" y="470535"/>
                    <a:pt x="1627823" y="463868"/>
                  </a:cubicBezTo>
                  <a:close/>
                  <a:moveTo>
                    <a:pt x="1603058" y="412433"/>
                  </a:moveTo>
                  <a:lnTo>
                    <a:pt x="1640205" y="469583"/>
                  </a:lnTo>
                  <a:cubicBezTo>
                    <a:pt x="1648778" y="482918"/>
                    <a:pt x="1652588" y="493395"/>
                    <a:pt x="1653540" y="502920"/>
                  </a:cubicBezTo>
                  <a:cubicBezTo>
                    <a:pt x="1653540" y="512445"/>
                    <a:pt x="1649730" y="519113"/>
                    <a:pt x="1642110" y="524828"/>
                  </a:cubicBezTo>
                  <a:cubicBezTo>
                    <a:pt x="1634490" y="529590"/>
                    <a:pt x="1627823" y="531495"/>
                    <a:pt x="1621155" y="529590"/>
                  </a:cubicBezTo>
                  <a:cubicBezTo>
                    <a:pt x="1614488" y="528638"/>
                    <a:pt x="1606868" y="523875"/>
                    <a:pt x="1599248" y="517208"/>
                  </a:cubicBezTo>
                  <a:cubicBezTo>
                    <a:pt x="1597343" y="522923"/>
                    <a:pt x="1594485" y="530543"/>
                    <a:pt x="1591628" y="538163"/>
                  </a:cubicBezTo>
                  <a:cubicBezTo>
                    <a:pt x="1588770" y="545783"/>
                    <a:pt x="1585913" y="554355"/>
                    <a:pt x="1583055" y="562928"/>
                  </a:cubicBezTo>
                  <a:cubicBezTo>
                    <a:pt x="1582103" y="565785"/>
                    <a:pt x="1581150" y="569595"/>
                    <a:pt x="1580198" y="573405"/>
                  </a:cubicBezTo>
                  <a:cubicBezTo>
                    <a:pt x="1579245" y="578168"/>
                    <a:pt x="1579245" y="581025"/>
                    <a:pt x="1579245" y="583883"/>
                  </a:cubicBezTo>
                  <a:cubicBezTo>
                    <a:pt x="1579245" y="584835"/>
                    <a:pt x="1580198" y="586740"/>
                    <a:pt x="1581150" y="588645"/>
                  </a:cubicBezTo>
                  <a:cubicBezTo>
                    <a:pt x="1582103" y="590550"/>
                    <a:pt x="1583055" y="591503"/>
                    <a:pt x="1583055" y="592455"/>
                  </a:cubicBezTo>
                  <a:lnTo>
                    <a:pt x="1577340" y="596265"/>
                  </a:lnTo>
                  <a:lnTo>
                    <a:pt x="1551623" y="557213"/>
                  </a:lnTo>
                  <a:cubicBezTo>
                    <a:pt x="1557338" y="543878"/>
                    <a:pt x="1562100" y="532448"/>
                    <a:pt x="1565910" y="524828"/>
                  </a:cubicBezTo>
                  <a:cubicBezTo>
                    <a:pt x="1568768" y="516255"/>
                    <a:pt x="1572578" y="505778"/>
                    <a:pt x="1576388" y="494348"/>
                  </a:cubicBezTo>
                  <a:lnTo>
                    <a:pt x="1573530" y="490538"/>
                  </a:lnTo>
                  <a:lnTo>
                    <a:pt x="1542098" y="510540"/>
                  </a:lnTo>
                  <a:cubicBezTo>
                    <a:pt x="1540193" y="511493"/>
                    <a:pt x="1539240" y="512445"/>
                    <a:pt x="1538288" y="514350"/>
                  </a:cubicBezTo>
                  <a:cubicBezTo>
                    <a:pt x="1537335" y="515303"/>
                    <a:pt x="1537335" y="517208"/>
                    <a:pt x="1537335" y="520065"/>
                  </a:cubicBezTo>
                  <a:cubicBezTo>
                    <a:pt x="1537335" y="521018"/>
                    <a:pt x="1538288" y="522923"/>
                    <a:pt x="1539240" y="524828"/>
                  </a:cubicBezTo>
                  <a:cubicBezTo>
                    <a:pt x="1540193" y="526733"/>
                    <a:pt x="1541145" y="528638"/>
                    <a:pt x="1541145" y="530543"/>
                  </a:cubicBezTo>
                  <a:lnTo>
                    <a:pt x="1535430" y="534353"/>
                  </a:lnTo>
                  <a:lnTo>
                    <a:pt x="1500188" y="479108"/>
                  </a:lnTo>
                  <a:lnTo>
                    <a:pt x="1505903" y="475298"/>
                  </a:lnTo>
                  <a:cubicBezTo>
                    <a:pt x="1506855" y="476250"/>
                    <a:pt x="1508760" y="478155"/>
                    <a:pt x="1509713" y="481013"/>
                  </a:cubicBezTo>
                  <a:cubicBezTo>
                    <a:pt x="1511618" y="482918"/>
                    <a:pt x="1512570" y="484823"/>
                    <a:pt x="1513523" y="484823"/>
                  </a:cubicBezTo>
                  <a:cubicBezTo>
                    <a:pt x="1515428" y="485775"/>
                    <a:pt x="1517333" y="486728"/>
                    <a:pt x="1519238" y="486728"/>
                  </a:cubicBezTo>
                  <a:cubicBezTo>
                    <a:pt x="1521143" y="486728"/>
                    <a:pt x="1523048" y="485775"/>
                    <a:pt x="1524000" y="484823"/>
                  </a:cubicBezTo>
                  <a:lnTo>
                    <a:pt x="1596390" y="438150"/>
                  </a:lnTo>
                  <a:cubicBezTo>
                    <a:pt x="1598295" y="437198"/>
                    <a:pt x="1599248" y="436245"/>
                    <a:pt x="1600200" y="434340"/>
                  </a:cubicBezTo>
                  <a:cubicBezTo>
                    <a:pt x="1601153" y="433388"/>
                    <a:pt x="1601153" y="431483"/>
                    <a:pt x="1601153" y="428625"/>
                  </a:cubicBezTo>
                  <a:cubicBezTo>
                    <a:pt x="1601153" y="426720"/>
                    <a:pt x="1600200" y="424815"/>
                    <a:pt x="1599248" y="421958"/>
                  </a:cubicBezTo>
                  <a:cubicBezTo>
                    <a:pt x="1598295" y="420053"/>
                    <a:pt x="1597343" y="418148"/>
                    <a:pt x="1597343" y="416243"/>
                  </a:cubicBezTo>
                  <a:close/>
                  <a:moveTo>
                    <a:pt x="1016318" y="398145"/>
                  </a:moveTo>
                  <a:cubicBezTo>
                    <a:pt x="990600" y="398145"/>
                    <a:pt x="968693" y="420053"/>
                    <a:pt x="968693" y="447675"/>
                  </a:cubicBezTo>
                  <a:lnTo>
                    <a:pt x="968693" y="449580"/>
                  </a:lnTo>
                  <a:cubicBezTo>
                    <a:pt x="968693" y="449580"/>
                    <a:pt x="968693" y="659130"/>
                    <a:pt x="968693" y="733425"/>
                  </a:cubicBezTo>
                  <a:cubicBezTo>
                    <a:pt x="968693" y="746760"/>
                    <a:pt x="968693" y="756285"/>
                    <a:pt x="968693" y="758190"/>
                  </a:cubicBezTo>
                  <a:cubicBezTo>
                    <a:pt x="968693" y="774383"/>
                    <a:pt x="980123" y="798195"/>
                    <a:pt x="1005840" y="803910"/>
                  </a:cubicBezTo>
                  <a:cubicBezTo>
                    <a:pt x="1063943" y="816293"/>
                    <a:pt x="1129665" y="849630"/>
                    <a:pt x="1188720" y="899160"/>
                  </a:cubicBezTo>
                  <a:cubicBezTo>
                    <a:pt x="1246823" y="947738"/>
                    <a:pt x="1302068" y="1010603"/>
                    <a:pt x="1351598" y="1087755"/>
                  </a:cubicBezTo>
                  <a:cubicBezTo>
                    <a:pt x="1365885" y="1109663"/>
                    <a:pt x="1395413" y="1116330"/>
                    <a:pt x="1418273" y="1102043"/>
                  </a:cubicBezTo>
                  <a:cubicBezTo>
                    <a:pt x="1432560" y="1092518"/>
                    <a:pt x="1440180" y="1077278"/>
                    <a:pt x="1440180" y="1062038"/>
                  </a:cubicBezTo>
                  <a:cubicBezTo>
                    <a:pt x="1440180" y="1053465"/>
                    <a:pt x="1437323" y="1043940"/>
                    <a:pt x="1432560" y="1035368"/>
                  </a:cubicBezTo>
                  <a:cubicBezTo>
                    <a:pt x="1377315" y="950595"/>
                    <a:pt x="1316355" y="880110"/>
                    <a:pt x="1249680" y="825818"/>
                  </a:cubicBezTo>
                  <a:cubicBezTo>
                    <a:pt x="1190625" y="777240"/>
                    <a:pt x="1129665" y="742950"/>
                    <a:pt x="1066800" y="721995"/>
                  </a:cubicBezTo>
                  <a:lnTo>
                    <a:pt x="1066800" y="611505"/>
                  </a:lnTo>
                  <a:cubicBezTo>
                    <a:pt x="1157288" y="636270"/>
                    <a:pt x="1250633" y="687705"/>
                    <a:pt x="1331595" y="757238"/>
                  </a:cubicBezTo>
                  <a:cubicBezTo>
                    <a:pt x="1351598" y="774383"/>
                    <a:pt x="1382078" y="772478"/>
                    <a:pt x="1399223" y="751523"/>
                  </a:cubicBezTo>
                  <a:cubicBezTo>
                    <a:pt x="1416368" y="731520"/>
                    <a:pt x="1414463" y="701040"/>
                    <a:pt x="1393508" y="683895"/>
                  </a:cubicBezTo>
                  <a:cubicBezTo>
                    <a:pt x="1342073" y="639128"/>
                    <a:pt x="1283018" y="600075"/>
                    <a:pt x="1223010" y="570548"/>
                  </a:cubicBezTo>
                  <a:cubicBezTo>
                    <a:pt x="1170623" y="543878"/>
                    <a:pt x="1117283" y="524828"/>
                    <a:pt x="1065848" y="512445"/>
                  </a:cubicBezTo>
                  <a:lnTo>
                    <a:pt x="1065848" y="447675"/>
                  </a:lnTo>
                  <a:cubicBezTo>
                    <a:pt x="1065848" y="420053"/>
                    <a:pt x="1043940" y="398145"/>
                    <a:pt x="1016318" y="398145"/>
                  </a:cubicBezTo>
                  <a:close/>
                  <a:moveTo>
                    <a:pt x="833438" y="398145"/>
                  </a:moveTo>
                  <a:cubicBezTo>
                    <a:pt x="805815" y="398145"/>
                    <a:pt x="783908" y="420053"/>
                    <a:pt x="783908" y="447675"/>
                  </a:cubicBezTo>
                  <a:lnTo>
                    <a:pt x="783908" y="512445"/>
                  </a:lnTo>
                  <a:cubicBezTo>
                    <a:pt x="732473" y="524828"/>
                    <a:pt x="679133" y="543878"/>
                    <a:pt x="626745" y="570548"/>
                  </a:cubicBezTo>
                  <a:cubicBezTo>
                    <a:pt x="566738" y="601028"/>
                    <a:pt x="507683" y="640080"/>
                    <a:pt x="456248" y="683895"/>
                  </a:cubicBezTo>
                  <a:cubicBezTo>
                    <a:pt x="436245" y="701040"/>
                    <a:pt x="433388" y="731520"/>
                    <a:pt x="451485" y="751523"/>
                  </a:cubicBezTo>
                  <a:cubicBezTo>
                    <a:pt x="468630" y="771525"/>
                    <a:pt x="499110" y="774383"/>
                    <a:pt x="519113" y="757238"/>
                  </a:cubicBezTo>
                  <a:cubicBezTo>
                    <a:pt x="600075" y="687705"/>
                    <a:pt x="694373" y="636270"/>
                    <a:pt x="783908" y="611505"/>
                  </a:cubicBezTo>
                  <a:lnTo>
                    <a:pt x="783908" y="721995"/>
                  </a:lnTo>
                  <a:cubicBezTo>
                    <a:pt x="721043" y="741998"/>
                    <a:pt x="660083" y="777240"/>
                    <a:pt x="601028" y="825818"/>
                  </a:cubicBezTo>
                  <a:cubicBezTo>
                    <a:pt x="535305" y="880110"/>
                    <a:pt x="473393" y="950595"/>
                    <a:pt x="418148" y="1035368"/>
                  </a:cubicBezTo>
                  <a:cubicBezTo>
                    <a:pt x="413385" y="1043940"/>
                    <a:pt x="410528" y="1052513"/>
                    <a:pt x="410528" y="1062038"/>
                  </a:cubicBezTo>
                  <a:cubicBezTo>
                    <a:pt x="410528" y="1078230"/>
                    <a:pt x="418148" y="1093470"/>
                    <a:pt x="432435" y="1102043"/>
                  </a:cubicBezTo>
                  <a:cubicBezTo>
                    <a:pt x="454343" y="1116330"/>
                    <a:pt x="484823" y="1110615"/>
                    <a:pt x="499110" y="1087755"/>
                  </a:cubicBezTo>
                  <a:cubicBezTo>
                    <a:pt x="548640" y="1010603"/>
                    <a:pt x="603885" y="947738"/>
                    <a:pt x="661988" y="899160"/>
                  </a:cubicBezTo>
                  <a:cubicBezTo>
                    <a:pt x="721995" y="849630"/>
                    <a:pt x="787718" y="816293"/>
                    <a:pt x="844868" y="803910"/>
                  </a:cubicBezTo>
                  <a:cubicBezTo>
                    <a:pt x="870585" y="798195"/>
                    <a:pt x="882015" y="774383"/>
                    <a:pt x="882015" y="758190"/>
                  </a:cubicBezTo>
                  <a:cubicBezTo>
                    <a:pt x="882015" y="755333"/>
                    <a:pt x="882015" y="746760"/>
                    <a:pt x="882015" y="733425"/>
                  </a:cubicBezTo>
                  <a:cubicBezTo>
                    <a:pt x="882015" y="659130"/>
                    <a:pt x="882015" y="449580"/>
                    <a:pt x="882015" y="449580"/>
                  </a:cubicBezTo>
                  <a:lnTo>
                    <a:pt x="882015" y="447675"/>
                  </a:lnTo>
                  <a:cubicBezTo>
                    <a:pt x="882968" y="420053"/>
                    <a:pt x="861060" y="398145"/>
                    <a:pt x="833438" y="398145"/>
                  </a:cubicBezTo>
                  <a:close/>
                  <a:moveTo>
                    <a:pt x="278130" y="373380"/>
                  </a:moveTo>
                  <a:lnTo>
                    <a:pt x="283845" y="377190"/>
                  </a:lnTo>
                  <a:cubicBezTo>
                    <a:pt x="282892" y="378142"/>
                    <a:pt x="281940" y="380047"/>
                    <a:pt x="280987" y="382905"/>
                  </a:cubicBezTo>
                  <a:cubicBezTo>
                    <a:pt x="280035" y="385762"/>
                    <a:pt x="279082" y="388620"/>
                    <a:pt x="279082" y="391477"/>
                  </a:cubicBezTo>
                  <a:cubicBezTo>
                    <a:pt x="279082" y="394335"/>
                    <a:pt x="280035" y="397192"/>
                    <a:pt x="282892" y="400050"/>
                  </a:cubicBezTo>
                  <a:cubicBezTo>
                    <a:pt x="285750" y="402907"/>
                    <a:pt x="289560" y="406717"/>
                    <a:pt x="295275" y="410527"/>
                  </a:cubicBezTo>
                  <a:lnTo>
                    <a:pt x="366712" y="461962"/>
                  </a:lnTo>
                  <a:lnTo>
                    <a:pt x="358140" y="474345"/>
                  </a:lnTo>
                  <a:lnTo>
                    <a:pt x="237172" y="481012"/>
                  </a:lnTo>
                  <a:lnTo>
                    <a:pt x="283845" y="514350"/>
                  </a:lnTo>
                  <a:cubicBezTo>
                    <a:pt x="289560" y="518160"/>
                    <a:pt x="294322" y="521017"/>
                    <a:pt x="298132" y="522922"/>
                  </a:cubicBezTo>
                  <a:cubicBezTo>
                    <a:pt x="301942" y="523875"/>
                    <a:pt x="304800" y="524827"/>
                    <a:pt x="307657" y="523875"/>
                  </a:cubicBezTo>
                  <a:cubicBezTo>
                    <a:pt x="309562" y="523875"/>
                    <a:pt x="312420" y="521970"/>
                    <a:pt x="314325" y="520065"/>
                  </a:cubicBezTo>
                  <a:cubicBezTo>
                    <a:pt x="317182" y="518160"/>
                    <a:pt x="319087" y="516255"/>
                    <a:pt x="320992" y="514350"/>
                  </a:cubicBezTo>
                  <a:lnTo>
                    <a:pt x="326707" y="518160"/>
                  </a:lnTo>
                  <a:lnTo>
                    <a:pt x="296227" y="561022"/>
                  </a:lnTo>
                  <a:lnTo>
                    <a:pt x="290512" y="557212"/>
                  </a:lnTo>
                  <a:cubicBezTo>
                    <a:pt x="291465" y="555307"/>
                    <a:pt x="292417" y="553402"/>
                    <a:pt x="294322" y="550545"/>
                  </a:cubicBezTo>
                  <a:cubicBezTo>
                    <a:pt x="295275" y="547687"/>
                    <a:pt x="296227" y="544830"/>
                    <a:pt x="296227" y="542925"/>
                  </a:cubicBezTo>
                  <a:cubicBezTo>
                    <a:pt x="296227" y="540067"/>
                    <a:pt x="295275" y="537210"/>
                    <a:pt x="292417" y="534352"/>
                  </a:cubicBezTo>
                  <a:cubicBezTo>
                    <a:pt x="290512" y="531495"/>
                    <a:pt x="285750" y="527685"/>
                    <a:pt x="279082" y="523875"/>
                  </a:cubicBezTo>
                  <a:lnTo>
                    <a:pt x="232410" y="490537"/>
                  </a:lnTo>
                  <a:cubicBezTo>
                    <a:pt x="230505" y="488632"/>
                    <a:pt x="227647" y="487680"/>
                    <a:pt x="224790" y="486727"/>
                  </a:cubicBezTo>
                  <a:cubicBezTo>
                    <a:pt x="221932" y="485775"/>
                    <a:pt x="220027" y="485775"/>
                    <a:pt x="217170" y="485775"/>
                  </a:cubicBezTo>
                  <a:cubicBezTo>
                    <a:pt x="214312" y="486727"/>
                    <a:pt x="211455" y="487680"/>
                    <a:pt x="209550" y="488632"/>
                  </a:cubicBezTo>
                  <a:cubicBezTo>
                    <a:pt x="206692" y="489585"/>
                    <a:pt x="204787" y="491490"/>
                    <a:pt x="201930" y="494347"/>
                  </a:cubicBezTo>
                  <a:lnTo>
                    <a:pt x="196215" y="490537"/>
                  </a:lnTo>
                  <a:lnTo>
                    <a:pt x="222885" y="453390"/>
                  </a:lnTo>
                  <a:lnTo>
                    <a:pt x="328612" y="447675"/>
                  </a:lnTo>
                  <a:lnTo>
                    <a:pt x="290512" y="421005"/>
                  </a:lnTo>
                  <a:cubicBezTo>
                    <a:pt x="284797" y="417195"/>
                    <a:pt x="280035" y="414337"/>
                    <a:pt x="276225" y="412432"/>
                  </a:cubicBezTo>
                  <a:cubicBezTo>
                    <a:pt x="272415" y="411480"/>
                    <a:pt x="269557" y="410527"/>
                    <a:pt x="266700" y="411480"/>
                  </a:cubicBezTo>
                  <a:cubicBezTo>
                    <a:pt x="264795" y="412432"/>
                    <a:pt x="261937" y="413385"/>
                    <a:pt x="260032" y="415290"/>
                  </a:cubicBezTo>
                  <a:cubicBezTo>
                    <a:pt x="257175" y="417195"/>
                    <a:pt x="255270" y="419100"/>
                    <a:pt x="253365" y="420052"/>
                  </a:cubicBezTo>
                  <a:lnTo>
                    <a:pt x="247650" y="415290"/>
                  </a:lnTo>
                  <a:close/>
                  <a:moveTo>
                    <a:pt x="925830" y="296228"/>
                  </a:moveTo>
                  <a:cubicBezTo>
                    <a:pt x="1273493" y="296228"/>
                    <a:pt x="1555433" y="578168"/>
                    <a:pt x="1555433" y="925830"/>
                  </a:cubicBezTo>
                  <a:cubicBezTo>
                    <a:pt x="1555433" y="1273493"/>
                    <a:pt x="1273493" y="1555433"/>
                    <a:pt x="925830" y="1555433"/>
                  </a:cubicBezTo>
                  <a:cubicBezTo>
                    <a:pt x="578168" y="1555433"/>
                    <a:pt x="296228" y="1273493"/>
                    <a:pt x="296228" y="925830"/>
                  </a:cubicBezTo>
                  <a:cubicBezTo>
                    <a:pt x="296228" y="578168"/>
                    <a:pt x="578168" y="296228"/>
                    <a:pt x="925830" y="296228"/>
                  </a:cubicBezTo>
                  <a:close/>
                  <a:moveTo>
                    <a:pt x="925830" y="261937"/>
                  </a:moveTo>
                  <a:cubicBezTo>
                    <a:pt x="836295" y="261937"/>
                    <a:pt x="749617" y="280035"/>
                    <a:pt x="667702" y="314325"/>
                  </a:cubicBezTo>
                  <a:cubicBezTo>
                    <a:pt x="588645" y="347662"/>
                    <a:pt x="517207" y="395287"/>
                    <a:pt x="456247" y="456247"/>
                  </a:cubicBezTo>
                  <a:cubicBezTo>
                    <a:pt x="395287" y="517207"/>
                    <a:pt x="347662" y="588645"/>
                    <a:pt x="314325" y="667702"/>
                  </a:cubicBezTo>
                  <a:cubicBezTo>
                    <a:pt x="279082" y="749617"/>
                    <a:pt x="261937" y="836295"/>
                    <a:pt x="261937" y="925830"/>
                  </a:cubicBezTo>
                  <a:cubicBezTo>
                    <a:pt x="261937" y="1015365"/>
                    <a:pt x="280035" y="1102042"/>
                    <a:pt x="314325" y="1183957"/>
                  </a:cubicBezTo>
                  <a:cubicBezTo>
                    <a:pt x="347662" y="1263015"/>
                    <a:pt x="395287" y="1334452"/>
                    <a:pt x="456247" y="1395412"/>
                  </a:cubicBezTo>
                  <a:cubicBezTo>
                    <a:pt x="517207" y="1456372"/>
                    <a:pt x="588645" y="1503997"/>
                    <a:pt x="667702" y="1537335"/>
                  </a:cubicBezTo>
                  <a:cubicBezTo>
                    <a:pt x="749617" y="1571625"/>
                    <a:pt x="836295" y="1589722"/>
                    <a:pt x="925830" y="1589722"/>
                  </a:cubicBezTo>
                  <a:cubicBezTo>
                    <a:pt x="1015365" y="1589722"/>
                    <a:pt x="1102042" y="1571625"/>
                    <a:pt x="1183957" y="1537335"/>
                  </a:cubicBezTo>
                  <a:cubicBezTo>
                    <a:pt x="1263015" y="1503997"/>
                    <a:pt x="1334452" y="1456372"/>
                    <a:pt x="1395412" y="1395412"/>
                  </a:cubicBezTo>
                  <a:cubicBezTo>
                    <a:pt x="1456372" y="1333500"/>
                    <a:pt x="1503997" y="1263015"/>
                    <a:pt x="1537335" y="1183957"/>
                  </a:cubicBezTo>
                  <a:cubicBezTo>
                    <a:pt x="1572577" y="1102042"/>
                    <a:pt x="1589722" y="1015365"/>
                    <a:pt x="1589722" y="925830"/>
                  </a:cubicBezTo>
                  <a:cubicBezTo>
                    <a:pt x="1589722" y="836295"/>
                    <a:pt x="1571625" y="749617"/>
                    <a:pt x="1537335" y="667702"/>
                  </a:cubicBezTo>
                  <a:cubicBezTo>
                    <a:pt x="1503997" y="587692"/>
                    <a:pt x="1456372" y="517207"/>
                    <a:pt x="1395412" y="456247"/>
                  </a:cubicBezTo>
                  <a:cubicBezTo>
                    <a:pt x="1334452" y="395287"/>
                    <a:pt x="1263015" y="347662"/>
                    <a:pt x="1183957" y="314325"/>
                  </a:cubicBezTo>
                  <a:cubicBezTo>
                    <a:pt x="1102042" y="279082"/>
                    <a:pt x="1015365" y="261937"/>
                    <a:pt x="925830" y="261937"/>
                  </a:cubicBezTo>
                  <a:close/>
                  <a:moveTo>
                    <a:pt x="1454467" y="259080"/>
                  </a:moveTo>
                  <a:lnTo>
                    <a:pt x="1534477" y="331470"/>
                  </a:lnTo>
                  <a:lnTo>
                    <a:pt x="1514475" y="356235"/>
                  </a:lnTo>
                  <a:lnTo>
                    <a:pt x="1509712" y="351472"/>
                  </a:lnTo>
                  <a:cubicBezTo>
                    <a:pt x="1511617" y="346710"/>
                    <a:pt x="1512570" y="341947"/>
                    <a:pt x="1512570" y="335280"/>
                  </a:cubicBezTo>
                  <a:cubicBezTo>
                    <a:pt x="1512570" y="329565"/>
                    <a:pt x="1511617" y="323850"/>
                    <a:pt x="1509712" y="320992"/>
                  </a:cubicBezTo>
                  <a:cubicBezTo>
                    <a:pt x="1508760" y="319087"/>
                    <a:pt x="1506855" y="318135"/>
                    <a:pt x="1504950" y="315277"/>
                  </a:cubicBezTo>
                  <a:cubicBezTo>
                    <a:pt x="1503045" y="313372"/>
                    <a:pt x="1501140" y="311467"/>
                    <a:pt x="1499235" y="309562"/>
                  </a:cubicBezTo>
                  <a:lnTo>
                    <a:pt x="1485900" y="298132"/>
                  </a:lnTo>
                  <a:lnTo>
                    <a:pt x="1454467" y="332422"/>
                  </a:lnTo>
                  <a:lnTo>
                    <a:pt x="1463992" y="340995"/>
                  </a:lnTo>
                  <a:cubicBezTo>
                    <a:pt x="1465897" y="342900"/>
                    <a:pt x="1468755" y="344805"/>
                    <a:pt x="1470660" y="345757"/>
                  </a:cubicBezTo>
                  <a:cubicBezTo>
                    <a:pt x="1472565" y="346710"/>
                    <a:pt x="1475422" y="347662"/>
                    <a:pt x="1479232" y="347662"/>
                  </a:cubicBezTo>
                  <a:cubicBezTo>
                    <a:pt x="1481137" y="347662"/>
                    <a:pt x="1483995" y="346710"/>
                    <a:pt x="1486852" y="344805"/>
                  </a:cubicBezTo>
                  <a:cubicBezTo>
                    <a:pt x="1489710" y="342900"/>
                    <a:pt x="1492567" y="341947"/>
                    <a:pt x="1494472" y="340042"/>
                  </a:cubicBezTo>
                  <a:lnTo>
                    <a:pt x="1499235" y="344805"/>
                  </a:lnTo>
                  <a:lnTo>
                    <a:pt x="1464945" y="381952"/>
                  </a:lnTo>
                  <a:lnTo>
                    <a:pt x="1460182" y="377190"/>
                  </a:lnTo>
                  <a:cubicBezTo>
                    <a:pt x="1461135" y="375285"/>
                    <a:pt x="1463040" y="372427"/>
                    <a:pt x="1463992" y="368617"/>
                  </a:cubicBezTo>
                  <a:cubicBezTo>
                    <a:pt x="1465897" y="364807"/>
                    <a:pt x="1465897" y="361950"/>
                    <a:pt x="1465897" y="360045"/>
                  </a:cubicBezTo>
                  <a:cubicBezTo>
                    <a:pt x="1465897" y="357187"/>
                    <a:pt x="1464945" y="354330"/>
                    <a:pt x="1463992" y="352425"/>
                  </a:cubicBezTo>
                  <a:cubicBezTo>
                    <a:pt x="1463040" y="350520"/>
                    <a:pt x="1461135" y="347662"/>
                    <a:pt x="1458277" y="345757"/>
                  </a:cubicBezTo>
                  <a:lnTo>
                    <a:pt x="1448752" y="337185"/>
                  </a:lnTo>
                  <a:lnTo>
                    <a:pt x="1424940" y="362902"/>
                  </a:lnTo>
                  <a:cubicBezTo>
                    <a:pt x="1422082" y="365760"/>
                    <a:pt x="1421130" y="367665"/>
                    <a:pt x="1419225" y="369570"/>
                  </a:cubicBezTo>
                  <a:cubicBezTo>
                    <a:pt x="1418272" y="371475"/>
                    <a:pt x="1418272" y="373380"/>
                    <a:pt x="1418272" y="375285"/>
                  </a:cubicBezTo>
                  <a:cubicBezTo>
                    <a:pt x="1418272" y="377190"/>
                    <a:pt x="1419225" y="379095"/>
                    <a:pt x="1421130" y="381000"/>
                  </a:cubicBezTo>
                  <a:cubicBezTo>
                    <a:pt x="1423035" y="382905"/>
                    <a:pt x="1424940" y="385762"/>
                    <a:pt x="1428750" y="388620"/>
                  </a:cubicBezTo>
                  <a:cubicBezTo>
                    <a:pt x="1430655" y="389572"/>
                    <a:pt x="1431607" y="391477"/>
                    <a:pt x="1434465" y="393382"/>
                  </a:cubicBezTo>
                  <a:cubicBezTo>
                    <a:pt x="1436370" y="395287"/>
                    <a:pt x="1438275" y="396240"/>
                    <a:pt x="1440180" y="398145"/>
                  </a:cubicBezTo>
                  <a:cubicBezTo>
                    <a:pt x="1442085" y="400050"/>
                    <a:pt x="1443990" y="401002"/>
                    <a:pt x="1445895" y="401955"/>
                  </a:cubicBezTo>
                  <a:cubicBezTo>
                    <a:pt x="1447800" y="402907"/>
                    <a:pt x="1449705" y="402907"/>
                    <a:pt x="1450657" y="402907"/>
                  </a:cubicBezTo>
                  <a:cubicBezTo>
                    <a:pt x="1454467" y="402907"/>
                    <a:pt x="1459230" y="401955"/>
                    <a:pt x="1465897" y="400050"/>
                  </a:cubicBezTo>
                  <a:cubicBezTo>
                    <a:pt x="1472565" y="398145"/>
                    <a:pt x="1477327" y="396240"/>
                    <a:pt x="1479232" y="395287"/>
                  </a:cubicBezTo>
                  <a:lnTo>
                    <a:pt x="1483995" y="399097"/>
                  </a:lnTo>
                  <a:lnTo>
                    <a:pt x="1456372" y="425767"/>
                  </a:lnTo>
                  <a:lnTo>
                    <a:pt x="1371600" y="348615"/>
                  </a:lnTo>
                  <a:lnTo>
                    <a:pt x="1376362" y="343852"/>
                  </a:lnTo>
                  <a:cubicBezTo>
                    <a:pt x="1377315" y="344805"/>
                    <a:pt x="1379220" y="345757"/>
                    <a:pt x="1382077" y="347662"/>
                  </a:cubicBezTo>
                  <a:cubicBezTo>
                    <a:pt x="1383982" y="349567"/>
                    <a:pt x="1385887" y="350520"/>
                    <a:pt x="1386840" y="350520"/>
                  </a:cubicBezTo>
                  <a:cubicBezTo>
                    <a:pt x="1388745" y="351472"/>
                    <a:pt x="1390650" y="351472"/>
                    <a:pt x="1392555" y="351472"/>
                  </a:cubicBezTo>
                  <a:cubicBezTo>
                    <a:pt x="1394460" y="350520"/>
                    <a:pt x="1395412" y="349567"/>
                    <a:pt x="1397317" y="348615"/>
                  </a:cubicBezTo>
                  <a:lnTo>
                    <a:pt x="1455420" y="284797"/>
                  </a:lnTo>
                  <a:cubicBezTo>
                    <a:pt x="1456372" y="282892"/>
                    <a:pt x="1457325" y="281940"/>
                    <a:pt x="1458277" y="280035"/>
                  </a:cubicBezTo>
                  <a:cubicBezTo>
                    <a:pt x="1459230" y="278130"/>
                    <a:pt x="1458277" y="276225"/>
                    <a:pt x="1457325" y="274320"/>
                  </a:cubicBezTo>
                  <a:cubicBezTo>
                    <a:pt x="1456372" y="272415"/>
                    <a:pt x="1455420" y="271462"/>
                    <a:pt x="1453515" y="268605"/>
                  </a:cubicBezTo>
                  <a:cubicBezTo>
                    <a:pt x="1451610" y="266700"/>
                    <a:pt x="1450657" y="264795"/>
                    <a:pt x="1449705" y="263842"/>
                  </a:cubicBezTo>
                  <a:close/>
                  <a:moveTo>
                    <a:pt x="925830" y="241935"/>
                  </a:moveTo>
                  <a:cubicBezTo>
                    <a:pt x="1018222" y="241935"/>
                    <a:pt x="1107757" y="259080"/>
                    <a:pt x="1192530" y="295275"/>
                  </a:cubicBezTo>
                  <a:cubicBezTo>
                    <a:pt x="1273492" y="329565"/>
                    <a:pt x="1346835" y="379095"/>
                    <a:pt x="1409700" y="441960"/>
                  </a:cubicBezTo>
                  <a:cubicBezTo>
                    <a:pt x="1472565" y="504825"/>
                    <a:pt x="1522095" y="577215"/>
                    <a:pt x="1556385" y="659130"/>
                  </a:cubicBezTo>
                  <a:cubicBezTo>
                    <a:pt x="1592580" y="743902"/>
                    <a:pt x="1610677" y="833437"/>
                    <a:pt x="1610677" y="925830"/>
                  </a:cubicBezTo>
                  <a:cubicBezTo>
                    <a:pt x="1610677" y="1018222"/>
                    <a:pt x="1591627" y="1107757"/>
                    <a:pt x="1556385" y="1192530"/>
                  </a:cubicBezTo>
                  <a:cubicBezTo>
                    <a:pt x="1522095" y="1273492"/>
                    <a:pt x="1472565" y="1346835"/>
                    <a:pt x="1409700" y="1409700"/>
                  </a:cubicBezTo>
                  <a:cubicBezTo>
                    <a:pt x="1346835" y="1472565"/>
                    <a:pt x="1274445" y="1522095"/>
                    <a:pt x="1192530" y="1556385"/>
                  </a:cubicBezTo>
                  <a:cubicBezTo>
                    <a:pt x="1107757" y="1592580"/>
                    <a:pt x="1018222" y="1610677"/>
                    <a:pt x="925830" y="1610677"/>
                  </a:cubicBezTo>
                  <a:cubicBezTo>
                    <a:pt x="833437" y="1610677"/>
                    <a:pt x="743902" y="1592580"/>
                    <a:pt x="659130" y="1556385"/>
                  </a:cubicBezTo>
                  <a:cubicBezTo>
                    <a:pt x="578167" y="1522095"/>
                    <a:pt x="504825" y="1472565"/>
                    <a:pt x="441960" y="1409700"/>
                  </a:cubicBezTo>
                  <a:cubicBezTo>
                    <a:pt x="379095" y="1346835"/>
                    <a:pt x="329565" y="1274445"/>
                    <a:pt x="295275" y="1192530"/>
                  </a:cubicBezTo>
                  <a:cubicBezTo>
                    <a:pt x="260032" y="1107757"/>
                    <a:pt x="241935" y="1018222"/>
                    <a:pt x="241935" y="925830"/>
                  </a:cubicBezTo>
                  <a:cubicBezTo>
                    <a:pt x="241935" y="833437"/>
                    <a:pt x="260032" y="743902"/>
                    <a:pt x="295275" y="659130"/>
                  </a:cubicBezTo>
                  <a:cubicBezTo>
                    <a:pt x="329565" y="577215"/>
                    <a:pt x="379095" y="504825"/>
                    <a:pt x="441960" y="441960"/>
                  </a:cubicBezTo>
                  <a:cubicBezTo>
                    <a:pt x="504825" y="379095"/>
                    <a:pt x="577215" y="329565"/>
                    <a:pt x="659130" y="295275"/>
                  </a:cubicBezTo>
                  <a:cubicBezTo>
                    <a:pt x="743902" y="259080"/>
                    <a:pt x="833437" y="241935"/>
                    <a:pt x="925830" y="241935"/>
                  </a:cubicBezTo>
                  <a:close/>
                  <a:moveTo>
                    <a:pt x="435292" y="233363"/>
                  </a:moveTo>
                  <a:lnTo>
                    <a:pt x="463867" y="267653"/>
                  </a:lnTo>
                  <a:lnTo>
                    <a:pt x="458152" y="272415"/>
                  </a:lnTo>
                  <a:cubicBezTo>
                    <a:pt x="446722" y="264795"/>
                    <a:pt x="436245" y="260033"/>
                    <a:pt x="427672" y="259080"/>
                  </a:cubicBezTo>
                  <a:cubicBezTo>
                    <a:pt x="419100" y="258128"/>
                    <a:pt x="410527" y="260033"/>
                    <a:pt x="403860" y="265748"/>
                  </a:cubicBezTo>
                  <a:cubicBezTo>
                    <a:pt x="395287" y="272415"/>
                    <a:pt x="391477" y="281940"/>
                    <a:pt x="393382" y="293370"/>
                  </a:cubicBezTo>
                  <a:cubicBezTo>
                    <a:pt x="394335" y="304800"/>
                    <a:pt x="401002" y="317183"/>
                    <a:pt x="411480" y="329565"/>
                  </a:cubicBezTo>
                  <a:cubicBezTo>
                    <a:pt x="422910" y="343853"/>
                    <a:pt x="433387" y="352425"/>
                    <a:pt x="444817" y="357188"/>
                  </a:cubicBezTo>
                  <a:cubicBezTo>
                    <a:pt x="455295" y="360998"/>
                    <a:pt x="465772" y="360045"/>
                    <a:pt x="473392" y="353378"/>
                  </a:cubicBezTo>
                  <a:cubicBezTo>
                    <a:pt x="477202" y="350520"/>
                    <a:pt x="480060" y="346710"/>
                    <a:pt x="481965" y="342900"/>
                  </a:cubicBezTo>
                  <a:cubicBezTo>
                    <a:pt x="483870" y="339090"/>
                    <a:pt x="484822" y="336233"/>
                    <a:pt x="485775" y="333375"/>
                  </a:cubicBezTo>
                  <a:lnTo>
                    <a:pt x="470535" y="314325"/>
                  </a:lnTo>
                  <a:cubicBezTo>
                    <a:pt x="469582" y="312420"/>
                    <a:pt x="467677" y="311468"/>
                    <a:pt x="466725" y="311468"/>
                  </a:cubicBezTo>
                  <a:cubicBezTo>
                    <a:pt x="464820" y="310515"/>
                    <a:pt x="462915" y="310515"/>
                    <a:pt x="461010" y="311468"/>
                  </a:cubicBezTo>
                  <a:cubicBezTo>
                    <a:pt x="459105" y="312420"/>
                    <a:pt x="457200" y="312420"/>
                    <a:pt x="454342" y="314325"/>
                  </a:cubicBezTo>
                  <a:cubicBezTo>
                    <a:pt x="452437" y="315278"/>
                    <a:pt x="449580" y="316230"/>
                    <a:pt x="448627" y="317183"/>
                  </a:cubicBezTo>
                  <a:lnTo>
                    <a:pt x="444817" y="312420"/>
                  </a:lnTo>
                  <a:lnTo>
                    <a:pt x="494347" y="272415"/>
                  </a:lnTo>
                  <a:lnTo>
                    <a:pt x="495300" y="276225"/>
                  </a:lnTo>
                  <a:cubicBezTo>
                    <a:pt x="494347" y="277178"/>
                    <a:pt x="493395" y="279083"/>
                    <a:pt x="492442" y="280035"/>
                  </a:cubicBezTo>
                  <a:cubicBezTo>
                    <a:pt x="491490" y="280988"/>
                    <a:pt x="490537" y="282893"/>
                    <a:pt x="489585" y="283845"/>
                  </a:cubicBezTo>
                  <a:cubicBezTo>
                    <a:pt x="488632" y="285750"/>
                    <a:pt x="487680" y="287655"/>
                    <a:pt x="488632" y="289560"/>
                  </a:cubicBezTo>
                  <a:cubicBezTo>
                    <a:pt x="489585" y="291465"/>
                    <a:pt x="489585" y="293370"/>
                    <a:pt x="491490" y="294323"/>
                  </a:cubicBezTo>
                  <a:lnTo>
                    <a:pt x="500062" y="305753"/>
                  </a:lnTo>
                  <a:cubicBezTo>
                    <a:pt x="501967" y="307658"/>
                    <a:pt x="502920" y="309563"/>
                    <a:pt x="504825" y="311468"/>
                  </a:cubicBezTo>
                  <a:cubicBezTo>
                    <a:pt x="505777" y="312420"/>
                    <a:pt x="507682" y="314325"/>
                    <a:pt x="508635" y="316230"/>
                  </a:cubicBezTo>
                  <a:cubicBezTo>
                    <a:pt x="506730" y="322898"/>
                    <a:pt x="501967" y="330518"/>
                    <a:pt x="495300" y="340043"/>
                  </a:cubicBezTo>
                  <a:cubicBezTo>
                    <a:pt x="488632" y="349568"/>
                    <a:pt x="481012" y="357188"/>
                    <a:pt x="474345" y="362903"/>
                  </a:cubicBezTo>
                  <a:cubicBezTo>
                    <a:pt x="467677" y="368618"/>
                    <a:pt x="460057" y="372428"/>
                    <a:pt x="452437" y="375285"/>
                  </a:cubicBezTo>
                  <a:cubicBezTo>
                    <a:pt x="444817" y="378143"/>
                    <a:pt x="437197" y="379095"/>
                    <a:pt x="428625" y="378143"/>
                  </a:cubicBezTo>
                  <a:cubicBezTo>
                    <a:pt x="421005" y="377190"/>
                    <a:pt x="413385" y="375285"/>
                    <a:pt x="405765" y="371475"/>
                  </a:cubicBezTo>
                  <a:cubicBezTo>
                    <a:pt x="398145" y="367665"/>
                    <a:pt x="391477" y="361950"/>
                    <a:pt x="384810" y="353378"/>
                  </a:cubicBezTo>
                  <a:cubicBezTo>
                    <a:pt x="379095" y="345758"/>
                    <a:pt x="374332" y="338138"/>
                    <a:pt x="372427" y="329565"/>
                  </a:cubicBezTo>
                  <a:cubicBezTo>
                    <a:pt x="369570" y="320993"/>
                    <a:pt x="368617" y="313373"/>
                    <a:pt x="369570" y="304800"/>
                  </a:cubicBezTo>
                  <a:cubicBezTo>
                    <a:pt x="370522" y="296228"/>
                    <a:pt x="373380" y="288608"/>
                    <a:pt x="378142" y="280988"/>
                  </a:cubicBezTo>
                  <a:cubicBezTo>
                    <a:pt x="382905" y="273368"/>
                    <a:pt x="388620" y="266700"/>
                    <a:pt x="397192" y="260033"/>
                  </a:cubicBezTo>
                  <a:cubicBezTo>
                    <a:pt x="402907" y="255270"/>
                    <a:pt x="408622" y="252413"/>
                    <a:pt x="413385" y="249555"/>
                  </a:cubicBezTo>
                  <a:cubicBezTo>
                    <a:pt x="419100" y="246698"/>
                    <a:pt x="423862" y="245745"/>
                    <a:pt x="428625" y="244793"/>
                  </a:cubicBezTo>
                  <a:lnTo>
                    <a:pt x="429577" y="238125"/>
                  </a:lnTo>
                  <a:close/>
                  <a:moveTo>
                    <a:pt x="1258252" y="140970"/>
                  </a:moveTo>
                  <a:lnTo>
                    <a:pt x="1316355" y="172402"/>
                  </a:lnTo>
                  <a:lnTo>
                    <a:pt x="1313497" y="178117"/>
                  </a:lnTo>
                  <a:cubicBezTo>
                    <a:pt x="1307782" y="176212"/>
                    <a:pt x="1303020" y="174307"/>
                    <a:pt x="1301115" y="174307"/>
                  </a:cubicBezTo>
                  <a:cubicBezTo>
                    <a:pt x="1298257" y="174307"/>
                    <a:pt x="1297305" y="174307"/>
                    <a:pt x="1296352" y="175260"/>
                  </a:cubicBezTo>
                  <a:cubicBezTo>
                    <a:pt x="1296352" y="176212"/>
                    <a:pt x="1296352" y="176212"/>
                    <a:pt x="1295400" y="177165"/>
                  </a:cubicBezTo>
                  <a:cubicBezTo>
                    <a:pt x="1295400" y="178117"/>
                    <a:pt x="1295400" y="179070"/>
                    <a:pt x="1294447" y="180022"/>
                  </a:cubicBezTo>
                  <a:cubicBezTo>
                    <a:pt x="1293495" y="185737"/>
                    <a:pt x="1292542" y="194310"/>
                    <a:pt x="1291590" y="206692"/>
                  </a:cubicBezTo>
                  <a:cubicBezTo>
                    <a:pt x="1290637" y="219075"/>
                    <a:pt x="1288732" y="238125"/>
                    <a:pt x="1285875" y="263842"/>
                  </a:cubicBezTo>
                  <a:cubicBezTo>
                    <a:pt x="1298257" y="253365"/>
                    <a:pt x="1307782" y="245745"/>
                    <a:pt x="1316355" y="238125"/>
                  </a:cubicBezTo>
                  <a:cubicBezTo>
                    <a:pt x="1323975" y="231457"/>
                    <a:pt x="1331595" y="224790"/>
                    <a:pt x="1337310" y="220027"/>
                  </a:cubicBezTo>
                  <a:cubicBezTo>
                    <a:pt x="1340167" y="217170"/>
                    <a:pt x="1343025" y="215265"/>
                    <a:pt x="1344930" y="212407"/>
                  </a:cubicBezTo>
                  <a:cubicBezTo>
                    <a:pt x="1346835" y="210502"/>
                    <a:pt x="1348740" y="208597"/>
                    <a:pt x="1349692" y="206692"/>
                  </a:cubicBezTo>
                  <a:cubicBezTo>
                    <a:pt x="1350645" y="204787"/>
                    <a:pt x="1349692" y="202882"/>
                    <a:pt x="1347787" y="200977"/>
                  </a:cubicBezTo>
                  <a:cubicBezTo>
                    <a:pt x="1345882" y="199072"/>
                    <a:pt x="1342072" y="195262"/>
                    <a:pt x="1336357" y="191452"/>
                  </a:cubicBezTo>
                  <a:lnTo>
                    <a:pt x="1339215" y="185737"/>
                  </a:lnTo>
                  <a:lnTo>
                    <a:pt x="1383030" y="208597"/>
                  </a:lnTo>
                  <a:lnTo>
                    <a:pt x="1381125" y="214312"/>
                  </a:lnTo>
                  <a:cubicBezTo>
                    <a:pt x="1379220" y="213360"/>
                    <a:pt x="1377315" y="213360"/>
                    <a:pt x="1375410" y="212407"/>
                  </a:cubicBezTo>
                  <a:cubicBezTo>
                    <a:pt x="1373505" y="212407"/>
                    <a:pt x="1371600" y="211455"/>
                    <a:pt x="1369695" y="212407"/>
                  </a:cubicBezTo>
                  <a:cubicBezTo>
                    <a:pt x="1366837" y="212407"/>
                    <a:pt x="1364932" y="213360"/>
                    <a:pt x="1362075" y="213360"/>
                  </a:cubicBezTo>
                  <a:cubicBezTo>
                    <a:pt x="1360170" y="214312"/>
                    <a:pt x="1358265" y="215265"/>
                    <a:pt x="1355407" y="217170"/>
                  </a:cubicBezTo>
                  <a:cubicBezTo>
                    <a:pt x="1351597" y="220027"/>
                    <a:pt x="1346835" y="223837"/>
                    <a:pt x="1341120" y="228600"/>
                  </a:cubicBezTo>
                  <a:cubicBezTo>
                    <a:pt x="1334452" y="233362"/>
                    <a:pt x="1327785" y="239077"/>
                    <a:pt x="1319212" y="246697"/>
                  </a:cubicBezTo>
                  <a:cubicBezTo>
                    <a:pt x="1311592" y="252412"/>
                    <a:pt x="1303972" y="259080"/>
                    <a:pt x="1295400" y="266700"/>
                  </a:cubicBezTo>
                  <a:cubicBezTo>
                    <a:pt x="1286827" y="273367"/>
                    <a:pt x="1278255" y="280987"/>
                    <a:pt x="1270635" y="287655"/>
                  </a:cubicBezTo>
                  <a:lnTo>
                    <a:pt x="1255395" y="280035"/>
                  </a:lnTo>
                  <a:cubicBezTo>
                    <a:pt x="1257300" y="259080"/>
                    <a:pt x="1259205" y="237172"/>
                    <a:pt x="1262062" y="215265"/>
                  </a:cubicBezTo>
                  <a:cubicBezTo>
                    <a:pt x="1263967" y="193357"/>
                    <a:pt x="1265872" y="178117"/>
                    <a:pt x="1266825" y="169545"/>
                  </a:cubicBezTo>
                  <a:cubicBezTo>
                    <a:pt x="1266825" y="166687"/>
                    <a:pt x="1266825" y="163830"/>
                    <a:pt x="1266825" y="161925"/>
                  </a:cubicBezTo>
                  <a:cubicBezTo>
                    <a:pt x="1266825" y="160020"/>
                    <a:pt x="1265872" y="158115"/>
                    <a:pt x="1263967" y="155257"/>
                  </a:cubicBezTo>
                  <a:cubicBezTo>
                    <a:pt x="1263015" y="153352"/>
                    <a:pt x="1262062" y="152400"/>
                    <a:pt x="1260157" y="150495"/>
                  </a:cubicBezTo>
                  <a:cubicBezTo>
                    <a:pt x="1259205" y="149542"/>
                    <a:pt x="1257300" y="148590"/>
                    <a:pt x="1255395" y="146685"/>
                  </a:cubicBezTo>
                  <a:close/>
                  <a:moveTo>
                    <a:pt x="1105853" y="95250"/>
                  </a:moveTo>
                  <a:lnTo>
                    <a:pt x="1171575" y="112395"/>
                  </a:lnTo>
                  <a:lnTo>
                    <a:pt x="1169670" y="119062"/>
                  </a:lnTo>
                  <a:cubicBezTo>
                    <a:pt x="1167765" y="119062"/>
                    <a:pt x="1165860" y="118110"/>
                    <a:pt x="1163003" y="118110"/>
                  </a:cubicBezTo>
                  <a:cubicBezTo>
                    <a:pt x="1160145" y="118110"/>
                    <a:pt x="1158240" y="118110"/>
                    <a:pt x="1156335" y="118110"/>
                  </a:cubicBezTo>
                  <a:cubicBezTo>
                    <a:pt x="1154430" y="118110"/>
                    <a:pt x="1152525" y="119062"/>
                    <a:pt x="1151573" y="120015"/>
                  </a:cubicBezTo>
                  <a:cubicBezTo>
                    <a:pt x="1150620" y="120967"/>
                    <a:pt x="1149668" y="122872"/>
                    <a:pt x="1148715" y="124777"/>
                  </a:cubicBezTo>
                  <a:lnTo>
                    <a:pt x="1126808" y="208597"/>
                  </a:lnTo>
                  <a:cubicBezTo>
                    <a:pt x="1125855" y="210502"/>
                    <a:pt x="1125855" y="212407"/>
                    <a:pt x="1126808" y="214312"/>
                  </a:cubicBezTo>
                  <a:cubicBezTo>
                    <a:pt x="1126808" y="216217"/>
                    <a:pt x="1128713" y="217170"/>
                    <a:pt x="1130618" y="219075"/>
                  </a:cubicBezTo>
                  <a:cubicBezTo>
                    <a:pt x="1131570" y="220027"/>
                    <a:pt x="1133475" y="220980"/>
                    <a:pt x="1136333" y="221932"/>
                  </a:cubicBezTo>
                  <a:cubicBezTo>
                    <a:pt x="1139190" y="222885"/>
                    <a:pt x="1141095" y="223837"/>
                    <a:pt x="1143000" y="224790"/>
                  </a:cubicBezTo>
                  <a:lnTo>
                    <a:pt x="1141095" y="230505"/>
                  </a:lnTo>
                  <a:lnTo>
                    <a:pt x="1075373" y="213360"/>
                  </a:lnTo>
                  <a:lnTo>
                    <a:pt x="1077278" y="206692"/>
                  </a:lnTo>
                  <a:cubicBezTo>
                    <a:pt x="1079183" y="206692"/>
                    <a:pt x="1081088" y="207645"/>
                    <a:pt x="1083945" y="207645"/>
                  </a:cubicBezTo>
                  <a:cubicBezTo>
                    <a:pt x="1086803" y="208597"/>
                    <a:pt x="1088708" y="208597"/>
                    <a:pt x="1090613" y="208597"/>
                  </a:cubicBezTo>
                  <a:cubicBezTo>
                    <a:pt x="1092518" y="208597"/>
                    <a:pt x="1094423" y="207645"/>
                    <a:pt x="1095375" y="206692"/>
                  </a:cubicBezTo>
                  <a:cubicBezTo>
                    <a:pt x="1096328" y="205740"/>
                    <a:pt x="1097280" y="203835"/>
                    <a:pt x="1098233" y="201930"/>
                  </a:cubicBezTo>
                  <a:lnTo>
                    <a:pt x="1120140" y="118110"/>
                  </a:lnTo>
                  <a:cubicBezTo>
                    <a:pt x="1120140" y="116205"/>
                    <a:pt x="1121093" y="114300"/>
                    <a:pt x="1120140" y="112395"/>
                  </a:cubicBezTo>
                  <a:cubicBezTo>
                    <a:pt x="1120140" y="110490"/>
                    <a:pt x="1118235" y="109537"/>
                    <a:pt x="1116330" y="107632"/>
                  </a:cubicBezTo>
                  <a:cubicBezTo>
                    <a:pt x="1115378" y="106680"/>
                    <a:pt x="1113473" y="105727"/>
                    <a:pt x="1110615" y="104775"/>
                  </a:cubicBezTo>
                  <a:cubicBezTo>
                    <a:pt x="1107758" y="103822"/>
                    <a:pt x="1105853" y="102870"/>
                    <a:pt x="1103948" y="101917"/>
                  </a:cubicBezTo>
                  <a:close/>
                  <a:moveTo>
                    <a:pt x="777240" y="88583"/>
                  </a:moveTo>
                  <a:lnTo>
                    <a:pt x="779145" y="93345"/>
                  </a:lnTo>
                  <a:cubicBezTo>
                    <a:pt x="777240" y="94298"/>
                    <a:pt x="775335" y="95250"/>
                    <a:pt x="772477" y="96203"/>
                  </a:cubicBezTo>
                  <a:cubicBezTo>
                    <a:pt x="769620" y="97155"/>
                    <a:pt x="767715" y="99060"/>
                    <a:pt x="765810" y="100965"/>
                  </a:cubicBezTo>
                  <a:cubicBezTo>
                    <a:pt x="763905" y="102870"/>
                    <a:pt x="762952" y="105728"/>
                    <a:pt x="762952" y="109538"/>
                  </a:cubicBezTo>
                  <a:cubicBezTo>
                    <a:pt x="762952" y="113348"/>
                    <a:pt x="763905" y="119063"/>
                    <a:pt x="765810" y="125730"/>
                  </a:cubicBezTo>
                  <a:lnTo>
                    <a:pt x="777240" y="169545"/>
                  </a:lnTo>
                  <a:cubicBezTo>
                    <a:pt x="781050" y="182880"/>
                    <a:pt x="779145" y="194310"/>
                    <a:pt x="772477" y="203835"/>
                  </a:cubicBezTo>
                  <a:cubicBezTo>
                    <a:pt x="765810" y="214313"/>
                    <a:pt x="755332" y="220980"/>
                    <a:pt x="741045" y="224790"/>
                  </a:cubicBezTo>
                  <a:cubicBezTo>
                    <a:pt x="723900" y="229553"/>
                    <a:pt x="710565" y="228600"/>
                    <a:pt x="699135" y="223838"/>
                  </a:cubicBezTo>
                  <a:cubicBezTo>
                    <a:pt x="687705" y="219075"/>
                    <a:pt x="680085" y="209550"/>
                    <a:pt x="677227" y="196215"/>
                  </a:cubicBezTo>
                  <a:lnTo>
                    <a:pt x="661035" y="136208"/>
                  </a:lnTo>
                  <a:cubicBezTo>
                    <a:pt x="661035" y="134303"/>
                    <a:pt x="660082" y="132398"/>
                    <a:pt x="658177" y="131445"/>
                  </a:cubicBezTo>
                  <a:cubicBezTo>
                    <a:pt x="657225" y="130493"/>
                    <a:pt x="655320" y="129540"/>
                    <a:pt x="653415" y="128588"/>
                  </a:cubicBezTo>
                  <a:cubicBezTo>
                    <a:pt x="651510" y="128588"/>
                    <a:pt x="649605" y="128588"/>
                    <a:pt x="647700" y="128588"/>
                  </a:cubicBezTo>
                  <a:cubicBezTo>
                    <a:pt x="645795" y="128588"/>
                    <a:pt x="643890" y="128588"/>
                    <a:pt x="641985" y="129540"/>
                  </a:cubicBezTo>
                  <a:lnTo>
                    <a:pt x="640080" y="123825"/>
                  </a:lnTo>
                  <a:lnTo>
                    <a:pt x="701992" y="107633"/>
                  </a:lnTo>
                  <a:lnTo>
                    <a:pt x="703897" y="114300"/>
                  </a:lnTo>
                  <a:cubicBezTo>
                    <a:pt x="701992" y="115253"/>
                    <a:pt x="700087" y="115253"/>
                    <a:pt x="699135" y="116205"/>
                  </a:cubicBezTo>
                  <a:cubicBezTo>
                    <a:pt x="697230" y="117158"/>
                    <a:pt x="695325" y="118110"/>
                    <a:pt x="694372" y="119063"/>
                  </a:cubicBezTo>
                  <a:cubicBezTo>
                    <a:pt x="692467" y="120015"/>
                    <a:pt x="691515" y="121920"/>
                    <a:pt x="690562" y="123825"/>
                  </a:cubicBezTo>
                  <a:cubicBezTo>
                    <a:pt x="690562" y="125730"/>
                    <a:pt x="690562" y="127635"/>
                    <a:pt x="690562" y="129540"/>
                  </a:cubicBezTo>
                  <a:lnTo>
                    <a:pt x="706755" y="188595"/>
                  </a:lnTo>
                  <a:cubicBezTo>
                    <a:pt x="709612" y="200025"/>
                    <a:pt x="714375" y="208598"/>
                    <a:pt x="721042" y="212408"/>
                  </a:cubicBezTo>
                  <a:cubicBezTo>
                    <a:pt x="727710" y="216218"/>
                    <a:pt x="736282" y="217170"/>
                    <a:pt x="745807" y="214313"/>
                  </a:cubicBezTo>
                  <a:cubicBezTo>
                    <a:pt x="755332" y="211455"/>
                    <a:pt x="762000" y="206693"/>
                    <a:pt x="765810" y="199073"/>
                  </a:cubicBezTo>
                  <a:cubicBezTo>
                    <a:pt x="769620" y="191453"/>
                    <a:pt x="770572" y="181928"/>
                    <a:pt x="766762" y="171450"/>
                  </a:cubicBezTo>
                  <a:lnTo>
                    <a:pt x="756285" y="131445"/>
                  </a:lnTo>
                  <a:cubicBezTo>
                    <a:pt x="754380" y="124778"/>
                    <a:pt x="752475" y="119063"/>
                    <a:pt x="750570" y="116205"/>
                  </a:cubicBezTo>
                  <a:cubicBezTo>
                    <a:pt x="748665" y="113348"/>
                    <a:pt x="746760" y="110490"/>
                    <a:pt x="743902" y="109538"/>
                  </a:cubicBezTo>
                  <a:cubicBezTo>
                    <a:pt x="741997" y="108585"/>
                    <a:pt x="739140" y="108585"/>
                    <a:pt x="735330" y="108585"/>
                  </a:cubicBezTo>
                  <a:cubicBezTo>
                    <a:pt x="731520" y="108585"/>
                    <a:pt x="728662" y="108585"/>
                    <a:pt x="727710" y="108585"/>
                  </a:cubicBezTo>
                  <a:lnTo>
                    <a:pt x="725805" y="101918"/>
                  </a:lnTo>
                  <a:close/>
                  <a:moveTo>
                    <a:pt x="867728" y="76200"/>
                  </a:moveTo>
                  <a:lnTo>
                    <a:pt x="913448" y="77152"/>
                  </a:lnTo>
                  <a:lnTo>
                    <a:pt x="979170" y="160972"/>
                  </a:lnTo>
                  <a:lnTo>
                    <a:pt x="980123" y="114300"/>
                  </a:lnTo>
                  <a:cubicBezTo>
                    <a:pt x="980123" y="106680"/>
                    <a:pt x="980123" y="101917"/>
                    <a:pt x="979170" y="98107"/>
                  </a:cubicBezTo>
                  <a:cubicBezTo>
                    <a:pt x="978218" y="94297"/>
                    <a:pt x="976313" y="91440"/>
                    <a:pt x="974408" y="90487"/>
                  </a:cubicBezTo>
                  <a:cubicBezTo>
                    <a:pt x="972503" y="89535"/>
                    <a:pt x="970598" y="87630"/>
                    <a:pt x="966788" y="86677"/>
                  </a:cubicBezTo>
                  <a:cubicBezTo>
                    <a:pt x="963930" y="85725"/>
                    <a:pt x="961073" y="84772"/>
                    <a:pt x="959168" y="84772"/>
                  </a:cubicBezTo>
                  <a:lnTo>
                    <a:pt x="959168" y="78105"/>
                  </a:lnTo>
                  <a:lnTo>
                    <a:pt x="1011555" y="79057"/>
                  </a:lnTo>
                  <a:lnTo>
                    <a:pt x="1009650" y="84772"/>
                  </a:lnTo>
                  <a:cubicBezTo>
                    <a:pt x="1007745" y="84772"/>
                    <a:pt x="1005840" y="84772"/>
                    <a:pt x="1002983" y="85725"/>
                  </a:cubicBezTo>
                  <a:cubicBezTo>
                    <a:pt x="1000125" y="85725"/>
                    <a:pt x="997268" y="87630"/>
                    <a:pt x="995363" y="88582"/>
                  </a:cubicBezTo>
                  <a:cubicBezTo>
                    <a:pt x="993458" y="90487"/>
                    <a:pt x="991553" y="92392"/>
                    <a:pt x="990600" y="96202"/>
                  </a:cubicBezTo>
                  <a:cubicBezTo>
                    <a:pt x="989648" y="100012"/>
                    <a:pt x="988695" y="105727"/>
                    <a:pt x="988695" y="112395"/>
                  </a:cubicBezTo>
                  <a:lnTo>
                    <a:pt x="987743" y="200025"/>
                  </a:lnTo>
                  <a:lnTo>
                    <a:pt x="972503" y="200025"/>
                  </a:lnTo>
                  <a:lnTo>
                    <a:pt x="898208" y="104775"/>
                  </a:lnTo>
                  <a:lnTo>
                    <a:pt x="897255" y="161925"/>
                  </a:lnTo>
                  <a:cubicBezTo>
                    <a:pt x="897255" y="168592"/>
                    <a:pt x="897255" y="174307"/>
                    <a:pt x="898208" y="178117"/>
                  </a:cubicBezTo>
                  <a:cubicBezTo>
                    <a:pt x="899160" y="181927"/>
                    <a:pt x="901065" y="184785"/>
                    <a:pt x="902970" y="186690"/>
                  </a:cubicBezTo>
                  <a:cubicBezTo>
                    <a:pt x="904875" y="187642"/>
                    <a:pt x="906780" y="189547"/>
                    <a:pt x="910590" y="190500"/>
                  </a:cubicBezTo>
                  <a:cubicBezTo>
                    <a:pt x="913448" y="191452"/>
                    <a:pt x="916305" y="192405"/>
                    <a:pt x="918210" y="192405"/>
                  </a:cubicBezTo>
                  <a:lnTo>
                    <a:pt x="918210" y="199072"/>
                  </a:lnTo>
                  <a:lnTo>
                    <a:pt x="865823" y="198120"/>
                  </a:lnTo>
                  <a:lnTo>
                    <a:pt x="865823" y="191452"/>
                  </a:lnTo>
                  <a:cubicBezTo>
                    <a:pt x="867728" y="191452"/>
                    <a:pt x="870585" y="190500"/>
                    <a:pt x="873443" y="190500"/>
                  </a:cubicBezTo>
                  <a:cubicBezTo>
                    <a:pt x="876300" y="189547"/>
                    <a:pt x="879158" y="188595"/>
                    <a:pt x="881063" y="187642"/>
                  </a:cubicBezTo>
                  <a:cubicBezTo>
                    <a:pt x="882968" y="185737"/>
                    <a:pt x="884873" y="183832"/>
                    <a:pt x="885825" y="180022"/>
                  </a:cubicBezTo>
                  <a:cubicBezTo>
                    <a:pt x="886778" y="177165"/>
                    <a:pt x="886778" y="171450"/>
                    <a:pt x="886778" y="162877"/>
                  </a:cubicBezTo>
                  <a:lnTo>
                    <a:pt x="887730" y="104775"/>
                  </a:lnTo>
                  <a:cubicBezTo>
                    <a:pt x="887730" y="101917"/>
                    <a:pt x="887730" y="99060"/>
                    <a:pt x="886778" y="96202"/>
                  </a:cubicBezTo>
                  <a:cubicBezTo>
                    <a:pt x="885825" y="93345"/>
                    <a:pt x="884873" y="91440"/>
                    <a:pt x="882968" y="89535"/>
                  </a:cubicBezTo>
                  <a:cubicBezTo>
                    <a:pt x="881063" y="87630"/>
                    <a:pt x="879158" y="85725"/>
                    <a:pt x="876300" y="84772"/>
                  </a:cubicBezTo>
                  <a:cubicBezTo>
                    <a:pt x="873443" y="83820"/>
                    <a:pt x="870585" y="82867"/>
                    <a:pt x="867728" y="81915"/>
                  </a:cubicBezTo>
                  <a:close/>
                  <a:moveTo>
                    <a:pt x="925830" y="29527"/>
                  </a:moveTo>
                  <a:cubicBezTo>
                    <a:pt x="804862" y="29527"/>
                    <a:pt x="687705" y="53340"/>
                    <a:pt x="577215" y="100012"/>
                  </a:cubicBezTo>
                  <a:cubicBezTo>
                    <a:pt x="470535" y="145732"/>
                    <a:pt x="374332" y="210502"/>
                    <a:pt x="292417" y="292417"/>
                  </a:cubicBezTo>
                  <a:cubicBezTo>
                    <a:pt x="210502" y="375285"/>
                    <a:pt x="145732" y="470535"/>
                    <a:pt x="100965" y="577215"/>
                  </a:cubicBezTo>
                  <a:cubicBezTo>
                    <a:pt x="54292" y="687705"/>
                    <a:pt x="30480" y="804862"/>
                    <a:pt x="30480" y="925830"/>
                  </a:cubicBezTo>
                  <a:cubicBezTo>
                    <a:pt x="30480" y="1046797"/>
                    <a:pt x="54292" y="1163955"/>
                    <a:pt x="100965" y="1274445"/>
                  </a:cubicBezTo>
                  <a:cubicBezTo>
                    <a:pt x="145732" y="1381125"/>
                    <a:pt x="210502" y="1477327"/>
                    <a:pt x="292417" y="1559242"/>
                  </a:cubicBezTo>
                  <a:cubicBezTo>
                    <a:pt x="375285" y="1641157"/>
                    <a:pt x="470535" y="1705927"/>
                    <a:pt x="577215" y="1750695"/>
                  </a:cubicBezTo>
                  <a:cubicBezTo>
                    <a:pt x="687705" y="1797367"/>
                    <a:pt x="804862" y="1821180"/>
                    <a:pt x="925830" y="1821180"/>
                  </a:cubicBezTo>
                  <a:cubicBezTo>
                    <a:pt x="1046797" y="1821180"/>
                    <a:pt x="1163955" y="1797367"/>
                    <a:pt x="1274445" y="1750695"/>
                  </a:cubicBezTo>
                  <a:cubicBezTo>
                    <a:pt x="1381125" y="1705927"/>
                    <a:pt x="1477327" y="1641157"/>
                    <a:pt x="1559242" y="1559242"/>
                  </a:cubicBezTo>
                  <a:cubicBezTo>
                    <a:pt x="1641157" y="1476375"/>
                    <a:pt x="1705927" y="1381125"/>
                    <a:pt x="1750695" y="1274445"/>
                  </a:cubicBezTo>
                  <a:cubicBezTo>
                    <a:pt x="1797367" y="1163955"/>
                    <a:pt x="1821180" y="1046797"/>
                    <a:pt x="1821180" y="925830"/>
                  </a:cubicBezTo>
                  <a:cubicBezTo>
                    <a:pt x="1821180" y="804862"/>
                    <a:pt x="1797367" y="687705"/>
                    <a:pt x="1750695" y="577215"/>
                  </a:cubicBezTo>
                  <a:cubicBezTo>
                    <a:pt x="1705927" y="470535"/>
                    <a:pt x="1641157" y="374332"/>
                    <a:pt x="1559242" y="292417"/>
                  </a:cubicBezTo>
                  <a:cubicBezTo>
                    <a:pt x="1476375" y="209550"/>
                    <a:pt x="1381125" y="144780"/>
                    <a:pt x="1274445" y="100012"/>
                  </a:cubicBezTo>
                  <a:cubicBezTo>
                    <a:pt x="1163955" y="53340"/>
                    <a:pt x="1046797" y="29527"/>
                    <a:pt x="925830" y="29527"/>
                  </a:cubicBezTo>
                  <a:close/>
                  <a:moveTo>
                    <a:pt x="925830" y="0"/>
                  </a:moveTo>
                  <a:cubicBezTo>
                    <a:pt x="1050607" y="0"/>
                    <a:pt x="1171575" y="24765"/>
                    <a:pt x="1285875" y="72390"/>
                  </a:cubicBezTo>
                  <a:cubicBezTo>
                    <a:pt x="1396365" y="119062"/>
                    <a:pt x="1495425" y="185737"/>
                    <a:pt x="1579245" y="271462"/>
                  </a:cubicBezTo>
                  <a:cubicBezTo>
                    <a:pt x="1664017" y="356235"/>
                    <a:pt x="1730692" y="455295"/>
                    <a:pt x="1777365" y="565785"/>
                  </a:cubicBezTo>
                  <a:cubicBezTo>
                    <a:pt x="1824990" y="680085"/>
                    <a:pt x="1849755" y="801052"/>
                    <a:pt x="1849755" y="925830"/>
                  </a:cubicBezTo>
                  <a:cubicBezTo>
                    <a:pt x="1849755" y="1050607"/>
                    <a:pt x="1825942" y="1171575"/>
                    <a:pt x="1777365" y="1285875"/>
                  </a:cubicBezTo>
                  <a:cubicBezTo>
                    <a:pt x="1730692" y="1396365"/>
                    <a:pt x="1664017" y="1495425"/>
                    <a:pt x="1579245" y="1580197"/>
                  </a:cubicBezTo>
                  <a:cubicBezTo>
                    <a:pt x="1494472" y="1664970"/>
                    <a:pt x="1395412" y="1731645"/>
                    <a:pt x="1284922" y="1778317"/>
                  </a:cubicBezTo>
                  <a:cubicBezTo>
                    <a:pt x="1171575" y="1825942"/>
                    <a:pt x="1049655" y="1850707"/>
                    <a:pt x="924877" y="1850707"/>
                  </a:cubicBezTo>
                  <a:cubicBezTo>
                    <a:pt x="800100" y="1850707"/>
                    <a:pt x="679132" y="1826895"/>
                    <a:pt x="564832" y="1778317"/>
                  </a:cubicBezTo>
                  <a:cubicBezTo>
                    <a:pt x="454342" y="1731645"/>
                    <a:pt x="355282" y="1664970"/>
                    <a:pt x="270510" y="1580197"/>
                  </a:cubicBezTo>
                  <a:cubicBezTo>
                    <a:pt x="185737" y="1495425"/>
                    <a:pt x="119062" y="1396365"/>
                    <a:pt x="72390" y="1285875"/>
                  </a:cubicBezTo>
                  <a:cubicBezTo>
                    <a:pt x="24765" y="1171575"/>
                    <a:pt x="0" y="1050607"/>
                    <a:pt x="0" y="925830"/>
                  </a:cubicBezTo>
                  <a:cubicBezTo>
                    <a:pt x="0" y="801052"/>
                    <a:pt x="24765" y="679132"/>
                    <a:pt x="73342" y="564832"/>
                  </a:cubicBezTo>
                  <a:cubicBezTo>
                    <a:pt x="120015" y="454342"/>
                    <a:pt x="186690" y="355282"/>
                    <a:pt x="271462" y="270510"/>
                  </a:cubicBezTo>
                  <a:cubicBezTo>
                    <a:pt x="356235" y="185737"/>
                    <a:pt x="455295" y="119062"/>
                    <a:pt x="565785" y="72390"/>
                  </a:cubicBezTo>
                  <a:cubicBezTo>
                    <a:pt x="679132" y="24765"/>
                    <a:pt x="801052" y="0"/>
                    <a:pt x="92583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" name="ïŝľîde">
              <a:extLst>
                <a:ext uri="{FF2B5EF4-FFF2-40B4-BE49-F238E27FC236}">
                  <a16:creationId xmlns:a16="http://schemas.microsoft.com/office/drawing/2014/main" id="{9AD29037-F338-EB44-9304-E8380A2668DD}"/>
                </a:ext>
              </a:extLst>
            </p:cNvPr>
            <p:cNvSpPr/>
            <p:nvPr/>
          </p:nvSpPr>
          <p:spPr>
            <a:xfrm>
              <a:off x="5033961" y="3989070"/>
              <a:ext cx="4351972" cy="310515"/>
            </a:xfrm>
            <a:custGeom>
              <a:avLst/>
              <a:gdLst>
                <a:gd name="connsiteX0" fmla="*/ 3189922 w 4351972"/>
                <a:gd name="connsiteY0" fmla="*/ 24765 h 310515"/>
                <a:gd name="connsiteX1" fmla="*/ 3189922 w 4351972"/>
                <a:gd name="connsiteY1" fmla="*/ 151448 h 310515"/>
                <a:gd name="connsiteX2" fmla="*/ 3217545 w 4351972"/>
                <a:gd name="connsiteY2" fmla="*/ 151448 h 310515"/>
                <a:gd name="connsiteX3" fmla="*/ 3266122 w 4351972"/>
                <a:gd name="connsiteY3" fmla="*/ 133350 h 310515"/>
                <a:gd name="connsiteX4" fmla="*/ 3284220 w 4351972"/>
                <a:gd name="connsiteY4" fmla="*/ 82868 h 310515"/>
                <a:gd name="connsiteX5" fmla="*/ 3268980 w 4351972"/>
                <a:gd name="connsiteY5" fmla="*/ 40005 h 310515"/>
                <a:gd name="connsiteX6" fmla="*/ 3225164 w 4351972"/>
                <a:gd name="connsiteY6" fmla="*/ 24765 h 310515"/>
                <a:gd name="connsiteX7" fmla="*/ 83820 w 4351972"/>
                <a:gd name="connsiteY7" fmla="*/ 24765 h 310515"/>
                <a:gd name="connsiteX8" fmla="*/ 83820 w 4351972"/>
                <a:gd name="connsiteY8" fmla="*/ 155258 h 310515"/>
                <a:gd name="connsiteX9" fmla="*/ 104775 w 4351972"/>
                <a:gd name="connsiteY9" fmla="*/ 155258 h 310515"/>
                <a:gd name="connsiteX10" fmla="*/ 140970 w 4351972"/>
                <a:gd name="connsiteY10" fmla="*/ 148590 h 310515"/>
                <a:gd name="connsiteX11" fmla="*/ 162877 w 4351972"/>
                <a:gd name="connsiteY11" fmla="*/ 130493 h 310515"/>
                <a:gd name="connsiteX12" fmla="*/ 172402 w 4351972"/>
                <a:gd name="connsiteY12" fmla="*/ 109538 h 310515"/>
                <a:gd name="connsiteX13" fmla="*/ 174307 w 4351972"/>
                <a:gd name="connsiteY13" fmla="*/ 90488 h 310515"/>
                <a:gd name="connsiteX14" fmla="*/ 171450 w 4351972"/>
                <a:gd name="connsiteY14" fmla="*/ 66675 h 310515"/>
                <a:gd name="connsiteX15" fmla="*/ 161925 w 4351972"/>
                <a:gd name="connsiteY15" fmla="*/ 45720 h 310515"/>
                <a:gd name="connsiteX16" fmla="*/ 142875 w 4351972"/>
                <a:gd name="connsiteY16" fmla="*/ 30480 h 310515"/>
                <a:gd name="connsiteX17" fmla="*/ 113347 w 4351972"/>
                <a:gd name="connsiteY17" fmla="*/ 24765 h 310515"/>
                <a:gd name="connsiteX18" fmla="*/ 4067175 w 4351972"/>
                <a:gd name="connsiteY18" fmla="*/ 7620 h 310515"/>
                <a:gd name="connsiteX19" fmla="*/ 4192905 w 4351972"/>
                <a:gd name="connsiteY19" fmla="*/ 7620 h 310515"/>
                <a:gd name="connsiteX20" fmla="*/ 4192905 w 4351972"/>
                <a:gd name="connsiteY20" fmla="*/ 22860 h 310515"/>
                <a:gd name="connsiteX21" fmla="*/ 4163377 w 4351972"/>
                <a:gd name="connsiteY21" fmla="*/ 25717 h 310515"/>
                <a:gd name="connsiteX22" fmla="*/ 4154805 w 4351972"/>
                <a:gd name="connsiteY22" fmla="*/ 32385 h 310515"/>
                <a:gd name="connsiteX23" fmla="*/ 4155757 w 4351972"/>
                <a:gd name="connsiteY23" fmla="*/ 37147 h 310515"/>
                <a:gd name="connsiteX24" fmla="*/ 4159567 w 4351972"/>
                <a:gd name="connsiteY24" fmla="*/ 44767 h 310515"/>
                <a:gd name="connsiteX25" fmla="*/ 4166235 w 4351972"/>
                <a:gd name="connsiteY25" fmla="*/ 57150 h 310515"/>
                <a:gd name="connsiteX26" fmla="*/ 4172902 w 4351972"/>
                <a:gd name="connsiteY26" fmla="*/ 70485 h 310515"/>
                <a:gd name="connsiteX27" fmla="*/ 4192905 w 4351972"/>
                <a:gd name="connsiteY27" fmla="*/ 107632 h 310515"/>
                <a:gd name="connsiteX28" fmla="*/ 4219575 w 4351972"/>
                <a:gd name="connsiteY28" fmla="*/ 155257 h 310515"/>
                <a:gd name="connsiteX29" fmla="*/ 4270057 w 4351972"/>
                <a:gd name="connsiteY29" fmla="*/ 73342 h 310515"/>
                <a:gd name="connsiteX30" fmla="*/ 4287202 w 4351972"/>
                <a:gd name="connsiteY30" fmla="*/ 38100 h 310515"/>
                <a:gd name="connsiteX31" fmla="*/ 4283392 w 4351972"/>
                <a:gd name="connsiteY31" fmla="*/ 30480 h 310515"/>
                <a:gd name="connsiteX32" fmla="*/ 4273867 w 4351972"/>
                <a:gd name="connsiteY32" fmla="*/ 25717 h 310515"/>
                <a:gd name="connsiteX33" fmla="*/ 4260532 w 4351972"/>
                <a:gd name="connsiteY33" fmla="*/ 23812 h 310515"/>
                <a:gd name="connsiteX34" fmla="*/ 4247197 w 4351972"/>
                <a:gd name="connsiteY34" fmla="*/ 22860 h 310515"/>
                <a:gd name="connsiteX35" fmla="*/ 4247197 w 4351972"/>
                <a:gd name="connsiteY35" fmla="*/ 7620 h 310515"/>
                <a:gd name="connsiteX36" fmla="*/ 4350067 w 4351972"/>
                <a:gd name="connsiteY36" fmla="*/ 7620 h 310515"/>
                <a:gd name="connsiteX37" fmla="*/ 4350067 w 4351972"/>
                <a:gd name="connsiteY37" fmla="*/ 22860 h 310515"/>
                <a:gd name="connsiteX38" fmla="*/ 4351972 w 4351972"/>
                <a:gd name="connsiteY38" fmla="*/ 22860 h 310515"/>
                <a:gd name="connsiteX39" fmla="*/ 4340542 w 4351972"/>
                <a:gd name="connsiteY39" fmla="*/ 25717 h 310515"/>
                <a:gd name="connsiteX40" fmla="*/ 4329112 w 4351972"/>
                <a:gd name="connsiteY40" fmla="*/ 30480 h 310515"/>
                <a:gd name="connsiteX41" fmla="*/ 4317682 w 4351972"/>
                <a:gd name="connsiteY41" fmla="*/ 38100 h 310515"/>
                <a:gd name="connsiteX42" fmla="*/ 4306252 w 4351972"/>
                <a:gd name="connsiteY42" fmla="*/ 52387 h 310515"/>
                <a:gd name="connsiteX43" fmla="*/ 4276725 w 4351972"/>
                <a:gd name="connsiteY43" fmla="*/ 99060 h 310515"/>
                <a:gd name="connsiteX44" fmla="*/ 4242435 w 4351972"/>
                <a:gd name="connsiteY44" fmla="*/ 159067 h 310515"/>
                <a:gd name="connsiteX45" fmla="*/ 4231957 w 4351972"/>
                <a:gd name="connsiteY45" fmla="*/ 180022 h 310515"/>
                <a:gd name="connsiteX46" fmla="*/ 4229100 w 4351972"/>
                <a:gd name="connsiteY46" fmla="*/ 203835 h 310515"/>
                <a:gd name="connsiteX47" fmla="*/ 4229100 w 4351972"/>
                <a:gd name="connsiteY47" fmla="*/ 260032 h 310515"/>
                <a:gd name="connsiteX48" fmla="*/ 4231957 w 4351972"/>
                <a:gd name="connsiteY48" fmla="*/ 273367 h 310515"/>
                <a:gd name="connsiteX49" fmla="*/ 4242435 w 4351972"/>
                <a:gd name="connsiteY49" fmla="*/ 281940 h 310515"/>
                <a:gd name="connsiteX50" fmla="*/ 4257675 w 4351972"/>
                <a:gd name="connsiteY50" fmla="*/ 285750 h 310515"/>
                <a:gd name="connsiteX51" fmla="*/ 4275772 w 4351972"/>
                <a:gd name="connsiteY51" fmla="*/ 288607 h 310515"/>
                <a:gd name="connsiteX52" fmla="*/ 4275772 w 4351972"/>
                <a:gd name="connsiteY52" fmla="*/ 303847 h 310515"/>
                <a:gd name="connsiteX53" fmla="*/ 4137660 w 4351972"/>
                <a:gd name="connsiteY53" fmla="*/ 303847 h 310515"/>
                <a:gd name="connsiteX54" fmla="*/ 4137660 w 4351972"/>
                <a:gd name="connsiteY54" fmla="*/ 288607 h 310515"/>
                <a:gd name="connsiteX55" fmla="*/ 4154805 w 4351972"/>
                <a:gd name="connsiteY55" fmla="*/ 286702 h 310515"/>
                <a:gd name="connsiteX56" fmla="*/ 4170997 w 4351972"/>
                <a:gd name="connsiteY56" fmla="*/ 283845 h 310515"/>
                <a:gd name="connsiteX57" fmla="*/ 4181475 w 4351972"/>
                <a:gd name="connsiteY57" fmla="*/ 275272 h 310515"/>
                <a:gd name="connsiteX58" fmla="*/ 4184332 w 4351972"/>
                <a:gd name="connsiteY58" fmla="*/ 261937 h 310515"/>
                <a:gd name="connsiteX59" fmla="*/ 4184332 w 4351972"/>
                <a:gd name="connsiteY59" fmla="*/ 190500 h 310515"/>
                <a:gd name="connsiteX60" fmla="*/ 4180522 w 4351972"/>
                <a:gd name="connsiteY60" fmla="*/ 178117 h 310515"/>
                <a:gd name="connsiteX61" fmla="*/ 4170997 w 4351972"/>
                <a:gd name="connsiteY61" fmla="*/ 158115 h 310515"/>
                <a:gd name="connsiteX62" fmla="*/ 4143375 w 4351972"/>
                <a:gd name="connsiteY62" fmla="*/ 105727 h 310515"/>
                <a:gd name="connsiteX63" fmla="*/ 4116705 w 4351972"/>
                <a:gd name="connsiteY63" fmla="*/ 58102 h 310515"/>
                <a:gd name="connsiteX64" fmla="*/ 4104322 w 4351972"/>
                <a:gd name="connsiteY64" fmla="*/ 40005 h 310515"/>
                <a:gd name="connsiteX65" fmla="*/ 4091940 w 4351972"/>
                <a:gd name="connsiteY65" fmla="*/ 29527 h 310515"/>
                <a:gd name="connsiteX66" fmla="*/ 4079557 w 4351972"/>
                <a:gd name="connsiteY66" fmla="*/ 24765 h 310515"/>
                <a:gd name="connsiteX67" fmla="*/ 4067175 w 4351972"/>
                <a:gd name="connsiteY67" fmla="*/ 22860 h 310515"/>
                <a:gd name="connsiteX68" fmla="*/ 3791903 w 4351972"/>
                <a:gd name="connsiteY68" fmla="*/ 7620 h 310515"/>
                <a:gd name="connsiteX69" fmla="*/ 4050031 w 4351972"/>
                <a:gd name="connsiteY69" fmla="*/ 7620 h 310515"/>
                <a:gd name="connsiteX70" fmla="*/ 4050031 w 4351972"/>
                <a:gd name="connsiteY70" fmla="*/ 87630 h 310515"/>
                <a:gd name="connsiteX71" fmla="*/ 4035743 w 4351972"/>
                <a:gd name="connsiteY71" fmla="*/ 87630 h 310515"/>
                <a:gd name="connsiteX72" fmla="*/ 4029075 w 4351972"/>
                <a:gd name="connsiteY72" fmla="*/ 69532 h 310515"/>
                <a:gd name="connsiteX73" fmla="*/ 4017645 w 4351972"/>
                <a:gd name="connsiteY73" fmla="*/ 50482 h 310515"/>
                <a:gd name="connsiteX74" fmla="*/ 4004311 w 4351972"/>
                <a:gd name="connsiteY74" fmla="*/ 33337 h 310515"/>
                <a:gd name="connsiteX75" fmla="*/ 3990023 w 4351972"/>
                <a:gd name="connsiteY75" fmla="*/ 24765 h 310515"/>
                <a:gd name="connsiteX76" fmla="*/ 3973831 w 4351972"/>
                <a:gd name="connsiteY76" fmla="*/ 23812 h 310515"/>
                <a:gd name="connsiteX77" fmla="*/ 3955733 w 4351972"/>
                <a:gd name="connsiteY77" fmla="*/ 23812 h 310515"/>
                <a:gd name="connsiteX78" fmla="*/ 3943350 w 4351972"/>
                <a:gd name="connsiteY78" fmla="*/ 23812 h 310515"/>
                <a:gd name="connsiteX79" fmla="*/ 3943350 w 4351972"/>
                <a:gd name="connsiteY79" fmla="*/ 260032 h 310515"/>
                <a:gd name="connsiteX80" fmla="*/ 3946208 w 4351972"/>
                <a:gd name="connsiteY80" fmla="*/ 272415 h 310515"/>
                <a:gd name="connsiteX81" fmla="*/ 3956686 w 4351972"/>
                <a:gd name="connsiteY81" fmla="*/ 280987 h 310515"/>
                <a:gd name="connsiteX82" fmla="*/ 3971925 w 4351972"/>
                <a:gd name="connsiteY82" fmla="*/ 284797 h 310515"/>
                <a:gd name="connsiteX83" fmla="*/ 3990975 w 4351972"/>
                <a:gd name="connsiteY83" fmla="*/ 287655 h 310515"/>
                <a:gd name="connsiteX84" fmla="*/ 3990975 w 4351972"/>
                <a:gd name="connsiteY84" fmla="*/ 302895 h 310515"/>
                <a:gd name="connsiteX85" fmla="*/ 3851911 w 4351972"/>
                <a:gd name="connsiteY85" fmla="*/ 302895 h 310515"/>
                <a:gd name="connsiteX86" fmla="*/ 3851911 w 4351972"/>
                <a:gd name="connsiteY86" fmla="*/ 287655 h 310515"/>
                <a:gd name="connsiteX87" fmla="*/ 3870008 w 4351972"/>
                <a:gd name="connsiteY87" fmla="*/ 285750 h 310515"/>
                <a:gd name="connsiteX88" fmla="*/ 3886200 w 4351972"/>
                <a:gd name="connsiteY88" fmla="*/ 282892 h 310515"/>
                <a:gd name="connsiteX89" fmla="*/ 3896678 w 4351972"/>
                <a:gd name="connsiteY89" fmla="*/ 275272 h 310515"/>
                <a:gd name="connsiteX90" fmla="*/ 3899536 w 4351972"/>
                <a:gd name="connsiteY90" fmla="*/ 261937 h 310515"/>
                <a:gd name="connsiteX91" fmla="*/ 3899536 w 4351972"/>
                <a:gd name="connsiteY91" fmla="*/ 23812 h 310515"/>
                <a:gd name="connsiteX92" fmla="*/ 3887153 w 4351972"/>
                <a:gd name="connsiteY92" fmla="*/ 23812 h 310515"/>
                <a:gd name="connsiteX93" fmla="*/ 3870961 w 4351972"/>
                <a:gd name="connsiteY93" fmla="*/ 23812 h 310515"/>
                <a:gd name="connsiteX94" fmla="*/ 3852863 w 4351972"/>
                <a:gd name="connsiteY94" fmla="*/ 24765 h 310515"/>
                <a:gd name="connsiteX95" fmla="*/ 3838575 w 4351972"/>
                <a:gd name="connsiteY95" fmla="*/ 33337 h 310515"/>
                <a:gd name="connsiteX96" fmla="*/ 3825240 w 4351972"/>
                <a:gd name="connsiteY96" fmla="*/ 50482 h 310515"/>
                <a:gd name="connsiteX97" fmla="*/ 3813811 w 4351972"/>
                <a:gd name="connsiteY97" fmla="*/ 70485 h 310515"/>
                <a:gd name="connsiteX98" fmla="*/ 3807143 w 4351972"/>
                <a:gd name="connsiteY98" fmla="*/ 87630 h 310515"/>
                <a:gd name="connsiteX99" fmla="*/ 3791903 w 4351972"/>
                <a:gd name="connsiteY99" fmla="*/ 87630 h 310515"/>
                <a:gd name="connsiteX100" fmla="*/ 3107055 w 4351972"/>
                <a:gd name="connsiteY100" fmla="*/ 6668 h 310515"/>
                <a:gd name="connsiteX101" fmla="*/ 3243262 w 4351972"/>
                <a:gd name="connsiteY101" fmla="*/ 6668 h 310515"/>
                <a:gd name="connsiteX102" fmla="*/ 3278505 w 4351972"/>
                <a:gd name="connsiteY102" fmla="*/ 10478 h 310515"/>
                <a:gd name="connsiteX103" fmla="*/ 3308032 w 4351972"/>
                <a:gd name="connsiteY103" fmla="*/ 22860 h 310515"/>
                <a:gd name="connsiteX104" fmla="*/ 3328987 w 4351972"/>
                <a:gd name="connsiteY104" fmla="*/ 44768 h 310515"/>
                <a:gd name="connsiteX105" fmla="*/ 3336607 w 4351972"/>
                <a:gd name="connsiteY105" fmla="*/ 77153 h 310515"/>
                <a:gd name="connsiteX106" fmla="*/ 3330892 w 4351972"/>
                <a:gd name="connsiteY106" fmla="*/ 107633 h 310515"/>
                <a:gd name="connsiteX107" fmla="*/ 3315652 w 4351972"/>
                <a:gd name="connsiteY107" fmla="*/ 130493 h 310515"/>
                <a:gd name="connsiteX108" fmla="*/ 3292792 w 4351972"/>
                <a:gd name="connsiteY108" fmla="*/ 145733 h 310515"/>
                <a:gd name="connsiteX109" fmla="*/ 3263264 w 4351972"/>
                <a:gd name="connsiteY109" fmla="*/ 157163 h 310515"/>
                <a:gd name="connsiteX110" fmla="*/ 3299460 w 4351972"/>
                <a:gd name="connsiteY110" fmla="*/ 205740 h 310515"/>
                <a:gd name="connsiteX111" fmla="*/ 3334702 w 4351972"/>
                <a:gd name="connsiteY111" fmla="*/ 253365 h 310515"/>
                <a:gd name="connsiteX112" fmla="*/ 3350895 w 4351972"/>
                <a:gd name="connsiteY112" fmla="*/ 271463 h 310515"/>
                <a:gd name="connsiteX113" fmla="*/ 3365182 w 4351972"/>
                <a:gd name="connsiteY113" fmla="*/ 280988 h 310515"/>
                <a:gd name="connsiteX114" fmla="*/ 3378517 w 4351972"/>
                <a:gd name="connsiteY114" fmla="*/ 284798 h 310515"/>
                <a:gd name="connsiteX115" fmla="*/ 3391852 w 4351972"/>
                <a:gd name="connsiteY115" fmla="*/ 286703 h 310515"/>
                <a:gd name="connsiteX116" fmla="*/ 3391852 w 4351972"/>
                <a:gd name="connsiteY116" fmla="*/ 302895 h 310515"/>
                <a:gd name="connsiteX117" fmla="*/ 3313747 w 4351972"/>
                <a:gd name="connsiteY117" fmla="*/ 302895 h 310515"/>
                <a:gd name="connsiteX118" fmla="*/ 3266122 w 4351972"/>
                <a:gd name="connsiteY118" fmla="*/ 231458 h 310515"/>
                <a:gd name="connsiteX119" fmla="*/ 3220402 w 4351972"/>
                <a:gd name="connsiteY119" fmla="*/ 169545 h 310515"/>
                <a:gd name="connsiteX120" fmla="*/ 3189922 w 4351972"/>
                <a:gd name="connsiteY120" fmla="*/ 169545 h 310515"/>
                <a:gd name="connsiteX121" fmla="*/ 3189922 w 4351972"/>
                <a:gd name="connsiteY121" fmla="*/ 262890 h 310515"/>
                <a:gd name="connsiteX122" fmla="*/ 3191827 w 4351972"/>
                <a:gd name="connsiteY122" fmla="*/ 275273 h 310515"/>
                <a:gd name="connsiteX123" fmla="*/ 3201352 w 4351972"/>
                <a:gd name="connsiteY123" fmla="*/ 283845 h 310515"/>
                <a:gd name="connsiteX124" fmla="*/ 3214687 w 4351972"/>
                <a:gd name="connsiteY124" fmla="*/ 286703 h 310515"/>
                <a:gd name="connsiteX125" fmla="*/ 3230880 w 4351972"/>
                <a:gd name="connsiteY125" fmla="*/ 287655 h 310515"/>
                <a:gd name="connsiteX126" fmla="*/ 3230880 w 4351972"/>
                <a:gd name="connsiteY126" fmla="*/ 302895 h 310515"/>
                <a:gd name="connsiteX127" fmla="*/ 3107055 w 4351972"/>
                <a:gd name="connsiteY127" fmla="*/ 302895 h 310515"/>
                <a:gd name="connsiteX128" fmla="*/ 3107055 w 4351972"/>
                <a:gd name="connsiteY128" fmla="*/ 287655 h 310515"/>
                <a:gd name="connsiteX129" fmla="*/ 3121342 w 4351972"/>
                <a:gd name="connsiteY129" fmla="*/ 285750 h 310515"/>
                <a:gd name="connsiteX130" fmla="*/ 3134677 w 4351972"/>
                <a:gd name="connsiteY130" fmla="*/ 282893 h 310515"/>
                <a:gd name="connsiteX131" fmla="*/ 3143250 w 4351972"/>
                <a:gd name="connsiteY131" fmla="*/ 275273 h 310515"/>
                <a:gd name="connsiteX132" fmla="*/ 3146107 w 4351972"/>
                <a:gd name="connsiteY132" fmla="*/ 261938 h 310515"/>
                <a:gd name="connsiteX133" fmla="*/ 3146107 w 4351972"/>
                <a:gd name="connsiteY133" fmla="*/ 49530 h 310515"/>
                <a:gd name="connsiteX134" fmla="*/ 3144202 w 4351972"/>
                <a:gd name="connsiteY134" fmla="*/ 36195 h 310515"/>
                <a:gd name="connsiteX135" fmla="*/ 3134677 w 4351972"/>
                <a:gd name="connsiteY135" fmla="*/ 27623 h 310515"/>
                <a:gd name="connsiteX136" fmla="*/ 3121342 w 4351972"/>
                <a:gd name="connsiteY136" fmla="*/ 23813 h 310515"/>
                <a:gd name="connsiteX137" fmla="*/ 3107055 w 4351972"/>
                <a:gd name="connsiteY137" fmla="*/ 21908 h 310515"/>
                <a:gd name="connsiteX138" fmla="*/ 2514600 w 4351972"/>
                <a:gd name="connsiteY138" fmla="*/ 6668 h 310515"/>
                <a:gd name="connsiteX139" fmla="*/ 2636520 w 4351972"/>
                <a:gd name="connsiteY139" fmla="*/ 6668 h 310515"/>
                <a:gd name="connsiteX140" fmla="*/ 2636520 w 4351972"/>
                <a:gd name="connsiteY140" fmla="*/ 21908 h 310515"/>
                <a:gd name="connsiteX141" fmla="*/ 2609850 w 4351972"/>
                <a:gd name="connsiteY141" fmla="*/ 24765 h 310515"/>
                <a:gd name="connsiteX142" fmla="*/ 2599372 w 4351972"/>
                <a:gd name="connsiteY142" fmla="*/ 33338 h 310515"/>
                <a:gd name="connsiteX143" fmla="*/ 2600325 w 4351972"/>
                <a:gd name="connsiteY143" fmla="*/ 39053 h 310515"/>
                <a:gd name="connsiteX144" fmla="*/ 2601277 w 4351972"/>
                <a:gd name="connsiteY144" fmla="*/ 43815 h 310515"/>
                <a:gd name="connsiteX145" fmla="*/ 2626042 w 4351972"/>
                <a:gd name="connsiteY145" fmla="*/ 110490 h 310515"/>
                <a:gd name="connsiteX146" fmla="*/ 2675572 w 4351972"/>
                <a:gd name="connsiteY146" fmla="*/ 241935 h 310515"/>
                <a:gd name="connsiteX147" fmla="*/ 2711767 w 4351972"/>
                <a:gd name="connsiteY147" fmla="*/ 150495 h 310515"/>
                <a:gd name="connsiteX148" fmla="*/ 2739390 w 4351972"/>
                <a:gd name="connsiteY148" fmla="*/ 78105 h 310515"/>
                <a:gd name="connsiteX149" fmla="*/ 2747010 w 4351972"/>
                <a:gd name="connsiteY149" fmla="*/ 51435 h 310515"/>
                <a:gd name="connsiteX150" fmla="*/ 2747962 w 4351972"/>
                <a:gd name="connsiteY150" fmla="*/ 40005 h 310515"/>
                <a:gd name="connsiteX151" fmla="*/ 2744152 w 4351972"/>
                <a:gd name="connsiteY151" fmla="*/ 32385 h 310515"/>
                <a:gd name="connsiteX152" fmla="*/ 2732722 w 4351972"/>
                <a:gd name="connsiteY152" fmla="*/ 26670 h 310515"/>
                <a:gd name="connsiteX153" fmla="*/ 2718435 w 4351972"/>
                <a:gd name="connsiteY153" fmla="*/ 23813 h 310515"/>
                <a:gd name="connsiteX154" fmla="*/ 2704147 w 4351972"/>
                <a:gd name="connsiteY154" fmla="*/ 21908 h 310515"/>
                <a:gd name="connsiteX155" fmla="*/ 2704147 w 4351972"/>
                <a:gd name="connsiteY155" fmla="*/ 6668 h 310515"/>
                <a:gd name="connsiteX156" fmla="*/ 2814637 w 4351972"/>
                <a:gd name="connsiteY156" fmla="*/ 6668 h 310515"/>
                <a:gd name="connsiteX157" fmla="*/ 2814637 w 4351972"/>
                <a:gd name="connsiteY157" fmla="*/ 22860 h 310515"/>
                <a:gd name="connsiteX158" fmla="*/ 2815590 w 4351972"/>
                <a:gd name="connsiteY158" fmla="*/ 22860 h 310515"/>
                <a:gd name="connsiteX159" fmla="*/ 2802255 w 4351972"/>
                <a:gd name="connsiteY159" fmla="*/ 24765 h 310515"/>
                <a:gd name="connsiteX160" fmla="*/ 2789872 w 4351972"/>
                <a:gd name="connsiteY160" fmla="*/ 30480 h 310515"/>
                <a:gd name="connsiteX161" fmla="*/ 2778442 w 4351972"/>
                <a:gd name="connsiteY161" fmla="*/ 41910 h 310515"/>
                <a:gd name="connsiteX162" fmla="*/ 2769870 w 4351972"/>
                <a:gd name="connsiteY162" fmla="*/ 58103 h 310515"/>
                <a:gd name="connsiteX163" fmla="*/ 2727960 w 4351972"/>
                <a:gd name="connsiteY163" fmla="*/ 160973 h 310515"/>
                <a:gd name="connsiteX164" fmla="*/ 2670810 w 4351972"/>
                <a:gd name="connsiteY164" fmla="*/ 306705 h 310515"/>
                <a:gd name="connsiteX165" fmla="*/ 2653665 w 4351972"/>
                <a:gd name="connsiteY165" fmla="*/ 306705 h 310515"/>
                <a:gd name="connsiteX166" fmla="*/ 2595562 w 4351972"/>
                <a:gd name="connsiteY166" fmla="*/ 151448 h 310515"/>
                <a:gd name="connsiteX167" fmla="*/ 2557462 w 4351972"/>
                <a:gd name="connsiteY167" fmla="*/ 50483 h 310515"/>
                <a:gd name="connsiteX168" fmla="*/ 2550795 w 4351972"/>
                <a:gd name="connsiteY168" fmla="*/ 39053 h 310515"/>
                <a:gd name="connsiteX169" fmla="*/ 2539365 w 4351972"/>
                <a:gd name="connsiteY169" fmla="*/ 29528 h 310515"/>
                <a:gd name="connsiteX170" fmla="*/ 2526982 w 4351972"/>
                <a:gd name="connsiteY170" fmla="*/ 23813 h 310515"/>
                <a:gd name="connsiteX171" fmla="*/ 2514600 w 4351972"/>
                <a:gd name="connsiteY171" fmla="*/ 21908 h 310515"/>
                <a:gd name="connsiteX172" fmla="*/ 2038350 w 4351972"/>
                <a:gd name="connsiteY172" fmla="*/ 6668 h 310515"/>
                <a:gd name="connsiteX173" fmla="*/ 2122170 w 4351972"/>
                <a:gd name="connsiteY173" fmla="*/ 6668 h 310515"/>
                <a:gd name="connsiteX174" fmla="*/ 2287905 w 4351972"/>
                <a:gd name="connsiteY174" fmla="*/ 232410 h 310515"/>
                <a:gd name="connsiteX175" fmla="*/ 2287905 w 4351972"/>
                <a:gd name="connsiteY175" fmla="*/ 91440 h 310515"/>
                <a:gd name="connsiteX176" fmla="*/ 2285047 w 4351972"/>
                <a:gd name="connsiteY176" fmla="*/ 51435 h 310515"/>
                <a:gd name="connsiteX177" fmla="*/ 2275522 w 4351972"/>
                <a:gd name="connsiteY177" fmla="*/ 33338 h 310515"/>
                <a:gd name="connsiteX178" fmla="*/ 2256472 w 4351972"/>
                <a:gd name="connsiteY178" fmla="*/ 25718 h 310515"/>
                <a:gd name="connsiteX179" fmla="*/ 2236470 w 4351972"/>
                <a:gd name="connsiteY179" fmla="*/ 21908 h 310515"/>
                <a:gd name="connsiteX180" fmla="*/ 2236470 w 4351972"/>
                <a:gd name="connsiteY180" fmla="*/ 6668 h 310515"/>
                <a:gd name="connsiteX181" fmla="*/ 2356485 w 4351972"/>
                <a:gd name="connsiteY181" fmla="*/ 6668 h 310515"/>
                <a:gd name="connsiteX182" fmla="*/ 2356485 w 4351972"/>
                <a:gd name="connsiteY182" fmla="*/ 22860 h 310515"/>
                <a:gd name="connsiteX183" fmla="*/ 2358390 w 4351972"/>
                <a:gd name="connsiteY183" fmla="*/ 22860 h 310515"/>
                <a:gd name="connsiteX184" fmla="*/ 2340292 w 4351972"/>
                <a:gd name="connsiteY184" fmla="*/ 25718 h 310515"/>
                <a:gd name="connsiteX185" fmla="*/ 2323147 w 4351972"/>
                <a:gd name="connsiteY185" fmla="*/ 32385 h 310515"/>
                <a:gd name="connsiteX186" fmla="*/ 2312670 w 4351972"/>
                <a:gd name="connsiteY186" fmla="*/ 52388 h 310515"/>
                <a:gd name="connsiteX187" fmla="*/ 2309812 w 4351972"/>
                <a:gd name="connsiteY187" fmla="*/ 89535 h 310515"/>
                <a:gd name="connsiteX188" fmla="*/ 2309812 w 4351972"/>
                <a:gd name="connsiteY188" fmla="*/ 306705 h 310515"/>
                <a:gd name="connsiteX189" fmla="*/ 2291715 w 4351972"/>
                <a:gd name="connsiteY189" fmla="*/ 306705 h 310515"/>
                <a:gd name="connsiteX190" fmla="*/ 2112645 w 4351972"/>
                <a:gd name="connsiteY190" fmla="*/ 64770 h 310515"/>
                <a:gd name="connsiteX191" fmla="*/ 2112645 w 4351972"/>
                <a:gd name="connsiteY191" fmla="*/ 217170 h 310515"/>
                <a:gd name="connsiteX192" fmla="*/ 2115502 w 4351972"/>
                <a:gd name="connsiteY192" fmla="*/ 256223 h 310515"/>
                <a:gd name="connsiteX193" fmla="*/ 2125027 w 4351972"/>
                <a:gd name="connsiteY193" fmla="*/ 276225 h 310515"/>
                <a:gd name="connsiteX194" fmla="*/ 2145030 w 4351972"/>
                <a:gd name="connsiteY194" fmla="*/ 284798 h 310515"/>
                <a:gd name="connsiteX195" fmla="*/ 2165032 w 4351972"/>
                <a:gd name="connsiteY195" fmla="*/ 288608 h 310515"/>
                <a:gd name="connsiteX196" fmla="*/ 2165032 w 4351972"/>
                <a:gd name="connsiteY196" fmla="*/ 303848 h 310515"/>
                <a:gd name="connsiteX197" fmla="*/ 2044065 w 4351972"/>
                <a:gd name="connsiteY197" fmla="*/ 303848 h 310515"/>
                <a:gd name="connsiteX198" fmla="*/ 2044065 w 4351972"/>
                <a:gd name="connsiteY198" fmla="*/ 288608 h 310515"/>
                <a:gd name="connsiteX199" fmla="*/ 2063115 w 4351972"/>
                <a:gd name="connsiteY199" fmla="*/ 284798 h 310515"/>
                <a:gd name="connsiteX200" fmla="*/ 2079307 w 4351972"/>
                <a:gd name="connsiteY200" fmla="*/ 278130 h 310515"/>
                <a:gd name="connsiteX201" fmla="*/ 2088832 w 4351972"/>
                <a:gd name="connsiteY201" fmla="*/ 260033 h 310515"/>
                <a:gd name="connsiteX202" fmla="*/ 2091690 w 4351972"/>
                <a:gd name="connsiteY202" fmla="*/ 219075 h 310515"/>
                <a:gd name="connsiteX203" fmla="*/ 2091690 w 4351972"/>
                <a:gd name="connsiteY203" fmla="*/ 73343 h 310515"/>
                <a:gd name="connsiteX204" fmla="*/ 2087880 w 4351972"/>
                <a:gd name="connsiteY204" fmla="*/ 54293 h 310515"/>
                <a:gd name="connsiteX205" fmla="*/ 2079307 w 4351972"/>
                <a:gd name="connsiteY205" fmla="*/ 39053 h 310515"/>
                <a:gd name="connsiteX206" fmla="*/ 2059305 w 4351972"/>
                <a:gd name="connsiteY206" fmla="*/ 27623 h 310515"/>
                <a:gd name="connsiteX207" fmla="*/ 2038350 w 4351972"/>
                <a:gd name="connsiteY207" fmla="*/ 21908 h 310515"/>
                <a:gd name="connsiteX208" fmla="*/ 1906905 w 4351972"/>
                <a:gd name="connsiteY208" fmla="*/ 6668 h 310515"/>
                <a:gd name="connsiteX209" fmla="*/ 2027872 w 4351972"/>
                <a:gd name="connsiteY209" fmla="*/ 6668 h 310515"/>
                <a:gd name="connsiteX210" fmla="*/ 2027872 w 4351972"/>
                <a:gd name="connsiteY210" fmla="*/ 22860 h 310515"/>
                <a:gd name="connsiteX211" fmla="*/ 2025967 w 4351972"/>
                <a:gd name="connsiteY211" fmla="*/ 22860 h 310515"/>
                <a:gd name="connsiteX212" fmla="*/ 2008822 w 4351972"/>
                <a:gd name="connsiteY212" fmla="*/ 25718 h 310515"/>
                <a:gd name="connsiteX213" fmla="*/ 1990725 w 4351972"/>
                <a:gd name="connsiteY213" fmla="*/ 32385 h 310515"/>
                <a:gd name="connsiteX214" fmla="*/ 1981200 w 4351972"/>
                <a:gd name="connsiteY214" fmla="*/ 52388 h 310515"/>
                <a:gd name="connsiteX215" fmla="*/ 1978342 w 4351972"/>
                <a:gd name="connsiteY215" fmla="*/ 88583 h 310515"/>
                <a:gd name="connsiteX216" fmla="*/ 1978342 w 4351972"/>
                <a:gd name="connsiteY216" fmla="*/ 217170 h 310515"/>
                <a:gd name="connsiteX217" fmla="*/ 1967865 w 4351972"/>
                <a:gd name="connsiteY217" fmla="*/ 260033 h 310515"/>
                <a:gd name="connsiteX218" fmla="*/ 1941195 w 4351972"/>
                <a:gd name="connsiteY218" fmla="*/ 289560 h 310515"/>
                <a:gd name="connsiteX219" fmla="*/ 1906905 w 4351972"/>
                <a:gd name="connsiteY219" fmla="*/ 305753 h 310515"/>
                <a:gd name="connsiteX220" fmla="*/ 1871662 w 4351972"/>
                <a:gd name="connsiteY220" fmla="*/ 310515 h 310515"/>
                <a:gd name="connsiteX221" fmla="*/ 1824037 w 4351972"/>
                <a:gd name="connsiteY221" fmla="*/ 303848 h 310515"/>
                <a:gd name="connsiteX222" fmla="*/ 1788795 w 4351972"/>
                <a:gd name="connsiteY222" fmla="*/ 284798 h 310515"/>
                <a:gd name="connsiteX223" fmla="*/ 1767840 w 4351972"/>
                <a:gd name="connsiteY223" fmla="*/ 258128 h 310515"/>
                <a:gd name="connsiteX224" fmla="*/ 1761172 w 4351972"/>
                <a:gd name="connsiteY224" fmla="*/ 225743 h 310515"/>
                <a:gd name="connsiteX225" fmla="*/ 1761172 w 4351972"/>
                <a:gd name="connsiteY225" fmla="*/ 51435 h 310515"/>
                <a:gd name="connsiteX226" fmla="*/ 1758315 w 4351972"/>
                <a:gd name="connsiteY226" fmla="*/ 39053 h 310515"/>
                <a:gd name="connsiteX227" fmla="*/ 1748790 w 4351972"/>
                <a:gd name="connsiteY227" fmla="*/ 29528 h 310515"/>
                <a:gd name="connsiteX228" fmla="*/ 1735455 w 4351972"/>
                <a:gd name="connsiteY228" fmla="*/ 24765 h 310515"/>
                <a:gd name="connsiteX229" fmla="*/ 1722120 w 4351972"/>
                <a:gd name="connsiteY229" fmla="*/ 22860 h 310515"/>
                <a:gd name="connsiteX230" fmla="*/ 1722120 w 4351972"/>
                <a:gd name="connsiteY230" fmla="*/ 7620 h 310515"/>
                <a:gd name="connsiteX231" fmla="*/ 1844040 w 4351972"/>
                <a:gd name="connsiteY231" fmla="*/ 7620 h 310515"/>
                <a:gd name="connsiteX232" fmla="*/ 1844040 w 4351972"/>
                <a:gd name="connsiteY232" fmla="*/ 22860 h 310515"/>
                <a:gd name="connsiteX233" fmla="*/ 1829752 w 4351972"/>
                <a:gd name="connsiteY233" fmla="*/ 24765 h 310515"/>
                <a:gd name="connsiteX234" fmla="*/ 1817370 w 4351972"/>
                <a:gd name="connsiteY234" fmla="*/ 27623 h 310515"/>
                <a:gd name="connsiteX235" fmla="*/ 1807845 w 4351972"/>
                <a:gd name="connsiteY235" fmla="*/ 36195 h 310515"/>
                <a:gd name="connsiteX236" fmla="*/ 1805940 w 4351972"/>
                <a:gd name="connsiteY236" fmla="*/ 48578 h 310515"/>
                <a:gd name="connsiteX237" fmla="*/ 1805940 w 4351972"/>
                <a:gd name="connsiteY237" fmla="*/ 211455 h 310515"/>
                <a:gd name="connsiteX238" fmla="*/ 1808797 w 4351972"/>
                <a:gd name="connsiteY238" fmla="*/ 236220 h 310515"/>
                <a:gd name="connsiteX239" fmla="*/ 1819275 w 4351972"/>
                <a:gd name="connsiteY239" fmla="*/ 260033 h 310515"/>
                <a:gd name="connsiteX240" fmla="*/ 1841182 w 4351972"/>
                <a:gd name="connsiteY240" fmla="*/ 279083 h 310515"/>
                <a:gd name="connsiteX241" fmla="*/ 1879282 w 4351972"/>
                <a:gd name="connsiteY241" fmla="*/ 286703 h 310515"/>
                <a:gd name="connsiteX242" fmla="*/ 1917382 w 4351972"/>
                <a:gd name="connsiteY242" fmla="*/ 279083 h 310515"/>
                <a:gd name="connsiteX243" fmla="*/ 1942147 w 4351972"/>
                <a:gd name="connsiteY243" fmla="*/ 260033 h 310515"/>
                <a:gd name="connsiteX244" fmla="*/ 1954530 w 4351972"/>
                <a:gd name="connsiteY244" fmla="*/ 236220 h 310515"/>
                <a:gd name="connsiteX245" fmla="*/ 1958340 w 4351972"/>
                <a:gd name="connsiteY245" fmla="*/ 211455 h 310515"/>
                <a:gd name="connsiteX246" fmla="*/ 1958340 w 4351972"/>
                <a:gd name="connsiteY246" fmla="*/ 90488 h 310515"/>
                <a:gd name="connsiteX247" fmla="*/ 1955482 w 4351972"/>
                <a:gd name="connsiteY247" fmla="*/ 52388 h 310515"/>
                <a:gd name="connsiteX248" fmla="*/ 1945957 w 4351972"/>
                <a:gd name="connsiteY248" fmla="*/ 33338 h 310515"/>
                <a:gd name="connsiteX249" fmla="*/ 1925955 w 4351972"/>
                <a:gd name="connsiteY249" fmla="*/ 24765 h 310515"/>
                <a:gd name="connsiteX250" fmla="*/ 1906905 w 4351972"/>
                <a:gd name="connsiteY250" fmla="*/ 21908 h 310515"/>
                <a:gd name="connsiteX251" fmla="*/ 972503 w 4351972"/>
                <a:gd name="connsiteY251" fmla="*/ 6668 h 310515"/>
                <a:gd name="connsiteX252" fmla="*/ 1056323 w 4351972"/>
                <a:gd name="connsiteY252" fmla="*/ 6668 h 310515"/>
                <a:gd name="connsiteX253" fmla="*/ 1222058 w 4351972"/>
                <a:gd name="connsiteY253" fmla="*/ 232410 h 310515"/>
                <a:gd name="connsiteX254" fmla="*/ 1222058 w 4351972"/>
                <a:gd name="connsiteY254" fmla="*/ 91440 h 310515"/>
                <a:gd name="connsiteX255" fmla="*/ 1219200 w 4351972"/>
                <a:gd name="connsiteY255" fmla="*/ 51435 h 310515"/>
                <a:gd name="connsiteX256" fmla="*/ 1209675 w 4351972"/>
                <a:gd name="connsiteY256" fmla="*/ 33338 h 310515"/>
                <a:gd name="connsiteX257" fmla="*/ 1190625 w 4351972"/>
                <a:gd name="connsiteY257" fmla="*/ 25718 h 310515"/>
                <a:gd name="connsiteX258" fmla="*/ 1170623 w 4351972"/>
                <a:gd name="connsiteY258" fmla="*/ 21908 h 310515"/>
                <a:gd name="connsiteX259" fmla="*/ 1170623 w 4351972"/>
                <a:gd name="connsiteY259" fmla="*/ 6668 h 310515"/>
                <a:gd name="connsiteX260" fmla="*/ 1290638 w 4351972"/>
                <a:gd name="connsiteY260" fmla="*/ 6668 h 310515"/>
                <a:gd name="connsiteX261" fmla="*/ 1290638 w 4351972"/>
                <a:gd name="connsiteY261" fmla="*/ 22860 h 310515"/>
                <a:gd name="connsiteX262" fmla="*/ 1291590 w 4351972"/>
                <a:gd name="connsiteY262" fmla="*/ 22860 h 310515"/>
                <a:gd name="connsiteX263" fmla="*/ 1273493 w 4351972"/>
                <a:gd name="connsiteY263" fmla="*/ 25718 h 310515"/>
                <a:gd name="connsiteX264" fmla="*/ 1256348 w 4351972"/>
                <a:gd name="connsiteY264" fmla="*/ 32385 h 310515"/>
                <a:gd name="connsiteX265" fmla="*/ 1245870 w 4351972"/>
                <a:gd name="connsiteY265" fmla="*/ 52388 h 310515"/>
                <a:gd name="connsiteX266" fmla="*/ 1243013 w 4351972"/>
                <a:gd name="connsiteY266" fmla="*/ 89535 h 310515"/>
                <a:gd name="connsiteX267" fmla="*/ 1243013 w 4351972"/>
                <a:gd name="connsiteY267" fmla="*/ 306705 h 310515"/>
                <a:gd name="connsiteX268" fmla="*/ 1224915 w 4351972"/>
                <a:gd name="connsiteY268" fmla="*/ 306705 h 310515"/>
                <a:gd name="connsiteX269" fmla="*/ 1045845 w 4351972"/>
                <a:gd name="connsiteY269" fmla="*/ 64770 h 310515"/>
                <a:gd name="connsiteX270" fmla="*/ 1045845 w 4351972"/>
                <a:gd name="connsiteY270" fmla="*/ 217170 h 310515"/>
                <a:gd name="connsiteX271" fmla="*/ 1048703 w 4351972"/>
                <a:gd name="connsiteY271" fmla="*/ 256223 h 310515"/>
                <a:gd name="connsiteX272" fmla="*/ 1058228 w 4351972"/>
                <a:gd name="connsiteY272" fmla="*/ 276225 h 310515"/>
                <a:gd name="connsiteX273" fmla="*/ 1078230 w 4351972"/>
                <a:gd name="connsiteY273" fmla="*/ 284798 h 310515"/>
                <a:gd name="connsiteX274" fmla="*/ 1098233 w 4351972"/>
                <a:gd name="connsiteY274" fmla="*/ 288608 h 310515"/>
                <a:gd name="connsiteX275" fmla="*/ 1098233 w 4351972"/>
                <a:gd name="connsiteY275" fmla="*/ 303848 h 310515"/>
                <a:gd name="connsiteX276" fmla="*/ 977265 w 4351972"/>
                <a:gd name="connsiteY276" fmla="*/ 303848 h 310515"/>
                <a:gd name="connsiteX277" fmla="*/ 977265 w 4351972"/>
                <a:gd name="connsiteY277" fmla="*/ 288608 h 310515"/>
                <a:gd name="connsiteX278" fmla="*/ 996315 w 4351972"/>
                <a:gd name="connsiteY278" fmla="*/ 284798 h 310515"/>
                <a:gd name="connsiteX279" fmla="*/ 1012508 w 4351972"/>
                <a:gd name="connsiteY279" fmla="*/ 278130 h 310515"/>
                <a:gd name="connsiteX280" fmla="*/ 1022033 w 4351972"/>
                <a:gd name="connsiteY280" fmla="*/ 260033 h 310515"/>
                <a:gd name="connsiteX281" fmla="*/ 1024890 w 4351972"/>
                <a:gd name="connsiteY281" fmla="*/ 219075 h 310515"/>
                <a:gd name="connsiteX282" fmla="*/ 1024890 w 4351972"/>
                <a:gd name="connsiteY282" fmla="*/ 73343 h 310515"/>
                <a:gd name="connsiteX283" fmla="*/ 1022033 w 4351972"/>
                <a:gd name="connsiteY283" fmla="*/ 54293 h 310515"/>
                <a:gd name="connsiteX284" fmla="*/ 1013460 w 4351972"/>
                <a:gd name="connsiteY284" fmla="*/ 39053 h 310515"/>
                <a:gd name="connsiteX285" fmla="*/ 993458 w 4351972"/>
                <a:gd name="connsiteY285" fmla="*/ 27623 h 310515"/>
                <a:gd name="connsiteX286" fmla="*/ 972503 w 4351972"/>
                <a:gd name="connsiteY286" fmla="*/ 21908 h 310515"/>
                <a:gd name="connsiteX287" fmla="*/ 687705 w 4351972"/>
                <a:gd name="connsiteY287" fmla="*/ 6668 h 310515"/>
                <a:gd name="connsiteX288" fmla="*/ 798195 w 4351972"/>
                <a:gd name="connsiteY288" fmla="*/ 6668 h 310515"/>
                <a:gd name="connsiteX289" fmla="*/ 798195 w 4351972"/>
                <a:gd name="connsiteY289" fmla="*/ 21908 h 310515"/>
                <a:gd name="connsiteX290" fmla="*/ 795338 w 4351972"/>
                <a:gd name="connsiteY290" fmla="*/ 21908 h 310515"/>
                <a:gd name="connsiteX291" fmla="*/ 790575 w 4351972"/>
                <a:gd name="connsiteY291" fmla="*/ 21908 h 310515"/>
                <a:gd name="connsiteX292" fmla="*/ 784860 w 4351972"/>
                <a:gd name="connsiteY292" fmla="*/ 22860 h 310515"/>
                <a:gd name="connsiteX293" fmla="*/ 777240 w 4351972"/>
                <a:gd name="connsiteY293" fmla="*/ 23813 h 310515"/>
                <a:gd name="connsiteX294" fmla="*/ 762000 w 4351972"/>
                <a:gd name="connsiteY294" fmla="*/ 29528 h 310515"/>
                <a:gd name="connsiteX295" fmla="*/ 749618 w 4351972"/>
                <a:gd name="connsiteY295" fmla="*/ 39053 h 310515"/>
                <a:gd name="connsiteX296" fmla="*/ 704850 w 4351972"/>
                <a:gd name="connsiteY296" fmla="*/ 89535 h 310515"/>
                <a:gd name="connsiteX297" fmla="*/ 658178 w 4351972"/>
                <a:gd name="connsiteY297" fmla="*/ 137160 h 310515"/>
                <a:gd name="connsiteX298" fmla="*/ 710565 w 4351972"/>
                <a:gd name="connsiteY298" fmla="*/ 199073 h 310515"/>
                <a:gd name="connsiteX299" fmla="*/ 754380 w 4351972"/>
                <a:gd name="connsiteY299" fmla="*/ 254318 h 310515"/>
                <a:gd name="connsiteX300" fmla="*/ 772478 w 4351972"/>
                <a:gd name="connsiteY300" fmla="*/ 272415 h 310515"/>
                <a:gd name="connsiteX301" fmla="*/ 787718 w 4351972"/>
                <a:gd name="connsiteY301" fmla="*/ 282893 h 310515"/>
                <a:gd name="connsiteX302" fmla="*/ 801053 w 4351972"/>
                <a:gd name="connsiteY302" fmla="*/ 286703 h 310515"/>
                <a:gd name="connsiteX303" fmla="*/ 814388 w 4351972"/>
                <a:gd name="connsiteY303" fmla="*/ 288608 h 310515"/>
                <a:gd name="connsiteX304" fmla="*/ 814388 w 4351972"/>
                <a:gd name="connsiteY304" fmla="*/ 302895 h 310515"/>
                <a:gd name="connsiteX305" fmla="*/ 813435 w 4351972"/>
                <a:gd name="connsiteY305" fmla="*/ 302895 h 310515"/>
                <a:gd name="connsiteX306" fmla="*/ 730568 w 4351972"/>
                <a:gd name="connsiteY306" fmla="*/ 302895 h 310515"/>
                <a:gd name="connsiteX307" fmla="*/ 677228 w 4351972"/>
                <a:gd name="connsiteY307" fmla="*/ 229553 h 310515"/>
                <a:gd name="connsiteX308" fmla="*/ 616268 w 4351972"/>
                <a:gd name="connsiteY308" fmla="*/ 159068 h 310515"/>
                <a:gd name="connsiteX309" fmla="*/ 610553 w 4351972"/>
                <a:gd name="connsiteY309" fmla="*/ 159068 h 310515"/>
                <a:gd name="connsiteX310" fmla="*/ 610553 w 4351972"/>
                <a:gd name="connsiteY310" fmla="*/ 261938 h 310515"/>
                <a:gd name="connsiteX311" fmla="*/ 613410 w 4351972"/>
                <a:gd name="connsiteY311" fmla="*/ 274320 h 310515"/>
                <a:gd name="connsiteX312" fmla="*/ 622935 w 4351972"/>
                <a:gd name="connsiteY312" fmla="*/ 282893 h 310515"/>
                <a:gd name="connsiteX313" fmla="*/ 635318 w 4351972"/>
                <a:gd name="connsiteY313" fmla="*/ 286703 h 310515"/>
                <a:gd name="connsiteX314" fmla="*/ 650558 w 4351972"/>
                <a:gd name="connsiteY314" fmla="*/ 288608 h 310515"/>
                <a:gd name="connsiteX315" fmla="*/ 650558 w 4351972"/>
                <a:gd name="connsiteY315" fmla="*/ 303848 h 310515"/>
                <a:gd name="connsiteX316" fmla="*/ 528638 w 4351972"/>
                <a:gd name="connsiteY316" fmla="*/ 303848 h 310515"/>
                <a:gd name="connsiteX317" fmla="*/ 528638 w 4351972"/>
                <a:gd name="connsiteY317" fmla="*/ 288608 h 310515"/>
                <a:gd name="connsiteX318" fmla="*/ 542925 w 4351972"/>
                <a:gd name="connsiteY318" fmla="*/ 287655 h 310515"/>
                <a:gd name="connsiteX319" fmla="*/ 556260 w 4351972"/>
                <a:gd name="connsiteY319" fmla="*/ 284798 h 310515"/>
                <a:gd name="connsiteX320" fmla="*/ 565785 w 4351972"/>
                <a:gd name="connsiteY320" fmla="*/ 277178 h 310515"/>
                <a:gd name="connsiteX321" fmla="*/ 568643 w 4351972"/>
                <a:gd name="connsiteY321" fmla="*/ 264795 h 310515"/>
                <a:gd name="connsiteX322" fmla="*/ 568643 w 4351972"/>
                <a:gd name="connsiteY322" fmla="*/ 51435 h 310515"/>
                <a:gd name="connsiteX323" fmla="*/ 565785 w 4351972"/>
                <a:gd name="connsiteY323" fmla="*/ 39053 h 310515"/>
                <a:gd name="connsiteX324" fmla="*/ 556260 w 4351972"/>
                <a:gd name="connsiteY324" fmla="*/ 30480 h 310515"/>
                <a:gd name="connsiteX325" fmla="*/ 542925 w 4351972"/>
                <a:gd name="connsiteY325" fmla="*/ 25718 h 310515"/>
                <a:gd name="connsiteX326" fmla="*/ 529590 w 4351972"/>
                <a:gd name="connsiteY326" fmla="*/ 22860 h 310515"/>
                <a:gd name="connsiteX327" fmla="*/ 529590 w 4351972"/>
                <a:gd name="connsiteY327" fmla="*/ 7620 h 310515"/>
                <a:gd name="connsiteX328" fmla="*/ 651510 w 4351972"/>
                <a:gd name="connsiteY328" fmla="*/ 7620 h 310515"/>
                <a:gd name="connsiteX329" fmla="*/ 651510 w 4351972"/>
                <a:gd name="connsiteY329" fmla="*/ 22860 h 310515"/>
                <a:gd name="connsiteX330" fmla="*/ 637223 w 4351972"/>
                <a:gd name="connsiteY330" fmla="*/ 24765 h 310515"/>
                <a:gd name="connsiteX331" fmla="*/ 624840 w 4351972"/>
                <a:gd name="connsiteY331" fmla="*/ 27623 h 310515"/>
                <a:gd name="connsiteX332" fmla="*/ 615315 w 4351972"/>
                <a:gd name="connsiteY332" fmla="*/ 36195 h 310515"/>
                <a:gd name="connsiteX333" fmla="*/ 612458 w 4351972"/>
                <a:gd name="connsiteY333" fmla="*/ 48578 h 310515"/>
                <a:gd name="connsiteX334" fmla="*/ 612458 w 4351972"/>
                <a:gd name="connsiteY334" fmla="*/ 150495 h 310515"/>
                <a:gd name="connsiteX335" fmla="*/ 616268 w 4351972"/>
                <a:gd name="connsiteY335" fmla="*/ 150495 h 310515"/>
                <a:gd name="connsiteX336" fmla="*/ 653415 w 4351972"/>
                <a:gd name="connsiteY336" fmla="*/ 117158 h 310515"/>
                <a:gd name="connsiteX337" fmla="*/ 686753 w 4351972"/>
                <a:gd name="connsiteY337" fmla="*/ 82868 h 310515"/>
                <a:gd name="connsiteX338" fmla="*/ 710565 w 4351972"/>
                <a:gd name="connsiteY338" fmla="*/ 52388 h 310515"/>
                <a:gd name="connsiteX339" fmla="*/ 718185 w 4351972"/>
                <a:gd name="connsiteY339" fmla="*/ 32385 h 310515"/>
                <a:gd name="connsiteX340" fmla="*/ 714375 w 4351972"/>
                <a:gd name="connsiteY340" fmla="*/ 27623 h 310515"/>
                <a:gd name="connsiteX341" fmla="*/ 705803 w 4351972"/>
                <a:gd name="connsiteY341" fmla="*/ 24765 h 310515"/>
                <a:gd name="connsiteX342" fmla="*/ 695325 w 4351972"/>
                <a:gd name="connsiteY342" fmla="*/ 22860 h 310515"/>
                <a:gd name="connsiteX343" fmla="*/ 687705 w 4351972"/>
                <a:gd name="connsiteY343" fmla="*/ 21908 h 310515"/>
                <a:gd name="connsiteX344" fmla="*/ 0 w 4351972"/>
                <a:gd name="connsiteY344" fmla="*/ 6668 h 310515"/>
                <a:gd name="connsiteX345" fmla="*/ 134302 w 4351972"/>
                <a:gd name="connsiteY345" fmla="*/ 6668 h 310515"/>
                <a:gd name="connsiteX346" fmla="*/ 200977 w 4351972"/>
                <a:gd name="connsiteY346" fmla="*/ 26670 h 310515"/>
                <a:gd name="connsiteX347" fmla="*/ 226695 w 4351972"/>
                <a:gd name="connsiteY347" fmla="*/ 80963 h 310515"/>
                <a:gd name="connsiteX348" fmla="*/ 217170 w 4351972"/>
                <a:gd name="connsiteY348" fmla="*/ 121920 h 310515"/>
                <a:gd name="connsiteX349" fmla="*/ 192405 w 4351972"/>
                <a:gd name="connsiteY349" fmla="*/ 151448 h 310515"/>
                <a:gd name="connsiteX350" fmla="*/ 158115 w 4351972"/>
                <a:gd name="connsiteY350" fmla="*/ 168593 h 310515"/>
                <a:gd name="connsiteX351" fmla="*/ 118110 w 4351972"/>
                <a:gd name="connsiteY351" fmla="*/ 174308 h 310515"/>
                <a:gd name="connsiteX352" fmla="*/ 84772 w 4351972"/>
                <a:gd name="connsiteY352" fmla="*/ 174308 h 310515"/>
                <a:gd name="connsiteX353" fmla="*/ 84772 w 4351972"/>
                <a:gd name="connsiteY353" fmla="*/ 263843 h 310515"/>
                <a:gd name="connsiteX354" fmla="*/ 87630 w 4351972"/>
                <a:gd name="connsiteY354" fmla="*/ 276225 h 310515"/>
                <a:gd name="connsiteX355" fmla="*/ 97155 w 4351972"/>
                <a:gd name="connsiteY355" fmla="*/ 284798 h 310515"/>
                <a:gd name="connsiteX356" fmla="*/ 110490 w 4351972"/>
                <a:gd name="connsiteY356" fmla="*/ 287655 h 310515"/>
                <a:gd name="connsiteX357" fmla="*/ 127635 w 4351972"/>
                <a:gd name="connsiteY357" fmla="*/ 289560 h 310515"/>
                <a:gd name="connsiteX358" fmla="*/ 127635 w 4351972"/>
                <a:gd name="connsiteY358" fmla="*/ 304800 h 310515"/>
                <a:gd name="connsiteX359" fmla="*/ 952 w 4351972"/>
                <a:gd name="connsiteY359" fmla="*/ 304800 h 310515"/>
                <a:gd name="connsiteX360" fmla="*/ 952 w 4351972"/>
                <a:gd name="connsiteY360" fmla="*/ 289560 h 310515"/>
                <a:gd name="connsiteX361" fmla="*/ 15240 w 4351972"/>
                <a:gd name="connsiteY361" fmla="*/ 287655 h 310515"/>
                <a:gd name="connsiteX362" fmla="*/ 28575 w 4351972"/>
                <a:gd name="connsiteY362" fmla="*/ 284798 h 310515"/>
                <a:gd name="connsiteX363" fmla="*/ 37147 w 4351972"/>
                <a:gd name="connsiteY363" fmla="*/ 277178 h 310515"/>
                <a:gd name="connsiteX364" fmla="*/ 40005 w 4351972"/>
                <a:gd name="connsiteY364" fmla="*/ 263843 h 310515"/>
                <a:gd name="connsiteX365" fmla="*/ 40005 w 4351972"/>
                <a:gd name="connsiteY365" fmla="*/ 49530 h 310515"/>
                <a:gd name="connsiteX366" fmla="*/ 38100 w 4351972"/>
                <a:gd name="connsiteY366" fmla="*/ 36195 h 310515"/>
                <a:gd name="connsiteX367" fmla="*/ 28575 w 4351972"/>
                <a:gd name="connsiteY367" fmla="*/ 27623 h 310515"/>
                <a:gd name="connsiteX368" fmla="*/ 13335 w 4351972"/>
                <a:gd name="connsiteY368" fmla="*/ 23813 h 310515"/>
                <a:gd name="connsiteX369" fmla="*/ 0 w 4351972"/>
                <a:gd name="connsiteY369" fmla="*/ 21908 h 310515"/>
                <a:gd name="connsiteX370" fmla="*/ 2824163 w 4351972"/>
                <a:gd name="connsiteY370" fmla="*/ 5715 h 310515"/>
                <a:gd name="connsiteX371" fmla="*/ 3052763 w 4351972"/>
                <a:gd name="connsiteY371" fmla="*/ 5715 h 310515"/>
                <a:gd name="connsiteX372" fmla="*/ 3052763 w 4351972"/>
                <a:gd name="connsiteY372" fmla="*/ 76200 h 310515"/>
                <a:gd name="connsiteX373" fmla="*/ 3037523 w 4351972"/>
                <a:gd name="connsiteY373" fmla="*/ 76200 h 310515"/>
                <a:gd name="connsiteX374" fmla="*/ 3019425 w 4351972"/>
                <a:gd name="connsiteY374" fmla="*/ 42862 h 310515"/>
                <a:gd name="connsiteX375" fmla="*/ 2992755 w 4351972"/>
                <a:gd name="connsiteY375" fmla="*/ 23812 h 310515"/>
                <a:gd name="connsiteX376" fmla="*/ 2977515 w 4351972"/>
                <a:gd name="connsiteY376" fmla="*/ 22860 h 310515"/>
                <a:gd name="connsiteX377" fmla="*/ 2957513 w 4351972"/>
                <a:gd name="connsiteY377" fmla="*/ 22860 h 310515"/>
                <a:gd name="connsiteX378" fmla="*/ 2910840 w 4351972"/>
                <a:gd name="connsiteY378" fmla="*/ 22860 h 310515"/>
                <a:gd name="connsiteX379" fmla="*/ 2910840 w 4351972"/>
                <a:gd name="connsiteY379" fmla="*/ 139065 h 310515"/>
                <a:gd name="connsiteX380" fmla="*/ 2944178 w 4351972"/>
                <a:gd name="connsiteY380" fmla="*/ 139065 h 310515"/>
                <a:gd name="connsiteX381" fmla="*/ 2967038 w 4351972"/>
                <a:gd name="connsiteY381" fmla="*/ 136207 h 310515"/>
                <a:gd name="connsiteX382" fmla="*/ 2980373 w 4351972"/>
                <a:gd name="connsiteY382" fmla="*/ 125730 h 310515"/>
                <a:gd name="connsiteX383" fmla="*/ 2987993 w 4351972"/>
                <a:gd name="connsiteY383" fmla="*/ 109537 h 310515"/>
                <a:gd name="connsiteX384" fmla="*/ 2992755 w 4351972"/>
                <a:gd name="connsiteY384" fmla="*/ 90487 h 310515"/>
                <a:gd name="connsiteX385" fmla="*/ 3007995 w 4351972"/>
                <a:gd name="connsiteY385" fmla="*/ 90487 h 310515"/>
                <a:gd name="connsiteX386" fmla="*/ 3007995 w 4351972"/>
                <a:gd name="connsiteY386" fmla="*/ 206692 h 310515"/>
                <a:gd name="connsiteX387" fmla="*/ 2992755 w 4351972"/>
                <a:gd name="connsiteY387" fmla="*/ 206692 h 310515"/>
                <a:gd name="connsiteX388" fmla="*/ 2987993 w 4351972"/>
                <a:gd name="connsiteY388" fmla="*/ 185737 h 310515"/>
                <a:gd name="connsiteX389" fmla="*/ 2980373 w 4351972"/>
                <a:gd name="connsiteY389" fmla="*/ 169545 h 310515"/>
                <a:gd name="connsiteX390" fmla="*/ 2966085 w 4351972"/>
                <a:gd name="connsiteY390" fmla="*/ 159067 h 310515"/>
                <a:gd name="connsiteX391" fmla="*/ 2944178 w 4351972"/>
                <a:gd name="connsiteY391" fmla="*/ 156210 h 310515"/>
                <a:gd name="connsiteX392" fmla="*/ 2910840 w 4351972"/>
                <a:gd name="connsiteY392" fmla="*/ 156210 h 310515"/>
                <a:gd name="connsiteX393" fmla="*/ 2910840 w 4351972"/>
                <a:gd name="connsiteY393" fmla="*/ 244792 h 310515"/>
                <a:gd name="connsiteX394" fmla="*/ 2912745 w 4351972"/>
                <a:gd name="connsiteY394" fmla="*/ 265747 h 310515"/>
                <a:gd name="connsiteX395" fmla="*/ 2920365 w 4351972"/>
                <a:gd name="connsiteY395" fmla="*/ 277177 h 310515"/>
                <a:gd name="connsiteX396" fmla="*/ 2934653 w 4351972"/>
                <a:gd name="connsiteY396" fmla="*/ 281940 h 310515"/>
                <a:gd name="connsiteX397" fmla="*/ 2961323 w 4351972"/>
                <a:gd name="connsiteY397" fmla="*/ 282892 h 310515"/>
                <a:gd name="connsiteX398" fmla="*/ 2979420 w 4351972"/>
                <a:gd name="connsiteY398" fmla="*/ 282892 h 310515"/>
                <a:gd name="connsiteX399" fmla="*/ 2998470 w 4351972"/>
                <a:gd name="connsiteY399" fmla="*/ 281940 h 310515"/>
                <a:gd name="connsiteX400" fmla="*/ 3014663 w 4351972"/>
                <a:gd name="connsiteY400" fmla="*/ 279082 h 310515"/>
                <a:gd name="connsiteX401" fmla="*/ 3026093 w 4351972"/>
                <a:gd name="connsiteY401" fmla="*/ 273367 h 310515"/>
                <a:gd name="connsiteX402" fmla="*/ 3046095 w 4351972"/>
                <a:gd name="connsiteY402" fmla="*/ 242887 h 310515"/>
                <a:gd name="connsiteX403" fmla="*/ 3059430 w 4351972"/>
                <a:gd name="connsiteY403" fmla="*/ 213360 h 310515"/>
                <a:gd name="connsiteX404" fmla="*/ 3074670 w 4351972"/>
                <a:gd name="connsiteY404" fmla="*/ 213360 h 310515"/>
                <a:gd name="connsiteX405" fmla="*/ 3074670 w 4351972"/>
                <a:gd name="connsiteY405" fmla="*/ 216217 h 310515"/>
                <a:gd name="connsiteX406" fmla="*/ 3068955 w 4351972"/>
                <a:gd name="connsiteY406" fmla="*/ 302895 h 310515"/>
                <a:gd name="connsiteX407" fmla="*/ 2824163 w 4351972"/>
                <a:gd name="connsiteY407" fmla="*/ 302895 h 310515"/>
                <a:gd name="connsiteX408" fmla="*/ 2824163 w 4351972"/>
                <a:gd name="connsiteY408" fmla="*/ 287655 h 310515"/>
                <a:gd name="connsiteX409" fmla="*/ 2840355 w 4351972"/>
                <a:gd name="connsiteY409" fmla="*/ 285750 h 310515"/>
                <a:gd name="connsiteX410" fmla="*/ 2853690 w 4351972"/>
                <a:gd name="connsiteY410" fmla="*/ 282892 h 310515"/>
                <a:gd name="connsiteX411" fmla="*/ 2863215 w 4351972"/>
                <a:gd name="connsiteY411" fmla="*/ 274320 h 310515"/>
                <a:gd name="connsiteX412" fmla="*/ 2866073 w 4351972"/>
                <a:gd name="connsiteY412" fmla="*/ 261937 h 310515"/>
                <a:gd name="connsiteX413" fmla="*/ 2866073 w 4351972"/>
                <a:gd name="connsiteY413" fmla="*/ 49530 h 310515"/>
                <a:gd name="connsiteX414" fmla="*/ 2864168 w 4351972"/>
                <a:gd name="connsiteY414" fmla="*/ 37147 h 310515"/>
                <a:gd name="connsiteX415" fmla="*/ 2854643 w 4351972"/>
                <a:gd name="connsiteY415" fmla="*/ 28575 h 310515"/>
                <a:gd name="connsiteX416" fmla="*/ 2839403 w 4351972"/>
                <a:gd name="connsiteY416" fmla="*/ 23812 h 310515"/>
                <a:gd name="connsiteX417" fmla="*/ 2824163 w 4351972"/>
                <a:gd name="connsiteY417" fmla="*/ 20955 h 310515"/>
                <a:gd name="connsiteX418" fmla="*/ 258128 w 4351972"/>
                <a:gd name="connsiteY418" fmla="*/ 5715 h 310515"/>
                <a:gd name="connsiteX419" fmla="*/ 486728 w 4351972"/>
                <a:gd name="connsiteY419" fmla="*/ 5715 h 310515"/>
                <a:gd name="connsiteX420" fmla="*/ 486728 w 4351972"/>
                <a:gd name="connsiteY420" fmla="*/ 76200 h 310515"/>
                <a:gd name="connsiteX421" fmla="*/ 471488 w 4351972"/>
                <a:gd name="connsiteY421" fmla="*/ 76200 h 310515"/>
                <a:gd name="connsiteX422" fmla="*/ 453390 w 4351972"/>
                <a:gd name="connsiteY422" fmla="*/ 42862 h 310515"/>
                <a:gd name="connsiteX423" fmla="*/ 426720 w 4351972"/>
                <a:gd name="connsiteY423" fmla="*/ 23812 h 310515"/>
                <a:gd name="connsiteX424" fmla="*/ 411480 w 4351972"/>
                <a:gd name="connsiteY424" fmla="*/ 22860 h 310515"/>
                <a:gd name="connsiteX425" fmla="*/ 391478 w 4351972"/>
                <a:gd name="connsiteY425" fmla="*/ 22860 h 310515"/>
                <a:gd name="connsiteX426" fmla="*/ 344805 w 4351972"/>
                <a:gd name="connsiteY426" fmla="*/ 22860 h 310515"/>
                <a:gd name="connsiteX427" fmla="*/ 344805 w 4351972"/>
                <a:gd name="connsiteY427" fmla="*/ 139065 h 310515"/>
                <a:gd name="connsiteX428" fmla="*/ 378143 w 4351972"/>
                <a:gd name="connsiteY428" fmla="*/ 139065 h 310515"/>
                <a:gd name="connsiteX429" fmla="*/ 401003 w 4351972"/>
                <a:gd name="connsiteY429" fmla="*/ 136207 h 310515"/>
                <a:gd name="connsiteX430" fmla="*/ 414338 w 4351972"/>
                <a:gd name="connsiteY430" fmla="*/ 125730 h 310515"/>
                <a:gd name="connsiteX431" fmla="*/ 421958 w 4351972"/>
                <a:gd name="connsiteY431" fmla="*/ 109537 h 310515"/>
                <a:gd name="connsiteX432" fmla="*/ 425768 w 4351972"/>
                <a:gd name="connsiteY432" fmla="*/ 90487 h 310515"/>
                <a:gd name="connsiteX433" fmla="*/ 441008 w 4351972"/>
                <a:gd name="connsiteY433" fmla="*/ 90487 h 310515"/>
                <a:gd name="connsiteX434" fmla="*/ 441008 w 4351972"/>
                <a:gd name="connsiteY434" fmla="*/ 206692 h 310515"/>
                <a:gd name="connsiteX435" fmla="*/ 425768 w 4351972"/>
                <a:gd name="connsiteY435" fmla="*/ 206692 h 310515"/>
                <a:gd name="connsiteX436" fmla="*/ 421005 w 4351972"/>
                <a:gd name="connsiteY436" fmla="*/ 185737 h 310515"/>
                <a:gd name="connsiteX437" fmla="*/ 413385 w 4351972"/>
                <a:gd name="connsiteY437" fmla="*/ 169545 h 310515"/>
                <a:gd name="connsiteX438" fmla="*/ 399098 w 4351972"/>
                <a:gd name="connsiteY438" fmla="*/ 159067 h 310515"/>
                <a:gd name="connsiteX439" fmla="*/ 377190 w 4351972"/>
                <a:gd name="connsiteY439" fmla="*/ 156210 h 310515"/>
                <a:gd name="connsiteX440" fmla="*/ 343853 w 4351972"/>
                <a:gd name="connsiteY440" fmla="*/ 156210 h 310515"/>
                <a:gd name="connsiteX441" fmla="*/ 343853 w 4351972"/>
                <a:gd name="connsiteY441" fmla="*/ 244792 h 310515"/>
                <a:gd name="connsiteX442" fmla="*/ 345758 w 4351972"/>
                <a:gd name="connsiteY442" fmla="*/ 265747 h 310515"/>
                <a:gd name="connsiteX443" fmla="*/ 353378 w 4351972"/>
                <a:gd name="connsiteY443" fmla="*/ 277177 h 310515"/>
                <a:gd name="connsiteX444" fmla="*/ 367665 w 4351972"/>
                <a:gd name="connsiteY444" fmla="*/ 281940 h 310515"/>
                <a:gd name="connsiteX445" fmla="*/ 394335 w 4351972"/>
                <a:gd name="connsiteY445" fmla="*/ 282892 h 310515"/>
                <a:gd name="connsiteX446" fmla="*/ 412433 w 4351972"/>
                <a:gd name="connsiteY446" fmla="*/ 282892 h 310515"/>
                <a:gd name="connsiteX447" fmla="*/ 431483 w 4351972"/>
                <a:gd name="connsiteY447" fmla="*/ 281940 h 310515"/>
                <a:gd name="connsiteX448" fmla="*/ 447675 w 4351972"/>
                <a:gd name="connsiteY448" fmla="*/ 279082 h 310515"/>
                <a:gd name="connsiteX449" fmla="*/ 460058 w 4351972"/>
                <a:gd name="connsiteY449" fmla="*/ 273367 h 310515"/>
                <a:gd name="connsiteX450" fmla="*/ 480060 w 4351972"/>
                <a:gd name="connsiteY450" fmla="*/ 242887 h 310515"/>
                <a:gd name="connsiteX451" fmla="*/ 493395 w 4351972"/>
                <a:gd name="connsiteY451" fmla="*/ 213360 h 310515"/>
                <a:gd name="connsiteX452" fmla="*/ 508635 w 4351972"/>
                <a:gd name="connsiteY452" fmla="*/ 213360 h 310515"/>
                <a:gd name="connsiteX453" fmla="*/ 508635 w 4351972"/>
                <a:gd name="connsiteY453" fmla="*/ 216217 h 310515"/>
                <a:gd name="connsiteX454" fmla="*/ 502920 w 4351972"/>
                <a:gd name="connsiteY454" fmla="*/ 302895 h 310515"/>
                <a:gd name="connsiteX455" fmla="*/ 258128 w 4351972"/>
                <a:gd name="connsiteY455" fmla="*/ 302895 h 310515"/>
                <a:gd name="connsiteX456" fmla="*/ 258128 w 4351972"/>
                <a:gd name="connsiteY456" fmla="*/ 287655 h 310515"/>
                <a:gd name="connsiteX457" fmla="*/ 274320 w 4351972"/>
                <a:gd name="connsiteY457" fmla="*/ 285750 h 310515"/>
                <a:gd name="connsiteX458" fmla="*/ 287655 w 4351972"/>
                <a:gd name="connsiteY458" fmla="*/ 282892 h 310515"/>
                <a:gd name="connsiteX459" fmla="*/ 297180 w 4351972"/>
                <a:gd name="connsiteY459" fmla="*/ 274320 h 310515"/>
                <a:gd name="connsiteX460" fmla="*/ 300038 w 4351972"/>
                <a:gd name="connsiteY460" fmla="*/ 261937 h 310515"/>
                <a:gd name="connsiteX461" fmla="*/ 300038 w 4351972"/>
                <a:gd name="connsiteY461" fmla="*/ 49530 h 310515"/>
                <a:gd name="connsiteX462" fmla="*/ 298133 w 4351972"/>
                <a:gd name="connsiteY462" fmla="*/ 37147 h 310515"/>
                <a:gd name="connsiteX463" fmla="*/ 288608 w 4351972"/>
                <a:gd name="connsiteY463" fmla="*/ 28575 h 310515"/>
                <a:gd name="connsiteX464" fmla="*/ 273368 w 4351972"/>
                <a:gd name="connsiteY464" fmla="*/ 23812 h 310515"/>
                <a:gd name="connsiteX465" fmla="*/ 258128 w 4351972"/>
                <a:gd name="connsiteY465" fmla="*/ 20955 h 310515"/>
                <a:gd name="connsiteX466" fmla="*/ 3640456 w 4351972"/>
                <a:gd name="connsiteY466" fmla="*/ 4763 h 310515"/>
                <a:gd name="connsiteX467" fmla="*/ 3773806 w 4351972"/>
                <a:gd name="connsiteY467" fmla="*/ 4763 h 310515"/>
                <a:gd name="connsiteX468" fmla="*/ 3773806 w 4351972"/>
                <a:gd name="connsiteY468" fmla="*/ 20003 h 310515"/>
                <a:gd name="connsiteX469" fmla="*/ 3758565 w 4351972"/>
                <a:gd name="connsiteY469" fmla="*/ 21908 h 310515"/>
                <a:gd name="connsiteX470" fmla="*/ 3743325 w 4351972"/>
                <a:gd name="connsiteY470" fmla="*/ 25718 h 310515"/>
                <a:gd name="connsiteX471" fmla="*/ 3732848 w 4351972"/>
                <a:gd name="connsiteY471" fmla="*/ 33338 h 310515"/>
                <a:gd name="connsiteX472" fmla="*/ 3729990 w 4351972"/>
                <a:gd name="connsiteY472" fmla="*/ 45720 h 310515"/>
                <a:gd name="connsiteX473" fmla="*/ 3729990 w 4351972"/>
                <a:gd name="connsiteY473" fmla="*/ 259080 h 310515"/>
                <a:gd name="connsiteX474" fmla="*/ 3732848 w 4351972"/>
                <a:gd name="connsiteY474" fmla="*/ 271463 h 310515"/>
                <a:gd name="connsiteX475" fmla="*/ 3743325 w 4351972"/>
                <a:gd name="connsiteY475" fmla="*/ 280035 h 310515"/>
                <a:gd name="connsiteX476" fmla="*/ 3757613 w 4351972"/>
                <a:gd name="connsiteY476" fmla="*/ 283845 h 310515"/>
                <a:gd name="connsiteX477" fmla="*/ 3774758 w 4351972"/>
                <a:gd name="connsiteY477" fmla="*/ 285750 h 310515"/>
                <a:gd name="connsiteX478" fmla="*/ 3774758 w 4351972"/>
                <a:gd name="connsiteY478" fmla="*/ 302895 h 310515"/>
                <a:gd name="connsiteX479" fmla="*/ 3772853 w 4351972"/>
                <a:gd name="connsiteY479" fmla="*/ 302895 h 310515"/>
                <a:gd name="connsiteX480" fmla="*/ 3639503 w 4351972"/>
                <a:gd name="connsiteY480" fmla="*/ 302895 h 310515"/>
                <a:gd name="connsiteX481" fmla="*/ 3639503 w 4351972"/>
                <a:gd name="connsiteY481" fmla="*/ 287655 h 310515"/>
                <a:gd name="connsiteX482" fmla="*/ 3655695 w 4351972"/>
                <a:gd name="connsiteY482" fmla="*/ 286703 h 310515"/>
                <a:gd name="connsiteX483" fmla="*/ 3670936 w 4351972"/>
                <a:gd name="connsiteY483" fmla="*/ 283845 h 310515"/>
                <a:gd name="connsiteX484" fmla="*/ 3681413 w 4351972"/>
                <a:gd name="connsiteY484" fmla="*/ 276225 h 310515"/>
                <a:gd name="connsiteX485" fmla="*/ 3684270 w 4351972"/>
                <a:gd name="connsiteY485" fmla="*/ 262890 h 310515"/>
                <a:gd name="connsiteX486" fmla="*/ 3684270 w 4351972"/>
                <a:gd name="connsiteY486" fmla="*/ 48578 h 310515"/>
                <a:gd name="connsiteX487" fmla="*/ 3682365 w 4351972"/>
                <a:gd name="connsiteY487" fmla="*/ 36195 h 310515"/>
                <a:gd name="connsiteX488" fmla="*/ 3671888 w 4351972"/>
                <a:gd name="connsiteY488" fmla="*/ 27623 h 310515"/>
                <a:gd name="connsiteX489" fmla="*/ 3655695 w 4351972"/>
                <a:gd name="connsiteY489" fmla="*/ 22860 h 310515"/>
                <a:gd name="connsiteX490" fmla="*/ 3640456 w 4351972"/>
                <a:gd name="connsiteY490" fmla="*/ 20003 h 310515"/>
                <a:gd name="connsiteX491" fmla="*/ 2371725 w 4351972"/>
                <a:gd name="connsiteY491" fmla="*/ 4763 h 310515"/>
                <a:gd name="connsiteX492" fmla="*/ 2505075 w 4351972"/>
                <a:gd name="connsiteY492" fmla="*/ 4763 h 310515"/>
                <a:gd name="connsiteX493" fmla="*/ 2505075 w 4351972"/>
                <a:gd name="connsiteY493" fmla="*/ 20003 h 310515"/>
                <a:gd name="connsiteX494" fmla="*/ 2489835 w 4351972"/>
                <a:gd name="connsiteY494" fmla="*/ 21908 h 310515"/>
                <a:gd name="connsiteX495" fmla="*/ 2474595 w 4351972"/>
                <a:gd name="connsiteY495" fmla="*/ 25718 h 310515"/>
                <a:gd name="connsiteX496" fmla="*/ 2464117 w 4351972"/>
                <a:gd name="connsiteY496" fmla="*/ 33338 h 310515"/>
                <a:gd name="connsiteX497" fmla="*/ 2461260 w 4351972"/>
                <a:gd name="connsiteY497" fmla="*/ 45720 h 310515"/>
                <a:gd name="connsiteX498" fmla="*/ 2461260 w 4351972"/>
                <a:gd name="connsiteY498" fmla="*/ 259080 h 310515"/>
                <a:gd name="connsiteX499" fmla="*/ 2464117 w 4351972"/>
                <a:gd name="connsiteY499" fmla="*/ 271463 h 310515"/>
                <a:gd name="connsiteX500" fmla="*/ 2474595 w 4351972"/>
                <a:gd name="connsiteY500" fmla="*/ 280035 h 310515"/>
                <a:gd name="connsiteX501" fmla="*/ 2488882 w 4351972"/>
                <a:gd name="connsiteY501" fmla="*/ 283845 h 310515"/>
                <a:gd name="connsiteX502" fmla="*/ 2506027 w 4351972"/>
                <a:gd name="connsiteY502" fmla="*/ 285750 h 310515"/>
                <a:gd name="connsiteX503" fmla="*/ 2506027 w 4351972"/>
                <a:gd name="connsiteY503" fmla="*/ 302895 h 310515"/>
                <a:gd name="connsiteX504" fmla="*/ 2503170 w 4351972"/>
                <a:gd name="connsiteY504" fmla="*/ 302895 h 310515"/>
                <a:gd name="connsiteX505" fmla="*/ 2369820 w 4351972"/>
                <a:gd name="connsiteY505" fmla="*/ 302895 h 310515"/>
                <a:gd name="connsiteX506" fmla="*/ 2369820 w 4351972"/>
                <a:gd name="connsiteY506" fmla="*/ 287655 h 310515"/>
                <a:gd name="connsiteX507" fmla="*/ 2386012 w 4351972"/>
                <a:gd name="connsiteY507" fmla="*/ 286703 h 310515"/>
                <a:gd name="connsiteX508" fmla="*/ 2401252 w 4351972"/>
                <a:gd name="connsiteY508" fmla="*/ 283845 h 310515"/>
                <a:gd name="connsiteX509" fmla="*/ 2411730 w 4351972"/>
                <a:gd name="connsiteY509" fmla="*/ 276225 h 310515"/>
                <a:gd name="connsiteX510" fmla="*/ 2414587 w 4351972"/>
                <a:gd name="connsiteY510" fmla="*/ 262890 h 310515"/>
                <a:gd name="connsiteX511" fmla="*/ 2414587 w 4351972"/>
                <a:gd name="connsiteY511" fmla="*/ 48578 h 310515"/>
                <a:gd name="connsiteX512" fmla="*/ 2412682 w 4351972"/>
                <a:gd name="connsiteY512" fmla="*/ 36195 h 310515"/>
                <a:gd name="connsiteX513" fmla="*/ 2402205 w 4351972"/>
                <a:gd name="connsiteY513" fmla="*/ 27623 h 310515"/>
                <a:gd name="connsiteX514" fmla="*/ 2386965 w 4351972"/>
                <a:gd name="connsiteY514" fmla="*/ 22860 h 310515"/>
                <a:gd name="connsiteX515" fmla="*/ 2371725 w 4351972"/>
                <a:gd name="connsiteY515" fmla="*/ 20003 h 310515"/>
                <a:gd name="connsiteX516" fmla="*/ 827723 w 4351972"/>
                <a:gd name="connsiteY516" fmla="*/ 4763 h 310515"/>
                <a:gd name="connsiteX517" fmla="*/ 961073 w 4351972"/>
                <a:gd name="connsiteY517" fmla="*/ 4763 h 310515"/>
                <a:gd name="connsiteX518" fmla="*/ 961073 w 4351972"/>
                <a:gd name="connsiteY518" fmla="*/ 20003 h 310515"/>
                <a:gd name="connsiteX519" fmla="*/ 945833 w 4351972"/>
                <a:gd name="connsiteY519" fmla="*/ 21908 h 310515"/>
                <a:gd name="connsiteX520" fmla="*/ 930593 w 4351972"/>
                <a:gd name="connsiteY520" fmla="*/ 25718 h 310515"/>
                <a:gd name="connsiteX521" fmla="*/ 920115 w 4351972"/>
                <a:gd name="connsiteY521" fmla="*/ 33338 h 310515"/>
                <a:gd name="connsiteX522" fmla="*/ 917258 w 4351972"/>
                <a:gd name="connsiteY522" fmla="*/ 45720 h 310515"/>
                <a:gd name="connsiteX523" fmla="*/ 917258 w 4351972"/>
                <a:gd name="connsiteY523" fmla="*/ 259080 h 310515"/>
                <a:gd name="connsiteX524" fmla="*/ 920115 w 4351972"/>
                <a:gd name="connsiteY524" fmla="*/ 271463 h 310515"/>
                <a:gd name="connsiteX525" fmla="*/ 930593 w 4351972"/>
                <a:gd name="connsiteY525" fmla="*/ 280035 h 310515"/>
                <a:gd name="connsiteX526" fmla="*/ 944880 w 4351972"/>
                <a:gd name="connsiteY526" fmla="*/ 283845 h 310515"/>
                <a:gd name="connsiteX527" fmla="*/ 962025 w 4351972"/>
                <a:gd name="connsiteY527" fmla="*/ 285750 h 310515"/>
                <a:gd name="connsiteX528" fmla="*/ 962025 w 4351972"/>
                <a:gd name="connsiteY528" fmla="*/ 302895 h 310515"/>
                <a:gd name="connsiteX529" fmla="*/ 961073 w 4351972"/>
                <a:gd name="connsiteY529" fmla="*/ 302895 h 310515"/>
                <a:gd name="connsiteX530" fmla="*/ 827723 w 4351972"/>
                <a:gd name="connsiteY530" fmla="*/ 302895 h 310515"/>
                <a:gd name="connsiteX531" fmla="*/ 827723 w 4351972"/>
                <a:gd name="connsiteY531" fmla="*/ 287655 h 310515"/>
                <a:gd name="connsiteX532" fmla="*/ 843915 w 4351972"/>
                <a:gd name="connsiteY532" fmla="*/ 286703 h 310515"/>
                <a:gd name="connsiteX533" fmla="*/ 859155 w 4351972"/>
                <a:gd name="connsiteY533" fmla="*/ 283845 h 310515"/>
                <a:gd name="connsiteX534" fmla="*/ 868680 w 4351972"/>
                <a:gd name="connsiteY534" fmla="*/ 276225 h 310515"/>
                <a:gd name="connsiteX535" fmla="*/ 871538 w 4351972"/>
                <a:gd name="connsiteY535" fmla="*/ 262890 h 310515"/>
                <a:gd name="connsiteX536" fmla="*/ 871538 w 4351972"/>
                <a:gd name="connsiteY536" fmla="*/ 48578 h 310515"/>
                <a:gd name="connsiteX537" fmla="*/ 869633 w 4351972"/>
                <a:gd name="connsiteY537" fmla="*/ 36195 h 310515"/>
                <a:gd name="connsiteX538" fmla="*/ 859155 w 4351972"/>
                <a:gd name="connsiteY538" fmla="*/ 27623 h 310515"/>
                <a:gd name="connsiteX539" fmla="*/ 842963 w 4351972"/>
                <a:gd name="connsiteY539" fmla="*/ 22860 h 310515"/>
                <a:gd name="connsiteX540" fmla="*/ 827723 w 4351972"/>
                <a:gd name="connsiteY540" fmla="*/ 20003 h 310515"/>
                <a:gd name="connsiteX541" fmla="*/ 3500437 w 4351972"/>
                <a:gd name="connsiteY541" fmla="*/ 1905 h 310515"/>
                <a:gd name="connsiteX542" fmla="*/ 3536632 w 4351972"/>
                <a:gd name="connsiteY542" fmla="*/ 8572 h 310515"/>
                <a:gd name="connsiteX543" fmla="*/ 3566160 w 4351972"/>
                <a:gd name="connsiteY543" fmla="*/ 22860 h 310515"/>
                <a:gd name="connsiteX544" fmla="*/ 3574732 w 4351972"/>
                <a:gd name="connsiteY544" fmla="*/ 8572 h 310515"/>
                <a:gd name="connsiteX545" fmla="*/ 3590925 w 4351972"/>
                <a:gd name="connsiteY545" fmla="*/ 8572 h 310515"/>
                <a:gd name="connsiteX546" fmla="*/ 3592830 w 4351972"/>
                <a:gd name="connsiteY546" fmla="*/ 106680 h 310515"/>
                <a:gd name="connsiteX547" fmla="*/ 3575685 w 4351972"/>
                <a:gd name="connsiteY547" fmla="*/ 106680 h 310515"/>
                <a:gd name="connsiteX548" fmla="*/ 3565207 w 4351972"/>
                <a:gd name="connsiteY548" fmla="*/ 74295 h 310515"/>
                <a:gd name="connsiteX549" fmla="*/ 3549968 w 4351972"/>
                <a:gd name="connsiteY549" fmla="*/ 46672 h 310515"/>
                <a:gd name="connsiteX550" fmla="*/ 3528060 w 4351972"/>
                <a:gd name="connsiteY550" fmla="*/ 27622 h 310515"/>
                <a:gd name="connsiteX551" fmla="*/ 3496627 w 4351972"/>
                <a:gd name="connsiteY551" fmla="*/ 20002 h 310515"/>
                <a:gd name="connsiteX552" fmla="*/ 3463290 w 4351972"/>
                <a:gd name="connsiteY552" fmla="*/ 32385 h 310515"/>
                <a:gd name="connsiteX553" fmla="*/ 3449002 w 4351972"/>
                <a:gd name="connsiteY553" fmla="*/ 63817 h 310515"/>
                <a:gd name="connsiteX554" fmla="*/ 3457575 w 4351972"/>
                <a:gd name="connsiteY554" fmla="*/ 95250 h 310515"/>
                <a:gd name="connsiteX555" fmla="*/ 3483293 w 4351972"/>
                <a:gd name="connsiteY555" fmla="*/ 116205 h 310515"/>
                <a:gd name="connsiteX556" fmla="*/ 3512820 w 4351972"/>
                <a:gd name="connsiteY556" fmla="*/ 128587 h 310515"/>
                <a:gd name="connsiteX557" fmla="*/ 3541395 w 4351972"/>
                <a:gd name="connsiteY557" fmla="*/ 140017 h 310515"/>
                <a:gd name="connsiteX558" fmla="*/ 3565207 w 4351972"/>
                <a:gd name="connsiteY558" fmla="*/ 152400 h 310515"/>
                <a:gd name="connsiteX559" fmla="*/ 3588068 w 4351972"/>
                <a:gd name="connsiteY559" fmla="*/ 167640 h 310515"/>
                <a:gd name="connsiteX560" fmla="*/ 3602355 w 4351972"/>
                <a:gd name="connsiteY560" fmla="*/ 190500 h 310515"/>
                <a:gd name="connsiteX561" fmla="*/ 3607118 w 4351972"/>
                <a:gd name="connsiteY561" fmla="*/ 219075 h 310515"/>
                <a:gd name="connsiteX562" fmla="*/ 3578543 w 4351972"/>
                <a:gd name="connsiteY562" fmla="*/ 283845 h 310515"/>
                <a:gd name="connsiteX563" fmla="*/ 3507105 w 4351972"/>
                <a:gd name="connsiteY563" fmla="*/ 309562 h 310515"/>
                <a:gd name="connsiteX564" fmla="*/ 3468052 w 4351972"/>
                <a:gd name="connsiteY564" fmla="*/ 302895 h 310515"/>
                <a:gd name="connsiteX565" fmla="*/ 3433762 w 4351972"/>
                <a:gd name="connsiteY565" fmla="*/ 287655 h 310515"/>
                <a:gd name="connsiteX566" fmla="*/ 3425190 w 4351972"/>
                <a:gd name="connsiteY566" fmla="*/ 302895 h 310515"/>
                <a:gd name="connsiteX567" fmla="*/ 3408998 w 4351972"/>
                <a:gd name="connsiteY567" fmla="*/ 302895 h 310515"/>
                <a:gd name="connsiteX568" fmla="*/ 3406140 w 4351972"/>
                <a:gd name="connsiteY568" fmla="*/ 201930 h 310515"/>
                <a:gd name="connsiteX569" fmla="*/ 3422332 w 4351972"/>
                <a:gd name="connsiteY569" fmla="*/ 201930 h 310515"/>
                <a:gd name="connsiteX570" fmla="*/ 3434715 w 4351972"/>
                <a:gd name="connsiteY570" fmla="*/ 236220 h 310515"/>
                <a:gd name="connsiteX571" fmla="*/ 3452812 w 4351972"/>
                <a:gd name="connsiteY571" fmla="*/ 264795 h 310515"/>
                <a:gd name="connsiteX572" fmla="*/ 3478530 w 4351972"/>
                <a:gd name="connsiteY572" fmla="*/ 284797 h 310515"/>
                <a:gd name="connsiteX573" fmla="*/ 3511868 w 4351972"/>
                <a:gd name="connsiteY573" fmla="*/ 292417 h 310515"/>
                <a:gd name="connsiteX574" fmla="*/ 3536632 w 4351972"/>
                <a:gd name="connsiteY574" fmla="*/ 288607 h 310515"/>
                <a:gd name="connsiteX575" fmla="*/ 3553777 w 4351972"/>
                <a:gd name="connsiteY575" fmla="*/ 278130 h 310515"/>
                <a:gd name="connsiteX576" fmla="*/ 3563302 w 4351972"/>
                <a:gd name="connsiteY576" fmla="*/ 261937 h 310515"/>
                <a:gd name="connsiteX577" fmla="*/ 3566160 w 4351972"/>
                <a:gd name="connsiteY577" fmla="*/ 240982 h 310515"/>
                <a:gd name="connsiteX578" fmla="*/ 3556635 w 4351972"/>
                <a:gd name="connsiteY578" fmla="*/ 207645 h 310515"/>
                <a:gd name="connsiteX579" fmla="*/ 3527107 w 4351972"/>
                <a:gd name="connsiteY579" fmla="*/ 184785 h 310515"/>
                <a:gd name="connsiteX580" fmla="*/ 3495675 w 4351972"/>
                <a:gd name="connsiteY580" fmla="*/ 172402 h 310515"/>
                <a:gd name="connsiteX581" fmla="*/ 3465195 w 4351972"/>
                <a:gd name="connsiteY581" fmla="*/ 160020 h 310515"/>
                <a:gd name="connsiteX582" fmla="*/ 3426143 w 4351972"/>
                <a:gd name="connsiteY582" fmla="*/ 130492 h 310515"/>
                <a:gd name="connsiteX583" fmla="*/ 3411855 w 4351972"/>
                <a:gd name="connsiteY583" fmla="*/ 82867 h 310515"/>
                <a:gd name="connsiteX584" fmla="*/ 3418523 w 4351972"/>
                <a:gd name="connsiteY584" fmla="*/ 51435 h 310515"/>
                <a:gd name="connsiteX585" fmla="*/ 3437573 w 4351972"/>
                <a:gd name="connsiteY585" fmla="*/ 25717 h 310515"/>
                <a:gd name="connsiteX586" fmla="*/ 3466148 w 4351972"/>
                <a:gd name="connsiteY586" fmla="*/ 8572 h 310515"/>
                <a:gd name="connsiteX587" fmla="*/ 3500437 w 4351972"/>
                <a:gd name="connsiteY587" fmla="*/ 1905 h 310515"/>
                <a:gd name="connsiteX588" fmla="*/ 1459230 w 4351972"/>
                <a:gd name="connsiteY588" fmla="*/ 0 h 310515"/>
                <a:gd name="connsiteX589" fmla="*/ 1503045 w 4351972"/>
                <a:gd name="connsiteY589" fmla="*/ 6667 h 310515"/>
                <a:gd name="connsiteX590" fmla="*/ 1535430 w 4351972"/>
                <a:gd name="connsiteY590" fmla="*/ 20955 h 310515"/>
                <a:gd name="connsiteX591" fmla="*/ 1544003 w 4351972"/>
                <a:gd name="connsiteY591" fmla="*/ 6667 h 310515"/>
                <a:gd name="connsiteX592" fmla="*/ 1560195 w 4351972"/>
                <a:gd name="connsiteY592" fmla="*/ 6667 h 310515"/>
                <a:gd name="connsiteX593" fmla="*/ 1562100 w 4351972"/>
                <a:gd name="connsiteY593" fmla="*/ 109537 h 310515"/>
                <a:gd name="connsiteX594" fmla="*/ 1544955 w 4351972"/>
                <a:gd name="connsiteY594" fmla="*/ 109537 h 310515"/>
                <a:gd name="connsiteX595" fmla="*/ 1534478 w 4351972"/>
                <a:gd name="connsiteY595" fmla="*/ 76200 h 310515"/>
                <a:gd name="connsiteX596" fmla="*/ 1518285 w 4351972"/>
                <a:gd name="connsiteY596" fmla="*/ 46672 h 310515"/>
                <a:gd name="connsiteX597" fmla="*/ 1493520 w 4351972"/>
                <a:gd name="connsiteY597" fmla="*/ 25717 h 310515"/>
                <a:gd name="connsiteX598" fmla="*/ 1458278 w 4351972"/>
                <a:gd name="connsiteY598" fmla="*/ 18097 h 310515"/>
                <a:gd name="connsiteX599" fmla="*/ 1418273 w 4351972"/>
                <a:gd name="connsiteY599" fmla="*/ 27622 h 310515"/>
                <a:gd name="connsiteX600" fmla="*/ 1387793 w 4351972"/>
                <a:gd name="connsiteY600" fmla="*/ 54292 h 310515"/>
                <a:gd name="connsiteX601" fmla="*/ 1368743 w 4351972"/>
                <a:gd name="connsiteY601" fmla="*/ 97155 h 310515"/>
                <a:gd name="connsiteX602" fmla="*/ 1362075 w 4351972"/>
                <a:gd name="connsiteY602" fmla="*/ 155257 h 310515"/>
                <a:gd name="connsiteX603" fmla="*/ 1368743 w 4351972"/>
                <a:gd name="connsiteY603" fmla="*/ 208597 h 310515"/>
                <a:gd name="connsiteX604" fmla="*/ 1388745 w 4351972"/>
                <a:gd name="connsiteY604" fmla="*/ 251460 h 310515"/>
                <a:gd name="connsiteX605" fmla="*/ 1421130 w 4351972"/>
                <a:gd name="connsiteY605" fmla="*/ 280987 h 310515"/>
                <a:gd name="connsiteX606" fmla="*/ 1464945 w 4351972"/>
                <a:gd name="connsiteY606" fmla="*/ 291465 h 310515"/>
                <a:gd name="connsiteX607" fmla="*/ 1498283 w 4351972"/>
                <a:gd name="connsiteY607" fmla="*/ 285750 h 310515"/>
                <a:gd name="connsiteX608" fmla="*/ 1519238 w 4351972"/>
                <a:gd name="connsiteY608" fmla="*/ 274320 h 310515"/>
                <a:gd name="connsiteX609" fmla="*/ 1521143 w 4351972"/>
                <a:gd name="connsiteY609" fmla="*/ 252412 h 310515"/>
                <a:gd name="connsiteX610" fmla="*/ 1521143 w 4351972"/>
                <a:gd name="connsiteY610" fmla="*/ 233362 h 310515"/>
                <a:gd name="connsiteX611" fmla="*/ 1521143 w 4351972"/>
                <a:gd name="connsiteY611" fmla="*/ 217170 h 310515"/>
                <a:gd name="connsiteX612" fmla="*/ 1518285 w 4351972"/>
                <a:gd name="connsiteY612" fmla="*/ 201930 h 310515"/>
                <a:gd name="connsiteX613" fmla="*/ 1508760 w 4351972"/>
                <a:gd name="connsiteY613" fmla="*/ 192405 h 310515"/>
                <a:gd name="connsiteX614" fmla="*/ 1489710 w 4351972"/>
                <a:gd name="connsiteY614" fmla="*/ 187642 h 310515"/>
                <a:gd name="connsiteX615" fmla="*/ 1471613 w 4351972"/>
                <a:gd name="connsiteY615" fmla="*/ 185737 h 310515"/>
                <a:gd name="connsiteX616" fmla="*/ 1471613 w 4351972"/>
                <a:gd name="connsiteY616" fmla="*/ 170497 h 310515"/>
                <a:gd name="connsiteX617" fmla="*/ 1601153 w 4351972"/>
                <a:gd name="connsiteY617" fmla="*/ 170497 h 310515"/>
                <a:gd name="connsiteX618" fmla="*/ 1601153 w 4351972"/>
                <a:gd name="connsiteY618" fmla="*/ 184785 h 310515"/>
                <a:gd name="connsiteX619" fmla="*/ 1587818 w 4351972"/>
                <a:gd name="connsiteY619" fmla="*/ 186690 h 310515"/>
                <a:gd name="connsiteX620" fmla="*/ 1574483 w 4351972"/>
                <a:gd name="connsiteY620" fmla="*/ 190500 h 310515"/>
                <a:gd name="connsiteX621" fmla="*/ 1565910 w 4351972"/>
                <a:gd name="connsiteY621" fmla="*/ 199072 h 310515"/>
                <a:gd name="connsiteX622" fmla="*/ 1563053 w 4351972"/>
                <a:gd name="connsiteY622" fmla="*/ 212407 h 310515"/>
                <a:gd name="connsiteX623" fmla="*/ 1563053 w 4351972"/>
                <a:gd name="connsiteY623" fmla="*/ 235267 h 310515"/>
                <a:gd name="connsiteX624" fmla="*/ 1563053 w 4351972"/>
                <a:gd name="connsiteY624" fmla="*/ 268605 h 310515"/>
                <a:gd name="connsiteX625" fmla="*/ 1564005 w 4351972"/>
                <a:gd name="connsiteY625" fmla="*/ 282892 h 310515"/>
                <a:gd name="connsiteX626" fmla="*/ 1508760 w 4351972"/>
                <a:gd name="connsiteY626" fmla="*/ 301942 h 310515"/>
                <a:gd name="connsiteX627" fmla="*/ 1454468 w 4351972"/>
                <a:gd name="connsiteY627" fmla="*/ 308610 h 310515"/>
                <a:gd name="connsiteX628" fmla="*/ 1400175 w 4351972"/>
                <a:gd name="connsiteY628" fmla="*/ 298132 h 310515"/>
                <a:gd name="connsiteX629" fmla="*/ 1354455 w 4351972"/>
                <a:gd name="connsiteY629" fmla="*/ 267652 h 310515"/>
                <a:gd name="connsiteX630" fmla="*/ 1323023 w 4351972"/>
                <a:gd name="connsiteY630" fmla="*/ 220027 h 310515"/>
                <a:gd name="connsiteX631" fmla="*/ 1311593 w 4351972"/>
                <a:gd name="connsiteY631" fmla="*/ 157162 h 310515"/>
                <a:gd name="connsiteX632" fmla="*/ 1323023 w 4351972"/>
                <a:gd name="connsiteY632" fmla="*/ 94297 h 310515"/>
                <a:gd name="connsiteX633" fmla="*/ 1354455 w 4351972"/>
                <a:gd name="connsiteY633" fmla="*/ 43815 h 310515"/>
                <a:gd name="connsiteX634" fmla="*/ 1401128 w 4351972"/>
                <a:gd name="connsiteY634" fmla="*/ 11430 h 310515"/>
                <a:gd name="connsiteX635" fmla="*/ 1459230 w 4351972"/>
                <a:gd name="connsiteY635" fmla="*/ 0 h 310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</a:cxnLst>
              <a:rect l="l" t="t" r="r" b="b"/>
              <a:pathLst>
                <a:path w="4351972" h="310515">
                  <a:moveTo>
                    <a:pt x="3189922" y="24765"/>
                  </a:moveTo>
                  <a:lnTo>
                    <a:pt x="3189922" y="151448"/>
                  </a:lnTo>
                  <a:lnTo>
                    <a:pt x="3217545" y="151448"/>
                  </a:lnTo>
                  <a:cubicBezTo>
                    <a:pt x="3236595" y="151448"/>
                    <a:pt x="3252787" y="145733"/>
                    <a:pt x="3266122" y="133350"/>
                  </a:cubicBezTo>
                  <a:cubicBezTo>
                    <a:pt x="3277552" y="120968"/>
                    <a:pt x="3284220" y="103823"/>
                    <a:pt x="3284220" y="82868"/>
                  </a:cubicBezTo>
                  <a:cubicBezTo>
                    <a:pt x="3284220" y="64770"/>
                    <a:pt x="3279457" y="50483"/>
                    <a:pt x="3268980" y="40005"/>
                  </a:cubicBezTo>
                  <a:cubicBezTo>
                    <a:pt x="3258502" y="29528"/>
                    <a:pt x="3244214" y="24765"/>
                    <a:pt x="3225164" y="24765"/>
                  </a:cubicBezTo>
                  <a:close/>
                  <a:moveTo>
                    <a:pt x="83820" y="24765"/>
                  </a:moveTo>
                  <a:lnTo>
                    <a:pt x="83820" y="155258"/>
                  </a:lnTo>
                  <a:lnTo>
                    <a:pt x="104775" y="155258"/>
                  </a:lnTo>
                  <a:cubicBezTo>
                    <a:pt x="120015" y="155258"/>
                    <a:pt x="131445" y="153353"/>
                    <a:pt x="140970" y="148590"/>
                  </a:cubicBezTo>
                  <a:cubicBezTo>
                    <a:pt x="151447" y="143828"/>
                    <a:pt x="158115" y="138113"/>
                    <a:pt x="162877" y="130493"/>
                  </a:cubicBezTo>
                  <a:cubicBezTo>
                    <a:pt x="167640" y="123825"/>
                    <a:pt x="170497" y="117158"/>
                    <a:pt x="172402" y="109538"/>
                  </a:cubicBezTo>
                  <a:cubicBezTo>
                    <a:pt x="174307" y="102870"/>
                    <a:pt x="174307" y="96203"/>
                    <a:pt x="174307" y="90488"/>
                  </a:cubicBezTo>
                  <a:cubicBezTo>
                    <a:pt x="174307" y="82868"/>
                    <a:pt x="173355" y="74295"/>
                    <a:pt x="171450" y="66675"/>
                  </a:cubicBezTo>
                  <a:cubicBezTo>
                    <a:pt x="169545" y="58103"/>
                    <a:pt x="166687" y="51435"/>
                    <a:pt x="161925" y="45720"/>
                  </a:cubicBezTo>
                  <a:cubicBezTo>
                    <a:pt x="157162" y="39053"/>
                    <a:pt x="150495" y="34290"/>
                    <a:pt x="142875" y="30480"/>
                  </a:cubicBezTo>
                  <a:cubicBezTo>
                    <a:pt x="135255" y="26670"/>
                    <a:pt x="124777" y="24765"/>
                    <a:pt x="113347" y="24765"/>
                  </a:cubicBezTo>
                  <a:close/>
                  <a:moveTo>
                    <a:pt x="4067175" y="7620"/>
                  </a:moveTo>
                  <a:lnTo>
                    <a:pt x="4192905" y="7620"/>
                  </a:lnTo>
                  <a:lnTo>
                    <a:pt x="4192905" y="22860"/>
                  </a:lnTo>
                  <a:cubicBezTo>
                    <a:pt x="4178617" y="22860"/>
                    <a:pt x="4169092" y="23812"/>
                    <a:pt x="4163377" y="25717"/>
                  </a:cubicBezTo>
                  <a:cubicBezTo>
                    <a:pt x="4157662" y="27622"/>
                    <a:pt x="4154805" y="29527"/>
                    <a:pt x="4154805" y="32385"/>
                  </a:cubicBezTo>
                  <a:cubicBezTo>
                    <a:pt x="4154805" y="33337"/>
                    <a:pt x="4154805" y="34290"/>
                    <a:pt x="4155757" y="37147"/>
                  </a:cubicBezTo>
                  <a:cubicBezTo>
                    <a:pt x="4156710" y="39052"/>
                    <a:pt x="4157662" y="41910"/>
                    <a:pt x="4159567" y="44767"/>
                  </a:cubicBezTo>
                  <a:cubicBezTo>
                    <a:pt x="4161472" y="48577"/>
                    <a:pt x="4163377" y="52387"/>
                    <a:pt x="4166235" y="57150"/>
                  </a:cubicBezTo>
                  <a:cubicBezTo>
                    <a:pt x="4169092" y="61912"/>
                    <a:pt x="4170997" y="66675"/>
                    <a:pt x="4172902" y="70485"/>
                  </a:cubicBezTo>
                  <a:cubicBezTo>
                    <a:pt x="4179570" y="82867"/>
                    <a:pt x="4186237" y="95250"/>
                    <a:pt x="4192905" y="107632"/>
                  </a:cubicBezTo>
                  <a:cubicBezTo>
                    <a:pt x="4199572" y="120015"/>
                    <a:pt x="4208145" y="136207"/>
                    <a:pt x="4219575" y="155257"/>
                  </a:cubicBezTo>
                  <a:cubicBezTo>
                    <a:pt x="4241482" y="120015"/>
                    <a:pt x="4257675" y="92392"/>
                    <a:pt x="4270057" y="73342"/>
                  </a:cubicBezTo>
                  <a:cubicBezTo>
                    <a:pt x="4281487" y="53340"/>
                    <a:pt x="4287202" y="41910"/>
                    <a:pt x="4287202" y="38100"/>
                  </a:cubicBezTo>
                  <a:cubicBezTo>
                    <a:pt x="4287202" y="35242"/>
                    <a:pt x="4286250" y="32385"/>
                    <a:pt x="4283392" y="30480"/>
                  </a:cubicBezTo>
                  <a:cubicBezTo>
                    <a:pt x="4281487" y="28575"/>
                    <a:pt x="4277677" y="26670"/>
                    <a:pt x="4273867" y="25717"/>
                  </a:cubicBezTo>
                  <a:cubicBezTo>
                    <a:pt x="4270057" y="24765"/>
                    <a:pt x="4265295" y="23812"/>
                    <a:pt x="4260532" y="23812"/>
                  </a:cubicBezTo>
                  <a:cubicBezTo>
                    <a:pt x="4255770" y="23812"/>
                    <a:pt x="4251007" y="22860"/>
                    <a:pt x="4247197" y="22860"/>
                  </a:cubicBezTo>
                  <a:lnTo>
                    <a:pt x="4247197" y="7620"/>
                  </a:lnTo>
                  <a:lnTo>
                    <a:pt x="4350067" y="7620"/>
                  </a:lnTo>
                  <a:lnTo>
                    <a:pt x="4350067" y="22860"/>
                  </a:lnTo>
                  <a:lnTo>
                    <a:pt x="4351972" y="22860"/>
                  </a:lnTo>
                  <a:cubicBezTo>
                    <a:pt x="4350067" y="22860"/>
                    <a:pt x="4346257" y="23812"/>
                    <a:pt x="4340542" y="25717"/>
                  </a:cubicBezTo>
                  <a:cubicBezTo>
                    <a:pt x="4335780" y="27622"/>
                    <a:pt x="4331970" y="29527"/>
                    <a:pt x="4329112" y="30480"/>
                  </a:cubicBezTo>
                  <a:cubicBezTo>
                    <a:pt x="4323397" y="33337"/>
                    <a:pt x="4319587" y="36195"/>
                    <a:pt x="4317682" y="38100"/>
                  </a:cubicBezTo>
                  <a:cubicBezTo>
                    <a:pt x="4315777" y="40005"/>
                    <a:pt x="4311967" y="44767"/>
                    <a:pt x="4306252" y="52387"/>
                  </a:cubicBezTo>
                  <a:cubicBezTo>
                    <a:pt x="4295775" y="67627"/>
                    <a:pt x="4285297" y="82867"/>
                    <a:pt x="4276725" y="99060"/>
                  </a:cubicBezTo>
                  <a:cubicBezTo>
                    <a:pt x="4267200" y="114300"/>
                    <a:pt x="4255770" y="134302"/>
                    <a:pt x="4242435" y="159067"/>
                  </a:cubicBezTo>
                  <a:cubicBezTo>
                    <a:pt x="4237672" y="167640"/>
                    <a:pt x="4233862" y="175260"/>
                    <a:pt x="4231957" y="180022"/>
                  </a:cubicBezTo>
                  <a:cubicBezTo>
                    <a:pt x="4230052" y="185737"/>
                    <a:pt x="4229100" y="193357"/>
                    <a:pt x="4229100" y="203835"/>
                  </a:cubicBezTo>
                  <a:lnTo>
                    <a:pt x="4229100" y="260032"/>
                  </a:lnTo>
                  <a:cubicBezTo>
                    <a:pt x="4229100" y="264795"/>
                    <a:pt x="4230052" y="269557"/>
                    <a:pt x="4231957" y="273367"/>
                  </a:cubicBezTo>
                  <a:cubicBezTo>
                    <a:pt x="4233862" y="277177"/>
                    <a:pt x="4237672" y="280035"/>
                    <a:pt x="4242435" y="281940"/>
                  </a:cubicBezTo>
                  <a:cubicBezTo>
                    <a:pt x="4245292" y="282892"/>
                    <a:pt x="4250055" y="284797"/>
                    <a:pt x="4257675" y="285750"/>
                  </a:cubicBezTo>
                  <a:cubicBezTo>
                    <a:pt x="4265295" y="287655"/>
                    <a:pt x="4271010" y="288607"/>
                    <a:pt x="4275772" y="288607"/>
                  </a:cubicBezTo>
                  <a:lnTo>
                    <a:pt x="4275772" y="303847"/>
                  </a:lnTo>
                  <a:lnTo>
                    <a:pt x="4137660" y="303847"/>
                  </a:lnTo>
                  <a:lnTo>
                    <a:pt x="4137660" y="288607"/>
                  </a:lnTo>
                  <a:cubicBezTo>
                    <a:pt x="4141470" y="288607"/>
                    <a:pt x="4147185" y="287655"/>
                    <a:pt x="4154805" y="286702"/>
                  </a:cubicBezTo>
                  <a:cubicBezTo>
                    <a:pt x="4162425" y="285750"/>
                    <a:pt x="4168140" y="284797"/>
                    <a:pt x="4170997" y="283845"/>
                  </a:cubicBezTo>
                  <a:cubicBezTo>
                    <a:pt x="4175760" y="281940"/>
                    <a:pt x="4179570" y="279082"/>
                    <a:pt x="4181475" y="275272"/>
                  </a:cubicBezTo>
                  <a:cubicBezTo>
                    <a:pt x="4183380" y="271462"/>
                    <a:pt x="4184332" y="267652"/>
                    <a:pt x="4184332" y="261937"/>
                  </a:cubicBezTo>
                  <a:lnTo>
                    <a:pt x="4184332" y="190500"/>
                  </a:lnTo>
                  <a:cubicBezTo>
                    <a:pt x="4184332" y="188595"/>
                    <a:pt x="4183380" y="183832"/>
                    <a:pt x="4180522" y="178117"/>
                  </a:cubicBezTo>
                  <a:cubicBezTo>
                    <a:pt x="4177665" y="172402"/>
                    <a:pt x="4174807" y="165735"/>
                    <a:pt x="4170997" y="158115"/>
                  </a:cubicBezTo>
                  <a:cubicBezTo>
                    <a:pt x="4162425" y="141922"/>
                    <a:pt x="4153852" y="124777"/>
                    <a:pt x="4143375" y="105727"/>
                  </a:cubicBezTo>
                  <a:cubicBezTo>
                    <a:pt x="4132897" y="86677"/>
                    <a:pt x="4124325" y="71437"/>
                    <a:pt x="4116705" y="58102"/>
                  </a:cubicBezTo>
                  <a:cubicBezTo>
                    <a:pt x="4111942" y="50482"/>
                    <a:pt x="4108132" y="43815"/>
                    <a:pt x="4104322" y="40005"/>
                  </a:cubicBezTo>
                  <a:cubicBezTo>
                    <a:pt x="4100512" y="36195"/>
                    <a:pt x="4096702" y="32385"/>
                    <a:pt x="4091940" y="29527"/>
                  </a:cubicBezTo>
                  <a:cubicBezTo>
                    <a:pt x="4089082" y="27622"/>
                    <a:pt x="4084320" y="25717"/>
                    <a:pt x="4079557" y="24765"/>
                  </a:cubicBezTo>
                  <a:cubicBezTo>
                    <a:pt x="4074795" y="23812"/>
                    <a:pt x="4070985" y="22860"/>
                    <a:pt x="4067175" y="22860"/>
                  </a:cubicBezTo>
                  <a:close/>
                  <a:moveTo>
                    <a:pt x="3791903" y="7620"/>
                  </a:moveTo>
                  <a:lnTo>
                    <a:pt x="4050031" y="7620"/>
                  </a:lnTo>
                  <a:lnTo>
                    <a:pt x="4050031" y="87630"/>
                  </a:lnTo>
                  <a:lnTo>
                    <a:pt x="4035743" y="87630"/>
                  </a:lnTo>
                  <a:cubicBezTo>
                    <a:pt x="4034790" y="82867"/>
                    <a:pt x="4031933" y="76200"/>
                    <a:pt x="4029075" y="69532"/>
                  </a:cubicBezTo>
                  <a:cubicBezTo>
                    <a:pt x="4026218" y="62865"/>
                    <a:pt x="4022408" y="56197"/>
                    <a:pt x="4017645" y="50482"/>
                  </a:cubicBezTo>
                  <a:cubicBezTo>
                    <a:pt x="4013836" y="43815"/>
                    <a:pt x="4009073" y="38100"/>
                    <a:pt x="4004311" y="33337"/>
                  </a:cubicBezTo>
                  <a:cubicBezTo>
                    <a:pt x="3999548" y="28575"/>
                    <a:pt x="3994786" y="25717"/>
                    <a:pt x="3990023" y="24765"/>
                  </a:cubicBezTo>
                  <a:cubicBezTo>
                    <a:pt x="3986213" y="23812"/>
                    <a:pt x="3980498" y="23812"/>
                    <a:pt x="3973831" y="23812"/>
                  </a:cubicBezTo>
                  <a:cubicBezTo>
                    <a:pt x="3967163" y="23812"/>
                    <a:pt x="3961448" y="23812"/>
                    <a:pt x="3955733" y="23812"/>
                  </a:cubicBezTo>
                  <a:lnTo>
                    <a:pt x="3943350" y="23812"/>
                  </a:lnTo>
                  <a:lnTo>
                    <a:pt x="3943350" y="260032"/>
                  </a:lnTo>
                  <a:cubicBezTo>
                    <a:pt x="3943350" y="264795"/>
                    <a:pt x="3944303" y="268605"/>
                    <a:pt x="3946208" y="272415"/>
                  </a:cubicBezTo>
                  <a:cubicBezTo>
                    <a:pt x="3948113" y="276225"/>
                    <a:pt x="3951923" y="279082"/>
                    <a:pt x="3956686" y="280987"/>
                  </a:cubicBezTo>
                  <a:cubicBezTo>
                    <a:pt x="3959543" y="281940"/>
                    <a:pt x="3964306" y="282892"/>
                    <a:pt x="3971925" y="284797"/>
                  </a:cubicBezTo>
                  <a:cubicBezTo>
                    <a:pt x="3979545" y="286702"/>
                    <a:pt x="3986213" y="287655"/>
                    <a:pt x="3990975" y="287655"/>
                  </a:cubicBezTo>
                  <a:lnTo>
                    <a:pt x="3990975" y="302895"/>
                  </a:lnTo>
                  <a:lnTo>
                    <a:pt x="3851911" y="302895"/>
                  </a:lnTo>
                  <a:lnTo>
                    <a:pt x="3851911" y="287655"/>
                  </a:lnTo>
                  <a:cubicBezTo>
                    <a:pt x="3855720" y="287655"/>
                    <a:pt x="3861436" y="286702"/>
                    <a:pt x="3870008" y="285750"/>
                  </a:cubicBezTo>
                  <a:cubicBezTo>
                    <a:pt x="3877628" y="284797"/>
                    <a:pt x="3883343" y="283845"/>
                    <a:pt x="3886200" y="282892"/>
                  </a:cubicBezTo>
                  <a:cubicBezTo>
                    <a:pt x="3890963" y="280987"/>
                    <a:pt x="3893820" y="278130"/>
                    <a:pt x="3896678" y="275272"/>
                  </a:cubicBezTo>
                  <a:cubicBezTo>
                    <a:pt x="3898583" y="271462"/>
                    <a:pt x="3899536" y="267652"/>
                    <a:pt x="3899536" y="261937"/>
                  </a:cubicBezTo>
                  <a:lnTo>
                    <a:pt x="3899536" y="23812"/>
                  </a:lnTo>
                  <a:lnTo>
                    <a:pt x="3887153" y="23812"/>
                  </a:lnTo>
                  <a:cubicBezTo>
                    <a:pt x="3882390" y="23812"/>
                    <a:pt x="3877628" y="23812"/>
                    <a:pt x="3870961" y="23812"/>
                  </a:cubicBezTo>
                  <a:cubicBezTo>
                    <a:pt x="3864293" y="23812"/>
                    <a:pt x="3858578" y="24765"/>
                    <a:pt x="3852863" y="24765"/>
                  </a:cubicBezTo>
                  <a:cubicBezTo>
                    <a:pt x="3848100" y="25717"/>
                    <a:pt x="3843338" y="27622"/>
                    <a:pt x="3838575" y="33337"/>
                  </a:cubicBezTo>
                  <a:cubicBezTo>
                    <a:pt x="3833813" y="38100"/>
                    <a:pt x="3829050" y="43815"/>
                    <a:pt x="3825240" y="50482"/>
                  </a:cubicBezTo>
                  <a:cubicBezTo>
                    <a:pt x="3821431" y="57150"/>
                    <a:pt x="3817620" y="63817"/>
                    <a:pt x="3813811" y="70485"/>
                  </a:cubicBezTo>
                  <a:cubicBezTo>
                    <a:pt x="3810953" y="77152"/>
                    <a:pt x="3808095" y="83820"/>
                    <a:pt x="3807143" y="87630"/>
                  </a:cubicBezTo>
                  <a:lnTo>
                    <a:pt x="3791903" y="87630"/>
                  </a:lnTo>
                  <a:close/>
                  <a:moveTo>
                    <a:pt x="3107055" y="6668"/>
                  </a:moveTo>
                  <a:lnTo>
                    <a:pt x="3243262" y="6668"/>
                  </a:lnTo>
                  <a:cubicBezTo>
                    <a:pt x="3255645" y="6668"/>
                    <a:pt x="3267075" y="7620"/>
                    <a:pt x="3278505" y="10478"/>
                  </a:cubicBezTo>
                  <a:cubicBezTo>
                    <a:pt x="3289935" y="13335"/>
                    <a:pt x="3299460" y="17145"/>
                    <a:pt x="3308032" y="22860"/>
                  </a:cubicBezTo>
                  <a:cubicBezTo>
                    <a:pt x="3316605" y="28575"/>
                    <a:pt x="3323272" y="35243"/>
                    <a:pt x="3328987" y="44768"/>
                  </a:cubicBezTo>
                  <a:cubicBezTo>
                    <a:pt x="3333750" y="53340"/>
                    <a:pt x="3336607" y="64770"/>
                    <a:pt x="3336607" y="77153"/>
                  </a:cubicBezTo>
                  <a:cubicBezTo>
                    <a:pt x="3336607" y="88583"/>
                    <a:pt x="3334702" y="98108"/>
                    <a:pt x="3330892" y="107633"/>
                  </a:cubicBezTo>
                  <a:cubicBezTo>
                    <a:pt x="3327082" y="116205"/>
                    <a:pt x="3322320" y="123825"/>
                    <a:pt x="3315652" y="130493"/>
                  </a:cubicBezTo>
                  <a:cubicBezTo>
                    <a:pt x="3308985" y="136208"/>
                    <a:pt x="3302317" y="141923"/>
                    <a:pt x="3292792" y="145733"/>
                  </a:cubicBezTo>
                  <a:cubicBezTo>
                    <a:pt x="3284220" y="150495"/>
                    <a:pt x="3274695" y="153353"/>
                    <a:pt x="3263264" y="157163"/>
                  </a:cubicBezTo>
                  <a:cubicBezTo>
                    <a:pt x="3277552" y="176213"/>
                    <a:pt x="3289935" y="192405"/>
                    <a:pt x="3299460" y="205740"/>
                  </a:cubicBezTo>
                  <a:cubicBezTo>
                    <a:pt x="3308985" y="219075"/>
                    <a:pt x="3321367" y="235268"/>
                    <a:pt x="3334702" y="253365"/>
                  </a:cubicBezTo>
                  <a:cubicBezTo>
                    <a:pt x="3340417" y="261938"/>
                    <a:pt x="3346132" y="267653"/>
                    <a:pt x="3350895" y="271463"/>
                  </a:cubicBezTo>
                  <a:cubicBezTo>
                    <a:pt x="3355657" y="275273"/>
                    <a:pt x="3360420" y="278130"/>
                    <a:pt x="3365182" y="280988"/>
                  </a:cubicBezTo>
                  <a:cubicBezTo>
                    <a:pt x="3368992" y="282893"/>
                    <a:pt x="3373755" y="283845"/>
                    <a:pt x="3378517" y="284798"/>
                  </a:cubicBezTo>
                  <a:cubicBezTo>
                    <a:pt x="3384232" y="285750"/>
                    <a:pt x="3388042" y="286703"/>
                    <a:pt x="3391852" y="286703"/>
                  </a:cubicBezTo>
                  <a:lnTo>
                    <a:pt x="3391852" y="302895"/>
                  </a:lnTo>
                  <a:lnTo>
                    <a:pt x="3313747" y="302895"/>
                  </a:lnTo>
                  <a:cubicBezTo>
                    <a:pt x="3296602" y="275273"/>
                    <a:pt x="3280410" y="251460"/>
                    <a:pt x="3266122" y="231458"/>
                  </a:cubicBezTo>
                  <a:cubicBezTo>
                    <a:pt x="3251835" y="211455"/>
                    <a:pt x="3236595" y="190500"/>
                    <a:pt x="3220402" y="169545"/>
                  </a:cubicBezTo>
                  <a:lnTo>
                    <a:pt x="3189922" y="169545"/>
                  </a:lnTo>
                  <a:lnTo>
                    <a:pt x="3189922" y="262890"/>
                  </a:lnTo>
                  <a:cubicBezTo>
                    <a:pt x="3189922" y="267653"/>
                    <a:pt x="3190875" y="271463"/>
                    <a:pt x="3191827" y="275273"/>
                  </a:cubicBezTo>
                  <a:cubicBezTo>
                    <a:pt x="3193732" y="279083"/>
                    <a:pt x="3196589" y="281940"/>
                    <a:pt x="3201352" y="283845"/>
                  </a:cubicBezTo>
                  <a:cubicBezTo>
                    <a:pt x="3204210" y="284798"/>
                    <a:pt x="3208020" y="285750"/>
                    <a:pt x="3214687" y="286703"/>
                  </a:cubicBezTo>
                  <a:cubicBezTo>
                    <a:pt x="3220402" y="287655"/>
                    <a:pt x="3226117" y="287655"/>
                    <a:pt x="3230880" y="287655"/>
                  </a:cubicBezTo>
                  <a:lnTo>
                    <a:pt x="3230880" y="302895"/>
                  </a:lnTo>
                  <a:lnTo>
                    <a:pt x="3107055" y="302895"/>
                  </a:lnTo>
                  <a:lnTo>
                    <a:pt x="3107055" y="287655"/>
                  </a:lnTo>
                  <a:cubicBezTo>
                    <a:pt x="3109912" y="287655"/>
                    <a:pt x="3114675" y="286703"/>
                    <a:pt x="3121342" y="285750"/>
                  </a:cubicBezTo>
                  <a:cubicBezTo>
                    <a:pt x="3128010" y="284798"/>
                    <a:pt x="3131820" y="283845"/>
                    <a:pt x="3134677" y="282893"/>
                  </a:cubicBezTo>
                  <a:cubicBezTo>
                    <a:pt x="3138487" y="280988"/>
                    <a:pt x="3141345" y="278130"/>
                    <a:pt x="3143250" y="275273"/>
                  </a:cubicBezTo>
                  <a:cubicBezTo>
                    <a:pt x="3145155" y="271463"/>
                    <a:pt x="3146107" y="267653"/>
                    <a:pt x="3146107" y="261938"/>
                  </a:cubicBezTo>
                  <a:lnTo>
                    <a:pt x="3146107" y="49530"/>
                  </a:lnTo>
                  <a:cubicBezTo>
                    <a:pt x="3146107" y="44768"/>
                    <a:pt x="3145155" y="40005"/>
                    <a:pt x="3144202" y="36195"/>
                  </a:cubicBezTo>
                  <a:cubicBezTo>
                    <a:pt x="3143250" y="32385"/>
                    <a:pt x="3139439" y="29528"/>
                    <a:pt x="3134677" y="27623"/>
                  </a:cubicBezTo>
                  <a:cubicBezTo>
                    <a:pt x="3130867" y="26670"/>
                    <a:pt x="3127057" y="25718"/>
                    <a:pt x="3121342" y="23813"/>
                  </a:cubicBezTo>
                  <a:cubicBezTo>
                    <a:pt x="3115627" y="22860"/>
                    <a:pt x="3110864" y="21908"/>
                    <a:pt x="3107055" y="21908"/>
                  </a:cubicBezTo>
                  <a:close/>
                  <a:moveTo>
                    <a:pt x="2514600" y="6668"/>
                  </a:moveTo>
                  <a:lnTo>
                    <a:pt x="2636520" y="6668"/>
                  </a:lnTo>
                  <a:lnTo>
                    <a:pt x="2636520" y="21908"/>
                  </a:lnTo>
                  <a:cubicBezTo>
                    <a:pt x="2626042" y="22860"/>
                    <a:pt x="2617470" y="23813"/>
                    <a:pt x="2609850" y="24765"/>
                  </a:cubicBezTo>
                  <a:cubicBezTo>
                    <a:pt x="2603182" y="26670"/>
                    <a:pt x="2599372" y="28575"/>
                    <a:pt x="2599372" y="33338"/>
                  </a:cubicBezTo>
                  <a:cubicBezTo>
                    <a:pt x="2599372" y="35243"/>
                    <a:pt x="2599372" y="37148"/>
                    <a:pt x="2600325" y="39053"/>
                  </a:cubicBezTo>
                  <a:cubicBezTo>
                    <a:pt x="2601277" y="40958"/>
                    <a:pt x="2601277" y="42863"/>
                    <a:pt x="2601277" y="43815"/>
                  </a:cubicBezTo>
                  <a:cubicBezTo>
                    <a:pt x="2606040" y="57150"/>
                    <a:pt x="2614612" y="80010"/>
                    <a:pt x="2626042" y="110490"/>
                  </a:cubicBezTo>
                  <a:cubicBezTo>
                    <a:pt x="2637472" y="140970"/>
                    <a:pt x="2653665" y="184785"/>
                    <a:pt x="2675572" y="241935"/>
                  </a:cubicBezTo>
                  <a:cubicBezTo>
                    <a:pt x="2686050" y="216218"/>
                    <a:pt x="2698432" y="185738"/>
                    <a:pt x="2711767" y="150495"/>
                  </a:cubicBezTo>
                  <a:cubicBezTo>
                    <a:pt x="2725102" y="115253"/>
                    <a:pt x="2734627" y="91440"/>
                    <a:pt x="2739390" y="78105"/>
                  </a:cubicBezTo>
                  <a:cubicBezTo>
                    <a:pt x="2744152" y="65723"/>
                    <a:pt x="2747010" y="57150"/>
                    <a:pt x="2747010" y="51435"/>
                  </a:cubicBezTo>
                  <a:cubicBezTo>
                    <a:pt x="2747962" y="46673"/>
                    <a:pt x="2747962" y="42863"/>
                    <a:pt x="2747962" y="40005"/>
                  </a:cubicBezTo>
                  <a:cubicBezTo>
                    <a:pt x="2747962" y="37148"/>
                    <a:pt x="2747010" y="34290"/>
                    <a:pt x="2744152" y="32385"/>
                  </a:cubicBezTo>
                  <a:cubicBezTo>
                    <a:pt x="2741295" y="30480"/>
                    <a:pt x="2737485" y="28575"/>
                    <a:pt x="2732722" y="26670"/>
                  </a:cubicBezTo>
                  <a:cubicBezTo>
                    <a:pt x="2727960" y="24765"/>
                    <a:pt x="2723197" y="23813"/>
                    <a:pt x="2718435" y="23813"/>
                  </a:cubicBezTo>
                  <a:cubicBezTo>
                    <a:pt x="2713672" y="22860"/>
                    <a:pt x="2708910" y="22860"/>
                    <a:pt x="2704147" y="21908"/>
                  </a:cubicBezTo>
                  <a:lnTo>
                    <a:pt x="2704147" y="6668"/>
                  </a:lnTo>
                  <a:lnTo>
                    <a:pt x="2814637" y="6668"/>
                  </a:lnTo>
                  <a:lnTo>
                    <a:pt x="2814637" y="22860"/>
                  </a:lnTo>
                  <a:lnTo>
                    <a:pt x="2815590" y="22860"/>
                  </a:lnTo>
                  <a:cubicBezTo>
                    <a:pt x="2811780" y="22860"/>
                    <a:pt x="2807970" y="23813"/>
                    <a:pt x="2802255" y="24765"/>
                  </a:cubicBezTo>
                  <a:cubicBezTo>
                    <a:pt x="2797492" y="26670"/>
                    <a:pt x="2792730" y="27623"/>
                    <a:pt x="2789872" y="30480"/>
                  </a:cubicBezTo>
                  <a:cubicBezTo>
                    <a:pt x="2785110" y="33338"/>
                    <a:pt x="2781300" y="37148"/>
                    <a:pt x="2778442" y="41910"/>
                  </a:cubicBezTo>
                  <a:cubicBezTo>
                    <a:pt x="2775585" y="46673"/>
                    <a:pt x="2772727" y="52388"/>
                    <a:pt x="2769870" y="58103"/>
                  </a:cubicBezTo>
                  <a:cubicBezTo>
                    <a:pt x="2760345" y="80010"/>
                    <a:pt x="2747010" y="114300"/>
                    <a:pt x="2727960" y="160973"/>
                  </a:cubicBezTo>
                  <a:cubicBezTo>
                    <a:pt x="2708910" y="207645"/>
                    <a:pt x="2689860" y="256223"/>
                    <a:pt x="2670810" y="306705"/>
                  </a:cubicBezTo>
                  <a:lnTo>
                    <a:pt x="2653665" y="306705"/>
                  </a:lnTo>
                  <a:cubicBezTo>
                    <a:pt x="2633662" y="253365"/>
                    <a:pt x="2614612" y="200978"/>
                    <a:pt x="2595562" y="151448"/>
                  </a:cubicBezTo>
                  <a:cubicBezTo>
                    <a:pt x="2576512" y="101918"/>
                    <a:pt x="2564130" y="67628"/>
                    <a:pt x="2557462" y="50483"/>
                  </a:cubicBezTo>
                  <a:cubicBezTo>
                    <a:pt x="2555557" y="45720"/>
                    <a:pt x="2553652" y="42863"/>
                    <a:pt x="2550795" y="39053"/>
                  </a:cubicBezTo>
                  <a:cubicBezTo>
                    <a:pt x="2547937" y="36195"/>
                    <a:pt x="2544127" y="32385"/>
                    <a:pt x="2539365" y="29528"/>
                  </a:cubicBezTo>
                  <a:cubicBezTo>
                    <a:pt x="2535555" y="27623"/>
                    <a:pt x="2531745" y="25718"/>
                    <a:pt x="2526982" y="23813"/>
                  </a:cubicBezTo>
                  <a:cubicBezTo>
                    <a:pt x="2522220" y="22860"/>
                    <a:pt x="2518410" y="21908"/>
                    <a:pt x="2514600" y="21908"/>
                  </a:cubicBezTo>
                  <a:close/>
                  <a:moveTo>
                    <a:pt x="2038350" y="6668"/>
                  </a:moveTo>
                  <a:lnTo>
                    <a:pt x="2122170" y="6668"/>
                  </a:lnTo>
                  <a:lnTo>
                    <a:pt x="2287905" y="232410"/>
                  </a:lnTo>
                  <a:lnTo>
                    <a:pt x="2287905" y="91440"/>
                  </a:lnTo>
                  <a:cubicBezTo>
                    <a:pt x="2287905" y="74295"/>
                    <a:pt x="2286952" y="60960"/>
                    <a:pt x="2285047" y="51435"/>
                  </a:cubicBezTo>
                  <a:cubicBezTo>
                    <a:pt x="2283142" y="41910"/>
                    <a:pt x="2279332" y="36195"/>
                    <a:pt x="2275522" y="33338"/>
                  </a:cubicBezTo>
                  <a:cubicBezTo>
                    <a:pt x="2271712" y="30480"/>
                    <a:pt x="2265045" y="27623"/>
                    <a:pt x="2256472" y="25718"/>
                  </a:cubicBezTo>
                  <a:cubicBezTo>
                    <a:pt x="2247900" y="22860"/>
                    <a:pt x="2241232" y="21908"/>
                    <a:pt x="2236470" y="21908"/>
                  </a:cubicBezTo>
                  <a:lnTo>
                    <a:pt x="2236470" y="6668"/>
                  </a:lnTo>
                  <a:lnTo>
                    <a:pt x="2356485" y="6668"/>
                  </a:lnTo>
                  <a:lnTo>
                    <a:pt x="2356485" y="22860"/>
                  </a:lnTo>
                  <a:lnTo>
                    <a:pt x="2358390" y="22860"/>
                  </a:lnTo>
                  <a:cubicBezTo>
                    <a:pt x="2354580" y="22860"/>
                    <a:pt x="2348865" y="23813"/>
                    <a:pt x="2340292" y="25718"/>
                  </a:cubicBezTo>
                  <a:cubicBezTo>
                    <a:pt x="2332672" y="27623"/>
                    <a:pt x="2326005" y="30480"/>
                    <a:pt x="2323147" y="32385"/>
                  </a:cubicBezTo>
                  <a:cubicBezTo>
                    <a:pt x="2318385" y="36195"/>
                    <a:pt x="2314575" y="42863"/>
                    <a:pt x="2312670" y="52388"/>
                  </a:cubicBezTo>
                  <a:cubicBezTo>
                    <a:pt x="2310765" y="61913"/>
                    <a:pt x="2309812" y="75248"/>
                    <a:pt x="2309812" y="89535"/>
                  </a:cubicBezTo>
                  <a:lnTo>
                    <a:pt x="2309812" y="306705"/>
                  </a:lnTo>
                  <a:lnTo>
                    <a:pt x="2291715" y="306705"/>
                  </a:lnTo>
                  <a:lnTo>
                    <a:pt x="2112645" y="64770"/>
                  </a:lnTo>
                  <a:lnTo>
                    <a:pt x="2112645" y="217170"/>
                  </a:lnTo>
                  <a:cubicBezTo>
                    <a:pt x="2112645" y="234315"/>
                    <a:pt x="2113597" y="247650"/>
                    <a:pt x="2115502" y="256223"/>
                  </a:cubicBezTo>
                  <a:cubicBezTo>
                    <a:pt x="2117407" y="265748"/>
                    <a:pt x="2121217" y="271463"/>
                    <a:pt x="2125027" y="276225"/>
                  </a:cubicBezTo>
                  <a:cubicBezTo>
                    <a:pt x="2127885" y="279083"/>
                    <a:pt x="2134552" y="281940"/>
                    <a:pt x="2145030" y="284798"/>
                  </a:cubicBezTo>
                  <a:cubicBezTo>
                    <a:pt x="2154555" y="287655"/>
                    <a:pt x="2161222" y="288608"/>
                    <a:pt x="2165032" y="288608"/>
                  </a:cubicBezTo>
                  <a:lnTo>
                    <a:pt x="2165032" y="303848"/>
                  </a:lnTo>
                  <a:lnTo>
                    <a:pt x="2044065" y="303848"/>
                  </a:lnTo>
                  <a:lnTo>
                    <a:pt x="2044065" y="288608"/>
                  </a:lnTo>
                  <a:cubicBezTo>
                    <a:pt x="2047875" y="288608"/>
                    <a:pt x="2053590" y="286703"/>
                    <a:pt x="2063115" y="284798"/>
                  </a:cubicBezTo>
                  <a:cubicBezTo>
                    <a:pt x="2071687" y="281940"/>
                    <a:pt x="2077402" y="280035"/>
                    <a:pt x="2079307" y="278130"/>
                  </a:cubicBezTo>
                  <a:cubicBezTo>
                    <a:pt x="2084070" y="274320"/>
                    <a:pt x="2087880" y="268605"/>
                    <a:pt x="2088832" y="260033"/>
                  </a:cubicBezTo>
                  <a:cubicBezTo>
                    <a:pt x="2090737" y="252413"/>
                    <a:pt x="2091690" y="238125"/>
                    <a:pt x="2091690" y="219075"/>
                  </a:cubicBezTo>
                  <a:lnTo>
                    <a:pt x="2091690" y="73343"/>
                  </a:lnTo>
                  <a:cubicBezTo>
                    <a:pt x="2091690" y="66675"/>
                    <a:pt x="2090737" y="60960"/>
                    <a:pt x="2087880" y="54293"/>
                  </a:cubicBezTo>
                  <a:cubicBezTo>
                    <a:pt x="2085975" y="47625"/>
                    <a:pt x="2083117" y="42863"/>
                    <a:pt x="2079307" y="39053"/>
                  </a:cubicBezTo>
                  <a:cubicBezTo>
                    <a:pt x="2074545" y="34290"/>
                    <a:pt x="2067877" y="30480"/>
                    <a:pt x="2059305" y="27623"/>
                  </a:cubicBezTo>
                  <a:cubicBezTo>
                    <a:pt x="2050732" y="24765"/>
                    <a:pt x="2044065" y="22860"/>
                    <a:pt x="2038350" y="21908"/>
                  </a:cubicBezTo>
                  <a:close/>
                  <a:moveTo>
                    <a:pt x="1906905" y="6668"/>
                  </a:moveTo>
                  <a:lnTo>
                    <a:pt x="2027872" y="6668"/>
                  </a:lnTo>
                  <a:lnTo>
                    <a:pt x="2027872" y="22860"/>
                  </a:lnTo>
                  <a:lnTo>
                    <a:pt x="2025967" y="22860"/>
                  </a:lnTo>
                  <a:cubicBezTo>
                    <a:pt x="2022157" y="22860"/>
                    <a:pt x="2016442" y="23813"/>
                    <a:pt x="2008822" y="25718"/>
                  </a:cubicBezTo>
                  <a:cubicBezTo>
                    <a:pt x="2001202" y="27623"/>
                    <a:pt x="1995487" y="29528"/>
                    <a:pt x="1990725" y="32385"/>
                  </a:cubicBezTo>
                  <a:cubicBezTo>
                    <a:pt x="1985962" y="35243"/>
                    <a:pt x="1983105" y="41910"/>
                    <a:pt x="1981200" y="52388"/>
                  </a:cubicBezTo>
                  <a:cubicBezTo>
                    <a:pt x="1979295" y="62865"/>
                    <a:pt x="1978342" y="74295"/>
                    <a:pt x="1978342" y="88583"/>
                  </a:cubicBezTo>
                  <a:lnTo>
                    <a:pt x="1978342" y="217170"/>
                  </a:lnTo>
                  <a:cubicBezTo>
                    <a:pt x="1978342" y="233363"/>
                    <a:pt x="1974532" y="247650"/>
                    <a:pt x="1967865" y="260033"/>
                  </a:cubicBezTo>
                  <a:cubicBezTo>
                    <a:pt x="1961197" y="272415"/>
                    <a:pt x="1951672" y="281940"/>
                    <a:pt x="1941195" y="289560"/>
                  </a:cubicBezTo>
                  <a:cubicBezTo>
                    <a:pt x="1929765" y="297180"/>
                    <a:pt x="1918335" y="302895"/>
                    <a:pt x="1906905" y="305753"/>
                  </a:cubicBezTo>
                  <a:cubicBezTo>
                    <a:pt x="1894522" y="308610"/>
                    <a:pt x="1883092" y="310515"/>
                    <a:pt x="1871662" y="310515"/>
                  </a:cubicBezTo>
                  <a:cubicBezTo>
                    <a:pt x="1853565" y="310515"/>
                    <a:pt x="1838325" y="308610"/>
                    <a:pt x="1824037" y="303848"/>
                  </a:cubicBezTo>
                  <a:cubicBezTo>
                    <a:pt x="1809750" y="299085"/>
                    <a:pt x="1798320" y="293370"/>
                    <a:pt x="1788795" y="284798"/>
                  </a:cubicBezTo>
                  <a:cubicBezTo>
                    <a:pt x="1779270" y="277178"/>
                    <a:pt x="1772602" y="267653"/>
                    <a:pt x="1767840" y="258128"/>
                  </a:cubicBezTo>
                  <a:cubicBezTo>
                    <a:pt x="1763077" y="247650"/>
                    <a:pt x="1761172" y="237173"/>
                    <a:pt x="1761172" y="225743"/>
                  </a:cubicBezTo>
                  <a:lnTo>
                    <a:pt x="1761172" y="51435"/>
                  </a:lnTo>
                  <a:cubicBezTo>
                    <a:pt x="1761172" y="46673"/>
                    <a:pt x="1760220" y="42863"/>
                    <a:pt x="1758315" y="39053"/>
                  </a:cubicBezTo>
                  <a:cubicBezTo>
                    <a:pt x="1756410" y="36195"/>
                    <a:pt x="1753552" y="32385"/>
                    <a:pt x="1748790" y="29528"/>
                  </a:cubicBezTo>
                  <a:cubicBezTo>
                    <a:pt x="1744980" y="27623"/>
                    <a:pt x="1741170" y="25718"/>
                    <a:pt x="1735455" y="24765"/>
                  </a:cubicBezTo>
                  <a:cubicBezTo>
                    <a:pt x="1729740" y="23813"/>
                    <a:pt x="1725930" y="22860"/>
                    <a:pt x="1722120" y="22860"/>
                  </a:cubicBezTo>
                  <a:lnTo>
                    <a:pt x="1722120" y="7620"/>
                  </a:lnTo>
                  <a:lnTo>
                    <a:pt x="1844040" y="7620"/>
                  </a:lnTo>
                  <a:lnTo>
                    <a:pt x="1844040" y="22860"/>
                  </a:lnTo>
                  <a:cubicBezTo>
                    <a:pt x="1840230" y="22860"/>
                    <a:pt x="1835467" y="23813"/>
                    <a:pt x="1829752" y="24765"/>
                  </a:cubicBezTo>
                  <a:cubicBezTo>
                    <a:pt x="1824037" y="25718"/>
                    <a:pt x="1819275" y="26670"/>
                    <a:pt x="1817370" y="27623"/>
                  </a:cubicBezTo>
                  <a:cubicBezTo>
                    <a:pt x="1812607" y="29528"/>
                    <a:pt x="1809750" y="32385"/>
                    <a:pt x="1807845" y="36195"/>
                  </a:cubicBezTo>
                  <a:cubicBezTo>
                    <a:pt x="1805940" y="40005"/>
                    <a:pt x="1805940" y="44768"/>
                    <a:pt x="1805940" y="48578"/>
                  </a:cubicBezTo>
                  <a:lnTo>
                    <a:pt x="1805940" y="211455"/>
                  </a:lnTo>
                  <a:cubicBezTo>
                    <a:pt x="1805940" y="219075"/>
                    <a:pt x="1806892" y="227648"/>
                    <a:pt x="1808797" y="236220"/>
                  </a:cubicBezTo>
                  <a:cubicBezTo>
                    <a:pt x="1810702" y="244793"/>
                    <a:pt x="1813560" y="253365"/>
                    <a:pt x="1819275" y="260033"/>
                  </a:cubicBezTo>
                  <a:cubicBezTo>
                    <a:pt x="1824990" y="267653"/>
                    <a:pt x="1832610" y="274320"/>
                    <a:pt x="1841182" y="279083"/>
                  </a:cubicBezTo>
                  <a:cubicBezTo>
                    <a:pt x="1850707" y="283845"/>
                    <a:pt x="1863090" y="286703"/>
                    <a:pt x="1879282" y="286703"/>
                  </a:cubicBezTo>
                  <a:cubicBezTo>
                    <a:pt x="1894522" y="286703"/>
                    <a:pt x="1907857" y="284798"/>
                    <a:pt x="1917382" y="279083"/>
                  </a:cubicBezTo>
                  <a:cubicBezTo>
                    <a:pt x="1927860" y="274320"/>
                    <a:pt x="1936432" y="267653"/>
                    <a:pt x="1942147" y="260033"/>
                  </a:cubicBezTo>
                  <a:cubicBezTo>
                    <a:pt x="1947862" y="252413"/>
                    <a:pt x="1951672" y="244793"/>
                    <a:pt x="1954530" y="236220"/>
                  </a:cubicBezTo>
                  <a:cubicBezTo>
                    <a:pt x="1956435" y="227648"/>
                    <a:pt x="1958340" y="220028"/>
                    <a:pt x="1958340" y="211455"/>
                  </a:cubicBezTo>
                  <a:lnTo>
                    <a:pt x="1958340" y="90488"/>
                  </a:lnTo>
                  <a:cubicBezTo>
                    <a:pt x="1958340" y="75248"/>
                    <a:pt x="1957387" y="62865"/>
                    <a:pt x="1955482" y="52388"/>
                  </a:cubicBezTo>
                  <a:cubicBezTo>
                    <a:pt x="1953577" y="42863"/>
                    <a:pt x="1949767" y="36195"/>
                    <a:pt x="1945957" y="33338"/>
                  </a:cubicBezTo>
                  <a:cubicBezTo>
                    <a:pt x="1941195" y="29528"/>
                    <a:pt x="1934527" y="27623"/>
                    <a:pt x="1925955" y="24765"/>
                  </a:cubicBezTo>
                  <a:cubicBezTo>
                    <a:pt x="1917382" y="22860"/>
                    <a:pt x="1910715" y="21908"/>
                    <a:pt x="1906905" y="21908"/>
                  </a:cubicBezTo>
                  <a:close/>
                  <a:moveTo>
                    <a:pt x="972503" y="6668"/>
                  </a:moveTo>
                  <a:lnTo>
                    <a:pt x="1056323" y="6668"/>
                  </a:lnTo>
                  <a:lnTo>
                    <a:pt x="1222058" y="232410"/>
                  </a:lnTo>
                  <a:lnTo>
                    <a:pt x="1222058" y="91440"/>
                  </a:lnTo>
                  <a:cubicBezTo>
                    <a:pt x="1222058" y="74295"/>
                    <a:pt x="1221105" y="60960"/>
                    <a:pt x="1219200" y="51435"/>
                  </a:cubicBezTo>
                  <a:cubicBezTo>
                    <a:pt x="1217295" y="41910"/>
                    <a:pt x="1213485" y="36195"/>
                    <a:pt x="1209675" y="33338"/>
                  </a:cubicBezTo>
                  <a:cubicBezTo>
                    <a:pt x="1205865" y="30480"/>
                    <a:pt x="1199198" y="27623"/>
                    <a:pt x="1190625" y="25718"/>
                  </a:cubicBezTo>
                  <a:cubicBezTo>
                    <a:pt x="1182053" y="22860"/>
                    <a:pt x="1175385" y="21908"/>
                    <a:pt x="1170623" y="21908"/>
                  </a:cubicBezTo>
                  <a:lnTo>
                    <a:pt x="1170623" y="6668"/>
                  </a:lnTo>
                  <a:lnTo>
                    <a:pt x="1290638" y="6668"/>
                  </a:lnTo>
                  <a:lnTo>
                    <a:pt x="1290638" y="22860"/>
                  </a:lnTo>
                  <a:lnTo>
                    <a:pt x="1291590" y="22860"/>
                  </a:lnTo>
                  <a:cubicBezTo>
                    <a:pt x="1287780" y="22860"/>
                    <a:pt x="1282065" y="23813"/>
                    <a:pt x="1273493" y="25718"/>
                  </a:cubicBezTo>
                  <a:cubicBezTo>
                    <a:pt x="1264920" y="27623"/>
                    <a:pt x="1259205" y="30480"/>
                    <a:pt x="1256348" y="32385"/>
                  </a:cubicBezTo>
                  <a:cubicBezTo>
                    <a:pt x="1251585" y="36195"/>
                    <a:pt x="1247775" y="42863"/>
                    <a:pt x="1245870" y="52388"/>
                  </a:cubicBezTo>
                  <a:cubicBezTo>
                    <a:pt x="1243965" y="61913"/>
                    <a:pt x="1243013" y="75248"/>
                    <a:pt x="1243013" y="89535"/>
                  </a:cubicBezTo>
                  <a:lnTo>
                    <a:pt x="1243013" y="306705"/>
                  </a:lnTo>
                  <a:lnTo>
                    <a:pt x="1224915" y="306705"/>
                  </a:lnTo>
                  <a:lnTo>
                    <a:pt x="1045845" y="64770"/>
                  </a:lnTo>
                  <a:lnTo>
                    <a:pt x="1045845" y="217170"/>
                  </a:lnTo>
                  <a:cubicBezTo>
                    <a:pt x="1045845" y="234315"/>
                    <a:pt x="1046798" y="247650"/>
                    <a:pt x="1048703" y="256223"/>
                  </a:cubicBezTo>
                  <a:cubicBezTo>
                    <a:pt x="1050608" y="265748"/>
                    <a:pt x="1054418" y="271463"/>
                    <a:pt x="1058228" y="276225"/>
                  </a:cubicBezTo>
                  <a:cubicBezTo>
                    <a:pt x="1061085" y="279083"/>
                    <a:pt x="1067753" y="281940"/>
                    <a:pt x="1078230" y="284798"/>
                  </a:cubicBezTo>
                  <a:cubicBezTo>
                    <a:pt x="1087755" y="287655"/>
                    <a:pt x="1094423" y="288608"/>
                    <a:pt x="1098233" y="288608"/>
                  </a:cubicBezTo>
                  <a:lnTo>
                    <a:pt x="1098233" y="303848"/>
                  </a:lnTo>
                  <a:lnTo>
                    <a:pt x="977265" y="303848"/>
                  </a:lnTo>
                  <a:lnTo>
                    <a:pt x="977265" y="288608"/>
                  </a:lnTo>
                  <a:cubicBezTo>
                    <a:pt x="981075" y="288608"/>
                    <a:pt x="986790" y="286703"/>
                    <a:pt x="996315" y="284798"/>
                  </a:cubicBezTo>
                  <a:cubicBezTo>
                    <a:pt x="1004888" y="281940"/>
                    <a:pt x="1010603" y="280035"/>
                    <a:pt x="1012508" y="278130"/>
                  </a:cubicBezTo>
                  <a:cubicBezTo>
                    <a:pt x="1017270" y="274320"/>
                    <a:pt x="1021080" y="268605"/>
                    <a:pt x="1022033" y="260033"/>
                  </a:cubicBezTo>
                  <a:cubicBezTo>
                    <a:pt x="1023938" y="252413"/>
                    <a:pt x="1024890" y="238125"/>
                    <a:pt x="1024890" y="219075"/>
                  </a:cubicBezTo>
                  <a:lnTo>
                    <a:pt x="1024890" y="73343"/>
                  </a:lnTo>
                  <a:cubicBezTo>
                    <a:pt x="1024890" y="66675"/>
                    <a:pt x="1023938" y="60960"/>
                    <a:pt x="1022033" y="54293"/>
                  </a:cubicBezTo>
                  <a:cubicBezTo>
                    <a:pt x="1020128" y="47625"/>
                    <a:pt x="1017270" y="42863"/>
                    <a:pt x="1013460" y="39053"/>
                  </a:cubicBezTo>
                  <a:cubicBezTo>
                    <a:pt x="1008698" y="34290"/>
                    <a:pt x="1002030" y="30480"/>
                    <a:pt x="993458" y="27623"/>
                  </a:cubicBezTo>
                  <a:cubicBezTo>
                    <a:pt x="984885" y="24765"/>
                    <a:pt x="978218" y="22860"/>
                    <a:pt x="972503" y="21908"/>
                  </a:cubicBezTo>
                  <a:close/>
                  <a:moveTo>
                    <a:pt x="687705" y="6668"/>
                  </a:moveTo>
                  <a:lnTo>
                    <a:pt x="798195" y="6668"/>
                  </a:lnTo>
                  <a:lnTo>
                    <a:pt x="798195" y="21908"/>
                  </a:lnTo>
                  <a:cubicBezTo>
                    <a:pt x="798195" y="21908"/>
                    <a:pt x="797243" y="21908"/>
                    <a:pt x="795338" y="21908"/>
                  </a:cubicBezTo>
                  <a:cubicBezTo>
                    <a:pt x="794385" y="21908"/>
                    <a:pt x="792480" y="21908"/>
                    <a:pt x="790575" y="21908"/>
                  </a:cubicBezTo>
                  <a:cubicBezTo>
                    <a:pt x="788670" y="21908"/>
                    <a:pt x="786765" y="21908"/>
                    <a:pt x="784860" y="22860"/>
                  </a:cubicBezTo>
                  <a:cubicBezTo>
                    <a:pt x="782955" y="22860"/>
                    <a:pt x="780098" y="23813"/>
                    <a:pt x="777240" y="23813"/>
                  </a:cubicBezTo>
                  <a:cubicBezTo>
                    <a:pt x="772478" y="24765"/>
                    <a:pt x="767715" y="26670"/>
                    <a:pt x="762000" y="29528"/>
                  </a:cubicBezTo>
                  <a:cubicBezTo>
                    <a:pt x="757238" y="32385"/>
                    <a:pt x="752475" y="35243"/>
                    <a:pt x="749618" y="39053"/>
                  </a:cubicBezTo>
                  <a:cubicBezTo>
                    <a:pt x="735330" y="55245"/>
                    <a:pt x="720090" y="72390"/>
                    <a:pt x="704850" y="89535"/>
                  </a:cubicBezTo>
                  <a:cubicBezTo>
                    <a:pt x="689610" y="106680"/>
                    <a:pt x="673418" y="122873"/>
                    <a:pt x="658178" y="137160"/>
                  </a:cubicBezTo>
                  <a:cubicBezTo>
                    <a:pt x="679133" y="160973"/>
                    <a:pt x="696278" y="181928"/>
                    <a:pt x="710565" y="199073"/>
                  </a:cubicBezTo>
                  <a:cubicBezTo>
                    <a:pt x="724853" y="216218"/>
                    <a:pt x="739140" y="234315"/>
                    <a:pt x="754380" y="254318"/>
                  </a:cubicBezTo>
                  <a:cubicBezTo>
                    <a:pt x="760095" y="261938"/>
                    <a:pt x="765810" y="267653"/>
                    <a:pt x="772478" y="272415"/>
                  </a:cubicBezTo>
                  <a:cubicBezTo>
                    <a:pt x="778193" y="277178"/>
                    <a:pt x="783908" y="280035"/>
                    <a:pt x="787718" y="282893"/>
                  </a:cubicBezTo>
                  <a:cubicBezTo>
                    <a:pt x="791528" y="284798"/>
                    <a:pt x="795338" y="285750"/>
                    <a:pt x="801053" y="286703"/>
                  </a:cubicBezTo>
                  <a:cubicBezTo>
                    <a:pt x="806768" y="287655"/>
                    <a:pt x="810578" y="288608"/>
                    <a:pt x="814388" y="288608"/>
                  </a:cubicBezTo>
                  <a:lnTo>
                    <a:pt x="814388" y="302895"/>
                  </a:lnTo>
                  <a:lnTo>
                    <a:pt x="813435" y="302895"/>
                  </a:lnTo>
                  <a:lnTo>
                    <a:pt x="730568" y="302895"/>
                  </a:lnTo>
                  <a:cubicBezTo>
                    <a:pt x="714375" y="278130"/>
                    <a:pt x="697230" y="253365"/>
                    <a:pt x="677228" y="229553"/>
                  </a:cubicBezTo>
                  <a:cubicBezTo>
                    <a:pt x="657225" y="204788"/>
                    <a:pt x="637223" y="181928"/>
                    <a:pt x="616268" y="159068"/>
                  </a:cubicBezTo>
                  <a:lnTo>
                    <a:pt x="610553" y="159068"/>
                  </a:lnTo>
                  <a:lnTo>
                    <a:pt x="610553" y="261938"/>
                  </a:lnTo>
                  <a:cubicBezTo>
                    <a:pt x="610553" y="266700"/>
                    <a:pt x="611505" y="270510"/>
                    <a:pt x="613410" y="274320"/>
                  </a:cubicBezTo>
                  <a:cubicBezTo>
                    <a:pt x="615315" y="278130"/>
                    <a:pt x="618173" y="280988"/>
                    <a:pt x="622935" y="282893"/>
                  </a:cubicBezTo>
                  <a:cubicBezTo>
                    <a:pt x="624840" y="283845"/>
                    <a:pt x="629603" y="284798"/>
                    <a:pt x="635318" y="286703"/>
                  </a:cubicBezTo>
                  <a:cubicBezTo>
                    <a:pt x="641033" y="287655"/>
                    <a:pt x="645795" y="288608"/>
                    <a:pt x="650558" y="288608"/>
                  </a:cubicBezTo>
                  <a:lnTo>
                    <a:pt x="650558" y="303848"/>
                  </a:lnTo>
                  <a:lnTo>
                    <a:pt x="528638" y="303848"/>
                  </a:lnTo>
                  <a:lnTo>
                    <a:pt x="528638" y="288608"/>
                  </a:lnTo>
                  <a:cubicBezTo>
                    <a:pt x="531495" y="288608"/>
                    <a:pt x="536258" y="287655"/>
                    <a:pt x="542925" y="287655"/>
                  </a:cubicBezTo>
                  <a:cubicBezTo>
                    <a:pt x="548640" y="286703"/>
                    <a:pt x="553403" y="286703"/>
                    <a:pt x="556260" y="284798"/>
                  </a:cubicBezTo>
                  <a:cubicBezTo>
                    <a:pt x="560070" y="282893"/>
                    <a:pt x="563880" y="280035"/>
                    <a:pt x="565785" y="277178"/>
                  </a:cubicBezTo>
                  <a:cubicBezTo>
                    <a:pt x="567690" y="273368"/>
                    <a:pt x="568643" y="269558"/>
                    <a:pt x="568643" y="264795"/>
                  </a:cubicBezTo>
                  <a:lnTo>
                    <a:pt x="568643" y="51435"/>
                  </a:lnTo>
                  <a:cubicBezTo>
                    <a:pt x="568643" y="46673"/>
                    <a:pt x="567690" y="42863"/>
                    <a:pt x="565785" y="39053"/>
                  </a:cubicBezTo>
                  <a:cubicBezTo>
                    <a:pt x="563880" y="35243"/>
                    <a:pt x="561023" y="32385"/>
                    <a:pt x="556260" y="30480"/>
                  </a:cubicBezTo>
                  <a:cubicBezTo>
                    <a:pt x="552450" y="28575"/>
                    <a:pt x="547688" y="26670"/>
                    <a:pt x="542925" y="25718"/>
                  </a:cubicBezTo>
                  <a:cubicBezTo>
                    <a:pt x="538163" y="24765"/>
                    <a:pt x="533400" y="23813"/>
                    <a:pt x="529590" y="22860"/>
                  </a:cubicBezTo>
                  <a:lnTo>
                    <a:pt x="529590" y="7620"/>
                  </a:lnTo>
                  <a:lnTo>
                    <a:pt x="651510" y="7620"/>
                  </a:lnTo>
                  <a:lnTo>
                    <a:pt x="651510" y="22860"/>
                  </a:lnTo>
                  <a:cubicBezTo>
                    <a:pt x="647700" y="22860"/>
                    <a:pt x="642938" y="23813"/>
                    <a:pt x="637223" y="24765"/>
                  </a:cubicBezTo>
                  <a:cubicBezTo>
                    <a:pt x="631508" y="25718"/>
                    <a:pt x="627698" y="26670"/>
                    <a:pt x="624840" y="27623"/>
                  </a:cubicBezTo>
                  <a:cubicBezTo>
                    <a:pt x="620078" y="29528"/>
                    <a:pt x="617220" y="32385"/>
                    <a:pt x="615315" y="36195"/>
                  </a:cubicBezTo>
                  <a:cubicBezTo>
                    <a:pt x="613410" y="40005"/>
                    <a:pt x="612458" y="44768"/>
                    <a:pt x="612458" y="48578"/>
                  </a:cubicBezTo>
                  <a:lnTo>
                    <a:pt x="612458" y="150495"/>
                  </a:lnTo>
                  <a:lnTo>
                    <a:pt x="616268" y="150495"/>
                  </a:lnTo>
                  <a:cubicBezTo>
                    <a:pt x="628650" y="140018"/>
                    <a:pt x="641033" y="128588"/>
                    <a:pt x="653415" y="117158"/>
                  </a:cubicBezTo>
                  <a:cubicBezTo>
                    <a:pt x="665798" y="105728"/>
                    <a:pt x="676275" y="94298"/>
                    <a:pt x="686753" y="82868"/>
                  </a:cubicBezTo>
                  <a:cubicBezTo>
                    <a:pt x="697230" y="70485"/>
                    <a:pt x="705803" y="60008"/>
                    <a:pt x="710565" y="52388"/>
                  </a:cubicBezTo>
                  <a:cubicBezTo>
                    <a:pt x="715328" y="44768"/>
                    <a:pt x="718185" y="38100"/>
                    <a:pt x="718185" y="32385"/>
                  </a:cubicBezTo>
                  <a:cubicBezTo>
                    <a:pt x="718185" y="30480"/>
                    <a:pt x="717233" y="28575"/>
                    <a:pt x="714375" y="27623"/>
                  </a:cubicBezTo>
                  <a:cubicBezTo>
                    <a:pt x="711518" y="26670"/>
                    <a:pt x="708660" y="24765"/>
                    <a:pt x="705803" y="24765"/>
                  </a:cubicBezTo>
                  <a:cubicBezTo>
                    <a:pt x="701993" y="23813"/>
                    <a:pt x="698183" y="23813"/>
                    <a:pt x="695325" y="22860"/>
                  </a:cubicBezTo>
                  <a:cubicBezTo>
                    <a:pt x="692468" y="22860"/>
                    <a:pt x="689610" y="22860"/>
                    <a:pt x="687705" y="21908"/>
                  </a:cubicBezTo>
                  <a:close/>
                  <a:moveTo>
                    <a:pt x="0" y="6668"/>
                  </a:moveTo>
                  <a:lnTo>
                    <a:pt x="134302" y="6668"/>
                  </a:lnTo>
                  <a:cubicBezTo>
                    <a:pt x="161925" y="6668"/>
                    <a:pt x="183832" y="13335"/>
                    <a:pt x="200977" y="26670"/>
                  </a:cubicBezTo>
                  <a:cubicBezTo>
                    <a:pt x="218122" y="40958"/>
                    <a:pt x="226695" y="59055"/>
                    <a:pt x="226695" y="80963"/>
                  </a:cubicBezTo>
                  <a:cubicBezTo>
                    <a:pt x="226695" y="96203"/>
                    <a:pt x="223837" y="110490"/>
                    <a:pt x="217170" y="121920"/>
                  </a:cubicBezTo>
                  <a:cubicBezTo>
                    <a:pt x="211455" y="134303"/>
                    <a:pt x="202882" y="143828"/>
                    <a:pt x="192405" y="151448"/>
                  </a:cubicBezTo>
                  <a:cubicBezTo>
                    <a:pt x="181927" y="159068"/>
                    <a:pt x="170497" y="164783"/>
                    <a:pt x="158115" y="168593"/>
                  </a:cubicBezTo>
                  <a:cubicBezTo>
                    <a:pt x="145732" y="172403"/>
                    <a:pt x="132397" y="174308"/>
                    <a:pt x="118110" y="174308"/>
                  </a:cubicBezTo>
                  <a:lnTo>
                    <a:pt x="84772" y="174308"/>
                  </a:lnTo>
                  <a:lnTo>
                    <a:pt x="84772" y="263843"/>
                  </a:lnTo>
                  <a:cubicBezTo>
                    <a:pt x="84772" y="268605"/>
                    <a:pt x="85725" y="273368"/>
                    <a:pt x="87630" y="276225"/>
                  </a:cubicBezTo>
                  <a:cubicBezTo>
                    <a:pt x="89535" y="280035"/>
                    <a:pt x="92392" y="282893"/>
                    <a:pt x="97155" y="284798"/>
                  </a:cubicBezTo>
                  <a:cubicBezTo>
                    <a:pt x="100012" y="285750"/>
                    <a:pt x="103822" y="286703"/>
                    <a:pt x="110490" y="287655"/>
                  </a:cubicBezTo>
                  <a:cubicBezTo>
                    <a:pt x="117157" y="288608"/>
                    <a:pt x="122872" y="288608"/>
                    <a:pt x="127635" y="289560"/>
                  </a:cubicBezTo>
                  <a:lnTo>
                    <a:pt x="127635" y="304800"/>
                  </a:lnTo>
                  <a:lnTo>
                    <a:pt x="952" y="304800"/>
                  </a:lnTo>
                  <a:lnTo>
                    <a:pt x="952" y="289560"/>
                  </a:lnTo>
                  <a:cubicBezTo>
                    <a:pt x="3810" y="289560"/>
                    <a:pt x="8572" y="288608"/>
                    <a:pt x="15240" y="287655"/>
                  </a:cubicBezTo>
                  <a:cubicBezTo>
                    <a:pt x="21907" y="286703"/>
                    <a:pt x="25717" y="285750"/>
                    <a:pt x="28575" y="284798"/>
                  </a:cubicBezTo>
                  <a:cubicBezTo>
                    <a:pt x="32385" y="282893"/>
                    <a:pt x="35242" y="280035"/>
                    <a:pt x="37147" y="277178"/>
                  </a:cubicBezTo>
                  <a:cubicBezTo>
                    <a:pt x="39052" y="273368"/>
                    <a:pt x="40005" y="269558"/>
                    <a:pt x="40005" y="263843"/>
                  </a:cubicBezTo>
                  <a:lnTo>
                    <a:pt x="40005" y="49530"/>
                  </a:lnTo>
                  <a:cubicBezTo>
                    <a:pt x="40005" y="44768"/>
                    <a:pt x="39052" y="40005"/>
                    <a:pt x="38100" y="36195"/>
                  </a:cubicBezTo>
                  <a:cubicBezTo>
                    <a:pt x="37147" y="32385"/>
                    <a:pt x="33337" y="29528"/>
                    <a:pt x="28575" y="27623"/>
                  </a:cubicBezTo>
                  <a:cubicBezTo>
                    <a:pt x="23812" y="25718"/>
                    <a:pt x="18097" y="24765"/>
                    <a:pt x="13335" y="23813"/>
                  </a:cubicBezTo>
                  <a:cubicBezTo>
                    <a:pt x="8572" y="22860"/>
                    <a:pt x="3810" y="22860"/>
                    <a:pt x="0" y="21908"/>
                  </a:cubicBezTo>
                  <a:close/>
                  <a:moveTo>
                    <a:pt x="2824163" y="5715"/>
                  </a:moveTo>
                  <a:lnTo>
                    <a:pt x="3052763" y="5715"/>
                  </a:lnTo>
                  <a:lnTo>
                    <a:pt x="3052763" y="76200"/>
                  </a:lnTo>
                  <a:lnTo>
                    <a:pt x="3037523" y="76200"/>
                  </a:lnTo>
                  <a:cubicBezTo>
                    <a:pt x="3034665" y="65722"/>
                    <a:pt x="3028950" y="55245"/>
                    <a:pt x="3019425" y="42862"/>
                  </a:cubicBezTo>
                  <a:cubicBezTo>
                    <a:pt x="3009900" y="31432"/>
                    <a:pt x="3001328" y="24765"/>
                    <a:pt x="2992755" y="23812"/>
                  </a:cubicBezTo>
                  <a:cubicBezTo>
                    <a:pt x="2988945" y="22860"/>
                    <a:pt x="2983230" y="22860"/>
                    <a:pt x="2977515" y="22860"/>
                  </a:cubicBezTo>
                  <a:cubicBezTo>
                    <a:pt x="2971800" y="22860"/>
                    <a:pt x="2965133" y="22860"/>
                    <a:pt x="2957513" y="22860"/>
                  </a:cubicBezTo>
                  <a:lnTo>
                    <a:pt x="2910840" y="22860"/>
                  </a:lnTo>
                  <a:lnTo>
                    <a:pt x="2910840" y="139065"/>
                  </a:lnTo>
                  <a:lnTo>
                    <a:pt x="2944178" y="139065"/>
                  </a:lnTo>
                  <a:cubicBezTo>
                    <a:pt x="2954655" y="139065"/>
                    <a:pt x="2962275" y="138112"/>
                    <a:pt x="2967038" y="136207"/>
                  </a:cubicBezTo>
                  <a:cubicBezTo>
                    <a:pt x="2971800" y="134302"/>
                    <a:pt x="2976563" y="130492"/>
                    <a:pt x="2980373" y="125730"/>
                  </a:cubicBezTo>
                  <a:cubicBezTo>
                    <a:pt x="2983230" y="121920"/>
                    <a:pt x="2986088" y="116205"/>
                    <a:pt x="2987993" y="109537"/>
                  </a:cubicBezTo>
                  <a:cubicBezTo>
                    <a:pt x="2989898" y="102870"/>
                    <a:pt x="2991803" y="96202"/>
                    <a:pt x="2992755" y="90487"/>
                  </a:cubicBezTo>
                  <a:lnTo>
                    <a:pt x="3007995" y="90487"/>
                  </a:lnTo>
                  <a:lnTo>
                    <a:pt x="3007995" y="206692"/>
                  </a:lnTo>
                  <a:lnTo>
                    <a:pt x="2992755" y="206692"/>
                  </a:lnTo>
                  <a:cubicBezTo>
                    <a:pt x="2991803" y="200025"/>
                    <a:pt x="2990850" y="193357"/>
                    <a:pt x="2987993" y="185737"/>
                  </a:cubicBezTo>
                  <a:cubicBezTo>
                    <a:pt x="2985135" y="178117"/>
                    <a:pt x="2983230" y="173355"/>
                    <a:pt x="2980373" y="169545"/>
                  </a:cubicBezTo>
                  <a:cubicBezTo>
                    <a:pt x="2975610" y="163830"/>
                    <a:pt x="2970848" y="160972"/>
                    <a:pt x="2966085" y="159067"/>
                  </a:cubicBezTo>
                  <a:cubicBezTo>
                    <a:pt x="2960370" y="157162"/>
                    <a:pt x="2953703" y="156210"/>
                    <a:pt x="2944178" y="156210"/>
                  </a:cubicBezTo>
                  <a:lnTo>
                    <a:pt x="2910840" y="156210"/>
                  </a:lnTo>
                  <a:lnTo>
                    <a:pt x="2910840" y="244792"/>
                  </a:lnTo>
                  <a:cubicBezTo>
                    <a:pt x="2910840" y="253365"/>
                    <a:pt x="2911793" y="260985"/>
                    <a:pt x="2912745" y="265747"/>
                  </a:cubicBezTo>
                  <a:cubicBezTo>
                    <a:pt x="2913698" y="270510"/>
                    <a:pt x="2916555" y="274320"/>
                    <a:pt x="2920365" y="277177"/>
                  </a:cubicBezTo>
                  <a:cubicBezTo>
                    <a:pt x="2924175" y="280035"/>
                    <a:pt x="2928938" y="281940"/>
                    <a:pt x="2934653" y="281940"/>
                  </a:cubicBezTo>
                  <a:cubicBezTo>
                    <a:pt x="2941320" y="282892"/>
                    <a:pt x="2949893" y="282892"/>
                    <a:pt x="2961323" y="282892"/>
                  </a:cubicBezTo>
                  <a:cubicBezTo>
                    <a:pt x="2966085" y="282892"/>
                    <a:pt x="2971800" y="282892"/>
                    <a:pt x="2979420" y="282892"/>
                  </a:cubicBezTo>
                  <a:cubicBezTo>
                    <a:pt x="2987040" y="282892"/>
                    <a:pt x="2992755" y="282892"/>
                    <a:pt x="2998470" y="281940"/>
                  </a:cubicBezTo>
                  <a:cubicBezTo>
                    <a:pt x="3003233" y="280987"/>
                    <a:pt x="3008948" y="280035"/>
                    <a:pt x="3014663" y="279082"/>
                  </a:cubicBezTo>
                  <a:cubicBezTo>
                    <a:pt x="3020378" y="278130"/>
                    <a:pt x="3024188" y="275272"/>
                    <a:pt x="3026093" y="273367"/>
                  </a:cubicBezTo>
                  <a:cubicBezTo>
                    <a:pt x="3032760" y="266700"/>
                    <a:pt x="3039428" y="256222"/>
                    <a:pt x="3046095" y="242887"/>
                  </a:cubicBezTo>
                  <a:cubicBezTo>
                    <a:pt x="3052763" y="229552"/>
                    <a:pt x="3057525" y="219075"/>
                    <a:pt x="3059430" y="213360"/>
                  </a:cubicBezTo>
                  <a:lnTo>
                    <a:pt x="3074670" y="213360"/>
                  </a:lnTo>
                  <a:lnTo>
                    <a:pt x="3074670" y="216217"/>
                  </a:lnTo>
                  <a:lnTo>
                    <a:pt x="3068955" y="302895"/>
                  </a:lnTo>
                  <a:lnTo>
                    <a:pt x="2824163" y="302895"/>
                  </a:lnTo>
                  <a:lnTo>
                    <a:pt x="2824163" y="287655"/>
                  </a:lnTo>
                  <a:cubicBezTo>
                    <a:pt x="2827973" y="287655"/>
                    <a:pt x="2833688" y="286702"/>
                    <a:pt x="2840355" y="285750"/>
                  </a:cubicBezTo>
                  <a:cubicBezTo>
                    <a:pt x="2847023" y="284797"/>
                    <a:pt x="2851785" y="283845"/>
                    <a:pt x="2853690" y="282892"/>
                  </a:cubicBezTo>
                  <a:cubicBezTo>
                    <a:pt x="2858453" y="280987"/>
                    <a:pt x="2861310" y="278130"/>
                    <a:pt x="2863215" y="274320"/>
                  </a:cubicBezTo>
                  <a:cubicBezTo>
                    <a:pt x="2865120" y="271462"/>
                    <a:pt x="2866073" y="266700"/>
                    <a:pt x="2866073" y="261937"/>
                  </a:cubicBezTo>
                  <a:lnTo>
                    <a:pt x="2866073" y="49530"/>
                  </a:lnTo>
                  <a:cubicBezTo>
                    <a:pt x="2866073" y="44767"/>
                    <a:pt x="2865120" y="40957"/>
                    <a:pt x="2864168" y="37147"/>
                  </a:cubicBezTo>
                  <a:cubicBezTo>
                    <a:pt x="2862263" y="33337"/>
                    <a:pt x="2859405" y="30480"/>
                    <a:pt x="2854643" y="28575"/>
                  </a:cubicBezTo>
                  <a:cubicBezTo>
                    <a:pt x="2850833" y="26670"/>
                    <a:pt x="2846070" y="24765"/>
                    <a:pt x="2839403" y="23812"/>
                  </a:cubicBezTo>
                  <a:cubicBezTo>
                    <a:pt x="2832735" y="22860"/>
                    <a:pt x="2827973" y="21907"/>
                    <a:pt x="2824163" y="20955"/>
                  </a:cubicBezTo>
                  <a:close/>
                  <a:moveTo>
                    <a:pt x="258128" y="5715"/>
                  </a:moveTo>
                  <a:lnTo>
                    <a:pt x="486728" y="5715"/>
                  </a:lnTo>
                  <a:lnTo>
                    <a:pt x="486728" y="76200"/>
                  </a:lnTo>
                  <a:lnTo>
                    <a:pt x="471488" y="76200"/>
                  </a:lnTo>
                  <a:cubicBezTo>
                    <a:pt x="468630" y="65722"/>
                    <a:pt x="462915" y="55245"/>
                    <a:pt x="453390" y="42862"/>
                  </a:cubicBezTo>
                  <a:cubicBezTo>
                    <a:pt x="443865" y="31432"/>
                    <a:pt x="435293" y="24765"/>
                    <a:pt x="426720" y="23812"/>
                  </a:cubicBezTo>
                  <a:cubicBezTo>
                    <a:pt x="421958" y="22860"/>
                    <a:pt x="417195" y="22860"/>
                    <a:pt x="411480" y="22860"/>
                  </a:cubicBezTo>
                  <a:cubicBezTo>
                    <a:pt x="405765" y="22860"/>
                    <a:pt x="399098" y="22860"/>
                    <a:pt x="391478" y="22860"/>
                  </a:cubicBezTo>
                  <a:lnTo>
                    <a:pt x="344805" y="22860"/>
                  </a:lnTo>
                  <a:lnTo>
                    <a:pt x="344805" y="139065"/>
                  </a:lnTo>
                  <a:lnTo>
                    <a:pt x="378143" y="139065"/>
                  </a:lnTo>
                  <a:cubicBezTo>
                    <a:pt x="388620" y="139065"/>
                    <a:pt x="396240" y="138112"/>
                    <a:pt x="401003" y="136207"/>
                  </a:cubicBezTo>
                  <a:cubicBezTo>
                    <a:pt x="405765" y="134302"/>
                    <a:pt x="410528" y="130492"/>
                    <a:pt x="414338" y="125730"/>
                  </a:cubicBezTo>
                  <a:cubicBezTo>
                    <a:pt x="417195" y="121920"/>
                    <a:pt x="420053" y="116205"/>
                    <a:pt x="421958" y="109537"/>
                  </a:cubicBezTo>
                  <a:cubicBezTo>
                    <a:pt x="423863" y="102870"/>
                    <a:pt x="425768" y="96202"/>
                    <a:pt x="425768" y="90487"/>
                  </a:cubicBezTo>
                  <a:lnTo>
                    <a:pt x="441008" y="90487"/>
                  </a:lnTo>
                  <a:lnTo>
                    <a:pt x="441008" y="206692"/>
                  </a:lnTo>
                  <a:lnTo>
                    <a:pt x="425768" y="206692"/>
                  </a:lnTo>
                  <a:cubicBezTo>
                    <a:pt x="424815" y="200025"/>
                    <a:pt x="423863" y="193357"/>
                    <a:pt x="421005" y="185737"/>
                  </a:cubicBezTo>
                  <a:cubicBezTo>
                    <a:pt x="419100" y="178117"/>
                    <a:pt x="416243" y="173355"/>
                    <a:pt x="413385" y="169545"/>
                  </a:cubicBezTo>
                  <a:cubicBezTo>
                    <a:pt x="409575" y="163830"/>
                    <a:pt x="403860" y="160972"/>
                    <a:pt x="399098" y="159067"/>
                  </a:cubicBezTo>
                  <a:cubicBezTo>
                    <a:pt x="393383" y="157162"/>
                    <a:pt x="386715" y="156210"/>
                    <a:pt x="377190" y="156210"/>
                  </a:cubicBezTo>
                  <a:lnTo>
                    <a:pt x="343853" y="156210"/>
                  </a:lnTo>
                  <a:lnTo>
                    <a:pt x="343853" y="244792"/>
                  </a:lnTo>
                  <a:cubicBezTo>
                    <a:pt x="343853" y="253365"/>
                    <a:pt x="344805" y="260985"/>
                    <a:pt x="345758" y="265747"/>
                  </a:cubicBezTo>
                  <a:cubicBezTo>
                    <a:pt x="346710" y="270510"/>
                    <a:pt x="349568" y="274320"/>
                    <a:pt x="353378" y="277177"/>
                  </a:cubicBezTo>
                  <a:cubicBezTo>
                    <a:pt x="357188" y="280035"/>
                    <a:pt x="361950" y="281940"/>
                    <a:pt x="367665" y="281940"/>
                  </a:cubicBezTo>
                  <a:cubicBezTo>
                    <a:pt x="373380" y="282892"/>
                    <a:pt x="382905" y="282892"/>
                    <a:pt x="394335" y="282892"/>
                  </a:cubicBezTo>
                  <a:cubicBezTo>
                    <a:pt x="399098" y="282892"/>
                    <a:pt x="404813" y="282892"/>
                    <a:pt x="412433" y="282892"/>
                  </a:cubicBezTo>
                  <a:cubicBezTo>
                    <a:pt x="420053" y="282892"/>
                    <a:pt x="425768" y="282892"/>
                    <a:pt x="431483" y="281940"/>
                  </a:cubicBezTo>
                  <a:cubicBezTo>
                    <a:pt x="436245" y="280987"/>
                    <a:pt x="441960" y="280035"/>
                    <a:pt x="447675" y="279082"/>
                  </a:cubicBezTo>
                  <a:cubicBezTo>
                    <a:pt x="453390" y="278130"/>
                    <a:pt x="457200" y="275272"/>
                    <a:pt x="460058" y="273367"/>
                  </a:cubicBezTo>
                  <a:cubicBezTo>
                    <a:pt x="466725" y="266700"/>
                    <a:pt x="473393" y="256222"/>
                    <a:pt x="480060" y="242887"/>
                  </a:cubicBezTo>
                  <a:cubicBezTo>
                    <a:pt x="486728" y="229552"/>
                    <a:pt x="491490" y="219075"/>
                    <a:pt x="493395" y="213360"/>
                  </a:cubicBezTo>
                  <a:lnTo>
                    <a:pt x="508635" y="213360"/>
                  </a:lnTo>
                  <a:lnTo>
                    <a:pt x="508635" y="216217"/>
                  </a:lnTo>
                  <a:lnTo>
                    <a:pt x="502920" y="302895"/>
                  </a:lnTo>
                  <a:lnTo>
                    <a:pt x="258128" y="302895"/>
                  </a:lnTo>
                  <a:lnTo>
                    <a:pt x="258128" y="287655"/>
                  </a:lnTo>
                  <a:cubicBezTo>
                    <a:pt x="261938" y="287655"/>
                    <a:pt x="267653" y="286702"/>
                    <a:pt x="274320" y="285750"/>
                  </a:cubicBezTo>
                  <a:cubicBezTo>
                    <a:pt x="280988" y="284797"/>
                    <a:pt x="285750" y="283845"/>
                    <a:pt x="287655" y="282892"/>
                  </a:cubicBezTo>
                  <a:cubicBezTo>
                    <a:pt x="292418" y="280987"/>
                    <a:pt x="295275" y="278130"/>
                    <a:pt x="297180" y="274320"/>
                  </a:cubicBezTo>
                  <a:cubicBezTo>
                    <a:pt x="299085" y="271462"/>
                    <a:pt x="300038" y="266700"/>
                    <a:pt x="300038" y="261937"/>
                  </a:cubicBezTo>
                  <a:lnTo>
                    <a:pt x="300038" y="49530"/>
                  </a:lnTo>
                  <a:cubicBezTo>
                    <a:pt x="300038" y="44767"/>
                    <a:pt x="299085" y="40957"/>
                    <a:pt x="298133" y="37147"/>
                  </a:cubicBezTo>
                  <a:cubicBezTo>
                    <a:pt x="296228" y="33337"/>
                    <a:pt x="293370" y="30480"/>
                    <a:pt x="288608" y="28575"/>
                  </a:cubicBezTo>
                  <a:cubicBezTo>
                    <a:pt x="284798" y="26670"/>
                    <a:pt x="280035" y="24765"/>
                    <a:pt x="273368" y="23812"/>
                  </a:cubicBezTo>
                  <a:cubicBezTo>
                    <a:pt x="266700" y="22860"/>
                    <a:pt x="261938" y="21907"/>
                    <a:pt x="258128" y="20955"/>
                  </a:cubicBezTo>
                  <a:close/>
                  <a:moveTo>
                    <a:pt x="3640456" y="4763"/>
                  </a:moveTo>
                  <a:lnTo>
                    <a:pt x="3773806" y="4763"/>
                  </a:lnTo>
                  <a:lnTo>
                    <a:pt x="3773806" y="20003"/>
                  </a:lnTo>
                  <a:cubicBezTo>
                    <a:pt x="3769043" y="20003"/>
                    <a:pt x="3764281" y="20955"/>
                    <a:pt x="3758565" y="21908"/>
                  </a:cubicBezTo>
                  <a:cubicBezTo>
                    <a:pt x="3752850" y="22860"/>
                    <a:pt x="3747136" y="23813"/>
                    <a:pt x="3743325" y="25718"/>
                  </a:cubicBezTo>
                  <a:cubicBezTo>
                    <a:pt x="3737611" y="27623"/>
                    <a:pt x="3734753" y="30480"/>
                    <a:pt x="3732848" y="33338"/>
                  </a:cubicBezTo>
                  <a:cubicBezTo>
                    <a:pt x="3730943" y="37148"/>
                    <a:pt x="3729990" y="40958"/>
                    <a:pt x="3729990" y="45720"/>
                  </a:cubicBezTo>
                  <a:lnTo>
                    <a:pt x="3729990" y="259080"/>
                  </a:lnTo>
                  <a:cubicBezTo>
                    <a:pt x="3729990" y="263843"/>
                    <a:pt x="3730943" y="267653"/>
                    <a:pt x="3732848" y="271463"/>
                  </a:cubicBezTo>
                  <a:cubicBezTo>
                    <a:pt x="3734753" y="275273"/>
                    <a:pt x="3738563" y="278130"/>
                    <a:pt x="3743325" y="280035"/>
                  </a:cubicBezTo>
                  <a:cubicBezTo>
                    <a:pt x="3746183" y="280988"/>
                    <a:pt x="3750945" y="281940"/>
                    <a:pt x="3757613" y="283845"/>
                  </a:cubicBezTo>
                  <a:cubicBezTo>
                    <a:pt x="3764281" y="284798"/>
                    <a:pt x="3769995" y="285750"/>
                    <a:pt x="3774758" y="285750"/>
                  </a:cubicBezTo>
                  <a:lnTo>
                    <a:pt x="3774758" y="302895"/>
                  </a:lnTo>
                  <a:lnTo>
                    <a:pt x="3772853" y="302895"/>
                  </a:lnTo>
                  <a:lnTo>
                    <a:pt x="3639503" y="302895"/>
                  </a:lnTo>
                  <a:lnTo>
                    <a:pt x="3639503" y="287655"/>
                  </a:lnTo>
                  <a:cubicBezTo>
                    <a:pt x="3643313" y="287655"/>
                    <a:pt x="3649028" y="286703"/>
                    <a:pt x="3655695" y="286703"/>
                  </a:cubicBezTo>
                  <a:cubicBezTo>
                    <a:pt x="3662363" y="285750"/>
                    <a:pt x="3668078" y="285750"/>
                    <a:pt x="3670936" y="283845"/>
                  </a:cubicBezTo>
                  <a:cubicBezTo>
                    <a:pt x="3675698" y="281940"/>
                    <a:pt x="3678556" y="280035"/>
                    <a:pt x="3681413" y="276225"/>
                  </a:cubicBezTo>
                  <a:cubicBezTo>
                    <a:pt x="3683318" y="273368"/>
                    <a:pt x="3684270" y="268605"/>
                    <a:pt x="3684270" y="262890"/>
                  </a:cubicBezTo>
                  <a:lnTo>
                    <a:pt x="3684270" y="48578"/>
                  </a:lnTo>
                  <a:cubicBezTo>
                    <a:pt x="3684270" y="43815"/>
                    <a:pt x="3683318" y="40005"/>
                    <a:pt x="3682365" y="36195"/>
                  </a:cubicBezTo>
                  <a:cubicBezTo>
                    <a:pt x="3680461" y="33338"/>
                    <a:pt x="3677603" y="30480"/>
                    <a:pt x="3671888" y="27623"/>
                  </a:cubicBezTo>
                  <a:cubicBezTo>
                    <a:pt x="3668078" y="25718"/>
                    <a:pt x="3662363" y="24765"/>
                    <a:pt x="3655695" y="22860"/>
                  </a:cubicBezTo>
                  <a:cubicBezTo>
                    <a:pt x="3649028" y="20955"/>
                    <a:pt x="3644265" y="20955"/>
                    <a:pt x="3640456" y="20003"/>
                  </a:cubicBezTo>
                  <a:close/>
                  <a:moveTo>
                    <a:pt x="2371725" y="4763"/>
                  </a:moveTo>
                  <a:lnTo>
                    <a:pt x="2505075" y="4763"/>
                  </a:lnTo>
                  <a:lnTo>
                    <a:pt x="2505075" y="20003"/>
                  </a:lnTo>
                  <a:cubicBezTo>
                    <a:pt x="2500312" y="20003"/>
                    <a:pt x="2495550" y="20955"/>
                    <a:pt x="2489835" y="21908"/>
                  </a:cubicBezTo>
                  <a:cubicBezTo>
                    <a:pt x="2484120" y="22860"/>
                    <a:pt x="2478405" y="23813"/>
                    <a:pt x="2474595" y="25718"/>
                  </a:cubicBezTo>
                  <a:cubicBezTo>
                    <a:pt x="2468880" y="27623"/>
                    <a:pt x="2466022" y="30480"/>
                    <a:pt x="2464117" y="33338"/>
                  </a:cubicBezTo>
                  <a:cubicBezTo>
                    <a:pt x="2462212" y="37148"/>
                    <a:pt x="2461260" y="40958"/>
                    <a:pt x="2461260" y="45720"/>
                  </a:cubicBezTo>
                  <a:lnTo>
                    <a:pt x="2461260" y="259080"/>
                  </a:lnTo>
                  <a:cubicBezTo>
                    <a:pt x="2461260" y="263843"/>
                    <a:pt x="2462212" y="267653"/>
                    <a:pt x="2464117" y="271463"/>
                  </a:cubicBezTo>
                  <a:cubicBezTo>
                    <a:pt x="2466022" y="275273"/>
                    <a:pt x="2469832" y="278130"/>
                    <a:pt x="2474595" y="280035"/>
                  </a:cubicBezTo>
                  <a:cubicBezTo>
                    <a:pt x="2477452" y="280988"/>
                    <a:pt x="2482215" y="281940"/>
                    <a:pt x="2488882" y="283845"/>
                  </a:cubicBezTo>
                  <a:cubicBezTo>
                    <a:pt x="2495550" y="284798"/>
                    <a:pt x="2501265" y="285750"/>
                    <a:pt x="2506027" y="285750"/>
                  </a:cubicBezTo>
                  <a:lnTo>
                    <a:pt x="2506027" y="302895"/>
                  </a:lnTo>
                  <a:lnTo>
                    <a:pt x="2503170" y="302895"/>
                  </a:lnTo>
                  <a:lnTo>
                    <a:pt x="2369820" y="302895"/>
                  </a:lnTo>
                  <a:lnTo>
                    <a:pt x="2369820" y="287655"/>
                  </a:lnTo>
                  <a:cubicBezTo>
                    <a:pt x="2373630" y="287655"/>
                    <a:pt x="2379345" y="286703"/>
                    <a:pt x="2386012" y="286703"/>
                  </a:cubicBezTo>
                  <a:cubicBezTo>
                    <a:pt x="2392680" y="285750"/>
                    <a:pt x="2398395" y="285750"/>
                    <a:pt x="2401252" y="283845"/>
                  </a:cubicBezTo>
                  <a:cubicBezTo>
                    <a:pt x="2406015" y="281940"/>
                    <a:pt x="2408872" y="280035"/>
                    <a:pt x="2411730" y="276225"/>
                  </a:cubicBezTo>
                  <a:cubicBezTo>
                    <a:pt x="2413635" y="273368"/>
                    <a:pt x="2414587" y="268605"/>
                    <a:pt x="2414587" y="262890"/>
                  </a:cubicBezTo>
                  <a:lnTo>
                    <a:pt x="2414587" y="48578"/>
                  </a:lnTo>
                  <a:cubicBezTo>
                    <a:pt x="2414587" y="43815"/>
                    <a:pt x="2413635" y="40005"/>
                    <a:pt x="2412682" y="36195"/>
                  </a:cubicBezTo>
                  <a:cubicBezTo>
                    <a:pt x="2410777" y="33338"/>
                    <a:pt x="2407920" y="30480"/>
                    <a:pt x="2402205" y="27623"/>
                  </a:cubicBezTo>
                  <a:cubicBezTo>
                    <a:pt x="2398395" y="25718"/>
                    <a:pt x="2392680" y="24765"/>
                    <a:pt x="2386965" y="22860"/>
                  </a:cubicBezTo>
                  <a:cubicBezTo>
                    <a:pt x="2380297" y="20955"/>
                    <a:pt x="2375535" y="20955"/>
                    <a:pt x="2371725" y="20003"/>
                  </a:cubicBezTo>
                  <a:close/>
                  <a:moveTo>
                    <a:pt x="827723" y="4763"/>
                  </a:moveTo>
                  <a:lnTo>
                    <a:pt x="961073" y="4763"/>
                  </a:lnTo>
                  <a:lnTo>
                    <a:pt x="961073" y="20003"/>
                  </a:lnTo>
                  <a:cubicBezTo>
                    <a:pt x="956310" y="20003"/>
                    <a:pt x="951548" y="20955"/>
                    <a:pt x="945833" y="21908"/>
                  </a:cubicBezTo>
                  <a:cubicBezTo>
                    <a:pt x="940118" y="22860"/>
                    <a:pt x="934403" y="23813"/>
                    <a:pt x="930593" y="25718"/>
                  </a:cubicBezTo>
                  <a:cubicBezTo>
                    <a:pt x="924878" y="27623"/>
                    <a:pt x="922020" y="30480"/>
                    <a:pt x="920115" y="33338"/>
                  </a:cubicBezTo>
                  <a:cubicBezTo>
                    <a:pt x="918210" y="37148"/>
                    <a:pt x="917258" y="40958"/>
                    <a:pt x="917258" y="45720"/>
                  </a:cubicBezTo>
                  <a:lnTo>
                    <a:pt x="917258" y="259080"/>
                  </a:lnTo>
                  <a:cubicBezTo>
                    <a:pt x="917258" y="263843"/>
                    <a:pt x="918210" y="267653"/>
                    <a:pt x="920115" y="271463"/>
                  </a:cubicBezTo>
                  <a:cubicBezTo>
                    <a:pt x="922020" y="275273"/>
                    <a:pt x="925830" y="278130"/>
                    <a:pt x="930593" y="280035"/>
                  </a:cubicBezTo>
                  <a:cubicBezTo>
                    <a:pt x="933450" y="280988"/>
                    <a:pt x="938213" y="281940"/>
                    <a:pt x="944880" y="283845"/>
                  </a:cubicBezTo>
                  <a:cubicBezTo>
                    <a:pt x="951548" y="284798"/>
                    <a:pt x="957263" y="285750"/>
                    <a:pt x="962025" y="285750"/>
                  </a:cubicBezTo>
                  <a:lnTo>
                    <a:pt x="962025" y="302895"/>
                  </a:lnTo>
                  <a:lnTo>
                    <a:pt x="961073" y="302895"/>
                  </a:lnTo>
                  <a:lnTo>
                    <a:pt x="827723" y="302895"/>
                  </a:lnTo>
                  <a:lnTo>
                    <a:pt x="827723" y="287655"/>
                  </a:lnTo>
                  <a:cubicBezTo>
                    <a:pt x="831533" y="287655"/>
                    <a:pt x="837248" y="286703"/>
                    <a:pt x="843915" y="286703"/>
                  </a:cubicBezTo>
                  <a:cubicBezTo>
                    <a:pt x="850583" y="285750"/>
                    <a:pt x="856298" y="285750"/>
                    <a:pt x="859155" y="283845"/>
                  </a:cubicBezTo>
                  <a:cubicBezTo>
                    <a:pt x="863918" y="281940"/>
                    <a:pt x="866775" y="280035"/>
                    <a:pt x="868680" y="276225"/>
                  </a:cubicBezTo>
                  <a:cubicBezTo>
                    <a:pt x="870585" y="273368"/>
                    <a:pt x="871538" y="268605"/>
                    <a:pt x="871538" y="262890"/>
                  </a:cubicBezTo>
                  <a:lnTo>
                    <a:pt x="871538" y="48578"/>
                  </a:lnTo>
                  <a:cubicBezTo>
                    <a:pt x="871538" y="43815"/>
                    <a:pt x="870585" y="40005"/>
                    <a:pt x="869633" y="36195"/>
                  </a:cubicBezTo>
                  <a:cubicBezTo>
                    <a:pt x="867728" y="33338"/>
                    <a:pt x="864870" y="30480"/>
                    <a:pt x="859155" y="27623"/>
                  </a:cubicBezTo>
                  <a:cubicBezTo>
                    <a:pt x="855345" y="25718"/>
                    <a:pt x="849630" y="24765"/>
                    <a:pt x="842963" y="22860"/>
                  </a:cubicBezTo>
                  <a:cubicBezTo>
                    <a:pt x="836295" y="20955"/>
                    <a:pt x="831533" y="20955"/>
                    <a:pt x="827723" y="20003"/>
                  </a:cubicBezTo>
                  <a:close/>
                  <a:moveTo>
                    <a:pt x="3500437" y="1905"/>
                  </a:moveTo>
                  <a:cubicBezTo>
                    <a:pt x="3513773" y="1905"/>
                    <a:pt x="3526155" y="3810"/>
                    <a:pt x="3536632" y="8572"/>
                  </a:cubicBezTo>
                  <a:cubicBezTo>
                    <a:pt x="3547110" y="12382"/>
                    <a:pt x="3556635" y="18097"/>
                    <a:pt x="3566160" y="22860"/>
                  </a:cubicBezTo>
                  <a:lnTo>
                    <a:pt x="3574732" y="8572"/>
                  </a:lnTo>
                  <a:lnTo>
                    <a:pt x="3590925" y="8572"/>
                  </a:lnTo>
                  <a:lnTo>
                    <a:pt x="3592830" y="106680"/>
                  </a:lnTo>
                  <a:lnTo>
                    <a:pt x="3575685" y="106680"/>
                  </a:lnTo>
                  <a:cubicBezTo>
                    <a:pt x="3572827" y="95250"/>
                    <a:pt x="3569018" y="84772"/>
                    <a:pt x="3565207" y="74295"/>
                  </a:cubicBezTo>
                  <a:cubicBezTo>
                    <a:pt x="3561398" y="63817"/>
                    <a:pt x="3556635" y="55245"/>
                    <a:pt x="3549968" y="46672"/>
                  </a:cubicBezTo>
                  <a:cubicBezTo>
                    <a:pt x="3544252" y="39052"/>
                    <a:pt x="3536632" y="32385"/>
                    <a:pt x="3528060" y="27622"/>
                  </a:cubicBezTo>
                  <a:cubicBezTo>
                    <a:pt x="3519487" y="22860"/>
                    <a:pt x="3509010" y="20002"/>
                    <a:pt x="3496627" y="20002"/>
                  </a:cubicBezTo>
                  <a:cubicBezTo>
                    <a:pt x="3483293" y="20002"/>
                    <a:pt x="3471862" y="23812"/>
                    <a:pt x="3463290" y="32385"/>
                  </a:cubicBezTo>
                  <a:cubicBezTo>
                    <a:pt x="3453765" y="40957"/>
                    <a:pt x="3449002" y="51435"/>
                    <a:pt x="3449002" y="63817"/>
                  </a:cubicBezTo>
                  <a:cubicBezTo>
                    <a:pt x="3449002" y="76200"/>
                    <a:pt x="3451860" y="87630"/>
                    <a:pt x="3457575" y="95250"/>
                  </a:cubicBezTo>
                  <a:cubicBezTo>
                    <a:pt x="3463290" y="103822"/>
                    <a:pt x="3471862" y="110490"/>
                    <a:pt x="3483293" y="116205"/>
                  </a:cubicBezTo>
                  <a:cubicBezTo>
                    <a:pt x="3493770" y="120967"/>
                    <a:pt x="3503295" y="125730"/>
                    <a:pt x="3512820" y="128587"/>
                  </a:cubicBezTo>
                  <a:cubicBezTo>
                    <a:pt x="3522345" y="132397"/>
                    <a:pt x="3531870" y="136207"/>
                    <a:pt x="3541395" y="140017"/>
                  </a:cubicBezTo>
                  <a:cubicBezTo>
                    <a:pt x="3549968" y="143827"/>
                    <a:pt x="3557587" y="147637"/>
                    <a:pt x="3565207" y="152400"/>
                  </a:cubicBezTo>
                  <a:cubicBezTo>
                    <a:pt x="3575685" y="156210"/>
                    <a:pt x="3582352" y="161925"/>
                    <a:pt x="3588068" y="167640"/>
                  </a:cubicBezTo>
                  <a:cubicBezTo>
                    <a:pt x="3593782" y="174307"/>
                    <a:pt x="3598545" y="181927"/>
                    <a:pt x="3602355" y="190500"/>
                  </a:cubicBezTo>
                  <a:cubicBezTo>
                    <a:pt x="3605212" y="199072"/>
                    <a:pt x="3607118" y="208597"/>
                    <a:pt x="3607118" y="219075"/>
                  </a:cubicBezTo>
                  <a:cubicBezTo>
                    <a:pt x="3607118" y="244792"/>
                    <a:pt x="3597593" y="266700"/>
                    <a:pt x="3578543" y="283845"/>
                  </a:cubicBezTo>
                  <a:cubicBezTo>
                    <a:pt x="3559493" y="300990"/>
                    <a:pt x="3535680" y="309562"/>
                    <a:pt x="3507105" y="309562"/>
                  </a:cubicBezTo>
                  <a:cubicBezTo>
                    <a:pt x="3493770" y="309562"/>
                    <a:pt x="3480435" y="307657"/>
                    <a:pt x="3468052" y="302895"/>
                  </a:cubicBezTo>
                  <a:cubicBezTo>
                    <a:pt x="3454718" y="298132"/>
                    <a:pt x="3443287" y="293370"/>
                    <a:pt x="3433762" y="287655"/>
                  </a:cubicBezTo>
                  <a:lnTo>
                    <a:pt x="3425190" y="302895"/>
                  </a:lnTo>
                  <a:lnTo>
                    <a:pt x="3408998" y="302895"/>
                  </a:lnTo>
                  <a:lnTo>
                    <a:pt x="3406140" y="201930"/>
                  </a:lnTo>
                  <a:lnTo>
                    <a:pt x="3422332" y="201930"/>
                  </a:lnTo>
                  <a:cubicBezTo>
                    <a:pt x="3426143" y="214312"/>
                    <a:pt x="3429952" y="225742"/>
                    <a:pt x="3434715" y="236220"/>
                  </a:cubicBezTo>
                  <a:cubicBezTo>
                    <a:pt x="3439477" y="246697"/>
                    <a:pt x="3445193" y="256222"/>
                    <a:pt x="3452812" y="264795"/>
                  </a:cubicBezTo>
                  <a:cubicBezTo>
                    <a:pt x="3460432" y="273367"/>
                    <a:pt x="3469005" y="280035"/>
                    <a:pt x="3478530" y="284797"/>
                  </a:cubicBezTo>
                  <a:cubicBezTo>
                    <a:pt x="3488055" y="289560"/>
                    <a:pt x="3499485" y="292417"/>
                    <a:pt x="3511868" y="292417"/>
                  </a:cubicBezTo>
                  <a:cubicBezTo>
                    <a:pt x="3521393" y="292417"/>
                    <a:pt x="3529965" y="291465"/>
                    <a:pt x="3536632" y="288607"/>
                  </a:cubicBezTo>
                  <a:cubicBezTo>
                    <a:pt x="3544252" y="285750"/>
                    <a:pt x="3549968" y="282892"/>
                    <a:pt x="3553777" y="278130"/>
                  </a:cubicBezTo>
                  <a:cubicBezTo>
                    <a:pt x="3558540" y="273367"/>
                    <a:pt x="3561398" y="268605"/>
                    <a:pt x="3563302" y="261937"/>
                  </a:cubicBezTo>
                  <a:cubicBezTo>
                    <a:pt x="3565207" y="256222"/>
                    <a:pt x="3566160" y="248602"/>
                    <a:pt x="3566160" y="240982"/>
                  </a:cubicBezTo>
                  <a:cubicBezTo>
                    <a:pt x="3566160" y="229552"/>
                    <a:pt x="3563302" y="218122"/>
                    <a:pt x="3556635" y="207645"/>
                  </a:cubicBezTo>
                  <a:cubicBezTo>
                    <a:pt x="3549968" y="197167"/>
                    <a:pt x="3540443" y="189547"/>
                    <a:pt x="3527107" y="184785"/>
                  </a:cubicBezTo>
                  <a:cubicBezTo>
                    <a:pt x="3518535" y="180975"/>
                    <a:pt x="3508057" y="177165"/>
                    <a:pt x="3495675" y="172402"/>
                  </a:cubicBezTo>
                  <a:cubicBezTo>
                    <a:pt x="3484245" y="167640"/>
                    <a:pt x="3473768" y="163830"/>
                    <a:pt x="3465195" y="160020"/>
                  </a:cubicBezTo>
                  <a:cubicBezTo>
                    <a:pt x="3448050" y="152400"/>
                    <a:pt x="3435668" y="142875"/>
                    <a:pt x="3426143" y="130492"/>
                  </a:cubicBezTo>
                  <a:cubicBezTo>
                    <a:pt x="3416618" y="118110"/>
                    <a:pt x="3411855" y="102870"/>
                    <a:pt x="3411855" y="82867"/>
                  </a:cubicBezTo>
                  <a:cubicBezTo>
                    <a:pt x="3411855" y="71437"/>
                    <a:pt x="3413760" y="60960"/>
                    <a:pt x="3418523" y="51435"/>
                  </a:cubicBezTo>
                  <a:cubicBezTo>
                    <a:pt x="3423285" y="41910"/>
                    <a:pt x="3429952" y="33337"/>
                    <a:pt x="3437573" y="25717"/>
                  </a:cubicBezTo>
                  <a:cubicBezTo>
                    <a:pt x="3445193" y="18097"/>
                    <a:pt x="3454718" y="12382"/>
                    <a:pt x="3466148" y="8572"/>
                  </a:cubicBezTo>
                  <a:cubicBezTo>
                    <a:pt x="3476625" y="4762"/>
                    <a:pt x="3488055" y="1905"/>
                    <a:pt x="3500437" y="1905"/>
                  </a:cubicBezTo>
                  <a:close/>
                  <a:moveTo>
                    <a:pt x="1459230" y="0"/>
                  </a:moveTo>
                  <a:cubicBezTo>
                    <a:pt x="1475423" y="0"/>
                    <a:pt x="1490663" y="1905"/>
                    <a:pt x="1503045" y="6667"/>
                  </a:cubicBezTo>
                  <a:cubicBezTo>
                    <a:pt x="1515428" y="10477"/>
                    <a:pt x="1525905" y="15240"/>
                    <a:pt x="1535430" y="20955"/>
                  </a:cubicBezTo>
                  <a:lnTo>
                    <a:pt x="1544003" y="6667"/>
                  </a:lnTo>
                  <a:lnTo>
                    <a:pt x="1560195" y="6667"/>
                  </a:lnTo>
                  <a:lnTo>
                    <a:pt x="1562100" y="109537"/>
                  </a:lnTo>
                  <a:lnTo>
                    <a:pt x="1544955" y="109537"/>
                  </a:lnTo>
                  <a:cubicBezTo>
                    <a:pt x="1542098" y="98107"/>
                    <a:pt x="1538288" y="86677"/>
                    <a:pt x="1534478" y="76200"/>
                  </a:cubicBezTo>
                  <a:cubicBezTo>
                    <a:pt x="1530668" y="64770"/>
                    <a:pt x="1524953" y="55245"/>
                    <a:pt x="1518285" y="46672"/>
                  </a:cubicBezTo>
                  <a:cubicBezTo>
                    <a:pt x="1511618" y="38100"/>
                    <a:pt x="1503045" y="30480"/>
                    <a:pt x="1493520" y="25717"/>
                  </a:cubicBezTo>
                  <a:cubicBezTo>
                    <a:pt x="1483995" y="20002"/>
                    <a:pt x="1472565" y="18097"/>
                    <a:pt x="1458278" y="18097"/>
                  </a:cubicBezTo>
                  <a:cubicBezTo>
                    <a:pt x="1443990" y="18097"/>
                    <a:pt x="1430655" y="20955"/>
                    <a:pt x="1418273" y="27622"/>
                  </a:cubicBezTo>
                  <a:cubicBezTo>
                    <a:pt x="1406843" y="33337"/>
                    <a:pt x="1396365" y="42862"/>
                    <a:pt x="1387793" y="54292"/>
                  </a:cubicBezTo>
                  <a:cubicBezTo>
                    <a:pt x="1379220" y="65722"/>
                    <a:pt x="1372553" y="80010"/>
                    <a:pt x="1368743" y="97155"/>
                  </a:cubicBezTo>
                  <a:cubicBezTo>
                    <a:pt x="1363980" y="114300"/>
                    <a:pt x="1362075" y="133350"/>
                    <a:pt x="1362075" y="155257"/>
                  </a:cubicBezTo>
                  <a:cubicBezTo>
                    <a:pt x="1362075" y="174307"/>
                    <a:pt x="1363980" y="191452"/>
                    <a:pt x="1368743" y="208597"/>
                  </a:cubicBezTo>
                  <a:cubicBezTo>
                    <a:pt x="1373505" y="224790"/>
                    <a:pt x="1380173" y="239077"/>
                    <a:pt x="1388745" y="251460"/>
                  </a:cubicBezTo>
                  <a:cubicBezTo>
                    <a:pt x="1397318" y="263842"/>
                    <a:pt x="1407795" y="273367"/>
                    <a:pt x="1421130" y="280987"/>
                  </a:cubicBezTo>
                  <a:cubicBezTo>
                    <a:pt x="1434465" y="287655"/>
                    <a:pt x="1448753" y="291465"/>
                    <a:pt x="1464945" y="291465"/>
                  </a:cubicBezTo>
                  <a:cubicBezTo>
                    <a:pt x="1477328" y="291465"/>
                    <a:pt x="1487805" y="289560"/>
                    <a:pt x="1498283" y="285750"/>
                  </a:cubicBezTo>
                  <a:cubicBezTo>
                    <a:pt x="1508760" y="281940"/>
                    <a:pt x="1515428" y="278130"/>
                    <a:pt x="1519238" y="274320"/>
                  </a:cubicBezTo>
                  <a:cubicBezTo>
                    <a:pt x="1520190" y="266700"/>
                    <a:pt x="1521143" y="260032"/>
                    <a:pt x="1521143" y="252412"/>
                  </a:cubicBezTo>
                  <a:cubicBezTo>
                    <a:pt x="1521143" y="244792"/>
                    <a:pt x="1521143" y="239077"/>
                    <a:pt x="1521143" y="233362"/>
                  </a:cubicBezTo>
                  <a:lnTo>
                    <a:pt x="1521143" y="217170"/>
                  </a:lnTo>
                  <a:cubicBezTo>
                    <a:pt x="1521143" y="211455"/>
                    <a:pt x="1520190" y="205740"/>
                    <a:pt x="1518285" y="201930"/>
                  </a:cubicBezTo>
                  <a:cubicBezTo>
                    <a:pt x="1516380" y="197167"/>
                    <a:pt x="1513523" y="194310"/>
                    <a:pt x="1508760" y="192405"/>
                  </a:cubicBezTo>
                  <a:cubicBezTo>
                    <a:pt x="1503998" y="190500"/>
                    <a:pt x="1498283" y="188595"/>
                    <a:pt x="1489710" y="187642"/>
                  </a:cubicBezTo>
                  <a:cubicBezTo>
                    <a:pt x="1482090" y="186690"/>
                    <a:pt x="1475423" y="185737"/>
                    <a:pt x="1471613" y="185737"/>
                  </a:cubicBezTo>
                  <a:lnTo>
                    <a:pt x="1471613" y="170497"/>
                  </a:lnTo>
                  <a:lnTo>
                    <a:pt x="1601153" y="170497"/>
                  </a:lnTo>
                  <a:lnTo>
                    <a:pt x="1601153" y="184785"/>
                  </a:lnTo>
                  <a:cubicBezTo>
                    <a:pt x="1597343" y="184785"/>
                    <a:pt x="1593533" y="185737"/>
                    <a:pt x="1587818" y="186690"/>
                  </a:cubicBezTo>
                  <a:cubicBezTo>
                    <a:pt x="1582103" y="187642"/>
                    <a:pt x="1577340" y="188595"/>
                    <a:pt x="1574483" y="190500"/>
                  </a:cubicBezTo>
                  <a:cubicBezTo>
                    <a:pt x="1570673" y="192405"/>
                    <a:pt x="1567815" y="195262"/>
                    <a:pt x="1565910" y="199072"/>
                  </a:cubicBezTo>
                  <a:cubicBezTo>
                    <a:pt x="1564005" y="202882"/>
                    <a:pt x="1563053" y="207645"/>
                    <a:pt x="1563053" y="212407"/>
                  </a:cubicBezTo>
                  <a:lnTo>
                    <a:pt x="1563053" y="235267"/>
                  </a:lnTo>
                  <a:cubicBezTo>
                    <a:pt x="1563053" y="252412"/>
                    <a:pt x="1563053" y="262890"/>
                    <a:pt x="1563053" y="268605"/>
                  </a:cubicBezTo>
                  <a:cubicBezTo>
                    <a:pt x="1563053" y="274320"/>
                    <a:pt x="1563053" y="279082"/>
                    <a:pt x="1564005" y="282892"/>
                  </a:cubicBezTo>
                  <a:cubicBezTo>
                    <a:pt x="1545908" y="291465"/>
                    <a:pt x="1526858" y="297180"/>
                    <a:pt x="1508760" y="301942"/>
                  </a:cubicBezTo>
                  <a:cubicBezTo>
                    <a:pt x="1490663" y="306705"/>
                    <a:pt x="1472565" y="308610"/>
                    <a:pt x="1454468" y="308610"/>
                  </a:cubicBezTo>
                  <a:cubicBezTo>
                    <a:pt x="1435418" y="308610"/>
                    <a:pt x="1417320" y="304800"/>
                    <a:pt x="1400175" y="298132"/>
                  </a:cubicBezTo>
                  <a:cubicBezTo>
                    <a:pt x="1383030" y="291465"/>
                    <a:pt x="1367790" y="280987"/>
                    <a:pt x="1354455" y="267652"/>
                  </a:cubicBezTo>
                  <a:cubicBezTo>
                    <a:pt x="1341120" y="254317"/>
                    <a:pt x="1330643" y="238125"/>
                    <a:pt x="1323023" y="220027"/>
                  </a:cubicBezTo>
                  <a:cubicBezTo>
                    <a:pt x="1315403" y="200977"/>
                    <a:pt x="1311593" y="180022"/>
                    <a:pt x="1311593" y="157162"/>
                  </a:cubicBezTo>
                  <a:cubicBezTo>
                    <a:pt x="1311593" y="134302"/>
                    <a:pt x="1315403" y="113347"/>
                    <a:pt x="1323023" y="94297"/>
                  </a:cubicBezTo>
                  <a:cubicBezTo>
                    <a:pt x="1330643" y="75247"/>
                    <a:pt x="1341120" y="58102"/>
                    <a:pt x="1354455" y="43815"/>
                  </a:cubicBezTo>
                  <a:cubicBezTo>
                    <a:pt x="1367790" y="29527"/>
                    <a:pt x="1383030" y="19050"/>
                    <a:pt x="1401128" y="11430"/>
                  </a:cubicBezTo>
                  <a:cubicBezTo>
                    <a:pt x="1419225" y="3810"/>
                    <a:pt x="1439228" y="0"/>
                    <a:pt x="145923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" name="ïšḻíḓê">
              <a:extLst>
                <a:ext uri="{FF2B5EF4-FFF2-40B4-BE49-F238E27FC236}">
                  <a16:creationId xmlns:a16="http://schemas.microsoft.com/office/drawing/2014/main" id="{609FA77C-B9C5-2F46-94F3-F339021ACB37}"/>
                </a:ext>
              </a:extLst>
            </p:cNvPr>
            <p:cNvSpPr/>
            <p:nvPr/>
          </p:nvSpPr>
          <p:spPr>
            <a:xfrm>
              <a:off x="5032505" y="2563066"/>
              <a:ext cx="4352938" cy="1239475"/>
            </a:xfrm>
            <a:custGeom>
              <a:avLst/>
              <a:gdLst>
                <a:gd name="connsiteX0" fmla="*/ 1911219 w 4352938"/>
                <a:gd name="connsiteY0" fmla="*/ 884984 h 1239475"/>
                <a:gd name="connsiteX1" fmla="*/ 2030282 w 4352938"/>
                <a:gd name="connsiteY1" fmla="*/ 953564 h 1239475"/>
                <a:gd name="connsiteX2" fmla="*/ 2055047 w 4352938"/>
                <a:gd name="connsiteY2" fmla="*/ 991664 h 1239475"/>
                <a:gd name="connsiteX3" fmla="*/ 2047427 w 4352938"/>
                <a:gd name="connsiteY3" fmla="*/ 1067864 h 1239475"/>
                <a:gd name="connsiteX4" fmla="*/ 1974085 w 4352938"/>
                <a:gd name="connsiteY4" fmla="*/ 1093581 h 1239475"/>
                <a:gd name="connsiteX5" fmla="*/ 1923602 w 4352938"/>
                <a:gd name="connsiteY5" fmla="*/ 1040241 h 1239475"/>
                <a:gd name="connsiteX6" fmla="*/ 1903600 w 4352938"/>
                <a:gd name="connsiteY6" fmla="*/ 1022144 h 1239475"/>
                <a:gd name="connsiteX7" fmla="*/ 1888359 w 4352938"/>
                <a:gd name="connsiteY7" fmla="*/ 887841 h 1239475"/>
                <a:gd name="connsiteX8" fmla="*/ 1911219 w 4352938"/>
                <a:gd name="connsiteY8" fmla="*/ 884984 h 1239475"/>
                <a:gd name="connsiteX9" fmla="*/ 3037075 w 4352938"/>
                <a:gd name="connsiteY9" fmla="*/ 831644 h 1239475"/>
                <a:gd name="connsiteX10" fmla="*/ 3118038 w 4352938"/>
                <a:gd name="connsiteY10" fmla="*/ 880221 h 1239475"/>
                <a:gd name="connsiteX11" fmla="*/ 3217097 w 4352938"/>
                <a:gd name="connsiteY11" fmla="*/ 1004046 h 1239475"/>
                <a:gd name="connsiteX12" fmla="*/ 3140897 w 4352938"/>
                <a:gd name="connsiteY12" fmla="*/ 1054529 h 1239475"/>
                <a:gd name="connsiteX13" fmla="*/ 3072318 w 4352938"/>
                <a:gd name="connsiteY13" fmla="*/ 1031669 h 1239475"/>
                <a:gd name="connsiteX14" fmla="*/ 3057077 w 4352938"/>
                <a:gd name="connsiteY14" fmla="*/ 970709 h 1239475"/>
                <a:gd name="connsiteX15" fmla="*/ 3052315 w 4352938"/>
                <a:gd name="connsiteY15" fmla="*/ 947849 h 1239475"/>
                <a:gd name="connsiteX16" fmla="*/ 3029455 w 4352938"/>
                <a:gd name="connsiteY16" fmla="*/ 836406 h 1239475"/>
                <a:gd name="connsiteX17" fmla="*/ 3037075 w 4352938"/>
                <a:gd name="connsiteY17" fmla="*/ 831644 h 1239475"/>
                <a:gd name="connsiteX18" fmla="*/ 4031485 w 4352938"/>
                <a:gd name="connsiteY18" fmla="*/ 816404 h 1239475"/>
                <a:gd name="connsiteX19" fmla="*/ 4124830 w 4352938"/>
                <a:gd name="connsiteY19" fmla="*/ 826881 h 1239475"/>
                <a:gd name="connsiteX20" fmla="*/ 4142927 w 4352938"/>
                <a:gd name="connsiteY20" fmla="*/ 867839 h 1239475"/>
                <a:gd name="connsiteX21" fmla="*/ 4130545 w 4352938"/>
                <a:gd name="connsiteY21" fmla="*/ 901176 h 1239475"/>
                <a:gd name="connsiteX22" fmla="*/ 4092445 w 4352938"/>
                <a:gd name="connsiteY22" fmla="*/ 936419 h 1239475"/>
                <a:gd name="connsiteX23" fmla="*/ 3998147 w 4352938"/>
                <a:gd name="connsiteY23" fmla="*/ 948801 h 1239475"/>
                <a:gd name="connsiteX24" fmla="*/ 3990527 w 4352938"/>
                <a:gd name="connsiteY24" fmla="*/ 959279 h 1239475"/>
                <a:gd name="connsiteX25" fmla="*/ 4016245 w 4352938"/>
                <a:gd name="connsiteY25" fmla="*/ 1030716 h 1239475"/>
                <a:gd name="connsiteX26" fmla="*/ 4021007 w 4352938"/>
                <a:gd name="connsiteY26" fmla="*/ 1061196 h 1239475"/>
                <a:gd name="connsiteX27" fmla="*/ 4028627 w 4352938"/>
                <a:gd name="connsiteY27" fmla="*/ 1104059 h 1239475"/>
                <a:gd name="connsiteX28" fmla="*/ 4010530 w 4352938"/>
                <a:gd name="connsiteY28" fmla="*/ 1142159 h 1239475"/>
                <a:gd name="connsiteX29" fmla="*/ 3990527 w 4352938"/>
                <a:gd name="connsiteY29" fmla="*/ 1175496 h 1239475"/>
                <a:gd name="connsiteX30" fmla="*/ 3940045 w 4352938"/>
                <a:gd name="connsiteY30" fmla="*/ 1183116 h 1239475"/>
                <a:gd name="connsiteX31" fmla="*/ 3917185 w 4352938"/>
                <a:gd name="connsiteY31" fmla="*/ 1203119 h 1239475"/>
                <a:gd name="connsiteX32" fmla="*/ 3828602 w 4352938"/>
                <a:gd name="connsiteY32" fmla="*/ 1185021 h 1239475"/>
                <a:gd name="connsiteX33" fmla="*/ 3782882 w 4352938"/>
                <a:gd name="connsiteY33" fmla="*/ 1162161 h 1239475"/>
                <a:gd name="connsiteX34" fmla="*/ 3778120 w 4352938"/>
                <a:gd name="connsiteY34" fmla="*/ 1144064 h 1239475"/>
                <a:gd name="connsiteX35" fmla="*/ 3782882 w 4352938"/>
                <a:gd name="connsiteY35" fmla="*/ 1144064 h 1239475"/>
                <a:gd name="connsiteX36" fmla="*/ 3843843 w 4352938"/>
                <a:gd name="connsiteY36" fmla="*/ 1141206 h 1239475"/>
                <a:gd name="connsiteX37" fmla="*/ 3930520 w 4352938"/>
                <a:gd name="connsiteY37" fmla="*/ 1110726 h 1239475"/>
                <a:gd name="connsiteX38" fmla="*/ 3945760 w 4352938"/>
                <a:gd name="connsiteY38" fmla="*/ 1087866 h 1239475"/>
                <a:gd name="connsiteX39" fmla="*/ 3938140 w 4352938"/>
                <a:gd name="connsiteY39" fmla="*/ 1049766 h 1239475"/>
                <a:gd name="connsiteX40" fmla="*/ 3940997 w 4352938"/>
                <a:gd name="connsiteY40" fmla="*/ 996426 h 1239475"/>
                <a:gd name="connsiteX41" fmla="*/ 3933377 w 4352938"/>
                <a:gd name="connsiteY41" fmla="*/ 978329 h 1239475"/>
                <a:gd name="connsiteX42" fmla="*/ 3872418 w 4352938"/>
                <a:gd name="connsiteY42" fmla="*/ 996426 h 1239475"/>
                <a:gd name="connsiteX43" fmla="*/ 3823840 w 4352938"/>
                <a:gd name="connsiteY43" fmla="*/ 1004046 h 1239475"/>
                <a:gd name="connsiteX44" fmla="*/ 3770500 w 4352938"/>
                <a:gd name="connsiteY44" fmla="*/ 1029764 h 1239475"/>
                <a:gd name="connsiteX45" fmla="*/ 3645722 w 4352938"/>
                <a:gd name="connsiteY45" fmla="*/ 1110726 h 1239475"/>
                <a:gd name="connsiteX46" fmla="*/ 3589525 w 4352938"/>
                <a:gd name="connsiteY46" fmla="*/ 1128824 h 1239475"/>
                <a:gd name="connsiteX47" fmla="*/ 3566665 w 4352938"/>
                <a:gd name="connsiteY47" fmla="*/ 1118346 h 1239475"/>
                <a:gd name="connsiteX48" fmla="*/ 3561902 w 4352938"/>
                <a:gd name="connsiteY48" fmla="*/ 1101201 h 1239475"/>
                <a:gd name="connsiteX49" fmla="*/ 3526660 w 4352938"/>
                <a:gd name="connsiteY49" fmla="*/ 1017381 h 1239475"/>
                <a:gd name="connsiteX50" fmla="*/ 3554282 w 4352938"/>
                <a:gd name="connsiteY50" fmla="*/ 989759 h 1239475"/>
                <a:gd name="connsiteX51" fmla="*/ 3589525 w 4352938"/>
                <a:gd name="connsiteY51" fmla="*/ 986901 h 1239475"/>
                <a:gd name="connsiteX52" fmla="*/ 3630482 w 4352938"/>
                <a:gd name="connsiteY52" fmla="*/ 961184 h 1239475"/>
                <a:gd name="connsiteX53" fmla="*/ 3656200 w 4352938"/>
                <a:gd name="connsiteY53" fmla="*/ 956421 h 1239475"/>
                <a:gd name="connsiteX54" fmla="*/ 3752402 w 4352938"/>
                <a:gd name="connsiteY54" fmla="*/ 910701 h 1239475"/>
                <a:gd name="connsiteX55" fmla="*/ 3897182 w 4352938"/>
                <a:gd name="connsiteY55" fmla="*/ 854504 h 1239475"/>
                <a:gd name="connsiteX56" fmla="*/ 4031485 w 4352938"/>
                <a:gd name="connsiteY56" fmla="*/ 816404 h 1239475"/>
                <a:gd name="connsiteX57" fmla="*/ 281492 w 4352938"/>
                <a:gd name="connsiteY57" fmla="*/ 738299 h 1239475"/>
                <a:gd name="connsiteX58" fmla="*/ 205292 w 4352938"/>
                <a:gd name="connsiteY58" fmla="*/ 794496 h 1239475"/>
                <a:gd name="connsiteX59" fmla="*/ 174812 w 4352938"/>
                <a:gd name="connsiteY59" fmla="*/ 832596 h 1239475"/>
                <a:gd name="connsiteX60" fmla="*/ 170049 w 4352938"/>
                <a:gd name="connsiteY60" fmla="*/ 850694 h 1239475"/>
                <a:gd name="connsiteX61" fmla="*/ 96707 w 4352938"/>
                <a:gd name="connsiteY61" fmla="*/ 951659 h 1239475"/>
                <a:gd name="connsiteX62" fmla="*/ 63369 w 4352938"/>
                <a:gd name="connsiteY62" fmla="*/ 1009761 h 1239475"/>
                <a:gd name="connsiteX63" fmla="*/ 70989 w 4352938"/>
                <a:gd name="connsiteY63" fmla="*/ 1012619 h 1239475"/>
                <a:gd name="connsiteX64" fmla="*/ 134807 w 4352938"/>
                <a:gd name="connsiteY64" fmla="*/ 1002141 h 1239475"/>
                <a:gd name="connsiteX65" fmla="*/ 177669 w 4352938"/>
                <a:gd name="connsiteY65" fmla="*/ 971661 h 1239475"/>
                <a:gd name="connsiteX66" fmla="*/ 226247 w 4352938"/>
                <a:gd name="connsiteY66" fmla="*/ 953564 h 1239475"/>
                <a:gd name="connsiteX67" fmla="*/ 253869 w 4352938"/>
                <a:gd name="connsiteY67" fmla="*/ 933561 h 1239475"/>
                <a:gd name="connsiteX68" fmla="*/ 291969 w 4352938"/>
                <a:gd name="connsiteY68" fmla="*/ 907844 h 1239475"/>
                <a:gd name="connsiteX69" fmla="*/ 291969 w 4352938"/>
                <a:gd name="connsiteY69" fmla="*/ 874506 h 1239475"/>
                <a:gd name="connsiteX70" fmla="*/ 293874 w 4352938"/>
                <a:gd name="connsiteY70" fmla="*/ 829739 h 1239475"/>
                <a:gd name="connsiteX71" fmla="*/ 293874 w 4352938"/>
                <a:gd name="connsiteY71" fmla="*/ 741156 h 1239475"/>
                <a:gd name="connsiteX72" fmla="*/ 281492 w 4352938"/>
                <a:gd name="connsiteY72" fmla="*/ 738299 h 1239475"/>
                <a:gd name="connsiteX73" fmla="*/ 1852924 w 4352938"/>
                <a:gd name="connsiteY73" fmla="*/ 577625 h 1239475"/>
                <a:gd name="connsiteX74" fmla="*/ 1952177 w 4352938"/>
                <a:gd name="connsiteY74" fmla="*/ 596377 h 1239475"/>
                <a:gd name="connsiteX75" fmla="*/ 1959798 w 4352938"/>
                <a:gd name="connsiteY75" fmla="*/ 616379 h 1239475"/>
                <a:gd name="connsiteX76" fmla="*/ 1903600 w 4352938"/>
                <a:gd name="connsiteY76" fmla="*/ 659242 h 1239475"/>
                <a:gd name="connsiteX77" fmla="*/ 1888360 w 4352938"/>
                <a:gd name="connsiteY77" fmla="*/ 682102 h 1239475"/>
                <a:gd name="connsiteX78" fmla="*/ 1875977 w 4352938"/>
                <a:gd name="connsiteY78" fmla="*/ 684959 h 1239475"/>
                <a:gd name="connsiteX79" fmla="*/ 1863595 w 4352938"/>
                <a:gd name="connsiteY79" fmla="*/ 704962 h 1239475"/>
                <a:gd name="connsiteX80" fmla="*/ 1835973 w 4352938"/>
                <a:gd name="connsiteY80" fmla="*/ 724964 h 1239475"/>
                <a:gd name="connsiteX81" fmla="*/ 1808350 w 4352938"/>
                <a:gd name="connsiteY81" fmla="*/ 755444 h 1239475"/>
                <a:gd name="connsiteX82" fmla="*/ 1762630 w 4352938"/>
                <a:gd name="connsiteY82" fmla="*/ 804022 h 1239475"/>
                <a:gd name="connsiteX83" fmla="*/ 1795967 w 4352938"/>
                <a:gd name="connsiteY83" fmla="*/ 785924 h 1239475"/>
                <a:gd name="connsiteX84" fmla="*/ 1882645 w 4352938"/>
                <a:gd name="connsiteY84" fmla="*/ 783067 h 1239475"/>
                <a:gd name="connsiteX85" fmla="*/ 1893123 w 4352938"/>
                <a:gd name="connsiteY85" fmla="*/ 809737 h 1239475"/>
                <a:gd name="connsiteX86" fmla="*/ 1867405 w 4352938"/>
                <a:gd name="connsiteY86" fmla="*/ 843074 h 1239475"/>
                <a:gd name="connsiteX87" fmla="*/ 1773107 w 4352938"/>
                <a:gd name="connsiteY87" fmla="*/ 901177 h 1239475"/>
                <a:gd name="connsiteX88" fmla="*/ 1724530 w 4352938"/>
                <a:gd name="connsiteY88" fmla="*/ 942134 h 1239475"/>
                <a:gd name="connsiteX89" fmla="*/ 1742627 w 4352938"/>
                <a:gd name="connsiteY89" fmla="*/ 1025954 h 1239475"/>
                <a:gd name="connsiteX90" fmla="*/ 1770250 w 4352938"/>
                <a:gd name="connsiteY90" fmla="*/ 1233599 h 1239475"/>
                <a:gd name="connsiteX91" fmla="*/ 1762630 w 4352938"/>
                <a:gd name="connsiteY91" fmla="*/ 1236457 h 1239475"/>
                <a:gd name="connsiteX92" fmla="*/ 1729292 w 4352938"/>
                <a:gd name="connsiteY92" fmla="*/ 1236457 h 1239475"/>
                <a:gd name="connsiteX93" fmla="*/ 1709290 w 4352938"/>
                <a:gd name="connsiteY93" fmla="*/ 1213597 h 1239475"/>
                <a:gd name="connsiteX94" fmla="*/ 1709290 w 4352938"/>
                <a:gd name="connsiteY94" fmla="*/ 1190737 h 1239475"/>
                <a:gd name="connsiteX95" fmla="*/ 1691192 w 4352938"/>
                <a:gd name="connsiteY95" fmla="*/ 1167877 h 1239475"/>
                <a:gd name="connsiteX96" fmla="*/ 1637852 w 4352938"/>
                <a:gd name="connsiteY96" fmla="*/ 1145017 h 1239475"/>
                <a:gd name="connsiteX97" fmla="*/ 1637852 w 4352938"/>
                <a:gd name="connsiteY97" fmla="*/ 1129777 h 1239475"/>
                <a:gd name="connsiteX98" fmla="*/ 1653092 w 4352938"/>
                <a:gd name="connsiteY98" fmla="*/ 1109774 h 1239475"/>
                <a:gd name="connsiteX99" fmla="*/ 1675952 w 4352938"/>
                <a:gd name="connsiteY99" fmla="*/ 1105012 h 1239475"/>
                <a:gd name="connsiteX100" fmla="*/ 1688335 w 4352938"/>
                <a:gd name="connsiteY100" fmla="*/ 1048814 h 1239475"/>
                <a:gd name="connsiteX101" fmla="*/ 1675952 w 4352938"/>
                <a:gd name="connsiteY101" fmla="*/ 1015477 h 1239475"/>
                <a:gd name="connsiteX102" fmla="*/ 1668332 w 4352938"/>
                <a:gd name="connsiteY102" fmla="*/ 1012619 h 1239475"/>
                <a:gd name="connsiteX103" fmla="*/ 1645473 w 4352938"/>
                <a:gd name="connsiteY103" fmla="*/ 1027859 h 1239475"/>
                <a:gd name="connsiteX104" fmla="*/ 1617850 w 4352938"/>
                <a:gd name="connsiteY104" fmla="*/ 1058339 h 1239475"/>
                <a:gd name="connsiteX105" fmla="*/ 1605467 w 4352938"/>
                <a:gd name="connsiteY105" fmla="*/ 1063102 h 1239475"/>
                <a:gd name="connsiteX106" fmla="*/ 1587370 w 4352938"/>
                <a:gd name="connsiteY106" fmla="*/ 1093582 h 1239475"/>
                <a:gd name="connsiteX107" fmla="*/ 1554032 w 4352938"/>
                <a:gd name="connsiteY107" fmla="*/ 1121204 h 1239475"/>
                <a:gd name="connsiteX108" fmla="*/ 1450210 w 4352938"/>
                <a:gd name="connsiteY108" fmla="*/ 1230742 h 1239475"/>
                <a:gd name="connsiteX109" fmla="*/ 1355913 w 4352938"/>
                <a:gd name="connsiteY109" fmla="*/ 1104059 h 1239475"/>
                <a:gd name="connsiteX110" fmla="*/ 1394013 w 4352938"/>
                <a:gd name="connsiteY110" fmla="*/ 1093582 h 1239475"/>
                <a:gd name="connsiteX111" fmla="*/ 1419730 w 4352938"/>
                <a:gd name="connsiteY111" fmla="*/ 1101202 h 1239475"/>
                <a:gd name="connsiteX112" fmla="*/ 1434970 w 4352938"/>
                <a:gd name="connsiteY112" fmla="*/ 1085962 h 1239475"/>
                <a:gd name="connsiteX113" fmla="*/ 1470213 w 4352938"/>
                <a:gd name="connsiteY113" fmla="*/ 1070722 h 1239475"/>
                <a:gd name="connsiteX114" fmla="*/ 1490215 w 4352938"/>
                <a:gd name="connsiteY114" fmla="*/ 1052624 h 1239475"/>
                <a:gd name="connsiteX115" fmla="*/ 1525457 w 4352938"/>
                <a:gd name="connsiteY115" fmla="*/ 1037384 h 1239475"/>
                <a:gd name="connsiteX116" fmla="*/ 1612135 w 4352938"/>
                <a:gd name="connsiteY116" fmla="*/ 979282 h 1239475"/>
                <a:gd name="connsiteX117" fmla="*/ 1677857 w 4352938"/>
                <a:gd name="connsiteY117" fmla="*/ 921179 h 1239475"/>
                <a:gd name="connsiteX118" fmla="*/ 1650235 w 4352938"/>
                <a:gd name="connsiteY118" fmla="*/ 893557 h 1239475"/>
                <a:gd name="connsiteX119" fmla="*/ 1683573 w 4352938"/>
                <a:gd name="connsiteY119" fmla="*/ 812594 h 1239475"/>
                <a:gd name="connsiteX120" fmla="*/ 1660713 w 4352938"/>
                <a:gd name="connsiteY120" fmla="*/ 807832 h 1239475"/>
                <a:gd name="connsiteX121" fmla="*/ 1627375 w 4352938"/>
                <a:gd name="connsiteY121" fmla="*/ 818309 h 1239475"/>
                <a:gd name="connsiteX122" fmla="*/ 1627375 w 4352938"/>
                <a:gd name="connsiteY122" fmla="*/ 881174 h 1239475"/>
                <a:gd name="connsiteX123" fmla="*/ 1627375 w 4352938"/>
                <a:gd name="connsiteY123" fmla="*/ 882127 h 1239475"/>
                <a:gd name="connsiteX124" fmla="*/ 1624517 w 4352938"/>
                <a:gd name="connsiteY124" fmla="*/ 897367 h 1239475"/>
                <a:gd name="connsiteX125" fmla="*/ 1546413 w 4352938"/>
                <a:gd name="connsiteY125" fmla="*/ 999284 h 1239475"/>
                <a:gd name="connsiteX126" fmla="*/ 1515932 w 4352938"/>
                <a:gd name="connsiteY126" fmla="*/ 965947 h 1239475"/>
                <a:gd name="connsiteX127" fmla="*/ 1508313 w 4352938"/>
                <a:gd name="connsiteY127" fmla="*/ 938324 h 1239475"/>
                <a:gd name="connsiteX128" fmla="*/ 1493073 w 4352938"/>
                <a:gd name="connsiteY128" fmla="*/ 912607 h 1239475"/>
                <a:gd name="connsiteX129" fmla="*/ 1505455 w 4352938"/>
                <a:gd name="connsiteY129" fmla="*/ 744967 h 1239475"/>
                <a:gd name="connsiteX130" fmla="*/ 1502598 w 4352938"/>
                <a:gd name="connsiteY130" fmla="*/ 686864 h 1239475"/>
                <a:gd name="connsiteX131" fmla="*/ 1513075 w 4352938"/>
                <a:gd name="connsiteY131" fmla="*/ 682102 h 1239475"/>
                <a:gd name="connsiteX132" fmla="*/ 1523552 w 4352938"/>
                <a:gd name="connsiteY132" fmla="*/ 679244 h 1239475"/>
                <a:gd name="connsiteX133" fmla="*/ 1543555 w 4352938"/>
                <a:gd name="connsiteY133" fmla="*/ 689722 h 1239475"/>
                <a:gd name="connsiteX134" fmla="*/ 1584513 w 4352938"/>
                <a:gd name="connsiteY134" fmla="*/ 723059 h 1239475"/>
                <a:gd name="connsiteX135" fmla="*/ 1680715 w 4352938"/>
                <a:gd name="connsiteY135" fmla="*/ 664957 h 1239475"/>
                <a:gd name="connsiteX136" fmla="*/ 1723577 w 4352938"/>
                <a:gd name="connsiteY136" fmla="*/ 626857 h 1239475"/>
                <a:gd name="connsiteX137" fmla="*/ 1761677 w 4352938"/>
                <a:gd name="connsiteY137" fmla="*/ 622094 h 1239475"/>
                <a:gd name="connsiteX138" fmla="*/ 1774060 w 4352938"/>
                <a:gd name="connsiteY138" fmla="*/ 603997 h 1239475"/>
                <a:gd name="connsiteX139" fmla="*/ 1822638 w 4352938"/>
                <a:gd name="connsiteY139" fmla="*/ 581137 h 1239475"/>
                <a:gd name="connsiteX140" fmla="*/ 1852924 w 4352938"/>
                <a:gd name="connsiteY140" fmla="*/ 577625 h 1239475"/>
                <a:gd name="connsiteX141" fmla="*/ 3579047 w 4352938"/>
                <a:gd name="connsiteY141" fmla="*/ 530654 h 1239475"/>
                <a:gd name="connsiteX142" fmla="*/ 3604764 w 4352938"/>
                <a:gd name="connsiteY142" fmla="*/ 533511 h 1239475"/>
                <a:gd name="connsiteX143" fmla="*/ 3680964 w 4352938"/>
                <a:gd name="connsiteY143" fmla="*/ 644954 h 1239475"/>
                <a:gd name="connsiteX144" fmla="*/ 3642864 w 4352938"/>
                <a:gd name="connsiteY144" fmla="*/ 718296 h 1239475"/>
                <a:gd name="connsiteX145" fmla="*/ 3615242 w 4352938"/>
                <a:gd name="connsiteY145" fmla="*/ 718296 h 1239475"/>
                <a:gd name="connsiteX146" fmla="*/ 3587619 w 4352938"/>
                <a:gd name="connsiteY146" fmla="*/ 669719 h 1239475"/>
                <a:gd name="connsiteX147" fmla="*/ 3586667 w 4352938"/>
                <a:gd name="connsiteY147" fmla="*/ 619236 h 1239475"/>
                <a:gd name="connsiteX148" fmla="*/ 3579047 w 4352938"/>
                <a:gd name="connsiteY148" fmla="*/ 530654 h 1239475"/>
                <a:gd name="connsiteX149" fmla="*/ 1938842 w 4352938"/>
                <a:gd name="connsiteY149" fmla="*/ 307769 h 1239475"/>
                <a:gd name="connsiteX150" fmla="*/ 1969322 w 4352938"/>
                <a:gd name="connsiteY150" fmla="*/ 307769 h 1239475"/>
                <a:gd name="connsiteX151" fmla="*/ 1979799 w 4352938"/>
                <a:gd name="connsiteY151" fmla="*/ 333486 h 1239475"/>
                <a:gd name="connsiteX152" fmla="*/ 1946462 w 4352938"/>
                <a:gd name="connsiteY152" fmla="*/ 368729 h 1239475"/>
                <a:gd name="connsiteX153" fmla="*/ 1913124 w 4352938"/>
                <a:gd name="connsiteY153" fmla="*/ 373491 h 1239475"/>
                <a:gd name="connsiteX154" fmla="*/ 1832162 w 4352938"/>
                <a:gd name="connsiteY154" fmla="*/ 429689 h 1239475"/>
                <a:gd name="connsiteX155" fmla="*/ 1708337 w 4352938"/>
                <a:gd name="connsiteY155" fmla="*/ 546846 h 1239475"/>
                <a:gd name="connsiteX156" fmla="*/ 1629279 w 4352938"/>
                <a:gd name="connsiteY156" fmla="*/ 557324 h 1239475"/>
                <a:gd name="connsiteX157" fmla="*/ 1519742 w 4352938"/>
                <a:gd name="connsiteY157" fmla="*/ 498269 h 1239475"/>
                <a:gd name="connsiteX158" fmla="*/ 1524504 w 4352938"/>
                <a:gd name="connsiteY158" fmla="*/ 452549 h 1239475"/>
                <a:gd name="connsiteX159" fmla="*/ 1775964 w 4352938"/>
                <a:gd name="connsiteY159" fmla="*/ 351584 h 1239475"/>
                <a:gd name="connsiteX160" fmla="*/ 1798824 w 4352938"/>
                <a:gd name="connsiteY160" fmla="*/ 348726 h 1239475"/>
                <a:gd name="connsiteX161" fmla="*/ 1885501 w 4352938"/>
                <a:gd name="connsiteY161" fmla="*/ 318246 h 1239475"/>
                <a:gd name="connsiteX162" fmla="*/ 1938842 w 4352938"/>
                <a:gd name="connsiteY162" fmla="*/ 307769 h 1239475"/>
                <a:gd name="connsiteX163" fmla="*/ 667255 w 4352938"/>
                <a:gd name="connsiteY163" fmla="*/ 301102 h 1239475"/>
                <a:gd name="connsiteX164" fmla="*/ 717738 w 4352938"/>
                <a:gd name="connsiteY164" fmla="*/ 346822 h 1239475"/>
                <a:gd name="connsiteX165" fmla="*/ 819655 w 4352938"/>
                <a:gd name="connsiteY165" fmla="*/ 587804 h 1239475"/>
                <a:gd name="connsiteX166" fmla="*/ 845372 w 4352938"/>
                <a:gd name="connsiteY166" fmla="*/ 600187 h 1239475"/>
                <a:gd name="connsiteX167" fmla="*/ 875852 w 4352938"/>
                <a:gd name="connsiteY167" fmla="*/ 566849 h 1239475"/>
                <a:gd name="connsiteX168" fmla="*/ 921572 w 4352938"/>
                <a:gd name="connsiteY168" fmla="*/ 536369 h 1239475"/>
                <a:gd name="connsiteX169" fmla="*/ 921572 w 4352938"/>
                <a:gd name="connsiteY169" fmla="*/ 474457 h 1239475"/>
                <a:gd name="connsiteX170" fmla="*/ 921572 w 4352938"/>
                <a:gd name="connsiteY170" fmla="*/ 467789 h 1239475"/>
                <a:gd name="connsiteX171" fmla="*/ 927288 w 4352938"/>
                <a:gd name="connsiteY171" fmla="*/ 463027 h 1239475"/>
                <a:gd name="connsiteX172" fmla="*/ 949195 w 4352938"/>
                <a:gd name="connsiteY172" fmla="*/ 452549 h 1239475"/>
                <a:gd name="connsiteX173" fmla="*/ 959672 w 4352938"/>
                <a:gd name="connsiteY173" fmla="*/ 463027 h 1239475"/>
                <a:gd name="connsiteX174" fmla="*/ 962530 w 4352938"/>
                <a:gd name="connsiteY174" fmla="*/ 481124 h 1239475"/>
                <a:gd name="connsiteX175" fmla="*/ 988247 w 4352938"/>
                <a:gd name="connsiteY175" fmla="*/ 506842 h 1239475"/>
                <a:gd name="connsiteX176" fmla="*/ 1061590 w 4352938"/>
                <a:gd name="connsiteY176" fmla="*/ 537322 h 1239475"/>
                <a:gd name="connsiteX177" fmla="*/ 1061590 w 4352938"/>
                <a:gd name="connsiteY177" fmla="*/ 557324 h 1239475"/>
                <a:gd name="connsiteX178" fmla="*/ 1056827 w 4352938"/>
                <a:gd name="connsiteY178" fmla="*/ 598282 h 1239475"/>
                <a:gd name="connsiteX179" fmla="*/ 1003488 w 4352938"/>
                <a:gd name="connsiteY179" fmla="*/ 666862 h 1239475"/>
                <a:gd name="connsiteX180" fmla="*/ 934907 w 4352938"/>
                <a:gd name="connsiteY180" fmla="*/ 692579 h 1239475"/>
                <a:gd name="connsiteX181" fmla="*/ 846325 w 4352938"/>
                <a:gd name="connsiteY181" fmla="*/ 723059 h 1239475"/>
                <a:gd name="connsiteX182" fmla="*/ 849182 w 4352938"/>
                <a:gd name="connsiteY182" fmla="*/ 802117 h 1239475"/>
                <a:gd name="connsiteX183" fmla="*/ 783460 w 4352938"/>
                <a:gd name="connsiteY183" fmla="*/ 865934 h 1239475"/>
                <a:gd name="connsiteX184" fmla="*/ 786317 w 4352938"/>
                <a:gd name="connsiteY184" fmla="*/ 870697 h 1239475"/>
                <a:gd name="connsiteX185" fmla="*/ 882520 w 4352938"/>
                <a:gd name="connsiteY185" fmla="*/ 867839 h 1239475"/>
                <a:gd name="connsiteX186" fmla="*/ 958720 w 4352938"/>
                <a:gd name="connsiteY186" fmla="*/ 842122 h 1239475"/>
                <a:gd name="connsiteX187" fmla="*/ 984438 w 4352938"/>
                <a:gd name="connsiteY187" fmla="*/ 839264 h 1239475"/>
                <a:gd name="connsiteX188" fmla="*/ 1088260 w 4352938"/>
                <a:gd name="connsiteY188" fmla="*/ 808784 h 1239475"/>
                <a:gd name="connsiteX189" fmla="*/ 1095880 w 4352938"/>
                <a:gd name="connsiteY189" fmla="*/ 844027 h 1239475"/>
                <a:gd name="connsiteX190" fmla="*/ 1065400 w 4352938"/>
                <a:gd name="connsiteY190" fmla="*/ 900224 h 1239475"/>
                <a:gd name="connsiteX191" fmla="*/ 1009202 w 4352938"/>
                <a:gd name="connsiteY191" fmla="*/ 933562 h 1239475"/>
                <a:gd name="connsiteX192" fmla="*/ 897760 w 4352938"/>
                <a:gd name="connsiteY192" fmla="*/ 964042 h 1239475"/>
                <a:gd name="connsiteX193" fmla="*/ 859660 w 4352938"/>
                <a:gd name="connsiteY193" fmla="*/ 964042 h 1239475"/>
                <a:gd name="connsiteX194" fmla="*/ 829180 w 4352938"/>
                <a:gd name="connsiteY194" fmla="*/ 989759 h 1239475"/>
                <a:gd name="connsiteX195" fmla="*/ 710117 w 4352938"/>
                <a:gd name="connsiteY195" fmla="*/ 977377 h 1239475"/>
                <a:gd name="connsiteX196" fmla="*/ 638680 w 4352938"/>
                <a:gd name="connsiteY196" fmla="*/ 827834 h 1239475"/>
                <a:gd name="connsiteX197" fmla="*/ 631060 w 4352938"/>
                <a:gd name="connsiteY197" fmla="*/ 769732 h 1239475"/>
                <a:gd name="connsiteX198" fmla="*/ 592960 w 4352938"/>
                <a:gd name="connsiteY198" fmla="*/ 607807 h 1239475"/>
                <a:gd name="connsiteX199" fmla="*/ 608200 w 4352938"/>
                <a:gd name="connsiteY199" fmla="*/ 521129 h 1239475"/>
                <a:gd name="connsiteX200" fmla="*/ 643442 w 4352938"/>
                <a:gd name="connsiteY200" fmla="*/ 376349 h 1239475"/>
                <a:gd name="connsiteX201" fmla="*/ 644395 w 4352938"/>
                <a:gd name="connsiteY201" fmla="*/ 363014 h 1239475"/>
                <a:gd name="connsiteX202" fmla="*/ 667255 w 4352938"/>
                <a:gd name="connsiteY202" fmla="*/ 301102 h 1239475"/>
                <a:gd name="connsiteX203" fmla="*/ 4077204 w 4352938"/>
                <a:gd name="connsiteY203" fmla="*/ 290624 h 1239475"/>
                <a:gd name="connsiteX204" fmla="*/ 3993384 w 4352938"/>
                <a:gd name="connsiteY204" fmla="*/ 420164 h 1239475"/>
                <a:gd name="connsiteX205" fmla="*/ 4026721 w 4352938"/>
                <a:gd name="connsiteY205" fmla="*/ 445881 h 1239475"/>
                <a:gd name="connsiteX206" fmla="*/ 4049582 w 4352938"/>
                <a:gd name="connsiteY206" fmla="*/ 384921 h 1239475"/>
                <a:gd name="connsiteX207" fmla="*/ 4069584 w 4352938"/>
                <a:gd name="connsiteY207" fmla="*/ 382064 h 1239475"/>
                <a:gd name="connsiteX208" fmla="*/ 4092444 w 4352938"/>
                <a:gd name="connsiteY208" fmla="*/ 476361 h 1239475"/>
                <a:gd name="connsiteX209" fmla="*/ 4104827 w 4352938"/>
                <a:gd name="connsiteY209" fmla="*/ 479219 h 1239475"/>
                <a:gd name="connsiteX210" fmla="*/ 4130544 w 4352938"/>
                <a:gd name="connsiteY210" fmla="*/ 436356 h 1239475"/>
                <a:gd name="connsiteX211" fmla="*/ 4206744 w 4352938"/>
                <a:gd name="connsiteY211" fmla="*/ 318246 h 1239475"/>
                <a:gd name="connsiteX212" fmla="*/ 4077204 w 4352938"/>
                <a:gd name="connsiteY212" fmla="*/ 290624 h 1239475"/>
                <a:gd name="connsiteX213" fmla="*/ 3600002 w 4352938"/>
                <a:gd name="connsiteY213" fmla="*/ 256334 h 1239475"/>
                <a:gd name="connsiteX214" fmla="*/ 3663820 w 4352938"/>
                <a:gd name="connsiteY214" fmla="*/ 304912 h 1239475"/>
                <a:gd name="connsiteX215" fmla="*/ 3732400 w 4352938"/>
                <a:gd name="connsiteY215" fmla="*/ 340154 h 1239475"/>
                <a:gd name="connsiteX216" fmla="*/ 3834317 w 4352938"/>
                <a:gd name="connsiteY216" fmla="*/ 524939 h 1239475"/>
                <a:gd name="connsiteX217" fmla="*/ 3747640 w 4352938"/>
                <a:gd name="connsiteY217" fmla="*/ 590662 h 1239475"/>
                <a:gd name="connsiteX218" fmla="*/ 3699062 w 4352938"/>
                <a:gd name="connsiteY218" fmla="*/ 428737 h 1239475"/>
                <a:gd name="connsiteX219" fmla="*/ 3668582 w 4352938"/>
                <a:gd name="connsiteY219" fmla="*/ 398257 h 1239475"/>
                <a:gd name="connsiteX220" fmla="*/ 3615242 w 4352938"/>
                <a:gd name="connsiteY220" fmla="*/ 330629 h 1239475"/>
                <a:gd name="connsiteX221" fmla="*/ 3587620 w 4352938"/>
                <a:gd name="connsiteY221" fmla="*/ 307769 h 1239475"/>
                <a:gd name="connsiteX222" fmla="*/ 3587620 w 4352938"/>
                <a:gd name="connsiteY222" fmla="*/ 266812 h 1239475"/>
                <a:gd name="connsiteX223" fmla="*/ 3600002 w 4352938"/>
                <a:gd name="connsiteY223" fmla="*/ 256334 h 1239475"/>
                <a:gd name="connsiteX224" fmla="*/ 189099 w 4352938"/>
                <a:gd name="connsiteY224" fmla="*/ 169656 h 1239475"/>
                <a:gd name="connsiteX225" fmla="*/ 239582 w 4352938"/>
                <a:gd name="connsiteY225" fmla="*/ 207756 h 1239475"/>
                <a:gd name="connsiteX226" fmla="*/ 416747 w 4352938"/>
                <a:gd name="connsiteY226" fmla="*/ 339201 h 1239475"/>
                <a:gd name="connsiteX227" fmla="*/ 419604 w 4352938"/>
                <a:gd name="connsiteY227" fmla="*/ 407781 h 1239475"/>
                <a:gd name="connsiteX228" fmla="*/ 424367 w 4352938"/>
                <a:gd name="connsiteY228" fmla="*/ 506841 h 1239475"/>
                <a:gd name="connsiteX229" fmla="*/ 429129 w 4352938"/>
                <a:gd name="connsiteY229" fmla="*/ 550656 h 1239475"/>
                <a:gd name="connsiteX230" fmla="*/ 426272 w 4352938"/>
                <a:gd name="connsiteY230" fmla="*/ 629714 h 1239475"/>
                <a:gd name="connsiteX231" fmla="*/ 415794 w 4352938"/>
                <a:gd name="connsiteY231" fmla="*/ 822119 h 1239475"/>
                <a:gd name="connsiteX232" fmla="*/ 412937 w 4352938"/>
                <a:gd name="connsiteY232" fmla="*/ 885936 h 1239475"/>
                <a:gd name="connsiteX233" fmla="*/ 371979 w 4352938"/>
                <a:gd name="connsiteY233" fmla="*/ 1058339 h 1239475"/>
                <a:gd name="connsiteX234" fmla="*/ 333879 w 4352938"/>
                <a:gd name="connsiteY234" fmla="*/ 1119299 h 1239475"/>
                <a:gd name="connsiteX235" fmla="*/ 303399 w 4352938"/>
                <a:gd name="connsiteY235" fmla="*/ 1122156 h 1239475"/>
                <a:gd name="connsiteX236" fmla="*/ 291017 w 4352938"/>
                <a:gd name="connsiteY236" fmla="*/ 1020239 h 1239475"/>
                <a:gd name="connsiteX237" fmla="*/ 291017 w 4352938"/>
                <a:gd name="connsiteY237" fmla="*/ 984996 h 1239475"/>
                <a:gd name="connsiteX238" fmla="*/ 283397 w 4352938"/>
                <a:gd name="connsiteY238" fmla="*/ 984996 h 1239475"/>
                <a:gd name="connsiteX239" fmla="*/ 217674 w 4352938"/>
                <a:gd name="connsiteY239" fmla="*/ 1041194 h 1239475"/>
                <a:gd name="connsiteX240" fmla="*/ 205292 w 4352938"/>
                <a:gd name="connsiteY240" fmla="*/ 1056434 h 1239475"/>
                <a:gd name="connsiteX241" fmla="*/ 133854 w 4352938"/>
                <a:gd name="connsiteY241" fmla="*/ 1099296 h 1239475"/>
                <a:gd name="connsiteX242" fmla="*/ 80514 w 4352938"/>
                <a:gd name="connsiteY242" fmla="*/ 1152636 h 1239475"/>
                <a:gd name="connsiteX243" fmla="*/ 35747 w 4352938"/>
                <a:gd name="connsiteY243" fmla="*/ 1152636 h 1239475"/>
                <a:gd name="connsiteX244" fmla="*/ 31937 w 4352938"/>
                <a:gd name="connsiteY244" fmla="*/ 1149779 h 1239475"/>
                <a:gd name="connsiteX245" fmla="*/ 1457 w 4352938"/>
                <a:gd name="connsiteY245" fmla="*/ 1013571 h 1239475"/>
                <a:gd name="connsiteX246" fmla="*/ 3362 w 4352938"/>
                <a:gd name="connsiteY246" fmla="*/ 1004046 h 1239475"/>
                <a:gd name="connsiteX247" fmla="*/ 9077 w 4352938"/>
                <a:gd name="connsiteY247" fmla="*/ 998331 h 1239475"/>
                <a:gd name="connsiteX248" fmla="*/ 101469 w 4352938"/>
                <a:gd name="connsiteY248" fmla="*/ 814499 h 1239475"/>
                <a:gd name="connsiteX249" fmla="*/ 119567 w 4352938"/>
                <a:gd name="connsiteY249" fmla="*/ 750681 h 1239475"/>
                <a:gd name="connsiteX250" fmla="*/ 107184 w 4352938"/>
                <a:gd name="connsiteY250" fmla="*/ 694484 h 1239475"/>
                <a:gd name="connsiteX251" fmla="*/ 107184 w 4352938"/>
                <a:gd name="connsiteY251" fmla="*/ 674481 h 1239475"/>
                <a:gd name="connsiteX252" fmla="*/ 79562 w 4352938"/>
                <a:gd name="connsiteY252" fmla="*/ 623999 h 1239475"/>
                <a:gd name="connsiteX253" fmla="*/ 94802 w 4352938"/>
                <a:gd name="connsiteY253" fmla="*/ 611616 h 1239475"/>
                <a:gd name="connsiteX254" fmla="*/ 145284 w 4352938"/>
                <a:gd name="connsiteY254" fmla="*/ 631619 h 1239475"/>
                <a:gd name="connsiteX255" fmla="*/ 191004 w 4352938"/>
                <a:gd name="connsiteY255" fmla="*/ 636381 h 1239475"/>
                <a:gd name="connsiteX256" fmla="*/ 221484 w 4352938"/>
                <a:gd name="connsiteY256" fmla="*/ 659241 h 1239475"/>
                <a:gd name="connsiteX257" fmla="*/ 254822 w 4352938"/>
                <a:gd name="connsiteY257" fmla="*/ 664004 h 1239475"/>
                <a:gd name="connsiteX258" fmla="*/ 292922 w 4352938"/>
                <a:gd name="connsiteY258" fmla="*/ 689721 h 1239475"/>
                <a:gd name="connsiteX259" fmla="*/ 297684 w 4352938"/>
                <a:gd name="connsiteY259" fmla="*/ 631619 h 1239475"/>
                <a:gd name="connsiteX260" fmla="*/ 297684 w 4352938"/>
                <a:gd name="connsiteY260" fmla="*/ 581136 h 1239475"/>
                <a:gd name="connsiteX261" fmla="*/ 292922 w 4352938"/>
                <a:gd name="connsiteY261" fmla="*/ 370634 h 1239475"/>
                <a:gd name="connsiteX262" fmla="*/ 239582 w 4352938"/>
                <a:gd name="connsiteY262" fmla="*/ 302054 h 1239475"/>
                <a:gd name="connsiteX263" fmla="*/ 211959 w 4352938"/>
                <a:gd name="connsiteY263" fmla="*/ 259191 h 1239475"/>
                <a:gd name="connsiteX264" fmla="*/ 169097 w 4352938"/>
                <a:gd name="connsiteY264" fmla="*/ 187754 h 1239475"/>
                <a:gd name="connsiteX265" fmla="*/ 189099 w 4352938"/>
                <a:gd name="connsiteY265" fmla="*/ 169656 h 1239475"/>
                <a:gd name="connsiteX266" fmla="*/ 2741800 w 4352938"/>
                <a:gd name="connsiteY266" fmla="*/ 161084 h 1239475"/>
                <a:gd name="connsiteX267" fmla="*/ 2802760 w 4352938"/>
                <a:gd name="connsiteY267" fmla="*/ 173466 h 1239475"/>
                <a:gd name="connsiteX268" fmla="*/ 2836097 w 4352938"/>
                <a:gd name="connsiteY268" fmla="*/ 201089 h 1239475"/>
                <a:gd name="connsiteX269" fmla="*/ 2899915 w 4352938"/>
                <a:gd name="connsiteY269" fmla="*/ 243951 h 1239475"/>
                <a:gd name="connsiteX270" fmla="*/ 2904677 w 4352938"/>
                <a:gd name="connsiteY270" fmla="*/ 312531 h 1239475"/>
                <a:gd name="connsiteX271" fmla="*/ 2892295 w 4352938"/>
                <a:gd name="connsiteY271" fmla="*/ 327771 h 1239475"/>
                <a:gd name="connsiteX272" fmla="*/ 2892295 w 4352938"/>
                <a:gd name="connsiteY272" fmla="*/ 393494 h 1239475"/>
                <a:gd name="connsiteX273" fmla="*/ 2895152 w 4352938"/>
                <a:gd name="connsiteY273" fmla="*/ 565896 h 1239475"/>
                <a:gd name="connsiteX274" fmla="*/ 2899915 w 4352938"/>
                <a:gd name="connsiteY274" fmla="*/ 565896 h 1239475"/>
                <a:gd name="connsiteX275" fmla="*/ 2971352 w 4352938"/>
                <a:gd name="connsiteY275" fmla="*/ 520176 h 1239475"/>
                <a:gd name="connsiteX276" fmla="*/ 3123752 w 4352938"/>
                <a:gd name="connsiteY276" fmla="*/ 433499 h 1239475"/>
                <a:gd name="connsiteX277" fmla="*/ 3131372 w 4352938"/>
                <a:gd name="connsiteY277" fmla="*/ 468741 h 1239475"/>
                <a:gd name="connsiteX278" fmla="*/ 3113275 w 4352938"/>
                <a:gd name="connsiteY278" fmla="*/ 496364 h 1239475"/>
                <a:gd name="connsiteX279" fmla="*/ 3068507 w 4352938"/>
                <a:gd name="connsiteY279" fmla="*/ 544941 h 1239475"/>
                <a:gd name="connsiteX280" fmla="*/ 2987545 w 4352938"/>
                <a:gd name="connsiteY280" fmla="*/ 603044 h 1239475"/>
                <a:gd name="connsiteX281" fmla="*/ 2949445 w 4352938"/>
                <a:gd name="connsiteY281" fmla="*/ 638286 h 1239475"/>
                <a:gd name="connsiteX282" fmla="*/ 2891342 w 4352938"/>
                <a:gd name="connsiteY282" fmla="*/ 681149 h 1239475"/>
                <a:gd name="connsiteX283" fmla="*/ 2883722 w 4352938"/>
                <a:gd name="connsiteY283" fmla="*/ 734489 h 1239475"/>
                <a:gd name="connsiteX284" fmla="*/ 2845622 w 4352938"/>
                <a:gd name="connsiteY284" fmla="*/ 873554 h 1239475"/>
                <a:gd name="connsiteX285" fmla="*/ 2766565 w 4352938"/>
                <a:gd name="connsiteY285" fmla="*/ 952611 h 1239475"/>
                <a:gd name="connsiteX286" fmla="*/ 2472242 w 4352938"/>
                <a:gd name="connsiteY286" fmla="*/ 1074531 h 1239475"/>
                <a:gd name="connsiteX287" fmla="*/ 2472242 w 4352938"/>
                <a:gd name="connsiteY287" fmla="*/ 1069769 h 1239475"/>
                <a:gd name="connsiteX288" fmla="*/ 2497960 w 4352938"/>
                <a:gd name="connsiteY288" fmla="*/ 1028811 h 1239475"/>
                <a:gd name="connsiteX289" fmla="*/ 2538917 w 4352938"/>
                <a:gd name="connsiteY289" fmla="*/ 1003094 h 1239475"/>
                <a:gd name="connsiteX290" fmla="*/ 2558920 w 4352938"/>
                <a:gd name="connsiteY290" fmla="*/ 1000236 h 1239475"/>
                <a:gd name="connsiteX291" fmla="*/ 2586542 w 4352938"/>
                <a:gd name="connsiteY291" fmla="*/ 987854 h 1239475"/>
                <a:gd name="connsiteX292" fmla="*/ 2612260 w 4352938"/>
                <a:gd name="connsiteY292" fmla="*/ 972614 h 1239475"/>
                <a:gd name="connsiteX293" fmla="*/ 2736085 w 4352938"/>
                <a:gd name="connsiteY293" fmla="*/ 769731 h 1239475"/>
                <a:gd name="connsiteX294" fmla="*/ 2624642 w 4352938"/>
                <a:gd name="connsiteY294" fmla="*/ 804974 h 1239475"/>
                <a:gd name="connsiteX295" fmla="*/ 2601782 w 4352938"/>
                <a:gd name="connsiteY295" fmla="*/ 809736 h 1239475"/>
                <a:gd name="connsiteX296" fmla="*/ 2556062 w 4352938"/>
                <a:gd name="connsiteY296" fmla="*/ 850694 h 1239475"/>
                <a:gd name="connsiteX297" fmla="*/ 2492245 w 4352938"/>
                <a:gd name="connsiteY297" fmla="*/ 888794 h 1239475"/>
                <a:gd name="connsiteX298" fmla="*/ 2316985 w 4352938"/>
                <a:gd name="connsiteY298" fmla="*/ 942134 h 1239475"/>
                <a:gd name="connsiteX299" fmla="*/ 2289362 w 4352938"/>
                <a:gd name="connsiteY299" fmla="*/ 792591 h 1239475"/>
                <a:gd name="connsiteX300" fmla="*/ 2294125 w 4352938"/>
                <a:gd name="connsiteY300" fmla="*/ 784971 h 1239475"/>
                <a:gd name="connsiteX301" fmla="*/ 2304602 w 4352938"/>
                <a:gd name="connsiteY301" fmla="*/ 790686 h 1239475"/>
                <a:gd name="connsiteX302" fmla="*/ 2332225 w 4352938"/>
                <a:gd name="connsiteY302" fmla="*/ 824024 h 1239475"/>
                <a:gd name="connsiteX303" fmla="*/ 2352227 w 4352938"/>
                <a:gd name="connsiteY303" fmla="*/ 821166 h 1239475"/>
                <a:gd name="connsiteX304" fmla="*/ 2395090 w 4352938"/>
                <a:gd name="connsiteY304" fmla="*/ 805926 h 1239475"/>
                <a:gd name="connsiteX305" fmla="*/ 2422712 w 4352938"/>
                <a:gd name="connsiteY305" fmla="*/ 803069 h 1239475"/>
                <a:gd name="connsiteX306" fmla="*/ 2526535 w 4352938"/>
                <a:gd name="connsiteY306" fmla="*/ 744966 h 1239475"/>
                <a:gd name="connsiteX307" fmla="*/ 2587495 w 4352938"/>
                <a:gd name="connsiteY307" fmla="*/ 724964 h 1239475"/>
                <a:gd name="connsiteX308" fmla="*/ 2645597 w 4352938"/>
                <a:gd name="connsiteY308" fmla="*/ 699246 h 1239475"/>
                <a:gd name="connsiteX309" fmla="*/ 2759897 w 4352938"/>
                <a:gd name="connsiteY309" fmla="*/ 648764 h 1239475"/>
                <a:gd name="connsiteX310" fmla="*/ 2772280 w 4352938"/>
                <a:gd name="connsiteY310" fmla="*/ 546846 h 1239475"/>
                <a:gd name="connsiteX311" fmla="*/ 2767517 w 4352938"/>
                <a:gd name="connsiteY311" fmla="*/ 354441 h 1239475"/>
                <a:gd name="connsiteX312" fmla="*/ 2718940 w 4352938"/>
                <a:gd name="connsiteY312" fmla="*/ 171561 h 1239475"/>
                <a:gd name="connsiteX313" fmla="*/ 2741800 w 4352938"/>
                <a:gd name="connsiteY313" fmla="*/ 161084 h 1239475"/>
                <a:gd name="connsiteX314" fmla="*/ 4109589 w 4352938"/>
                <a:gd name="connsiteY314" fmla="*/ 20114 h 1239475"/>
                <a:gd name="connsiteX315" fmla="*/ 4147689 w 4352938"/>
                <a:gd name="connsiteY315" fmla="*/ 70596 h 1239475"/>
                <a:gd name="connsiteX316" fmla="*/ 4137212 w 4352938"/>
                <a:gd name="connsiteY316" fmla="*/ 126794 h 1239475"/>
                <a:gd name="connsiteX317" fmla="*/ 4083871 w 4352938"/>
                <a:gd name="connsiteY317" fmla="*/ 243951 h 1239475"/>
                <a:gd name="connsiteX318" fmla="*/ 4091492 w 4352938"/>
                <a:gd name="connsiteY318" fmla="*/ 246809 h 1239475"/>
                <a:gd name="connsiteX319" fmla="*/ 4157214 w 4352938"/>
                <a:gd name="connsiteY319" fmla="*/ 228711 h 1239475"/>
                <a:gd name="connsiteX320" fmla="*/ 4245796 w 4352938"/>
                <a:gd name="connsiteY320" fmla="*/ 202994 h 1239475"/>
                <a:gd name="connsiteX321" fmla="*/ 4276277 w 4352938"/>
                <a:gd name="connsiteY321" fmla="*/ 195374 h 1239475"/>
                <a:gd name="connsiteX322" fmla="*/ 4296279 w 4352938"/>
                <a:gd name="connsiteY322" fmla="*/ 207756 h 1239475"/>
                <a:gd name="connsiteX323" fmla="*/ 4346762 w 4352938"/>
                <a:gd name="connsiteY323" fmla="*/ 218234 h 1239475"/>
                <a:gd name="connsiteX324" fmla="*/ 4328664 w 4352938"/>
                <a:gd name="connsiteY324" fmla="*/ 306816 h 1239475"/>
                <a:gd name="connsiteX325" fmla="*/ 4211507 w 4352938"/>
                <a:gd name="connsiteY325" fmla="*/ 468741 h 1239475"/>
                <a:gd name="connsiteX326" fmla="*/ 4157214 w 4352938"/>
                <a:gd name="connsiteY326" fmla="*/ 521129 h 1239475"/>
                <a:gd name="connsiteX327" fmla="*/ 4210554 w 4352938"/>
                <a:gd name="connsiteY327" fmla="*/ 521129 h 1239475"/>
                <a:gd name="connsiteX328" fmla="*/ 4251512 w 4352938"/>
                <a:gd name="connsiteY328" fmla="*/ 533511 h 1239475"/>
                <a:gd name="connsiteX329" fmla="*/ 4167692 w 4352938"/>
                <a:gd name="connsiteY329" fmla="*/ 688769 h 1239475"/>
                <a:gd name="connsiteX330" fmla="*/ 4140069 w 4352938"/>
                <a:gd name="connsiteY330" fmla="*/ 716391 h 1239475"/>
                <a:gd name="connsiteX331" fmla="*/ 4083871 w 4352938"/>
                <a:gd name="connsiteY331" fmla="*/ 736394 h 1239475"/>
                <a:gd name="connsiteX332" fmla="*/ 3989574 w 4352938"/>
                <a:gd name="connsiteY332" fmla="*/ 779256 h 1239475"/>
                <a:gd name="connsiteX333" fmla="*/ 3986717 w 4352938"/>
                <a:gd name="connsiteY333" fmla="*/ 753539 h 1239475"/>
                <a:gd name="connsiteX334" fmla="*/ 4044819 w 4352938"/>
                <a:gd name="connsiteY334" fmla="*/ 703056 h 1239475"/>
                <a:gd name="connsiteX335" fmla="*/ 4064821 w 4352938"/>
                <a:gd name="connsiteY335" fmla="*/ 675434 h 1239475"/>
                <a:gd name="connsiteX336" fmla="*/ 4105779 w 4352938"/>
                <a:gd name="connsiteY336" fmla="*/ 637334 h 1239475"/>
                <a:gd name="connsiteX337" fmla="*/ 4113399 w 4352938"/>
                <a:gd name="connsiteY337" fmla="*/ 617331 h 1239475"/>
                <a:gd name="connsiteX338" fmla="*/ 4136259 w 4352938"/>
                <a:gd name="connsiteY338" fmla="*/ 583994 h 1239475"/>
                <a:gd name="connsiteX339" fmla="*/ 4123877 w 4352938"/>
                <a:gd name="connsiteY339" fmla="*/ 583994 h 1239475"/>
                <a:gd name="connsiteX340" fmla="*/ 4081014 w 4352938"/>
                <a:gd name="connsiteY340" fmla="*/ 609711 h 1239475"/>
                <a:gd name="connsiteX341" fmla="*/ 4027674 w 4352938"/>
                <a:gd name="connsiteY341" fmla="*/ 660194 h 1239475"/>
                <a:gd name="connsiteX342" fmla="*/ 3827649 w 4352938"/>
                <a:gd name="connsiteY342" fmla="*/ 779256 h 1239475"/>
                <a:gd name="connsiteX343" fmla="*/ 3635244 w 4352938"/>
                <a:gd name="connsiteY343" fmla="*/ 820214 h 1239475"/>
                <a:gd name="connsiteX344" fmla="*/ 3632387 w 4352938"/>
                <a:gd name="connsiteY344" fmla="*/ 802116 h 1239475"/>
                <a:gd name="connsiteX345" fmla="*/ 3635244 w 4352938"/>
                <a:gd name="connsiteY345" fmla="*/ 797354 h 1239475"/>
                <a:gd name="connsiteX346" fmla="*/ 3815267 w 4352938"/>
                <a:gd name="connsiteY346" fmla="*/ 683054 h 1239475"/>
                <a:gd name="connsiteX347" fmla="*/ 3848604 w 4352938"/>
                <a:gd name="connsiteY347" fmla="*/ 672576 h 1239475"/>
                <a:gd name="connsiteX348" fmla="*/ 3970524 w 4352938"/>
                <a:gd name="connsiteY348" fmla="*/ 603996 h 1239475"/>
                <a:gd name="connsiteX349" fmla="*/ 4059107 w 4352938"/>
                <a:gd name="connsiteY349" fmla="*/ 561134 h 1239475"/>
                <a:gd name="connsiteX350" fmla="*/ 4094349 w 4352938"/>
                <a:gd name="connsiteY350" fmla="*/ 535416 h 1239475"/>
                <a:gd name="connsiteX351" fmla="*/ 4089587 w 4352938"/>
                <a:gd name="connsiteY351" fmla="*/ 535416 h 1239475"/>
                <a:gd name="connsiteX352" fmla="*/ 3993384 w 4352938"/>
                <a:gd name="connsiteY352" fmla="*/ 563039 h 1239475"/>
                <a:gd name="connsiteX353" fmla="*/ 3990527 w 4352938"/>
                <a:gd name="connsiteY353" fmla="*/ 537321 h 1239475"/>
                <a:gd name="connsiteX354" fmla="*/ 4005767 w 4352938"/>
                <a:gd name="connsiteY354" fmla="*/ 499221 h 1239475"/>
                <a:gd name="connsiteX355" fmla="*/ 3941949 w 4352938"/>
                <a:gd name="connsiteY355" fmla="*/ 471599 h 1239475"/>
                <a:gd name="connsiteX356" fmla="*/ 3860987 w 4352938"/>
                <a:gd name="connsiteY356" fmla="*/ 544941 h 1239475"/>
                <a:gd name="connsiteX357" fmla="*/ 3845746 w 4352938"/>
                <a:gd name="connsiteY357" fmla="*/ 537321 h 1239475"/>
                <a:gd name="connsiteX358" fmla="*/ 3858129 w 4352938"/>
                <a:gd name="connsiteY358" fmla="*/ 502079 h 1239475"/>
                <a:gd name="connsiteX359" fmla="*/ 3900992 w 4352938"/>
                <a:gd name="connsiteY359" fmla="*/ 436356 h 1239475"/>
                <a:gd name="connsiteX360" fmla="*/ 3880989 w 4352938"/>
                <a:gd name="connsiteY360" fmla="*/ 403019 h 1239475"/>
                <a:gd name="connsiteX361" fmla="*/ 3883846 w 4352938"/>
                <a:gd name="connsiteY361" fmla="*/ 400161 h 1239475"/>
                <a:gd name="connsiteX362" fmla="*/ 3941949 w 4352938"/>
                <a:gd name="connsiteY362" fmla="*/ 392541 h 1239475"/>
                <a:gd name="connsiteX363" fmla="*/ 3982907 w 4352938"/>
                <a:gd name="connsiteY363" fmla="*/ 328724 h 1239475"/>
                <a:gd name="connsiteX364" fmla="*/ 3924804 w 4352938"/>
                <a:gd name="connsiteY364" fmla="*/ 339201 h 1239475"/>
                <a:gd name="connsiteX365" fmla="*/ 3921946 w 4352938"/>
                <a:gd name="connsiteY365" fmla="*/ 319199 h 1239475"/>
                <a:gd name="connsiteX366" fmla="*/ 3949569 w 4352938"/>
                <a:gd name="connsiteY366" fmla="*/ 273479 h 1239475"/>
                <a:gd name="connsiteX367" fmla="*/ 3914327 w 4352938"/>
                <a:gd name="connsiteY367" fmla="*/ 273479 h 1239475"/>
                <a:gd name="connsiteX368" fmla="*/ 3876227 w 4352938"/>
                <a:gd name="connsiteY368" fmla="*/ 220139 h 1239475"/>
                <a:gd name="connsiteX369" fmla="*/ 3901944 w 4352938"/>
                <a:gd name="connsiteY369" fmla="*/ 212519 h 1239475"/>
                <a:gd name="connsiteX370" fmla="*/ 3982907 w 4352938"/>
                <a:gd name="connsiteY370" fmla="*/ 200136 h 1239475"/>
                <a:gd name="connsiteX371" fmla="*/ 4021007 w 4352938"/>
                <a:gd name="connsiteY371" fmla="*/ 189659 h 1239475"/>
                <a:gd name="connsiteX372" fmla="*/ 4086729 w 4352938"/>
                <a:gd name="connsiteY372" fmla="*/ 30591 h 1239475"/>
                <a:gd name="connsiteX373" fmla="*/ 4109589 w 4352938"/>
                <a:gd name="connsiteY373" fmla="*/ 20114 h 1239475"/>
                <a:gd name="connsiteX374" fmla="*/ 1675952 w 4352938"/>
                <a:gd name="connsiteY374" fmla="*/ 111 h 1239475"/>
                <a:gd name="connsiteX375" fmla="*/ 1800729 w 4352938"/>
                <a:gd name="connsiteY375" fmla="*/ 42974 h 1239475"/>
                <a:gd name="connsiteX376" fmla="*/ 1834067 w 4352938"/>
                <a:gd name="connsiteY376" fmla="*/ 55356 h 1239475"/>
                <a:gd name="connsiteX377" fmla="*/ 1899789 w 4352938"/>
                <a:gd name="connsiteY377" fmla="*/ 101076 h 1239475"/>
                <a:gd name="connsiteX378" fmla="*/ 1917887 w 4352938"/>
                <a:gd name="connsiteY378" fmla="*/ 126794 h 1239475"/>
                <a:gd name="connsiteX379" fmla="*/ 1814064 w 4352938"/>
                <a:gd name="connsiteY379" fmla="*/ 215376 h 1239475"/>
                <a:gd name="connsiteX380" fmla="*/ 1717862 w 4352938"/>
                <a:gd name="connsiteY380" fmla="*/ 279194 h 1239475"/>
                <a:gd name="connsiteX381" fmla="*/ 1710242 w 4352938"/>
                <a:gd name="connsiteY381" fmla="*/ 253476 h 1239475"/>
                <a:gd name="connsiteX382" fmla="*/ 1720719 w 4352938"/>
                <a:gd name="connsiteY382" fmla="*/ 151559 h 1239475"/>
                <a:gd name="connsiteX383" fmla="*/ 1695002 w 4352938"/>
                <a:gd name="connsiteY383" fmla="*/ 101076 h 1239475"/>
                <a:gd name="connsiteX384" fmla="*/ 1684524 w 4352938"/>
                <a:gd name="connsiteY384" fmla="*/ 93456 h 1239475"/>
                <a:gd name="connsiteX385" fmla="*/ 1678809 w 4352938"/>
                <a:gd name="connsiteY385" fmla="*/ 63929 h 1239475"/>
                <a:gd name="connsiteX386" fmla="*/ 1675952 w 4352938"/>
                <a:gd name="connsiteY386" fmla="*/ 111 h 1239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</a:cxnLst>
              <a:rect l="l" t="t" r="r" b="b"/>
              <a:pathLst>
                <a:path w="4352938" h="1239475">
                  <a:moveTo>
                    <a:pt x="1911219" y="884984"/>
                  </a:moveTo>
                  <a:cubicBezTo>
                    <a:pt x="1975989" y="884031"/>
                    <a:pt x="2003612" y="917369"/>
                    <a:pt x="2030282" y="953564"/>
                  </a:cubicBezTo>
                  <a:cubicBezTo>
                    <a:pt x="2038854" y="965946"/>
                    <a:pt x="2054094" y="969756"/>
                    <a:pt x="2055047" y="991664"/>
                  </a:cubicBezTo>
                  <a:cubicBezTo>
                    <a:pt x="2063619" y="1004999"/>
                    <a:pt x="2051237" y="1052624"/>
                    <a:pt x="2047427" y="1067864"/>
                  </a:cubicBezTo>
                  <a:cubicBezTo>
                    <a:pt x="2035044" y="1076436"/>
                    <a:pt x="2001707" y="1111679"/>
                    <a:pt x="1974085" y="1093581"/>
                  </a:cubicBezTo>
                  <a:cubicBezTo>
                    <a:pt x="1947414" y="1084056"/>
                    <a:pt x="1938842" y="1062149"/>
                    <a:pt x="1923602" y="1040241"/>
                  </a:cubicBezTo>
                  <a:cubicBezTo>
                    <a:pt x="1916934" y="1033574"/>
                    <a:pt x="1910267" y="1027859"/>
                    <a:pt x="1903600" y="1022144"/>
                  </a:cubicBezTo>
                  <a:cubicBezTo>
                    <a:pt x="1876929" y="983091"/>
                    <a:pt x="1875977" y="940229"/>
                    <a:pt x="1888359" y="887841"/>
                  </a:cubicBezTo>
                  <a:cubicBezTo>
                    <a:pt x="1896932" y="887841"/>
                    <a:pt x="1906457" y="887841"/>
                    <a:pt x="1911219" y="884984"/>
                  </a:cubicBezTo>
                  <a:close/>
                  <a:moveTo>
                    <a:pt x="3037075" y="831644"/>
                  </a:moveTo>
                  <a:cubicBezTo>
                    <a:pt x="3082795" y="831644"/>
                    <a:pt x="3093272" y="860219"/>
                    <a:pt x="3118038" y="880221"/>
                  </a:cubicBezTo>
                  <a:cubicBezTo>
                    <a:pt x="3156138" y="909749"/>
                    <a:pt x="3217097" y="938324"/>
                    <a:pt x="3217097" y="1004046"/>
                  </a:cubicBezTo>
                  <a:cubicBezTo>
                    <a:pt x="3199000" y="1025001"/>
                    <a:pt x="3169472" y="1045004"/>
                    <a:pt x="3140897" y="1054529"/>
                  </a:cubicBezTo>
                  <a:cubicBezTo>
                    <a:pt x="3114227" y="1063101"/>
                    <a:pt x="3075175" y="1054529"/>
                    <a:pt x="3072318" y="1031669"/>
                  </a:cubicBezTo>
                  <a:cubicBezTo>
                    <a:pt x="3086605" y="1008809"/>
                    <a:pt x="3062793" y="982139"/>
                    <a:pt x="3057077" y="970709"/>
                  </a:cubicBezTo>
                  <a:cubicBezTo>
                    <a:pt x="3056125" y="963089"/>
                    <a:pt x="3054220" y="955469"/>
                    <a:pt x="3052315" y="947849"/>
                  </a:cubicBezTo>
                  <a:cubicBezTo>
                    <a:pt x="3036122" y="904986"/>
                    <a:pt x="3028502" y="896414"/>
                    <a:pt x="3029455" y="836406"/>
                  </a:cubicBezTo>
                  <a:cubicBezTo>
                    <a:pt x="3032313" y="835454"/>
                    <a:pt x="3035170" y="833549"/>
                    <a:pt x="3037075" y="831644"/>
                  </a:cubicBezTo>
                  <a:close/>
                  <a:moveTo>
                    <a:pt x="4031485" y="816404"/>
                  </a:moveTo>
                  <a:cubicBezTo>
                    <a:pt x="4066727" y="816404"/>
                    <a:pt x="4088635" y="825929"/>
                    <a:pt x="4124830" y="826881"/>
                  </a:cubicBezTo>
                  <a:cubicBezTo>
                    <a:pt x="4134355" y="841169"/>
                    <a:pt x="4142927" y="843074"/>
                    <a:pt x="4142927" y="867839"/>
                  </a:cubicBezTo>
                  <a:cubicBezTo>
                    <a:pt x="4136260" y="877364"/>
                    <a:pt x="4136260" y="891651"/>
                    <a:pt x="4130545" y="901176"/>
                  </a:cubicBezTo>
                  <a:cubicBezTo>
                    <a:pt x="4121020" y="915464"/>
                    <a:pt x="4104827" y="924036"/>
                    <a:pt x="4092445" y="936419"/>
                  </a:cubicBezTo>
                  <a:cubicBezTo>
                    <a:pt x="4054345" y="935466"/>
                    <a:pt x="4026722" y="942134"/>
                    <a:pt x="3998147" y="948801"/>
                  </a:cubicBezTo>
                  <a:cubicBezTo>
                    <a:pt x="3994338" y="950706"/>
                    <a:pt x="3990527" y="955469"/>
                    <a:pt x="3990527" y="959279"/>
                  </a:cubicBezTo>
                  <a:cubicBezTo>
                    <a:pt x="3991480" y="994521"/>
                    <a:pt x="4006720" y="1006904"/>
                    <a:pt x="4016245" y="1030716"/>
                  </a:cubicBezTo>
                  <a:cubicBezTo>
                    <a:pt x="4017197" y="1041194"/>
                    <a:pt x="4019102" y="1050719"/>
                    <a:pt x="4021007" y="1061196"/>
                  </a:cubicBezTo>
                  <a:cubicBezTo>
                    <a:pt x="4023865" y="1070721"/>
                    <a:pt x="4033390" y="1086914"/>
                    <a:pt x="4028627" y="1104059"/>
                  </a:cubicBezTo>
                  <a:cubicBezTo>
                    <a:pt x="4024818" y="1115489"/>
                    <a:pt x="4016245" y="1131681"/>
                    <a:pt x="4010530" y="1142159"/>
                  </a:cubicBezTo>
                  <a:cubicBezTo>
                    <a:pt x="4004815" y="1154541"/>
                    <a:pt x="4002910" y="1169781"/>
                    <a:pt x="3990527" y="1175496"/>
                  </a:cubicBezTo>
                  <a:cubicBezTo>
                    <a:pt x="3978145" y="1186926"/>
                    <a:pt x="3960047" y="1177401"/>
                    <a:pt x="3940045" y="1183116"/>
                  </a:cubicBezTo>
                  <a:cubicBezTo>
                    <a:pt x="3928615" y="1185974"/>
                    <a:pt x="3925757" y="1198356"/>
                    <a:pt x="3917185" y="1203119"/>
                  </a:cubicBezTo>
                  <a:cubicBezTo>
                    <a:pt x="3877180" y="1225979"/>
                    <a:pt x="3852415" y="1192641"/>
                    <a:pt x="3828602" y="1185021"/>
                  </a:cubicBezTo>
                  <a:cubicBezTo>
                    <a:pt x="3804790" y="1177401"/>
                    <a:pt x="3790502" y="1185021"/>
                    <a:pt x="3782882" y="1162161"/>
                  </a:cubicBezTo>
                  <a:cubicBezTo>
                    <a:pt x="3779072" y="1157399"/>
                    <a:pt x="3779072" y="1152636"/>
                    <a:pt x="3778120" y="1144064"/>
                  </a:cubicBezTo>
                  <a:cubicBezTo>
                    <a:pt x="3779072" y="1144064"/>
                    <a:pt x="3780977" y="1144064"/>
                    <a:pt x="3782882" y="1144064"/>
                  </a:cubicBezTo>
                  <a:cubicBezTo>
                    <a:pt x="3798122" y="1132634"/>
                    <a:pt x="3823840" y="1146921"/>
                    <a:pt x="3843843" y="1141206"/>
                  </a:cubicBezTo>
                  <a:cubicBezTo>
                    <a:pt x="3873370" y="1133586"/>
                    <a:pt x="3908613" y="1126919"/>
                    <a:pt x="3930520" y="1110726"/>
                  </a:cubicBezTo>
                  <a:cubicBezTo>
                    <a:pt x="3937188" y="1105011"/>
                    <a:pt x="3940045" y="1094534"/>
                    <a:pt x="3945760" y="1087866"/>
                  </a:cubicBezTo>
                  <a:cubicBezTo>
                    <a:pt x="3946713" y="1067864"/>
                    <a:pt x="3941950" y="1065006"/>
                    <a:pt x="3938140" y="1049766"/>
                  </a:cubicBezTo>
                  <a:cubicBezTo>
                    <a:pt x="3935282" y="1035479"/>
                    <a:pt x="3945760" y="1014524"/>
                    <a:pt x="3940997" y="996426"/>
                  </a:cubicBezTo>
                  <a:cubicBezTo>
                    <a:pt x="3939093" y="990711"/>
                    <a:pt x="3935282" y="984996"/>
                    <a:pt x="3933377" y="978329"/>
                  </a:cubicBezTo>
                  <a:cubicBezTo>
                    <a:pt x="3889563" y="964041"/>
                    <a:pt x="3901945" y="984044"/>
                    <a:pt x="3872418" y="996426"/>
                  </a:cubicBezTo>
                  <a:cubicBezTo>
                    <a:pt x="3856225" y="1003094"/>
                    <a:pt x="3841938" y="998331"/>
                    <a:pt x="3823840" y="1004046"/>
                  </a:cubicBezTo>
                  <a:cubicBezTo>
                    <a:pt x="3807647" y="1009761"/>
                    <a:pt x="3785740" y="1020239"/>
                    <a:pt x="3770500" y="1029764"/>
                  </a:cubicBezTo>
                  <a:cubicBezTo>
                    <a:pt x="3728590" y="1055481"/>
                    <a:pt x="3693347" y="1089771"/>
                    <a:pt x="3645722" y="1110726"/>
                  </a:cubicBezTo>
                  <a:cubicBezTo>
                    <a:pt x="3633340" y="1116441"/>
                    <a:pt x="3607622" y="1132634"/>
                    <a:pt x="3589525" y="1128824"/>
                  </a:cubicBezTo>
                  <a:cubicBezTo>
                    <a:pt x="3581905" y="1126919"/>
                    <a:pt x="3570475" y="1122156"/>
                    <a:pt x="3566665" y="1118346"/>
                  </a:cubicBezTo>
                  <a:cubicBezTo>
                    <a:pt x="3561902" y="1111679"/>
                    <a:pt x="3563807" y="1105964"/>
                    <a:pt x="3561902" y="1101201"/>
                  </a:cubicBezTo>
                  <a:cubicBezTo>
                    <a:pt x="3550472" y="1075484"/>
                    <a:pt x="3527613" y="1063101"/>
                    <a:pt x="3526660" y="1017381"/>
                  </a:cubicBezTo>
                  <a:cubicBezTo>
                    <a:pt x="3535232" y="1007856"/>
                    <a:pt x="3541900" y="995474"/>
                    <a:pt x="3554282" y="989759"/>
                  </a:cubicBezTo>
                  <a:cubicBezTo>
                    <a:pt x="3565713" y="988806"/>
                    <a:pt x="3578095" y="987854"/>
                    <a:pt x="3589525" y="986901"/>
                  </a:cubicBezTo>
                  <a:cubicBezTo>
                    <a:pt x="3601907" y="981186"/>
                    <a:pt x="3617147" y="966899"/>
                    <a:pt x="3630482" y="961184"/>
                  </a:cubicBezTo>
                  <a:cubicBezTo>
                    <a:pt x="3639055" y="960231"/>
                    <a:pt x="3647627" y="958326"/>
                    <a:pt x="3656200" y="956421"/>
                  </a:cubicBezTo>
                  <a:cubicBezTo>
                    <a:pt x="3687632" y="943086"/>
                    <a:pt x="3720970" y="924036"/>
                    <a:pt x="3752402" y="910701"/>
                  </a:cubicBezTo>
                  <a:cubicBezTo>
                    <a:pt x="3800027" y="889746"/>
                    <a:pt x="3850510" y="873554"/>
                    <a:pt x="3897182" y="854504"/>
                  </a:cubicBezTo>
                  <a:cubicBezTo>
                    <a:pt x="3931472" y="840216"/>
                    <a:pt x="4011482" y="842121"/>
                    <a:pt x="4031485" y="816404"/>
                  </a:cubicBezTo>
                  <a:close/>
                  <a:moveTo>
                    <a:pt x="281492" y="738299"/>
                  </a:moveTo>
                  <a:cubicBezTo>
                    <a:pt x="272919" y="772589"/>
                    <a:pt x="250059" y="795449"/>
                    <a:pt x="205292" y="794496"/>
                  </a:cubicBezTo>
                  <a:cubicBezTo>
                    <a:pt x="199577" y="809736"/>
                    <a:pt x="183384" y="820214"/>
                    <a:pt x="174812" y="832596"/>
                  </a:cubicBezTo>
                  <a:cubicBezTo>
                    <a:pt x="173859" y="839264"/>
                    <a:pt x="171954" y="844979"/>
                    <a:pt x="170049" y="850694"/>
                  </a:cubicBezTo>
                  <a:cubicBezTo>
                    <a:pt x="148142" y="884984"/>
                    <a:pt x="118614" y="915464"/>
                    <a:pt x="96707" y="951659"/>
                  </a:cubicBezTo>
                  <a:cubicBezTo>
                    <a:pt x="85277" y="969756"/>
                    <a:pt x="65274" y="982139"/>
                    <a:pt x="63369" y="1009761"/>
                  </a:cubicBezTo>
                  <a:cubicBezTo>
                    <a:pt x="66227" y="1010714"/>
                    <a:pt x="68132" y="1011666"/>
                    <a:pt x="70989" y="1012619"/>
                  </a:cubicBezTo>
                  <a:cubicBezTo>
                    <a:pt x="88134" y="1023096"/>
                    <a:pt x="124329" y="1008809"/>
                    <a:pt x="134807" y="1002141"/>
                  </a:cubicBezTo>
                  <a:cubicBezTo>
                    <a:pt x="148142" y="992616"/>
                    <a:pt x="164334" y="980234"/>
                    <a:pt x="177669" y="971661"/>
                  </a:cubicBezTo>
                  <a:cubicBezTo>
                    <a:pt x="192909" y="962136"/>
                    <a:pt x="208149" y="961184"/>
                    <a:pt x="226247" y="953564"/>
                  </a:cubicBezTo>
                  <a:cubicBezTo>
                    <a:pt x="235772" y="949754"/>
                    <a:pt x="245297" y="939276"/>
                    <a:pt x="253869" y="933561"/>
                  </a:cubicBezTo>
                  <a:cubicBezTo>
                    <a:pt x="263394" y="926894"/>
                    <a:pt x="287207" y="918321"/>
                    <a:pt x="291969" y="907844"/>
                  </a:cubicBezTo>
                  <a:cubicBezTo>
                    <a:pt x="291969" y="896414"/>
                    <a:pt x="291969" y="884984"/>
                    <a:pt x="291969" y="874506"/>
                  </a:cubicBezTo>
                  <a:cubicBezTo>
                    <a:pt x="297684" y="865934"/>
                    <a:pt x="293874" y="843074"/>
                    <a:pt x="293874" y="829739"/>
                  </a:cubicBezTo>
                  <a:cubicBezTo>
                    <a:pt x="294827" y="802116"/>
                    <a:pt x="294827" y="769731"/>
                    <a:pt x="293874" y="741156"/>
                  </a:cubicBezTo>
                  <a:cubicBezTo>
                    <a:pt x="290064" y="739251"/>
                    <a:pt x="288159" y="739251"/>
                    <a:pt x="281492" y="738299"/>
                  </a:cubicBezTo>
                  <a:close/>
                  <a:moveTo>
                    <a:pt x="1852924" y="577625"/>
                  </a:moveTo>
                  <a:cubicBezTo>
                    <a:pt x="1889491" y="577446"/>
                    <a:pt x="1939319" y="586376"/>
                    <a:pt x="1952177" y="596377"/>
                  </a:cubicBezTo>
                  <a:cubicBezTo>
                    <a:pt x="1956940" y="601139"/>
                    <a:pt x="1962655" y="611617"/>
                    <a:pt x="1959798" y="616379"/>
                  </a:cubicBezTo>
                  <a:cubicBezTo>
                    <a:pt x="1945510" y="639239"/>
                    <a:pt x="1924555" y="643049"/>
                    <a:pt x="1903600" y="659242"/>
                  </a:cubicBezTo>
                  <a:cubicBezTo>
                    <a:pt x="1895980" y="664957"/>
                    <a:pt x="1895027" y="676387"/>
                    <a:pt x="1888360" y="682102"/>
                  </a:cubicBezTo>
                  <a:cubicBezTo>
                    <a:pt x="1884550" y="683054"/>
                    <a:pt x="1879788" y="684007"/>
                    <a:pt x="1875977" y="684959"/>
                  </a:cubicBezTo>
                  <a:cubicBezTo>
                    <a:pt x="1871215" y="688769"/>
                    <a:pt x="1868357" y="699247"/>
                    <a:pt x="1863595" y="704962"/>
                  </a:cubicBezTo>
                  <a:cubicBezTo>
                    <a:pt x="1856927" y="713534"/>
                    <a:pt x="1844545" y="718297"/>
                    <a:pt x="1835973" y="724964"/>
                  </a:cubicBezTo>
                  <a:cubicBezTo>
                    <a:pt x="1825495" y="732584"/>
                    <a:pt x="1816923" y="745919"/>
                    <a:pt x="1808350" y="755444"/>
                  </a:cubicBezTo>
                  <a:cubicBezTo>
                    <a:pt x="1797873" y="767827"/>
                    <a:pt x="1765488" y="787829"/>
                    <a:pt x="1762630" y="804022"/>
                  </a:cubicBezTo>
                  <a:cubicBezTo>
                    <a:pt x="1776917" y="801164"/>
                    <a:pt x="1782632" y="789734"/>
                    <a:pt x="1795967" y="785924"/>
                  </a:cubicBezTo>
                  <a:cubicBezTo>
                    <a:pt x="1823590" y="776399"/>
                    <a:pt x="1851213" y="783067"/>
                    <a:pt x="1882645" y="783067"/>
                  </a:cubicBezTo>
                  <a:cubicBezTo>
                    <a:pt x="1885502" y="793544"/>
                    <a:pt x="1891217" y="799259"/>
                    <a:pt x="1893123" y="809737"/>
                  </a:cubicBezTo>
                  <a:cubicBezTo>
                    <a:pt x="1883598" y="820214"/>
                    <a:pt x="1878835" y="834502"/>
                    <a:pt x="1867405" y="843074"/>
                  </a:cubicBezTo>
                  <a:cubicBezTo>
                    <a:pt x="1837877" y="864029"/>
                    <a:pt x="1804540" y="882127"/>
                    <a:pt x="1773107" y="901177"/>
                  </a:cubicBezTo>
                  <a:cubicBezTo>
                    <a:pt x="1750248" y="915464"/>
                    <a:pt x="1724530" y="904987"/>
                    <a:pt x="1724530" y="942134"/>
                  </a:cubicBezTo>
                  <a:cubicBezTo>
                    <a:pt x="1707385" y="968804"/>
                    <a:pt x="1735007" y="1005952"/>
                    <a:pt x="1742627" y="1025954"/>
                  </a:cubicBezTo>
                  <a:cubicBezTo>
                    <a:pt x="1764535" y="1085009"/>
                    <a:pt x="1769298" y="1155494"/>
                    <a:pt x="1770250" y="1233599"/>
                  </a:cubicBezTo>
                  <a:cubicBezTo>
                    <a:pt x="1767392" y="1234552"/>
                    <a:pt x="1765488" y="1235504"/>
                    <a:pt x="1762630" y="1236457"/>
                  </a:cubicBezTo>
                  <a:cubicBezTo>
                    <a:pt x="1755010" y="1242172"/>
                    <a:pt x="1737865" y="1238362"/>
                    <a:pt x="1729292" y="1236457"/>
                  </a:cubicBezTo>
                  <a:cubicBezTo>
                    <a:pt x="1724530" y="1228837"/>
                    <a:pt x="1712148" y="1220264"/>
                    <a:pt x="1709290" y="1213597"/>
                  </a:cubicBezTo>
                  <a:cubicBezTo>
                    <a:pt x="1709290" y="1205977"/>
                    <a:pt x="1709290" y="1198357"/>
                    <a:pt x="1709290" y="1190737"/>
                  </a:cubicBezTo>
                  <a:cubicBezTo>
                    <a:pt x="1706432" y="1184069"/>
                    <a:pt x="1696907" y="1171687"/>
                    <a:pt x="1691192" y="1167877"/>
                  </a:cubicBezTo>
                  <a:cubicBezTo>
                    <a:pt x="1684525" y="1163114"/>
                    <a:pt x="1639757" y="1148827"/>
                    <a:pt x="1637852" y="1145017"/>
                  </a:cubicBezTo>
                  <a:cubicBezTo>
                    <a:pt x="1637852" y="1140254"/>
                    <a:pt x="1637852" y="1134539"/>
                    <a:pt x="1637852" y="1129777"/>
                  </a:cubicBezTo>
                  <a:cubicBezTo>
                    <a:pt x="1644520" y="1125014"/>
                    <a:pt x="1646425" y="1114537"/>
                    <a:pt x="1653092" y="1109774"/>
                  </a:cubicBezTo>
                  <a:cubicBezTo>
                    <a:pt x="1660713" y="1108822"/>
                    <a:pt x="1668332" y="1106917"/>
                    <a:pt x="1675952" y="1105012"/>
                  </a:cubicBezTo>
                  <a:cubicBezTo>
                    <a:pt x="1690240" y="1097392"/>
                    <a:pt x="1688335" y="1071674"/>
                    <a:pt x="1688335" y="1048814"/>
                  </a:cubicBezTo>
                  <a:cubicBezTo>
                    <a:pt x="1682620" y="1039289"/>
                    <a:pt x="1682620" y="1024049"/>
                    <a:pt x="1675952" y="1015477"/>
                  </a:cubicBezTo>
                  <a:cubicBezTo>
                    <a:pt x="1673095" y="1013572"/>
                    <a:pt x="1673095" y="1013572"/>
                    <a:pt x="1668332" y="1012619"/>
                  </a:cubicBezTo>
                  <a:cubicBezTo>
                    <a:pt x="1662617" y="1021192"/>
                    <a:pt x="1654045" y="1021192"/>
                    <a:pt x="1645473" y="1027859"/>
                  </a:cubicBezTo>
                  <a:cubicBezTo>
                    <a:pt x="1636900" y="1038337"/>
                    <a:pt x="1627375" y="1047862"/>
                    <a:pt x="1617850" y="1058339"/>
                  </a:cubicBezTo>
                  <a:cubicBezTo>
                    <a:pt x="1614040" y="1061197"/>
                    <a:pt x="1608325" y="1059292"/>
                    <a:pt x="1605467" y="1063102"/>
                  </a:cubicBezTo>
                  <a:cubicBezTo>
                    <a:pt x="1596895" y="1072627"/>
                    <a:pt x="1594990" y="1082152"/>
                    <a:pt x="1587370" y="1093582"/>
                  </a:cubicBezTo>
                  <a:cubicBezTo>
                    <a:pt x="1575940" y="1102154"/>
                    <a:pt x="1565463" y="1111679"/>
                    <a:pt x="1554032" y="1121204"/>
                  </a:cubicBezTo>
                  <a:cubicBezTo>
                    <a:pt x="1523552" y="1163114"/>
                    <a:pt x="1485452" y="1193594"/>
                    <a:pt x="1450210" y="1230742"/>
                  </a:cubicBezTo>
                  <a:cubicBezTo>
                    <a:pt x="1379725" y="1230742"/>
                    <a:pt x="1353055" y="1166924"/>
                    <a:pt x="1355913" y="1104059"/>
                  </a:cubicBezTo>
                  <a:cubicBezTo>
                    <a:pt x="1367342" y="1101202"/>
                    <a:pt x="1377820" y="1089772"/>
                    <a:pt x="1394013" y="1093582"/>
                  </a:cubicBezTo>
                  <a:cubicBezTo>
                    <a:pt x="1400680" y="1095487"/>
                    <a:pt x="1409252" y="1104059"/>
                    <a:pt x="1419730" y="1101202"/>
                  </a:cubicBezTo>
                  <a:cubicBezTo>
                    <a:pt x="1427350" y="1099297"/>
                    <a:pt x="1429255" y="1089772"/>
                    <a:pt x="1434970" y="1085962"/>
                  </a:cubicBezTo>
                  <a:cubicBezTo>
                    <a:pt x="1445448" y="1078342"/>
                    <a:pt x="1457830" y="1078342"/>
                    <a:pt x="1470213" y="1070722"/>
                  </a:cubicBezTo>
                  <a:cubicBezTo>
                    <a:pt x="1476880" y="1065959"/>
                    <a:pt x="1483548" y="1057387"/>
                    <a:pt x="1490215" y="1052624"/>
                  </a:cubicBezTo>
                  <a:cubicBezTo>
                    <a:pt x="1501645" y="1045957"/>
                    <a:pt x="1514027" y="1044052"/>
                    <a:pt x="1525457" y="1037384"/>
                  </a:cubicBezTo>
                  <a:cubicBezTo>
                    <a:pt x="1554985" y="1020239"/>
                    <a:pt x="1584513" y="998332"/>
                    <a:pt x="1612135" y="979282"/>
                  </a:cubicBezTo>
                  <a:cubicBezTo>
                    <a:pt x="1634995" y="963089"/>
                    <a:pt x="1673095" y="955469"/>
                    <a:pt x="1677857" y="921179"/>
                  </a:cubicBezTo>
                  <a:cubicBezTo>
                    <a:pt x="1663570" y="917369"/>
                    <a:pt x="1652140" y="911654"/>
                    <a:pt x="1650235" y="893557"/>
                  </a:cubicBezTo>
                  <a:cubicBezTo>
                    <a:pt x="1654998" y="889747"/>
                    <a:pt x="1682620" y="820214"/>
                    <a:pt x="1683573" y="812594"/>
                  </a:cubicBezTo>
                  <a:cubicBezTo>
                    <a:pt x="1676905" y="808784"/>
                    <a:pt x="1673095" y="807832"/>
                    <a:pt x="1660713" y="807832"/>
                  </a:cubicBezTo>
                  <a:cubicBezTo>
                    <a:pt x="1653092" y="812594"/>
                    <a:pt x="1635948" y="816404"/>
                    <a:pt x="1627375" y="818309"/>
                  </a:cubicBezTo>
                  <a:cubicBezTo>
                    <a:pt x="1627375" y="839264"/>
                    <a:pt x="1627375" y="860219"/>
                    <a:pt x="1627375" y="881174"/>
                  </a:cubicBezTo>
                  <a:lnTo>
                    <a:pt x="1627375" y="882127"/>
                  </a:lnTo>
                  <a:cubicBezTo>
                    <a:pt x="1627375" y="886889"/>
                    <a:pt x="1628327" y="890699"/>
                    <a:pt x="1624517" y="897367"/>
                  </a:cubicBezTo>
                  <a:cubicBezTo>
                    <a:pt x="1607373" y="924989"/>
                    <a:pt x="1568320" y="994522"/>
                    <a:pt x="1546413" y="999284"/>
                  </a:cubicBezTo>
                  <a:cubicBezTo>
                    <a:pt x="1540698" y="983092"/>
                    <a:pt x="1523552" y="979282"/>
                    <a:pt x="1515932" y="965947"/>
                  </a:cubicBezTo>
                  <a:cubicBezTo>
                    <a:pt x="1511170" y="957374"/>
                    <a:pt x="1512123" y="947849"/>
                    <a:pt x="1508313" y="938324"/>
                  </a:cubicBezTo>
                  <a:cubicBezTo>
                    <a:pt x="1505455" y="930704"/>
                    <a:pt x="1495930" y="920227"/>
                    <a:pt x="1493073" y="912607"/>
                  </a:cubicBezTo>
                  <a:cubicBezTo>
                    <a:pt x="1476880" y="863077"/>
                    <a:pt x="1495930" y="786877"/>
                    <a:pt x="1505455" y="744967"/>
                  </a:cubicBezTo>
                  <a:cubicBezTo>
                    <a:pt x="1509265" y="726869"/>
                    <a:pt x="1501645" y="704962"/>
                    <a:pt x="1502598" y="686864"/>
                  </a:cubicBezTo>
                  <a:cubicBezTo>
                    <a:pt x="1507360" y="684959"/>
                    <a:pt x="1507360" y="684007"/>
                    <a:pt x="1513075" y="682102"/>
                  </a:cubicBezTo>
                  <a:cubicBezTo>
                    <a:pt x="1516885" y="679244"/>
                    <a:pt x="1517838" y="680197"/>
                    <a:pt x="1523552" y="679244"/>
                  </a:cubicBezTo>
                  <a:cubicBezTo>
                    <a:pt x="1529267" y="684007"/>
                    <a:pt x="1536888" y="684959"/>
                    <a:pt x="1543555" y="689722"/>
                  </a:cubicBezTo>
                  <a:cubicBezTo>
                    <a:pt x="1553080" y="697342"/>
                    <a:pt x="1570225" y="731632"/>
                    <a:pt x="1584513" y="723059"/>
                  </a:cubicBezTo>
                  <a:cubicBezTo>
                    <a:pt x="1616898" y="704962"/>
                    <a:pt x="1650235" y="686864"/>
                    <a:pt x="1680715" y="664957"/>
                  </a:cubicBezTo>
                  <a:cubicBezTo>
                    <a:pt x="1695002" y="654479"/>
                    <a:pt x="1708338" y="636382"/>
                    <a:pt x="1723577" y="626857"/>
                  </a:cubicBezTo>
                  <a:cubicBezTo>
                    <a:pt x="1735960" y="625904"/>
                    <a:pt x="1749295" y="623999"/>
                    <a:pt x="1761677" y="622094"/>
                  </a:cubicBezTo>
                  <a:cubicBezTo>
                    <a:pt x="1765488" y="615427"/>
                    <a:pt x="1770250" y="609712"/>
                    <a:pt x="1774060" y="603997"/>
                  </a:cubicBezTo>
                  <a:cubicBezTo>
                    <a:pt x="1786442" y="594472"/>
                    <a:pt x="1807398" y="585899"/>
                    <a:pt x="1822638" y="581137"/>
                  </a:cubicBezTo>
                  <a:cubicBezTo>
                    <a:pt x="1830020" y="578756"/>
                    <a:pt x="1840735" y="577684"/>
                    <a:pt x="1852924" y="577625"/>
                  </a:cubicBezTo>
                  <a:close/>
                  <a:moveTo>
                    <a:pt x="3579047" y="530654"/>
                  </a:moveTo>
                  <a:cubicBezTo>
                    <a:pt x="3588572" y="530654"/>
                    <a:pt x="3600002" y="529701"/>
                    <a:pt x="3604764" y="533511"/>
                  </a:cubicBezTo>
                  <a:cubicBezTo>
                    <a:pt x="3624767" y="540179"/>
                    <a:pt x="3686680" y="615426"/>
                    <a:pt x="3680964" y="644954"/>
                  </a:cubicBezTo>
                  <a:cubicBezTo>
                    <a:pt x="3674297" y="679244"/>
                    <a:pt x="3662867" y="698294"/>
                    <a:pt x="3642864" y="718296"/>
                  </a:cubicBezTo>
                  <a:cubicBezTo>
                    <a:pt x="3631434" y="719249"/>
                    <a:pt x="3625719" y="720201"/>
                    <a:pt x="3615242" y="718296"/>
                  </a:cubicBezTo>
                  <a:cubicBezTo>
                    <a:pt x="3610480" y="702104"/>
                    <a:pt x="3594287" y="684959"/>
                    <a:pt x="3587619" y="669719"/>
                  </a:cubicBezTo>
                  <a:cubicBezTo>
                    <a:pt x="3587619" y="652574"/>
                    <a:pt x="3587619" y="635429"/>
                    <a:pt x="3586667" y="619236"/>
                  </a:cubicBezTo>
                  <a:cubicBezTo>
                    <a:pt x="3584762" y="601139"/>
                    <a:pt x="3575237" y="547799"/>
                    <a:pt x="3579047" y="530654"/>
                  </a:cubicBezTo>
                  <a:close/>
                  <a:moveTo>
                    <a:pt x="1938842" y="307769"/>
                  </a:moveTo>
                  <a:cubicBezTo>
                    <a:pt x="1949319" y="307769"/>
                    <a:pt x="1958844" y="307769"/>
                    <a:pt x="1969322" y="307769"/>
                  </a:cubicBezTo>
                  <a:cubicBezTo>
                    <a:pt x="1975989" y="307769"/>
                    <a:pt x="1978847" y="319199"/>
                    <a:pt x="1979799" y="333486"/>
                  </a:cubicBezTo>
                  <a:cubicBezTo>
                    <a:pt x="1968369" y="344916"/>
                    <a:pt x="1957892" y="357299"/>
                    <a:pt x="1946462" y="368729"/>
                  </a:cubicBezTo>
                  <a:cubicBezTo>
                    <a:pt x="1935032" y="369681"/>
                    <a:pt x="1924554" y="371586"/>
                    <a:pt x="1913124" y="373491"/>
                  </a:cubicBezTo>
                  <a:cubicBezTo>
                    <a:pt x="1884549" y="384921"/>
                    <a:pt x="1856926" y="411591"/>
                    <a:pt x="1832162" y="429689"/>
                  </a:cubicBezTo>
                  <a:cubicBezTo>
                    <a:pt x="1795967" y="457311"/>
                    <a:pt x="1751199" y="532559"/>
                    <a:pt x="1708337" y="546846"/>
                  </a:cubicBezTo>
                  <a:cubicBezTo>
                    <a:pt x="1693097" y="552561"/>
                    <a:pt x="1648329" y="562086"/>
                    <a:pt x="1629279" y="557324"/>
                  </a:cubicBezTo>
                  <a:cubicBezTo>
                    <a:pt x="1599751" y="550656"/>
                    <a:pt x="1529267" y="524939"/>
                    <a:pt x="1519742" y="498269"/>
                  </a:cubicBezTo>
                  <a:cubicBezTo>
                    <a:pt x="1508312" y="483981"/>
                    <a:pt x="1518789" y="464931"/>
                    <a:pt x="1524504" y="452549"/>
                  </a:cubicBezTo>
                  <a:cubicBezTo>
                    <a:pt x="1604514" y="419211"/>
                    <a:pt x="1692144" y="383016"/>
                    <a:pt x="1775964" y="351584"/>
                  </a:cubicBezTo>
                  <a:cubicBezTo>
                    <a:pt x="1783584" y="350631"/>
                    <a:pt x="1791204" y="349679"/>
                    <a:pt x="1798824" y="348726"/>
                  </a:cubicBezTo>
                  <a:cubicBezTo>
                    <a:pt x="1826447" y="340154"/>
                    <a:pt x="1856926" y="326819"/>
                    <a:pt x="1885501" y="318246"/>
                  </a:cubicBezTo>
                  <a:cubicBezTo>
                    <a:pt x="1901694" y="313484"/>
                    <a:pt x="1925507" y="316341"/>
                    <a:pt x="1938842" y="307769"/>
                  </a:cubicBezTo>
                  <a:close/>
                  <a:moveTo>
                    <a:pt x="667255" y="301102"/>
                  </a:moveTo>
                  <a:cubicBezTo>
                    <a:pt x="688210" y="308722"/>
                    <a:pt x="700592" y="334439"/>
                    <a:pt x="717738" y="346822"/>
                  </a:cubicBezTo>
                  <a:cubicBezTo>
                    <a:pt x="788222" y="399209"/>
                    <a:pt x="797747" y="484934"/>
                    <a:pt x="819655" y="587804"/>
                  </a:cubicBezTo>
                  <a:cubicBezTo>
                    <a:pt x="829180" y="593519"/>
                    <a:pt x="830132" y="599234"/>
                    <a:pt x="845372" y="600187"/>
                  </a:cubicBezTo>
                  <a:cubicBezTo>
                    <a:pt x="855850" y="588757"/>
                    <a:pt x="865375" y="578279"/>
                    <a:pt x="875852" y="566849"/>
                  </a:cubicBezTo>
                  <a:cubicBezTo>
                    <a:pt x="888235" y="558277"/>
                    <a:pt x="915857" y="549704"/>
                    <a:pt x="921572" y="536369"/>
                  </a:cubicBezTo>
                  <a:cubicBezTo>
                    <a:pt x="921572" y="515414"/>
                    <a:pt x="921572" y="495412"/>
                    <a:pt x="921572" y="474457"/>
                  </a:cubicBezTo>
                  <a:cubicBezTo>
                    <a:pt x="921572" y="471599"/>
                    <a:pt x="920620" y="469694"/>
                    <a:pt x="921572" y="467789"/>
                  </a:cubicBezTo>
                  <a:cubicBezTo>
                    <a:pt x="922525" y="465884"/>
                    <a:pt x="925382" y="464932"/>
                    <a:pt x="927288" y="463027"/>
                  </a:cubicBezTo>
                  <a:cubicBezTo>
                    <a:pt x="933002" y="458264"/>
                    <a:pt x="936813" y="453502"/>
                    <a:pt x="949195" y="452549"/>
                  </a:cubicBezTo>
                  <a:cubicBezTo>
                    <a:pt x="953957" y="457312"/>
                    <a:pt x="956815" y="456359"/>
                    <a:pt x="959672" y="463027"/>
                  </a:cubicBezTo>
                  <a:cubicBezTo>
                    <a:pt x="962530" y="467789"/>
                    <a:pt x="959672" y="474457"/>
                    <a:pt x="962530" y="481124"/>
                  </a:cubicBezTo>
                  <a:cubicBezTo>
                    <a:pt x="965388" y="488744"/>
                    <a:pt x="981580" y="502079"/>
                    <a:pt x="988247" y="506842"/>
                  </a:cubicBezTo>
                  <a:cubicBezTo>
                    <a:pt x="996820" y="512557"/>
                    <a:pt x="1059685" y="533512"/>
                    <a:pt x="1061590" y="537322"/>
                  </a:cubicBezTo>
                  <a:cubicBezTo>
                    <a:pt x="1061590" y="543989"/>
                    <a:pt x="1061590" y="550657"/>
                    <a:pt x="1061590" y="557324"/>
                  </a:cubicBezTo>
                  <a:cubicBezTo>
                    <a:pt x="1055875" y="566849"/>
                    <a:pt x="1060638" y="587804"/>
                    <a:pt x="1056827" y="598282"/>
                  </a:cubicBezTo>
                  <a:cubicBezTo>
                    <a:pt x="1047302" y="623999"/>
                    <a:pt x="1025395" y="653527"/>
                    <a:pt x="1003488" y="666862"/>
                  </a:cubicBezTo>
                  <a:cubicBezTo>
                    <a:pt x="985390" y="679244"/>
                    <a:pt x="957767" y="686864"/>
                    <a:pt x="934907" y="692579"/>
                  </a:cubicBezTo>
                  <a:cubicBezTo>
                    <a:pt x="898713" y="702104"/>
                    <a:pt x="849182" y="681149"/>
                    <a:pt x="846325" y="723059"/>
                  </a:cubicBezTo>
                  <a:cubicBezTo>
                    <a:pt x="860613" y="741157"/>
                    <a:pt x="850135" y="774494"/>
                    <a:pt x="849182" y="802117"/>
                  </a:cubicBezTo>
                  <a:cubicBezTo>
                    <a:pt x="809177" y="821167"/>
                    <a:pt x="810130" y="838312"/>
                    <a:pt x="783460" y="865934"/>
                  </a:cubicBezTo>
                  <a:cubicBezTo>
                    <a:pt x="785365" y="869744"/>
                    <a:pt x="784413" y="867839"/>
                    <a:pt x="786317" y="870697"/>
                  </a:cubicBezTo>
                  <a:cubicBezTo>
                    <a:pt x="815845" y="891652"/>
                    <a:pt x="854897" y="876412"/>
                    <a:pt x="882520" y="867839"/>
                  </a:cubicBezTo>
                  <a:cubicBezTo>
                    <a:pt x="909190" y="858314"/>
                    <a:pt x="934907" y="848789"/>
                    <a:pt x="958720" y="842122"/>
                  </a:cubicBezTo>
                  <a:cubicBezTo>
                    <a:pt x="967292" y="841169"/>
                    <a:pt x="975865" y="840217"/>
                    <a:pt x="984438" y="839264"/>
                  </a:cubicBezTo>
                  <a:cubicBezTo>
                    <a:pt x="1016822" y="826882"/>
                    <a:pt x="1044445" y="812594"/>
                    <a:pt x="1088260" y="808784"/>
                  </a:cubicBezTo>
                  <a:cubicBezTo>
                    <a:pt x="1093975" y="818309"/>
                    <a:pt x="1095880" y="825929"/>
                    <a:pt x="1095880" y="844027"/>
                  </a:cubicBezTo>
                  <a:cubicBezTo>
                    <a:pt x="1079688" y="859267"/>
                    <a:pt x="1078735" y="886889"/>
                    <a:pt x="1065400" y="900224"/>
                  </a:cubicBezTo>
                  <a:cubicBezTo>
                    <a:pt x="1055875" y="910702"/>
                    <a:pt x="1022538" y="927847"/>
                    <a:pt x="1009202" y="933562"/>
                  </a:cubicBezTo>
                  <a:cubicBezTo>
                    <a:pt x="972055" y="944039"/>
                    <a:pt x="934907" y="953564"/>
                    <a:pt x="897760" y="964042"/>
                  </a:cubicBezTo>
                  <a:cubicBezTo>
                    <a:pt x="885377" y="964042"/>
                    <a:pt x="872042" y="964042"/>
                    <a:pt x="859660" y="964042"/>
                  </a:cubicBezTo>
                  <a:cubicBezTo>
                    <a:pt x="852040" y="967852"/>
                    <a:pt x="841563" y="984997"/>
                    <a:pt x="829180" y="989759"/>
                  </a:cubicBezTo>
                  <a:cubicBezTo>
                    <a:pt x="790127" y="1006904"/>
                    <a:pt x="740597" y="997379"/>
                    <a:pt x="710117" y="977377"/>
                  </a:cubicBezTo>
                  <a:cubicBezTo>
                    <a:pt x="682495" y="960232"/>
                    <a:pt x="650110" y="864982"/>
                    <a:pt x="638680" y="827834"/>
                  </a:cubicBezTo>
                  <a:cubicBezTo>
                    <a:pt x="632013" y="807832"/>
                    <a:pt x="636775" y="791639"/>
                    <a:pt x="631060" y="769732"/>
                  </a:cubicBezTo>
                  <a:cubicBezTo>
                    <a:pt x="617725" y="723059"/>
                    <a:pt x="604390" y="658289"/>
                    <a:pt x="592960" y="607807"/>
                  </a:cubicBezTo>
                  <a:cubicBezTo>
                    <a:pt x="591055" y="597329"/>
                    <a:pt x="605342" y="532559"/>
                    <a:pt x="608200" y="521129"/>
                  </a:cubicBezTo>
                  <a:cubicBezTo>
                    <a:pt x="621535" y="471599"/>
                    <a:pt x="631060" y="423022"/>
                    <a:pt x="643442" y="376349"/>
                  </a:cubicBezTo>
                  <a:cubicBezTo>
                    <a:pt x="645347" y="371587"/>
                    <a:pt x="643442" y="367777"/>
                    <a:pt x="644395" y="363014"/>
                  </a:cubicBezTo>
                  <a:cubicBezTo>
                    <a:pt x="650110" y="342059"/>
                    <a:pt x="659635" y="321104"/>
                    <a:pt x="667255" y="301102"/>
                  </a:cubicBezTo>
                  <a:close/>
                  <a:moveTo>
                    <a:pt x="4077204" y="290624"/>
                  </a:moveTo>
                  <a:cubicBezTo>
                    <a:pt x="4050534" y="324914"/>
                    <a:pt x="3998146" y="365871"/>
                    <a:pt x="3993384" y="420164"/>
                  </a:cubicBezTo>
                  <a:cubicBezTo>
                    <a:pt x="4000052" y="424926"/>
                    <a:pt x="4019102" y="453501"/>
                    <a:pt x="4026721" y="445881"/>
                  </a:cubicBezTo>
                  <a:cubicBezTo>
                    <a:pt x="4045771" y="430641"/>
                    <a:pt x="4034342" y="397304"/>
                    <a:pt x="4049582" y="384921"/>
                  </a:cubicBezTo>
                  <a:cubicBezTo>
                    <a:pt x="4056249" y="379206"/>
                    <a:pt x="4061012" y="380159"/>
                    <a:pt x="4069584" y="382064"/>
                  </a:cubicBezTo>
                  <a:cubicBezTo>
                    <a:pt x="4081967" y="410639"/>
                    <a:pt x="4084824" y="439214"/>
                    <a:pt x="4092444" y="476361"/>
                  </a:cubicBezTo>
                  <a:cubicBezTo>
                    <a:pt x="4096254" y="478266"/>
                    <a:pt x="4098159" y="478266"/>
                    <a:pt x="4104827" y="479219"/>
                  </a:cubicBezTo>
                  <a:cubicBezTo>
                    <a:pt x="4113399" y="464931"/>
                    <a:pt x="4121019" y="449691"/>
                    <a:pt x="4130544" y="436356"/>
                  </a:cubicBezTo>
                  <a:cubicBezTo>
                    <a:pt x="4157214" y="400161"/>
                    <a:pt x="4204839" y="379206"/>
                    <a:pt x="4206744" y="318246"/>
                  </a:cubicBezTo>
                  <a:cubicBezTo>
                    <a:pt x="4161024" y="315389"/>
                    <a:pt x="4125782" y="291576"/>
                    <a:pt x="4077204" y="290624"/>
                  </a:cubicBezTo>
                  <a:close/>
                  <a:moveTo>
                    <a:pt x="3600002" y="256334"/>
                  </a:moveTo>
                  <a:cubicBezTo>
                    <a:pt x="3628577" y="267764"/>
                    <a:pt x="3640960" y="289672"/>
                    <a:pt x="3663820" y="304912"/>
                  </a:cubicBezTo>
                  <a:cubicBezTo>
                    <a:pt x="3685727" y="319199"/>
                    <a:pt x="3711445" y="325867"/>
                    <a:pt x="3732400" y="340154"/>
                  </a:cubicBezTo>
                  <a:cubicBezTo>
                    <a:pt x="3769547" y="364919"/>
                    <a:pt x="3834317" y="462074"/>
                    <a:pt x="3834317" y="524939"/>
                  </a:cubicBezTo>
                  <a:cubicBezTo>
                    <a:pt x="3812410" y="550657"/>
                    <a:pt x="3793360" y="590662"/>
                    <a:pt x="3747640" y="590662"/>
                  </a:cubicBezTo>
                  <a:cubicBezTo>
                    <a:pt x="3732400" y="542084"/>
                    <a:pt x="3725732" y="465884"/>
                    <a:pt x="3699062" y="428737"/>
                  </a:cubicBezTo>
                  <a:cubicBezTo>
                    <a:pt x="3691442" y="417307"/>
                    <a:pt x="3676202" y="408734"/>
                    <a:pt x="3668582" y="398257"/>
                  </a:cubicBezTo>
                  <a:cubicBezTo>
                    <a:pt x="3651437" y="374444"/>
                    <a:pt x="3633340" y="353489"/>
                    <a:pt x="3615242" y="330629"/>
                  </a:cubicBezTo>
                  <a:cubicBezTo>
                    <a:pt x="3606670" y="323009"/>
                    <a:pt x="3597145" y="315389"/>
                    <a:pt x="3587620" y="307769"/>
                  </a:cubicBezTo>
                  <a:cubicBezTo>
                    <a:pt x="3587620" y="293482"/>
                    <a:pt x="3587620" y="280147"/>
                    <a:pt x="3587620" y="266812"/>
                  </a:cubicBezTo>
                  <a:cubicBezTo>
                    <a:pt x="3587620" y="263954"/>
                    <a:pt x="3596192" y="255382"/>
                    <a:pt x="3600002" y="256334"/>
                  </a:cubicBezTo>
                  <a:close/>
                  <a:moveTo>
                    <a:pt x="189099" y="169656"/>
                  </a:moveTo>
                  <a:cubicBezTo>
                    <a:pt x="218627" y="175371"/>
                    <a:pt x="218627" y="196326"/>
                    <a:pt x="239582" y="207756"/>
                  </a:cubicBezTo>
                  <a:cubicBezTo>
                    <a:pt x="293874" y="235379"/>
                    <a:pt x="393887" y="283956"/>
                    <a:pt x="416747" y="339201"/>
                  </a:cubicBezTo>
                  <a:cubicBezTo>
                    <a:pt x="424367" y="357299"/>
                    <a:pt x="414842" y="385874"/>
                    <a:pt x="419604" y="407781"/>
                  </a:cubicBezTo>
                  <a:cubicBezTo>
                    <a:pt x="425319" y="434451"/>
                    <a:pt x="424367" y="472551"/>
                    <a:pt x="424367" y="506841"/>
                  </a:cubicBezTo>
                  <a:cubicBezTo>
                    <a:pt x="424367" y="522081"/>
                    <a:pt x="426272" y="537321"/>
                    <a:pt x="429129" y="550656"/>
                  </a:cubicBezTo>
                  <a:cubicBezTo>
                    <a:pt x="428177" y="577326"/>
                    <a:pt x="427224" y="603044"/>
                    <a:pt x="426272" y="629714"/>
                  </a:cubicBezTo>
                  <a:cubicBezTo>
                    <a:pt x="426272" y="694484"/>
                    <a:pt x="428177" y="764969"/>
                    <a:pt x="415794" y="822119"/>
                  </a:cubicBezTo>
                  <a:cubicBezTo>
                    <a:pt x="414842" y="844026"/>
                    <a:pt x="413889" y="864981"/>
                    <a:pt x="412937" y="885936"/>
                  </a:cubicBezTo>
                  <a:cubicBezTo>
                    <a:pt x="398649" y="946896"/>
                    <a:pt x="393887" y="1006904"/>
                    <a:pt x="371979" y="1058339"/>
                  </a:cubicBezTo>
                  <a:cubicBezTo>
                    <a:pt x="363407" y="1078341"/>
                    <a:pt x="353882" y="1111679"/>
                    <a:pt x="333879" y="1119299"/>
                  </a:cubicBezTo>
                  <a:cubicBezTo>
                    <a:pt x="328164" y="1123109"/>
                    <a:pt x="312924" y="1122156"/>
                    <a:pt x="303399" y="1122156"/>
                  </a:cubicBezTo>
                  <a:cubicBezTo>
                    <a:pt x="286254" y="1095486"/>
                    <a:pt x="290064" y="1064054"/>
                    <a:pt x="291017" y="1020239"/>
                  </a:cubicBezTo>
                  <a:cubicBezTo>
                    <a:pt x="296732" y="1012619"/>
                    <a:pt x="292922" y="993569"/>
                    <a:pt x="291017" y="984996"/>
                  </a:cubicBezTo>
                  <a:cubicBezTo>
                    <a:pt x="289112" y="983091"/>
                    <a:pt x="286254" y="984044"/>
                    <a:pt x="283397" y="984996"/>
                  </a:cubicBezTo>
                  <a:cubicBezTo>
                    <a:pt x="263394" y="1005951"/>
                    <a:pt x="240534" y="1024049"/>
                    <a:pt x="217674" y="1041194"/>
                  </a:cubicBezTo>
                  <a:cubicBezTo>
                    <a:pt x="213864" y="1045956"/>
                    <a:pt x="209102" y="1051671"/>
                    <a:pt x="205292" y="1056434"/>
                  </a:cubicBezTo>
                  <a:cubicBezTo>
                    <a:pt x="181479" y="1072626"/>
                    <a:pt x="156714" y="1083104"/>
                    <a:pt x="133854" y="1099296"/>
                  </a:cubicBezTo>
                  <a:cubicBezTo>
                    <a:pt x="118614" y="1110726"/>
                    <a:pt x="93849" y="1145969"/>
                    <a:pt x="80514" y="1152636"/>
                  </a:cubicBezTo>
                  <a:cubicBezTo>
                    <a:pt x="73847" y="1154541"/>
                    <a:pt x="39557" y="1154541"/>
                    <a:pt x="35747" y="1152636"/>
                  </a:cubicBezTo>
                  <a:cubicBezTo>
                    <a:pt x="35747" y="1152636"/>
                    <a:pt x="32889" y="1150731"/>
                    <a:pt x="31937" y="1149779"/>
                  </a:cubicBezTo>
                  <a:cubicBezTo>
                    <a:pt x="-6163" y="1136444"/>
                    <a:pt x="-448" y="1055481"/>
                    <a:pt x="1457" y="1013571"/>
                  </a:cubicBezTo>
                  <a:cubicBezTo>
                    <a:pt x="1457" y="1012619"/>
                    <a:pt x="2409" y="1005951"/>
                    <a:pt x="3362" y="1004046"/>
                  </a:cubicBezTo>
                  <a:cubicBezTo>
                    <a:pt x="5267" y="1001189"/>
                    <a:pt x="7172" y="1000236"/>
                    <a:pt x="9077" y="998331"/>
                  </a:cubicBezTo>
                  <a:cubicBezTo>
                    <a:pt x="66227" y="960231"/>
                    <a:pt x="79562" y="886889"/>
                    <a:pt x="101469" y="814499"/>
                  </a:cubicBezTo>
                  <a:cubicBezTo>
                    <a:pt x="107184" y="796401"/>
                    <a:pt x="126234" y="779256"/>
                    <a:pt x="119567" y="750681"/>
                  </a:cubicBezTo>
                  <a:cubicBezTo>
                    <a:pt x="115757" y="732584"/>
                    <a:pt x="110994" y="710676"/>
                    <a:pt x="107184" y="694484"/>
                  </a:cubicBezTo>
                  <a:cubicBezTo>
                    <a:pt x="107184" y="687816"/>
                    <a:pt x="107184" y="681149"/>
                    <a:pt x="107184" y="674481"/>
                  </a:cubicBezTo>
                  <a:cubicBezTo>
                    <a:pt x="101469" y="656384"/>
                    <a:pt x="83372" y="645906"/>
                    <a:pt x="79562" y="623999"/>
                  </a:cubicBezTo>
                  <a:cubicBezTo>
                    <a:pt x="78609" y="621141"/>
                    <a:pt x="89087" y="612569"/>
                    <a:pt x="94802" y="611616"/>
                  </a:cubicBezTo>
                  <a:cubicBezTo>
                    <a:pt x="122424" y="611616"/>
                    <a:pt x="128139" y="625904"/>
                    <a:pt x="145284" y="631619"/>
                  </a:cubicBezTo>
                  <a:cubicBezTo>
                    <a:pt x="161477" y="637334"/>
                    <a:pt x="175764" y="630666"/>
                    <a:pt x="191004" y="636381"/>
                  </a:cubicBezTo>
                  <a:cubicBezTo>
                    <a:pt x="204339" y="641144"/>
                    <a:pt x="211007" y="652574"/>
                    <a:pt x="221484" y="659241"/>
                  </a:cubicBezTo>
                  <a:cubicBezTo>
                    <a:pt x="232914" y="660194"/>
                    <a:pt x="243392" y="662099"/>
                    <a:pt x="254822" y="664004"/>
                  </a:cubicBezTo>
                  <a:cubicBezTo>
                    <a:pt x="269109" y="670671"/>
                    <a:pt x="278634" y="684006"/>
                    <a:pt x="292922" y="689721"/>
                  </a:cubicBezTo>
                  <a:cubicBezTo>
                    <a:pt x="293874" y="670671"/>
                    <a:pt x="295779" y="650669"/>
                    <a:pt x="297684" y="631619"/>
                  </a:cubicBezTo>
                  <a:cubicBezTo>
                    <a:pt x="297684" y="614474"/>
                    <a:pt x="297684" y="598281"/>
                    <a:pt x="297684" y="581136"/>
                  </a:cubicBezTo>
                  <a:cubicBezTo>
                    <a:pt x="309114" y="530654"/>
                    <a:pt x="308162" y="416354"/>
                    <a:pt x="292922" y="370634"/>
                  </a:cubicBezTo>
                  <a:cubicBezTo>
                    <a:pt x="283397" y="342059"/>
                    <a:pt x="255774" y="323961"/>
                    <a:pt x="239582" y="302054"/>
                  </a:cubicBezTo>
                  <a:cubicBezTo>
                    <a:pt x="229104" y="288719"/>
                    <a:pt x="222437" y="272526"/>
                    <a:pt x="211959" y="259191"/>
                  </a:cubicBezTo>
                  <a:cubicBezTo>
                    <a:pt x="193862" y="236331"/>
                    <a:pt x="168144" y="222996"/>
                    <a:pt x="169097" y="187754"/>
                  </a:cubicBezTo>
                  <a:cubicBezTo>
                    <a:pt x="169097" y="182991"/>
                    <a:pt x="182432" y="168704"/>
                    <a:pt x="189099" y="169656"/>
                  </a:cubicBezTo>
                  <a:close/>
                  <a:moveTo>
                    <a:pt x="2741800" y="161084"/>
                  </a:moveTo>
                  <a:cubicBezTo>
                    <a:pt x="2758945" y="173466"/>
                    <a:pt x="2781805" y="164894"/>
                    <a:pt x="2802760" y="173466"/>
                  </a:cubicBezTo>
                  <a:cubicBezTo>
                    <a:pt x="2816095" y="179181"/>
                    <a:pt x="2824667" y="193469"/>
                    <a:pt x="2836097" y="201089"/>
                  </a:cubicBezTo>
                  <a:cubicBezTo>
                    <a:pt x="2858005" y="215376"/>
                    <a:pt x="2886580" y="222044"/>
                    <a:pt x="2899915" y="243951"/>
                  </a:cubicBezTo>
                  <a:cubicBezTo>
                    <a:pt x="2909440" y="260144"/>
                    <a:pt x="2913250" y="292529"/>
                    <a:pt x="2904677" y="312531"/>
                  </a:cubicBezTo>
                  <a:cubicBezTo>
                    <a:pt x="2902772" y="317294"/>
                    <a:pt x="2894200" y="323009"/>
                    <a:pt x="2892295" y="327771"/>
                  </a:cubicBezTo>
                  <a:cubicBezTo>
                    <a:pt x="2892295" y="349679"/>
                    <a:pt x="2892295" y="371586"/>
                    <a:pt x="2892295" y="393494"/>
                  </a:cubicBezTo>
                  <a:cubicBezTo>
                    <a:pt x="2892295" y="448739"/>
                    <a:pt x="2885627" y="515414"/>
                    <a:pt x="2895152" y="565896"/>
                  </a:cubicBezTo>
                  <a:cubicBezTo>
                    <a:pt x="2896105" y="565896"/>
                    <a:pt x="2898010" y="565896"/>
                    <a:pt x="2899915" y="565896"/>
                  </a:cubicBezTo>
                  <a:cubicBezTo>
                    <a:pt x="2923727" y="548751"/>
                    <a:pt x="2948492" y="537321"/>
                    <a:pt x="2971352" y="520176"/>
                  </a:cubicBezTo>
                  <a:cubicBezTo>
                    <a:pt x="3020882" y="482076"/>
                    <a:pt x="3028502" y="412544"/>
                    <a:pt x="3123752" y="433499"/>
                  </a:cubicBezTo>
                  <a:cubicBezTo>
                    <a:pt x="3128515" y="435404"/>
                    <a:pt x="3138992" y="463026"/>
                    <a:pt x="3131372" y="468741"/>
                  </a:cubicBezTo>
                  <a:cubicBezTo>
                    <a:pt x="3120895" y="476361"/>
                    <a:pt x="3120895" y="485886"/>
                    <a:pt x="3113275" y="496364"/>
                  </a:cubicBezTo>
                  <a:cubicBezTo>
                    <a:pt x="3102797" y="511604"/>
                    <a:pt x="3081842" y="531606"/>
                    <a:pt x="3068507" y="544941"/>
                  </a:cubicBezTo>
                  <a:cubicBezTo>
                    <a:pt x="3041837" y="564944"/>
                    <a:pt x="3014215" y="583041"/>
                    <a:pt x="2987545" y="603044"/>
                  </a:cubicBezTo>
                  <a:cubicBezTo>
                    <a:pt x="2974210" y="612569"/>
                    <a:pt x="2962780" y="628761"/>
                    <a:pt x="2949445" y="638286"/>
                  </a:cubicBezTo>
                  <a:cubicBezTo>
                    <a:pt x="2936110" y="647811"/>
                    <a:pt x="2898962" y="667814"/>
                    <a:pt x="2891342" y="681149"/>
                  </a:cubicBezTo>
                  <a:cubicBezTo>
                    <a:pt x="2888485" y="699246"/>
                    <a:pt x="2886580" y="716391"/>
                    <a:pt x="2883722" y="734489"/>
                  </a:cubicBezTo>
                  <a:cubicBezTo>
                    <a:pt x="2871340" y="779256"/>
                    <a:pt x="2864672" y="831644"/>
                    <a:pt x="2845622" y="873554"/>
                  </a:cubicBezTo>
                  <a:cubicBezTo>
                    <a:pt x="2829430" y="908796"/>
                    <a:pt x="2795140" y="929751"/>
                    <a:pt x="2766565" y="952611"/>
                  </a:cubicBezTo>
                  <a:cubicBezTo>
                    <a:pt x="2691317" y="1014524"/>
                    <a:pt x="2607497" y="1073579"/>
                    <a:pt x="2472242" y="1074531"/>
                  </a:cubicBezTo>
                  <a:cubicBezTo>
                    <a:pt x="2472242" y="1073579"/>
                    <a:pt x="2472242" y="1071674"/>
                    <a:pt x="2472242" y="1069769"/>
                  </a:cubicBezTo>
                  <a:cubicBezTo>
                    <a:pt x="2482720" y="1053576"/>
                    <a:pt x="2480815" y="1041194"/>
                    <a:pt x="2497960" y="1028811"/>
                  </a:cubicBezTo>
                  <a:cubicBezTo>
                    <a:pt x="2510342" y="1020239"/>
                    <a:pt x="2526535" y="1008809"/>
                    <a:pt x="2538917" y="1003094"/>
                  </a:cubicBezTo>
                  <a:cubicBezTo>
                    <a:pt x="2545585" y="1002141"/>
                    <a:pt x="2552252" y="1001189"/>
                    <a:pt x="2558920" y="1000236"/>
                  </a:cubicBezTo>
                  <a:cubicBezTo>
                    <a:pt x="2567492" y="996426"/>
                    <a:pt x="2576065" y="992616"/>
                    <a:pt x="2586542" y="987854"/>
                  </a:cubicBezTo>
                  <a:cubicBezTo>
                    <a:pt x="2596067" y="984044"/>
                    <a:pt x="2604640" y="977376"/>
                    <a:pt x="2612260" y="972614"/>
                  </a:cubicBezTo>
                  <a:cubicBezTo>
                    <a:pt x="2663695" y="939276"/>
                    <a:pt x="2736085" y="853551"/>
                    <a:pt x="2736085" y="769731"/>
                  </a:cubicBezTo>
                  <a:cubicBezTo>
                    <a:pt x="2692270" y="771636"/>
                    <a:pt x="2657980" y="791639"/>
                    <a:pt x="2624642" y="804974"/>
                  </a:cubicBezTo>
                  <a:cubicBezTo>
                    <a:pt x="2617022" y="805926"/>
                    <a:pt x="2609402" y="807831"/>
                    <a:pt x="2601782" y="809736"/>
                  </a:cubicBezTo>
                  <a:cubicBezTo>
                    <a:pt x="2584637" y="820214"/>
                    <a:pt x="2572255" y="839264"/>
                    <a:pt x="2556062" y="850694"/>
                  </a:cubicBezTo>
                  <a:cubicBezTo>
                    <a:pt x="2534155" y="865934"/>
                    <a:pt x="2513200" y="874506"/>
                    <a:pt x="2492245" y="888794"/>
                  </a:cubicBezTo>
                  <a:cubicBezTo>
                    <a:pt x="2444620" y="921179"/>
                    <a:pt x="2391280" y="957374"/>
                    <a:pt x="2316985" y="942134"/>
                  </a:cubicBezTo>
                  <a:cubicBezTo>
                    <a:pt x="2281742" y="887841"/>
                    <a:pt x="2287457" y="871649"/>
                    <a:pt x="2289362" y="792591"/>
                  </a:cubicBezTo>
                  <a:cubicBezTo>
                    <a:pt x="2290315" y="786876"/>
                    <a:pt x="2292220" y="784971"/>
                    <a:pt x="2294125" y="784971"/>
                  </a:cubicBezTo>
                  <a:cubicBezTo>
                    <a:pt x="2296982" y="783066"/>
                    <a:pt x="2300792" y="785924"/>
                    <a:pt x="2304602" y="790686"/>
                  </a:cubicBezTo>
                  <a:cubicBezTo>
                    <a:pt x="2311270" y="802116"/>
                    <a:pt x="2322700" y="815451"/>
                    <a:pt x="2332225" y="824024"/>
                  </a:cubicBezTo>
                  <a:cubicBezTo>
                    <a:pt x="2334130" y="824024"/>
                    <a:pt x="2344607" y="823071"/>
                    <a:pt x="2352227" y="821166"/>
                  </a:cubicBezTo>
                  <a:cubicBezTo>
                    <a:pt x="2365562" y="817356"/>
                    <a:pt x="2381755" y="809736"/>
                    <a:pt x="2395090" y="805926"/>
                  </a:cubicBezTo>
                  <a:cubicBezTo>
                    <a:pt x="2403662" y="804974"/>
                    <a:pt x="2413187" y="804021"/>
                    <a:pt x="2422712" y="803069"/>
                  </a:cubicBezTo>
                  <a:cubicBezTo>
                    <a:pt x="2453192" y="792591"/>
                    <a:pt x="2497960" y="762111"/>
                    <a:pt x="2526535" y="744966"/>
                  </a:cubicBezTo>
                  <a:cubicBezTo>
                    <a:pt x="2544632" y="734489"/>
                    <a:pt x="2565587" y="732584"/>
                    <a:pt x="2587495" y="724964"/>
                  </a:cubicBezTo>
                  <a:cubicBezTo>
                    <a:pt x="2606545" y="718296"/>
                    <a:pt x="2627500" y="706866"/>
                    <a:pt x="2645597" y="699246"/>
                  </a:cubicBezTo>
                  <a:cubicBezTo>
                    <a:pt x="2667505" y="689721"/>
                    <a:pt x="2750372" y="662099"/>
                    <a:pt x="2759897" y="648764"/>
                  </a:cubicBezTo>
                  <a:cubicBezTo>
                    <a:pt x="2776090" y="625904"/>
                    <a:pt x="2765612" y="578279"/>
                    <a:pt x="2772280" y="546846"/>
                  </a:cubicBezTo>
                  <a:cubicBezTo>
                    <a:pt x="2781805" y="504936"/>
                    <a:pt x="2780852" y="390636"/>
                    <a:pt x="2767517" y="354441"/>
                  </a:cubicBezTo>
                  <a:cubicBezTo>
                    <a:pt x="2751325" y="311579"/>
                    <a:pt x="2697032" y="229664"/>
                    <a:pt x="2718940" y="171561"/>
                  </a:cubicBezTo>
                  <a:cubicBezTo>
                    <a:pt x="2726560" y="166799"/>
                    <a:pt x="2730370" y="162989"/>
                    <a:pt x="2741800" y="161084"/>
                  </a:cubicBezTo>
                  <a:close/>
                  <a:moveTo>
                    <a:pt x="4109589" y="20114"/>
                  </a:moveTo>
                  <a:cubicBezTo>
                    <a:pt x="4122924" y="32496"/>
                    <a:pt x="4146737" y="47736"/>
                    <a:pt x="4147689" y="70596"/>
                  </a:cubicBezTo>
                  <a:cubicBezTo>
                    <a:pt x="4156262" y="84884"/>
                    <a:pt x="4141974" y="115364"/>
                    <a:pt x="4137212" y="126794"/>
                  </a:cubicBezTo>
                  <a:cubicBezTo>
                    <a:pt x="4121019" y="166799"/>
                    <a:pt x="4086729" y="195374"/>
                    <a:pt x="4083871" y="243951"/>
                  </a:cubicBezTo>
                  <a:cubicBezTo>
                    <a:pt x="4086729" y="244904"/>
                    <a:pt x="4088634" y="245856"/>
                    <a:pt x="4091492" y="246809"/>
                  </a:cubicBezTo>
                  <a:cubicBezTo>
                    <a:pt x="4106732" y="256334"/>
                    <a:pt x="4143879" y="234426"/>
                    <a:pt x="4157214" y="228711"/>
                  </a:cubicBezTo>
                  <a:cubicBezTo>
                    <a:pt x="4185789" y="216329"/>
                    <a:pt x="4213412" y="213471"/>
                    <a:pt x="4245796" y="202994"/>
                  </a:cubicBezTo>
                  <a:cubicBezTo>
                    <a:pt x="4252464" y="201089"/>
                    <a:pt x="4264846" y="191564"/>
                    <a:pt x="4276277" y="195374"/>
                  </a:cubicBezTo>
                  <a:cubicBezTo>
                    <a:pt x="4282944" y="197279"/>
                    <a:pt x="4288659" y="205851"/>
                    <a:pt x="4296279" y="207756"/>
                  </a:cubicBezTo>
                  <a:cubicBezTo>
                    <a:pt x="4313424" y="212519"/>
                    <a:pt x="4338189" y="204899"/>
                    <a:pt x="4346762" y="218234"/>
                  </a:cubicBezTo>
                  <a:cubicBezTo>
                    <a:pt x="4365812" y="243951"/>
                    <a:pt x="4335332" y="288719"/>
                    <a:pt x="4328664" y="306816"/>
                  </a:cubicBezTo>
                  <a:cubicBezTo>
                    <a:pt x="4303899" y="370634"/>
                    <a:pt x="4250559" y="417306"/>
                    <a:pt x="4211507" y="468741"/>
                  </a:cubicBezTo>
                  <a:cubicBezTo>
                    <a:pt x="4195314" y="489696"/>
                    <a:pt x="4166739" y="489696"/>
                    <a:pt x="4157214" y="521129"/>
                  </a:cubicBezTo>
                  <a:cubicBezTo>
                    <a:pt x="4175312" y="521129"/>
                    <a:pt x="4192457" y="521129"/>
                    <a:pt x="4210554" y="521129"/>
                  </a:cubicBezTo>
                  <a:cubicBezTo>
                    <a:pt x="4221032" y="528749"/>
                    <a:pt x="4239129" y="528749"/>
                    <a:pt x="4251512" y="533511"/>
                  </a:cubicBezTo>
                  <a:cubicBezTo>
                    <a:pt x="4261989" y="623999"/>
                    <a:pt x="4217221" y="652574"/>
                    <a:pt x="4167692" y="688769"/>
                  </a:cubicBezTo>
                  <a:cubicBezTo>
                    <a:pt x="4158167" y="696389"/>
                    <a:pt x="4151499" y="709724"/>
                    <a:pt x="4140069" y="716391"/>
                  </a:cubicBezTo>
                  <a:cubicBezTo>
                    <a:pt x="4121971" y="725916"/>
                    <a:pt x="4101969" y="727821"/>
                    <a:pt x="4083871" y="736394"/>
                  </a:cubicBezTo>
                  <a:cubicBezTo>
                    <a:pt x="4053392" y="749729"/>
                    <a:pt x="4029579" y="776399"/>
                    <a:pt x="3989574" y="779256"/>
                  </a:cubicBezTo>
                  <a:cubicBezTo>
                    <a:pt x="3987669" y="770684"/>
                    <a:pt x="3984812" y="757349"/>
                    <a:pt x="3986717" y="753539"/>
                  </a:cubicBezTo>
                  <a:cubicBezTo>
                    <a:pt x="4001957" y="733536"/>
                    <a:pt x="4024817" y="718296"/>
                    <a:pt x="4044819" y="703056"/>
                  </a:cubicBezTo>
                  <a:cubicBezTo>
                    <a:pt x="4052439" y="697341"/>
                    <a:pt x="4058154" y="684006"/>
                    <a:pt x="4064821" y="675434"/>
                  </a:cubicBezTo>
                  <a:cubicBezTo>
                    <a:pt x="4079109" y="663051"/>
                    <a:pt x="4092444" y="649716"/>
                    <a:pt x="4105779" y="637334"/>
                  </a:cubicBezTo>
                  <a:cubicBezTo>
                    <a:pt x="4108637" y="630666"/>
                    <a:pt x="4110542" y="623999"/>
                    <a:pt x="4113399" y="617331"/>
                  </a:cubicBezTo>
                  <a:cubicBezTo>
                    <a:pt x="4121019" y="605901"/>
                    <a:pt x="4131496" y="599234"/>
                    <a:pt x="4136259" y="583994"/>
                  </a:cubicBezTo>
                  <a:cubicBezTo>
                    <a:pt x="4132449" y="583994"/>
                    <a:pt x="4127687" y="583994"/>
                    <a:pt x="4123877" y="583994"/>
                  </a:cubicBezTo>
                  <a:cubicBezTo>
                    <a:pt x="4110542" y="595424"/>
                    <a:pt x="4096254" y="599234"/>
                    <a:pt x="4081014" y="609711"/>
                  </a:cubicBezTo>
                  <a:cubicBezTo>
                    <a:pt x="4061012" y="622094"/>
                    <a:pt x="4046724" y="645906"/>
                    <a:pt x="4027674" y="660194"/>
                  </a:cubicBezTo>
                  <a:cubicBezTo>
                    <a:pt x="3968619" y="704009"/>
                    <a:pt x="3900039" y="750681"/>
                    <a:pt x="3827649" y="779256"/>
                  </a:cubicBezTo>
                  <a:cubicBezTo>
                    <a:pt x="3774309" y="801164"/>
                    <a:pt x="3712396" y="836406"/>
                    <a:pt x="3635244" y="820214"/>
                  </a:cubicBezTo>
                  <a:cubicBezTo>
                    <a:pt x="3633339" y="815451"/>
                    <a:pt x="3632387" y="809736"/>
                    <a:pt x="3632387" y="802116"/>
                  </a:cubicBezTo>
                  <a:cubicBezTo>
                    <a:pt x="3634292" y="800211"/>
                    <a:pt x="3633339" y="802116"/>
                    <a:pt x="3635244" y="797354"/>
                  </a:cubicBezTo>
                  <a:cubicBezTo>
                    <a:pt x="3697157" y="763064"/>
                    <a:pt x="3755259" y="719249"/>
                    <a:pt x="3815267" y="683054"/>
                  </a:cubicBezTo>
                  <a:cubicBezTo>
                    <a:pt x="3826696" y="679244"/>
                    <a:pt x="3837174" y="676386"/>
                    <a:pt x="3848604" y="672576"/>
                  </a:cubicBezTo>
                  <a:cubicBezTo>
                    <a:pt x="3885752" y="648764"/>
                    <a:pt x="3930519" y="624951"/>
                    <a:pt x="3970524" y="603996"/>
                  </a:cubicBezTo>
                  <a:cubicBezTo>
                    <a:pt x="4000052" y="588756"/>
                    <a:pt x="4032437" y="578279"/>
                    <a:pt x="4059107" y="561134"/>
                  </a:cubicBezTo>
                  <a:cubicBezTo>
                    <a:pt x="4071489" y="552561"/>
                    <a:pt x="4090539" y="552561"/>
                    <a:pt x="4094349" y="535416"/>
                  </a:cubicBezTo>
                  <a:cubicBezTo>
                    <a:pt x="4093396" y="535416"/>
                    <a:pt x="4091492" y="535416"/>
                    <a:pt x="4089587" y="535416"/>
                  </a:cubicBezTo>
                  <a:cubicBezTo>
                    <a:pt x="4068632" y="522081"/>
                    <a:pt x="4023864" y="562086"/>
                    <a:pt x="3993384" y="563039"/>
                  </a:cubicBezTo>
                  <a:cubicBezTo>
                    <a:pt x="3990527" y="556371"/>
                    <a:pt x="3990527" y="546846"/>
                    <a:pt x="3990527" y="537321"/>
                  </a:cubicBezTo>
                  <a:cubicBezTo>
                    <a:pt x="3998146" y="527796"/>
                    <a:pt x="4004814" y="513509"/>
                    <a:pt x="4005767" y="499221"/>
                  </a:cubicBezTo>
                  <a:cubicBezTo>
                    <a:pt x="3981954" y="483981"/>
                    <a:pt x="3981954" y="474456"/>
                    <a:pt x="3941949" y="471599"/>
                  </a:cubicBezTo>
                  <a:cubicBezTo>
                    <a:pt x="3929567" y="508746"/>
                    <a:pt x="3886704" y="520176"/>
                    <a:pt x="3860987" y="544941"/>
                  </a:cubicBezTo>
                  <a:cubicBezTo>
                    <a:pt x="3853367" y="543989"/>
                    <a:pt x="3849557" y="543036"/>
                    <a:pt x="3845746" y="537321"/>
                  </a:cubicBezTo>
                  <a:cubicBezTo>
                    <a:pt x="3835269" y="521129"/>
                    <a:pt x="3852414" y="510651"/>
                    <a:pt x="3858129" y="502079"/>
                  </a:cubicBezTo>
                  <a:cubicBezTo>
                    <a:pt x="3872417" y="481124"/>
                    <a:pt x="3894324" y="463026"/>
                    <a:pt x="3900992" y="436356"/>
                  </a:cubicBezTo>
                  <a:cubicBezTo>
                    <a:pt x="3888609" y="428736"/>
                    <a:pt x="3880989" y="422069"/>
                    <a:pt x="3880989" y="403019"/>
                  </a:cubicBezTo>
                  <a:cubicBezTo>
                    <a:pt x="3880989" y="402066"/>
                    <a:pt x="3882894" y="400161"/>
                    <a:pt x="3883846" y="400161"/>
                  </a:cubicBezTo>
                  <a:cubicBezTo>
                    <a:pt x="3899087" y="398256"/>
                    <a:pt x="3924804" y="396351"/>
                    <a:pt x="3941949" y="392541"/>
                  </a:cubicBezTo>
                  <a:cubicBezTo>
                    <a:pt x="3955284" y="371586"/>
                    <a:pt x="3979096" y="357299"/>
                    <a:pt x="3982907" y="328724"/>
                  </a:cubicBezTo>
                  <a:cubicBezTo>
                    <a:pt x="3957189" y="329676"/>
                    <a:pt x="3952427" y="343964"/>
                    <a:pt x="3924804" y="339201"/>
                  </a:cubicBezTo>
                  <a:cubicBezTo>
                    <a:pt x="3922899" y="334439"/>
                    <a:pt x="3921946" y="327771"/>
                    <a:pt x="3921946" y="319199"/>
                  </a:cubicBezTo>
                  <a:cubicBezTo>
                    <a:pt x="3933377" y="310626"/>
                    <a:pt x="3949569" y="293481"/>
                    <a:pt x="3949569" y="273479"/>
                  </a:cubicBezTo>
                  <a:cubicBezTo>
                    <a:pt x="3938139" y="273479"/>
                    <a:pt x="3919089" y="276336"/>
                    <a:pt x="3914327" y="273479"/>
                  </a:cubicBezTo>
                  <a:cubicBezTo>
                    <a:pt x="3893371" y="266811"/>
                    <a:pt x="3879084" y="245856"/>
                    <a:pt x="3876227" y="220139"/>
                  </a:cubicBezTo>
                  <a:cubicBezTo>
                    <a:pt x="3884799" y="215376"/>
                    <a:pt x="3886704" y="212519"/>
                    <a:pt x="3901944" y="212519"/>
                  </a:cubicBezTo>
                  <a:cubicBezTo>
                    <a:pt x="3931471" y="234426"/>
                    <a:pt x="3958142" y="208709"/>
                    <a:pt x="3982907" y="200136"/>
                  </a:cubicBezTo>
                  <a:cubicBezTo>
                    <a:pt x="3999099" y="194421"/>
                    <a:pt x="4009577" y="197279"/>
                    <a:pt x="4021007" y="189659"/>
                  </a:cubicBezTo>
                  <a:cubicBezTo>
                    <a:pt x="4059107" y="164894"/>
                    <a:pt x="4085777" y="94409"/>
                    <a:pt x="4086729" y="30591"/>
                  </a:cubicBezTo>
                  <a:cubicBezTo>
                    <a:pt x="4086729" y="22971"/>
                    <a:pt x="4105779" y="16304"/>
                    <a:pt x="4109589" y="20114"/>
                  </a:cubicBezTo>
                  <a:close/>
                  <a:moveTo>
                    <a:pt x="1675952" y="111"/>
                  </a:moveTo>
                  <a:cubicBezTo>
                    <a:pt x="1735959" y="-1794"/>
                    <a:pt x="1764534" y="21066"/>
                    <a:pt x="1800729" y="42974"/>
                  </a:cubicBezTo>
                  <a:cubicBezTo>
                    <a:pt x="1811207" y="48689"/>
                    <a:pt x="1824542" y="48689"/>
                    <a:pt x="1834067" y="55356"/>
                  </a:cubicBezTo>
                  <a:cubicBezTo>
                    <a:pt x="1855022" y="69644"/>
                    <a:pt x="1878834" y="84884"/>
                    <a:pt x="1899789" y="101076"/>
                  </a:cubicBezTo>
                  <a:cubicBezTo>
                    <a:pt x="1908362" y="107744"/>
                    <a:pt x="1911219" y="119174"/>
                    <a:pt x="1917887" y="126794"/>
                  </a:cubicBezTo>
                  <a:cubicBezTo>
                    <a:pt x="1922649" y="197279"/>
                    <a:pt x="1884549" y="217281"/>
                    <a:pt x="1814064" y="215376"/>
                  </a:cubicBezTo>
                  <a:cubicBezTo>
                    <a:pt x="1798824" y="245856"/>
                    <a:pt x="1757867" y="274431"/>
                    <a:pt x="1717862" y="279194"/>
                  </a:cubicBezTo>
                  <a:cubicBezTo>
                    <a:pt x="1709289" y="279194"/>
                    <a:pt x="1706432" y="255381"/>
                    <a:pt x="1710242" y="253476"/>
                  </a:cubicBezTo>
                  <a:cubicBezTo>
                    <a:pt x="1734054" y="237284"/>
                    <a:pt x="1731197" y="183944"/>
                    <a:pt x="1720719" y="151559"/>
                  </a:cubicBezTo>
                  <a:cubicBezTo>
                    <a:pt x="1715004" y="136319"/>
                    <a:pt x="1704527" y="114411"/>
                    <a:pt x="1695002" y="101076"/>
                  </a:cubicBezTo>
                  <a:cubicBezTo>
                    <a:pt x="1691192" y="98219"/>
                    <a:pt x="1688334" y="96314"/>
                    <a:pt x="1684524" y="93456"/>
                  </a:cubicBezTo>
                  <a:cubicBezTo>
                    <a:pt x="1683572" y="82979"/>
                    <a:pt x="1681667" y="73454"/>
                    <a:pt x="1678809" y="63929"/>
                  </a:cubicBezTo>
                  <a:cubicBezTo>
                    <a:pt x="1664522" y="34401"/>
                    <a:pt x="1646424" y="34401"/>
                    <a:pt x="1675952" y="1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44971356-754E-AF44-AE5F-C07337315D9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5585"/>
          <a:stretch/>
        </p:blipFill>
        <p:spPr>
          <a:xfrm>
            <a:off x="9251354" y="209857"/>
            <a:ext cx="1440270" cy="461915"/>
          </a:xfrm>
          <a:prstGeom prst="rect">
            <a:avLst/>
          </a:prstGeom>
        </p:spPr>
      </p:pic>
      <p:sp>
        <p:nvSpPr>
          <p:cNvPr id="15" name="矩形 8">
            <a:extLst>
              <a:ext uri="{FF2B5EF4-FFF2-40B4-BE49-F238E27FC236}">
                <a16:creationId xmlns:a16="http://schemas.microsoft.com/office/drawing/2014/main" id="{3D97ACDE-2392-6148-B628-796FCC4D7045}"/>
              </a:ext>
            </a:extLst>
          </p:cNvPr>
          <p:cNvSpPr/>
          <p:nvPr/>
        </p:nvSpPr>
        <p:spPr>
          <a:xfrm>
            <a:off x="1159691" y="238169"/>
            <a:ext cx="36200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</a:rPr>
              <a:t>Taxonomy and tree building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97" name="矩形: 圆角 1">
            <a:extLst>
              <a:ext uri="{FF2B5EF4-FFF2-40B4-BE49-F238E27FC236}">
                <a16:creationId xmlns:a16="http://schemas.microsoft.com/office/drawing/2014/main" id="{5FE11D0E-4340-AB43-87D0-D28F7D7C9AF6}"/>
              </a:ext>
            </a:extLst>
          </p:cNvPr>
          <p:cNvSpPr/>
          <p:nvPr/>
        </p:nvSpPr>
        <p:spPr>
          <a:xfrm>
            <a:off x="-340400" y="216577"/>
            <a:ext cx="917916" cy="445159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9" name="675965cf-ac6f-497e-b57c-73e50b9e96a7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F7458E23-3F2D-8646-B734-743357B683FB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10904621" y="279881"/>
            <a:ext cx="1132714" cy="318550"/>
            <a:chOff x="2805112" y="2505075"/>
            <a:chExt cx="6580821" cy="1850707"/>
          </a:xfrm>
          <a:solidFill>
            <a:schemeClr val="bg1"/>
          </a:solidFill>
        </p:grpSpPr>
        <p:sp>
          <p:nvSpPr>
            <p:cNvPr id="100" name="išļîde">
              <a:extLst>
                <a:ext uri="{FF2B5EF4-FFF2-40B4-BE49-F238E27FC236}">
                  <a16:creationId xmlns:a16="http://schemas.microsoft.com/office/drawing/2014/main" id="{5035F134-05A9-1749-8AAF-A42B5E978675}"/>
                </a:ext>
              </a:extLst>
            </p:cNvPr>
            <p:cNvSpPr/>
            <p:nvPr/>
          </p:nvSpPr>
          <p:spPr>
            <a:xfrm>
              <a:off x="2805112" y="2505075"/>
              <a:ext cx="1849755" cy="1850707"/>
            </a:xfrm>
            <a:custGeom>
              <a:avLst/>
              <a:gdLst>
                <a:gd name="connsiteX0" fmla="*/ 807720 w 1849755"/>
                <a:gd name="connsiteY0" fmla="*/ 1710690 h 1850707"/>
                <a:gd name="connsiteX1" fmla="*/ 789622 w 1849755"/>
                <a:gd name="connsiteY1" fmla="*/ 1733550 h 1850707"/>
                <a:gd name="connsiteX2" fmla="*/ 791527 w 1849755"/>
                <a:gd name="connsiteY2" fmla="*/ 1747837 h 1850707"/>
                <a:gd name="connsiteX3" fmla="*/ 812482 w 1849755"/>
                <a:gd name="connsiteY3" fmla="*/ 1763077 h 1850707"/>
                <a:gd name="connsiteX4" fmla="*/ 829627 w 1849755"/>
                <a:gd name="connsiteY4" fmla="*/ 1759267 h 1850707"/>
                <a:gd name="connsiteX5" fmla="*/ 838200 w 1849755"/>
                <a:gd name="connsiteY5" fmla="*/ 1744027 h 1850707"/>
                <a:gd name="connsiteX6" fmla="*/ 827722 w 1849755"/>
                <a:gd name="connsiteY6" fmla="*/ 1722120 h 1850707"/>
                <a:gd name="connsiteX7" fmla="*/ 810577 w 1849755"/>
                <a:gd name="connsiteY7" fmla="*/ 1711642 h 1850707"/>
                <a:gd name="connsiteX8" fmla="*/ 1232535 w 1849755"/>
                <a:gd name="connsiteY8" fmla="*/ 1657350 h 1850707"/>
                <a:gd name="connsiteX9" fmla="*/ 1229678 w 1849755"/>
                <a:gd name="connsiteY9" fmla="*/ 1685925 h 1850707"/>
                <a:gd name="connsiteX10" fmla="*/ 1238250 w 1849755"/>
                <a:gd name="connsiteY10" fmla="*/ 1697355 h 1850707"/>
                <a:gd name="connsiteX11" fmla="*/ 1263968 w 1849755"/>
                <a:gd name="connsiteY11" fmla="*/ 1699260 h 1850707"/>
                <a:gd name="connsiteX12" fmla="*/ 1276350 w 1849755"/>
                <a:gd name="connsiteY12" fmla="*/ 1686878 h 1850707"/>
                <a:gd name="connsiteX13" fmla="*/ 1275397 w 1849755"/>
                <a:gd name="connsiteY13" fmla="*/ 1670685 h 1850707"/>
                <a:gd name="connsiteX14" fmla="*/ 1255395 w 1849755"/>
                <a:gd name="connsiteY14" fmla="*/ 1657350 h 1850707"/>
                <a:gd name="connsiteX15" fmla="*/ 1235393 w 1849755"/>
                <a:gd name="connsiteY15" fmla="*/ 1657350 h 1850707"/>
                <a:gd name="connsiteX16" fmla="*/ 1024890 w 1849755"/>
                <a:gd name="connsiteY16" fmla="*/ 1654493 h 1850707"/>
                <a:gd name="connsiteX17" fmla="*/ 1010602 w 1849755"/>
                <a:gd name="connsiteY17" fmla="*/ 1667828 h 1850707"/>
                <a:gd name="connsiteX18" fmla="*/ 1010602 w 1849755"/>
                <a:gd name="connsiteY18" fmla="*/ 1683068 h 1850707"/>
                <a:gd name="connsiteX19" fmla="*/ 1019175 w 1849755"/>
                <a:gd name="connsiteY19" fmla="*/ 1704023 h 1850707"/>
                <a:gd name="connsiteX20" fmla="*/ 1035367 w 1849755"/>
                <a:gd name="connsiteY20" fmla="*/ 1708785 h 1850707"/>
                <a:gd name="connsiteX21" fmla="*/ 1049655 w 1849755"/>
                <a:gd name="connsiteY21" fmla="*/ 1697355 h 1850707"/>
                <a:gd name="connsiteX22" fmla="*/ 1049655 w 1849755"/>
                <a:gd name="connsiteY22" fmla="*/ 1684020 h 1850707"/>
                <a:gd name="connsiteX23" fmla="*/ 1041082 w 1849755"/>
                <a:gd name="connsiteY23" fmla="*/ 1660208 h 1850707"/>
                <a:gd name="connsiteX24" fmla="*/ 1024890 w 1849755"/>
                <a:gd name="connsiteY24" fmla="*/ 1654493 h 1850707"/>
                <a:gd name="connsiteX25" fmla="*/ 827722 w 1849755"/>
                <a:gd name="connsiteY25" fmla="*/ 1653540 h 1850707"/>
                <a:gd name="connsiteX26" fmla="*/ 812482 w 1849755"/>
                <a:gd name="connsiteY26" fmla="*/ 1656397 h 1850707"/>
                <a:gd name="connsiteX27" fmla="*/ 805815 w 1849755"/>
                <a:gd name="connsiteY27" fmla="*/ 1667827 h 1850707"/>
                <a:gd name="connsiteX28" fmla="*/ 810577 w 1849755"/>
                <a:gd name="connsiteY28" fmla="*/ 1681162 h 1850707"/>
                <a:gd name="connsiteX29" fmla="*/ 820102 w 1849755"/>
                <a:gd name="connsiteY29" fmla="*/ 1688782 h 1850707"/>
                <a:gd name="connsiteX30" fmla="*/ 826770 w 1849755"/>
                <a:gd name="connsiteY30" fmla="*/ 1692592 h 1850707"/>
                <a:gd name="connsiteX31" fmla="*/ 831532 w 1849755"/>
                <a:gd name="connsiteY31" fmla="*/ 1695450 h 1850707"/>
                <a:gd name="connsiteX32" fmla="*/ 846772 w 1849755"/>
                <a:gd name="connsiteY32" fmla="*/ 1676400 h 1850707"/>
                <a:gd name="connsiteX33" fmla="*/ 842962 w 1849755"/>
                <a:gd name="connsiteY33" fmla="*/ 1661160 h 1850707"/>
                <a:gd name="connsiteX34" fmla="*/ 827722 w 1849755"/>
                <a:gd name="connsiteY34" fmla="*/ 1653540 h 1850707"/>
                <a:gd name="connsiteX35" fmla="*/ 831532 w 1849755"/>
                <a:gd name="connsiteY35" fmla="*/ 1644967 h 1850707"/>
                <a:gd name="connsiteX36" fmla="*/ 858202 w 1849755"/>
                <a:gd name="connsiteY36" fmla="*/ 1656397 h 1850707"/>
                <a:gd name="connsiteX37" fmla="*/ 864870 w 1849755"/>
                <a:gd name="connsiteY37" fmla="*/ 1677352 h 1850707"/>
                <a:gd name="connsiteX38" fmla="*/ 842010 w 1849755"/>
                <a:gd name="connsiteY38" fmla="*/ 1701165 h 1850707"/>
                <a:gd name="connsiteX39" fmla="*/ 860107 w 1849755"/>
                <a:gd name="connsiteY39" fmla="*/ 1717357 h 1850707"/>
                <a:gd name="connsiteX40" fmla="*/ 862012 w 1849755"/>
                <a:gd name="connsiteY40" fmla="*/ 1736407 h 1850707"/>
                <a:gd name="connsiteX41" fmla="*/ 855345 w 1849755"/>
                <a:gd name="connsiteY41" fmla="*/ 1754505 h 1850707"/>
                <a:gd name="connsiteX42" fmla="*/ 825817 w 1849755"/>
                <a:gd name="connsiteY42" fmla="*/ 1772602 h 1850707"/>
                <a:gd name="connsiteX43" fmla="*/ 807720 w 1849755"/>
                <a:gd name="connsiteY43" fmla="*/ 1772602 h 1850707"/>
                <a:gd name="connsiteX44" fmla="*/ 774382 w 1849755"/>
                <a:gd name="connsiteY44" fmla="*/ 1752600 h 1850707"/>
                <a:gd name="connsiteX45" fmla="*/ 771525 w 1849755"/>
                <a:gd name="connsiteY45" fmla="*/ 1733550 h 1850707"/>
                <a:gd name="connsiteX46" fmla="*/ 784860 w 1849755"/>
                <a:gd name="connsiteY46" fmla="*/ 1712595 h 1850707"/>
                <a:gd name="connsiteX47" fmla="*/ 800100 w 1849755"/>
                <a:gd name="connsiteY47" fmla="*/ 1705927 h 1850707"/>
                <a:gd name="connsiteX48" fmla="*/ 783907 w 1849755"/>
                <a:gd name="connsiteY48" fmla="*/ 1674495 h 1850707"/>
                <a:gd name="connsiteX49" fmla="*/ 809625 w 1849755"/>
                <a:gd name="connsiteY49" fmla="*/ 1645920 h 1850707"/>
                <a:gd name="connsiteX50" fmla="*/ 831532 w 1849755"/>
                <a:gd name="connsiteY50" fmla="*/ 1644967 h 1850707"/>
                <a:gd name="connsiteX51" fmla="*/ 1028700 w 1849755"/>
                <a:gd name="connsiteY51" fmla="*/ 1644015 h 1850707"/>
                <a:gd name="connsiteX52" fmla="*/ 1070610 w 1849755"/>
                <a:gd name="connsiteY52" fmla="*/ 1661160 h 1850707"/>
                <a:gd name="connsiteX53" fmla="*/ 1077277 w 1849755"/>
                <a:gd name="connsiteY53" fmla="*/ 1689735 h 1850707"/>
                <a:gd name="connsiteX54" fmla="*/ 1073467 w 1849755"/>
                <a:gd name="connsiteY54" fmla="*/ 1730693 h 1850707"/>
                <a:gd name="connsiteX55" fmla="*/ 1050607 w 1849755"/>
                <a:gd name="connsiteY55" fmla="*/ 1761173 h 1850707"/>
                <a:gd name="connsiteX56" fmla="*/ 1014412 w 1849755"/>
                <a:gd name="connsiteY56" fmla="*/ 1776413 h 1850707"/>
                <a:gd name="connsiteX57" fmla="*/ 1005840 w 1849755"/>
                <a:gd name="connsiteY57" fmla="*/ 1771650 h 1850707"/>
                <a:gd name="connsiteX58" fmla="*/ 1007745 w 1849755"/>
                <a:gd name="connsiteY58" fmla="*/ 1767840 h 1850707"/>
                <a:gd name="connsiteX59" fmla="*/ 1015365 w 1849755"/>
                <a:gd name="connsiteY59" fmla="*/ 1767840 h 1850707"/>
                <a:gd name="connsiteX60" fmla="*/ 1042035 w 1849755"/>
                <a:gd name="connsiteY60" fmla="*/ 1753553 h 1850707"/>
                <a:gd name="connsiteX61" fmla="*/ 1049655 w 1849755"/>
                <a:gd name="connsiteY61" fmla="*/ 1741170 h 1850707"/>
                <a:gd name="connsiteX62" fmla="*/ 1054417 w 1849755"/>
                <a:gd name="connsiteY62" fmla="*/ 1706880 h 1850707"/>
                <a:gd name="connsiteX63" fmla="*/ 1039177 w 1849755"/>
                <a:gd name="connsiteY63" fmla="*/ 1722120 h 1850707"/>
                <a:gd name="connsiteX64" fmla="*/ 1024890 w 1849755"/>
                <a:gd name="connsiteY64" fmla="*/ 1725930 h 1850707"/>
                <a:gd name="connsiteX65" fmla="*/ 1002030 w 1849755"/>
                <a:gd name="connsiteY65" fmla="*/ 1720215 h 1850707"/>
                <a:gd name="connsiteX66" fmla="*/ 989647 w 1849755"/>
                <a:gd name="connsiteY66" fmla="*/ 1695450 h 1850707"/>
                <a:gd name="connsiteX67" fmla="*/ 1004887 w 1849755"/>
                <a:gd name="connsiteY67" fmla="*/ 1653540 h 1850707"/>
                <a:gd name="connsiteX68" fmla="*/ 1028700 w 1849755"/>
                <a:gd name="connsiteY68" fmla="*/ 1644015 h 1850707"/>
                <a:gd name="connsiteX69" fmla="*/ 1236345 w 1849755"/>
                <a:gd name="connsiteY69" fmla="*/ 1598295 h 1850707"/>
                <a:gd name="connsiteX70" fmla="*/ 1219200 w 1849755"/>
                <a:gd name="connsiteY70" fmla="*/ 1600200 h 1850707"/>
                <a:gd name="connsiteX71" fmla="*/ 1207770 w 1849755"/>
                <a:gd name="connsiteY71" fmla="*/ 1610678 h 1850707"/>
                <a:gd name="connsiteX72" fmla="*/ 1207770 w 1849755"/>
                <a:gd name="connsiteY72" fmla="*/ 1624013 h 1850707"/>
                <a:gd name="connsiteX73" fmla="*/ 1219200 w 1849755"/>
                <a:gd name="connsiteY73" fmla="*/ 1633538 h 1850707"/>
                <a:gd name="connsiteX74" fmla="*/ 1230630 w 1849755"/>
                <a:gd name="connsiteY74" fmla="*/ 1634490 h 1850707"/>
                <a:gd name="connsiteX75" fmla="*/ 1238250 w 1849755"/>
                <a:gd name="connsiteY75" fmla="*/ 1634490 h 1850707"/>
                <a:gd name="connsiteX76" fmla="*/ 1243965 w 1849755"/>
                <a:gd name="connsiteY76" fmla="*/ 1634490 h 1850707"/>
                <a:gd name="connsiteX77" fmla="*/ 1247775 w 1849755"/>
                <a:gd name="connsiteY77" fmla="*/ 1608773 h 1850707"/>
                <a:gd name="connsiteX78" fmla="*/ 1236345 w 1849755"/>
                <a:gd name="connsiteY78" fmla="*/ 1598295 h 1850707"/>
                <a:gd name="connsiteX79" fmla="*/ 580073 w 1849755"/>
                <a:gd name="connsiteY79" fmla="*/ 1586865 h 1850707"/>
                <a:gd name="connsiteX80" fmla="*/ 639128 w 1849755"/>
                <a:gd name="connsiteY80" fmla="*/ 1592580 h 1850707"/>
                <a:gd name="connsiteX81" fmla="*/ 640080 w 1849755"/>
                <a:gd name="connsiteY81" fmla="*/ 1594485 h 1850707"/>
                <a:gd name="connsiteX82" fmla="*/ 632460 w 1849755"/>
                <a:gd name="connsiteY82" fmla="*/ 1608772 h 1850707"/>
                <a:gd name="connsiteX83" fmla="*/ 622935 w 1849755"/>
                <a:gd name="connsiteY83" fmla="*/ 1627822 h 1850707"/>
                <a:gd name="connsiteX84" fmla="*/ 607695 w 1849755"/>
                <a:gd name="connsiteY84" fmla="*/ 1660207 h 1850707"/>
                <a:gd name="connsiteX85" fmla="*/ 591503 w 1849755"/>
                <a:gd name="connsiteY85" fmla="*/ 1698307 h 1850707"/>
                <a:gd name="connsiteX86" fmla="*/ 593408 w 1849755"/>
                <a:gd name="connsiteY86" fmla="*/ 1702117 h 1850707"/>
                <a:gd name="connsiteX87" fmla="*/ 608648 w 1849755"/>
                <a:gd name="connsiteY87" fmla="*/ 1710690 h 1850707"/>
                <a:gd name="connsiteX88" fmla="*/ 609600 w 1849755"/>
                <a:gd name="connsiteY88" fmla="*/ 1711642 h 1850707"/>
                <a:gd name="connsiteX89" fmla="*/ 609600 w 1849755"/>
                <a:gd name="connsiteY89" fmla="*/ 1717357 h 1850707"/>
                <a:gd name="connsiteX90" fmla="*/ 608648 w 1849755"/>
                <a:gd name="connsiteY90" fmla="*/ 1718310 h 1850707"/>
                <a:gd name="connsiteX91" fmla="*/ 580073 w 1849755"/>
                <a:gd name="connsiteY91" fmla="*/ 1704975 h 1850707"/>
                <a:gd name="connsiteX92" fmla="*/ 544830 w 1849755"/>
                <a:gd name="connsiteY92" fmla="*/ 1689735 h 1850707"/>
                <a:gd name="connsiteX93" fmla="*/ 543878 w 1849755"/>
                <a:gd name="connsiteY93" fmla="*/ 1688782 h 1850707"/>
                <a:gd name="connsiteX94" fmla="*/ 545783 w 1849755"/>
                <a:gd name="connsiteY94" fmla="*/ 1684020 h 1850707"/>
                <a:gd name="connsiteX95" fmla="*/ 546735 w 1849755"/>
                <a:gd name="connsiteY95" fmla="*/ 1684020 h 1850707"/>
                <a:gd name="connsiteX96" fmla="*/ 555308 w 1849755"/>
                <a:gd name="connsiteY96" fmla="*/ 1686877 h 1850707"/>
                <a:gd name="connsiteX97" fmla="*/ 564833 w 1849755"/>
                <a:gd name="connsiteY97" fmla="*/ 1689735 h 1850707"/>
                <a:gd name="connsiteX98" fmla="*/ 568643 w 1849755"/>
                <a:gd name="connsiteY98" fmla="*/ 1687830 h 1850707"/>
                <a:gd name="connsiteX99" fmla="*/ 584835 w 1849755"/>
                <a:gd name="connsiteY99" fmla="*/ 1656397 h 1850707"/>
                <a:gd name="connsiteX100" fmla="*/ 594360 w 1849755"/>
                <a:gd name="connsiteY100" fmla="*/ 1635442 h 1850707"/>
                <a:gd name="connsiteX101" fmla="*/ 604838 w 1849755"/>
                <a:gd name="connsiteY101" fmla="*/ 1611630 h 1850707"/>
                <a:gd name="connsiteX102" fmla="*/ 607695 w 1849755"/>
                <a:gd name="connsiteY102" fmla="*/ 1604962 h 1850707"/>
                <a:gd name="connsiteX103" fmla="*/ 607695 w 1849755"/>
                <a:gd name="connsiteY103" fmla="*/ 1600200 h 1850707"/>
                <a:gd name="connsiteX104" fmla="*/ 601980 w 1849755"/>
                <a:gd name="connsiteY104" fmla="*/ 1600200 h 1850707"/>
                <a:gd name="connsiteX105" fmla="*/ 578168 w 1849755"/>
                <a:gd name="connsiteY105" fmla="*/ 1600200 h 1850707"/>
                <a:gd name="connsiteX106" fmla="*/ 577215 w 1849755"/>
                <a:gd name="connsiteY106" fmla="*/ 1599247 h 1850707"/>
                <a:gd name="connsiteX107" fmla="*/ 580073 w 1849755"/>
                <a:gd name="connsiteY107" fmla="*/ 1587817 h 1850707"/>
                <a:gd name="connsiteX108" fmla="*/ 1245870 w 1849755"/>
                <a:gd name="connsiteY108" fmla="*/ 1585913 h 1850707"/>
                <a:gd name="connsiteX109" fmla="*/ 1263015 w 1849755"/>
                <a:gd name="connsiteY109" fmla="*/ 1600200 h 1850707"/>
                <a:gd name="connsiteX110" fmla="*/ 1256347 w 1849755"/>
                <a:gd name="connsiteY110" fmla="*/ 1632585 h 1850707"/>
                <a:gd name="connsiteX111" fmla="*/ 1280160 w 1849755"/>
                <a:gd name="connsiteY111" fmla="*/ 1636395 h 1850707"/>
                <a:gd name="connsiteX112" fmla="*/ 1292543 w 1849755"/>
                <a:gd name="connsiteY112" fmla="*/ 1651635 h 1850707"/>
                <a:gd name="connsiteX113" fmla="*/ 1296353 w 1849755"/>
                <a:gd name="connsiteY113" fmla="*/ 1670685 h 1850707"/>
                <a:gd name="connsiteX114" fmla="*/ 1280160 w 1849755"/>
                <a:gd name="connsiteY114" fmla="*/ 1701165 h 1850707"/>
                <a:gd name="connsiteX115" fmla="*/ 1263968 w 1849755"/>
                <a:gd name="connsiteY115" fmla="*/ 1710690 h 1850707"/>
                <a:gd name="connsiteX116" fmla="*/ 1224915 w 1849755"/>
                <a:gd name="connsiteY116" fmla="*/ 1710690 h 1850707"/>
                <a:gd name="connsiteX117" fmla="*/ 1212533 w 1849755"/>
                <a:gd name="connsiteY117" fmla="*/ 1696403 h 1850707"/>
                <a:gd name="connsiteX118" fmla="*/ 1212533 w 1849755"/>
                <a:gd name="connsiteY118" fmla="*/ 1671638 h 1850707"/>
                <a:gd name="connsiteX119" fmla="*/ 1222058 w 1849755"/>
                <a:gd name="connsiteY119" fmla="*/ 1658303 h 1850707"/>
                <a:gd name="connsiteX120" fmla="*/ 1191578 w 1849755"/>
                <a:gd name="connsiteY120" fmla="*/ 1639253 h 1850707"/>
                <a:gd name="connsiteX121" fmla="*/ 1199198 w 1849755"/>
                <a:gd name="connsiteY121" fmla="*/ 1602105 h 1850707"/>
                <a:gd name="connsiteX122" fmla="*/ 1217295 w 1849755"/>
                <a:gd name="connsiteY122" fmla="*/ 1589723 h 1850707"/>
                <a:gd name="connsiteX123" fmla="*/ 1245870 w 1849755"/>
                <a:gd name="connsiteY123" fmla="*/ 1585913 h 1850707"/>
                <a:gd name="connsiteX124" fmla="*/ 156210 w 1849755"/>
                <a:gd name="connsiteY124" fmla="*/ 1192530 h 1850707"/>
                <a:gd name="connsiteX125" fmla="*/ 139065 w 1849755"/>
                <a:gd name="connsiteY125" fmla="*/ 1204912 h 1850707"/>
                <a:gd name="connsiteX126" fmla="*/ 140018 w 1849755"/>
                <a:gd name="connsiteY126" fmla="*/ 1225867 h 1850707"/>
                <a:gd name="connsiteX127" fmla="*/ 142875 w 1849755"/>
                <a:gd name="connsiteY127" fmla="*/ 1232535 h 1850707"/>
                <a:gd name="connsiteX128" fmla="*/ 193358 w 1849755"/>
                <a:gd name="connsiteY128" fmla="*/ 1213485 h 1850707"/>
                <a:gd name="connsiteX129" fmla="*/ 192405 w 1849755"/>
                <a:gd name="connsiteY129" fmla="*/ 1209675 h 1850707"/>
                <a:gd name="connsiteX130" fmla="*/ 179070 w 1849755"/>
                <a:gd name="connsiteY130" fmla="*/ 1192530 h 1850707"/>
                <a:gd name="connsiteX131" fmla="*/ 156210 w 1849755"/>
                <a:gd name="connsiteY131" fmla="*/ 1192530 h 1850707"/>
                <a:gd name="connsiteX132" fmla="*/ 159068 w 1849755"/>
                <a:gd name="connsiteY132" fmla="*/ 1161097 h 1850707"/>
                <a:gd name="connsiteX133" fmla="*/ 174308 w 1849755"/>
                <a:gd name="connsiteY133" fmla="*/ 1167765 h 1850707"/>
                <a:gd name="connsiteX134" fmla="*/ 186690 w 1849755"/>
                <a:gd name="connsiteY134" fmla="*/ 1182052 h 1850707"/>
                <a:gd name="connsiteX135" fmla="*/ 196215 w 1849755"/>
                <a:gd name="connsiteY135" fmla="*/ 1202055 h 1850707"/>
                <a:gd name="connsiteX136" fmla="*/ 200025 w 1849755"/>
                <a:gd name="connsiteY136" fmla="*/ 1211580 h 1850707"/>
                <a:gd name="connsiteX137" fmla="*/ 232410 w 1849755"/>
                <a:gd name="connsiteY137" fmla="*/ 1199197 h 1850707"/>
                <a:gd name="connsiteX138" fmla="*/ 237173 w 1849755"/>
                <a:gd name="connsiteY138" fmla="*/ 1196340 h 1850707"/>
                <a:gd name="connsiteX139" fmla="*/ 239078 w 1849755"/>
                <a:gd name="connsiteY139" fmla="*/ 1190625 h 1850707"/>
                <a:gd name="connsiteX140" fmla="*/ 238125 w 1849755"/>
                <a:gd name="connsiteY140" fmla="*/ 1184910 h 1850707"/>
                <a:gd name="connsiteX141" fmla="*/ 237173 w 1849755"/>
                <a:gd name="connsiteY141" fmla="*/ 1178242 h 1850707"/>
                <a:gd name="connsiteX142" fmla="*/ 243840 w 1849755"/>
                <a:gd name="connsiteY142" fmla="*/ 1175385 h 1850707"/>
                <a:gd name="connsiteX143" fmla="*/ 267653 w 1849755"/>
                <a:gd name="connsiteY143" fmla="*/ 1237297 h 1850707"/>
                <a:gd name="connsiteX144" fmla="*/ 260985 w 1849755"/>
                <a:gd name="connsiteY144" fmla="*/ 1239202 h 1850707"/>
                <a:gd name="connsiteX145" fmla="*/ 258128 w 1849755"/>
                <a:gd name="connsiteY145" fmla="*/ 1233487 h 1850707"/>
                <a:gd name="connsiteX146" fmla="*/ 255270 w 1849755"/>
                <a:gd name="connsiteY146" fmla="*/ 1228725 h 1850707"/>
                <a:gd name="connsiteX147" fmla="*/ 250508 w 1849755"/>
                <a:gd name="connsiteY147" fmla="*/ 1225867 h 1850707"/>
                <a:gd name="connsiteX148" fmla="*/ 244793 w 1849755"/>
                <a:gd name="connsiteY148" fmla="*/ 1226820 h 1850707"/>
                <a:gd name="connsiteX149" fmla="*/ 164783 w 1849755"/>
                <a:gd name="connsiteY149" fmla="*/ 1257300 h 1850707"/>
                <a:gd name="connsiteX150" fmla="*/ 160020 w 1849755"/>
                <a:gd name="connsiteY150" fmla="*/ 1260157 h 1850707"/>
                <a:gd name="connsiteX151" fmla="*/ 158115 w 1849755"/>
                <a:gd name="connsiteY151" fmla="*/ 1265872 h 1850707"/>
                <a:gd name="connsiteX152" fmla="*/ 159068 w 1849755"/>
                <a:gd name="connsiteY152" fmla="*/ 1272540 h 1850707"/>
                <a:gd name="connsiteX153" fmla="*/ 160020 w 1849755"/>
                <a:gd name="connsiteY153" fmla="*/ 1278255 h 1850707"/>
                <a:gd name="connsiteX154" fmla="*/ 153353 w 1849755"/>
                <a:gd name="connsiteY154" fmla="*/ 1281112 h 1850707"/>
                <a:gd name="connsiteX155" fmla="*/ 129540 w 1849755"/>
                <a:gd name="connsiteY155" fmla="*/ 1218247 h 1850707"/>
                <a:gd name="connsiteX156" fmla="*/ 123825 w 1849755"/>
                <a:gd name="connsiteY156" fmla="*/ 1183005 h 1850707"/>
                <a:gd name="connsiteX157" fmla="*/ 140970 w 1849755"/>
                <a:gd name="connsiteY157" fmla="*/ 1163002 h 1850707"/>
                <a:gd name="connsiteX158" fmla="*/ 159068 w 1849755"/>
                <a:gd name="connsiteY158" fmla="*/ 1161097 h 1850707"/>
                <a:gd name="connsiteX159" fmla="*/ 1615440 w 1849755"/>
                <a:gd name="connsiteY159" fmla="*/ 1152525 h 1850707"/>
                <a:gd name="connsiteX160" fmla="*/ 1622107 w 1849755"/>
                <a:gd name="connsiteY160" fmla="*/ 1154430 h 1850707"/>
                <a:gd name="connsiteX161" fmla="*/ 1620202 w 1849755"/>
                <a:gd name="connsiteY161" fmla="*/ 1161097 h 1850707"/>
                <a:gd name="connsiteX162" fmla="*/ 1619250 w 1849755"/>
                <a:gd name="connsiteY162" fmla="*/ 1167765 h 1850707"/>
                <a:gd name="connsiteX163" fmla="*/ 1621155 w 1849755"/>
                <a:gd name="connsiteY163" fmla="*/ 1173480 h 1850707"/>
                <a:gd name="connsiteX164" fmla="*/ 1625917 w 1849755"/>
                <a:gd name="connsiteY164" fmla="*/ 1176337 h 1850707"/>
                <a:gd name="connsiteX165" fmla="*/ 1645920 w 1849755"/>
                <a:gd name="connsiteY165" fmla="*/ 1183957 h 1850707"/>
                <a:gd name="connsiteX166" fmla="*/ 1650682 w 1849755"/>
                <a:gd name="connsiteY166" fmla="*/ 1185862 h 1850707"/>
                <a:gd name="connsiteX167" fmla="*/ 1654492 w 1849755"/>
                <a:gd name="connsiteY167" fmla="*/ 1186815 h 1850707"/>
                <a:gd name="connsiteX168" fmla="*/ 1659255 w 1849755"/>
                <a:gd name="connsiteY168" fmla="*/ 1186815 h 1850707"/>
                <a:gd name="connsiteX169" fmla="*/ 1666875 w 1849755"/>
                <a:gd name="connsiteY169" fmla="*/ 1185862 h 1850707"/>
                <a:gd name="connsiteX170" fmla="*/ 1691640 w 1849755"/>
                <a:gd name="connsiteY170" fmla="*/ 1182052 h 1850707"/>
                <a:gd name="connsiteX171" fmla="*/ 1714500 w 1849755"/>
                <a:gd name="connsiteY171" fmla="*/ 1178242 h 1850707"/>
                <a:gd name="connsiteX172" fmla="*/ 1724025 w 1849755"/>
                <a:gd name="connsiteY172" fmla="*/ 1175385 h 1850707"/>
                <a:gd name="connsiteX173" fmla="*/ 1730692 w 1849755"/>
                <a:gd name="connsiteY173" fmla="*/ 1171575 h 1850707"/>
                <a:gd name="connsiteX174" fmla="*/ 1734502 w 1849755"/>
                <a:gd name="connsiteY174" fmla="*/ 1166812 h 1850707"/>
                <a:gd name="connsiteX175" fmla="*/ 1737360 w 1849755"/>
                <a:gd name="connsiteY175" fmla="*/ 1162050 h 1850707"/>
                <a:gd name="connsiteX176" fmla="*/ 1744027 w 1849755"/>
                <a:gd name="connsiteY176" fmla="*/ 1164907 h 1850707"/>
                <a:gd name="connsiteX177" fmla="*/ 1719262 w 1849755"/>
                <a:gd name="connsiteY177" fmla="*/ 1229677 h 1850707"/>
                <a:gd name="connsiteX178" fmla="*/ 1712595 w 1849755"/>
                <a:gd name="connsiteY178" fmla="*/ 1226820 h 1850707"/>
                <a:gd name="connsiteX179" fmla="*/ 1716405 w 1849755"/>
                <a:gd name="connsiteY179" fmla="*/ 1214437 h 1850707"/>
                <a:gd name="connsiteX180" fmla="*/ 1714500 w 1849755"/>
                <a:gd name="connsiteY180" fmla="*/ 1210627 h 1850707"/>
                <a:gd name="connsiteX181" fmla="*/ 1710690 w 1849755"/>
                <a:gd name="connsiteY181" fmla="*/ 1210627 h 1850707"/>
                <a:gd name="connsiteX182" fmla="*/ 1701165 w 1849755"/>
                <a:gd name="connsiteY182" fmla="*/ 1211580 h 1850707"/>
                <a:gd name="connsiteX183" fmla="*/ 1684020 w 1849755"/>
                <a:gd name="connsiteY183" fmla="*/ 1214437 h 1850707"/>
                <a:gd name="connsiteX184" fmla="*/ 1657350 w 1849755"/>
                <a:gd name="connsiteY184" fmla="*/ 1219200 h 1850707"/>
                <a:gd name="connsiteX185" fmla="*/ 1683067 w 1849755"/>
                <a:gd name="connsiteY185" fmla="*/ 1253490 h 1850707"/>
                <a:gd name="connsiteX186" fmla="*/ 1692592 w 1849755"/>
                <a:gd name="connsiteY186" fmla="*/ 1263967 h 1850707"/>
                <a:gd name="connsiteX187" fmla="*/ 1698307 w 1849755"/>
                <a:gd name="connsiteY187" fmla="*/ 1262062 h 1850707"/>
                <a:gd name="connsiteX188" fmla="*/ 1704022 w 1849755"/>
                <a:gd name="connsiteY188" fmla="*/ 1251585 h 1850707"/>
                <a:gd name="connsiteX189" fmla="*/ 1710690 w 1849755"/>
                <a:gd name="connsiteY189" fmla="*/ 1253490 h 1850707"/>
                <a:gd name="connsiteX190" fmla="*/ 1694497 w 1849755"/>
                <a:gd name="connsiteY190" fmla="*/ 1295400 h 1850707"/>
                <a:gd name="connsiteX191" fmla="*/ 1686877 w 1849755"/>
                <a:gd name="connsiteY191" fmla="*/ 1292542 h 1850707"/>
                <a:gd name="connsiteX192" fmla="*/ 1687830 w 1849755"/>
                <a:gd name="connsiteY192" fmla="*/ 1286827 h 1850707"/>
                <a:gd name="connsiteX193" fmla="*/ 1687830 w 1849755"/>
                <a:gd name="connsiteY193" fmla="*/ 1281112 h 1850707"/>
                <a:gd name="connsiteX194" fmla="*/ 1684972 w 1849755"/>
                <a:gd name="connsiteY194" fmla="*/ 1273492 h 1850707"/>
                <a:gd name="connsiteX195" fmla="*/ 1680210 w 1849755"/>
                <a:gd name="connsiteY195" fmla="*/ 1265872 h 1850707"/>
                <a:gd name="connsiteX196" fmla="*/ 1667827 w 1849755"/>
                <a:gd name="connsiteY196" fmla="*/ 1248727 h 1850707"/>
                <a:gd name="connsiteX197" fmla="*/ 1652587 w 1849755"/>
                <a:gd name="connsiteY197" fmla="*/ 1228725 h 1850707"/>
                <a:gd name="connsiteX198" fmla="*/ 1644015 w 1849755"/>
                <a:gd name="connsiteY198" fmla="*/ 1219200 h 1850707"/>
                <a:gd name="connsiteX199" fmla="*/ 1631632 w 1849755"/>
                <a:gd name="connsiteY199" fmla="*/ 1213485 h 1850707"/>
                <a:gd name="connsiteX200" fmla="*/ 1615440 w 1849755"/>
                <a:gd name="connsiteY200" fmla="*/ 1206817 h 1850707"/>
                <a:gd name="connsiteX201" fmla="*/ 1609725 w 1849755"/>
                <a:gd name="connsiteY201" fmla="*/ 1205865 h 1850707"/>
                <a:gd name="connsiteX202" fmla="*/ 1604962 w 1849755"/>
                <a:gd name="connsiteY202" fmla="*/ 1208722 h 1850707"/>
                <a:gd name="connsiteX203" fmla="*/ 1601152 w 1849755"/>
                <a:gd name="connsiteY203" fmla="*/ 1213485 h 1850707"/>
                <a:gd name="connsiteX204" fmla="*/ 1597342 w 1849755"/>
                <a:gd name="connsiteY204" fmla="*/ 1219200 h 1850707"/>
                <a:gd name="connsiteX205" fmla="*/ 1590675 w 1849755"/>
                <a:gd name="connsiteY205" fmla="*/ 1216342 h 1850707"/>
                <a:gd name="connsiteX206" fmla="*/ 1739265 w 1849755"/>
                <a:gd name="connsiteY206" fmla="*/ 964883 h 1850707"/>
                <a:gd name="connsiteX207" fmla="*/ 1773555 w 1849755"/>
                <a:gd name="connsiteY207" fmla="*/ 968693 h 1850707"/>
                <a:gd name="connsiteX208" fmla="*/ 1759267 w 1849755"/>
                <a:gd name="connsiteY208" fmla="*/ 1085850 h 1850707"/>
                <a:gd name="connsiteX209" fmla="*/ 1726882 w 1849755"/>
                <a:gd name="connsiteY209" fmla="*/ 1081088 h 1850707"/>
                <a:gd name="connsiteX210" fmla="*/ 1727835 w 1849755"/>
                <a:gd name="connsiteY210" fmla="*/ 1074420 h 1850707"/>
                <a:gd name="connsiteX211" fmla="*/ 1744980 w 1849755"/>
                <a:gd name="connsiteY211" fmla="*/ 1067753 h 1850707"/>
                <a:gd name="connsiteX212" fmla="*/ 1755457 w 1849755"/>
                <a:gd name="connsiteY212" fmla="*/ 1058228 h 1850707"/>
                <a:gd name="connsiteX213" fmla="*/ 1756410 w 1849755"/>
                <a:gd name="connsiteY213" fmla="*/ 1051560 h 1850707"/>
                <a:gd name="connsiteX214" fmla="*/ 1757362 w 1849755"/>
                <a:gd name="connsiteY214" fmla="*/ 1044893 h 1850707"/>
                <a:gd name="connsiteX215" fmla="*/ 1757362 w 1849755"/>
                <a:gd name="connsiteY215" fmla="*/ 1041083 h 1850707"/>
                <a:gd name="connsiteX216" fmla="*/ 1662112 w 1849755"/>
                <a:gd name="connsiteY216" fmla="*/ 1029653 h 1850707"/>
                <a:gd name="connsiteX217" fmla="*/ 1656397 w 1849755"/>
                <a:gd name="connsiteY217" fmla="*/ 1030605 h 1850707"/>
                <a:gd name="connsiteX218" fmla="*/ 1652587 w 1849755"/>
                <a:gd name="connsiteY218" fmla="*/ 1034415 h 1850707"/>
                <a:gd name="connsiteX219" fmla="*/ 1650682 w 1849755"/>
                <a:gd name="connsiteY219" fmla="*/ 1040130 h 1850707"/>
                <a:gd name="connsiteX220" fmla="*/ 1648777 w 1849755"/>
                <a:gd name="connsiteY220" fmla="*/ 1046798 h 1850707"/>
                <a:gd name="connsiteX221" fmla="*/ 1642110 w 1849755"/>
                <a:gd name="connsiteY221" fmla="*/ 1045845 h 1850707"/>
                <a:gd name="connsiteX222" fmla="*/ 1649730 w 1849755"/>
                <a:gd name="connsiteY222" fmla="*/ 978218 h 1850707"/>
                <a:gd name="connsiteX223" fmla="*/ 1656397 w 1849755"/>
                <a:gd name="connsiteY223" fmla="*/ 979170 h 1850707"/>
                <a:gd name="connsiteX224" fmla="*/ 1656397 w 1849755"/>
                <a:gd name="connsiteY224" fmla="*/ 985838 h 1850707"/>
                <a:gd name="connsiteX225" fmla="*/ 1656397 w 1849755"/>
                <a:gd name="connsiteY225" fmla="*/ 992505 h 1850707"/>
                <a:gd name="connsiteX226" fmla="*/ 1659255 w 1849755"/>
                <a:gd name="connsiteY226" fmla="*/ 997268 h 1850707"/>
                <a:gd name="connsiteX227" fmla="*/ 1664970 w 1849755"/>
                <a:gd name="connsiteY227" fmla="*/ 999173 h 1850707"/>
                <a:gd name="connsiteX228" fmla="*/ 1761172 w 1849755"/>
                <a:gd name="connsiteY228" fmla="*/ 1010603 h 1850707"/>
                <a:gd name="connsiteX229" fmla="*/ 1761172 w 1849755"/>
                <a:gd name="connsiteY229" fmla="*/ 1006793 h 1850707"/>
                <a:gd name="connsiteX230" fmla="*/ 1762125 w 1849755"/>
                <a:gd name="connsiteY230" fmla="*/ 1000125 h 1850707"/>
                <a:gd name="connsiteX231" fmla="*/ 1762125 w 1849755"/>
                <a:gd name="connsiteY231" fmla="*/ 993458 h 1850707"/>
                <a:gd name="connsiteX232" fmla="*/ 1753552 w 1849755"/>
                <a:gd name="connsiteY232" fmla="*/ 982028 h 1850707"/>
                <a:gd name="connsiteX233" fmla="*/ 1738312 w 1849755"/>
                <a:gd name="connsiteY233" fmla="*/ 971550 h 1850707"/>
                <a:gd name="connsiteX234" fmla="*/ 199073 w 1849755"/>
                <a:gd name="connsiteY234" fmla="*/ 952500 h 1850707"/>
                <a:gd name="connsiteX235" fmla="*/ 212408 w 1849755"/>
                <a:gd name="connsiteY235" fmla="*/ 1065847 h 1850707"/>
                <a:gd name="connsiteX236" fmla="*/ 205740 w 1849755"/>
                <a:gd name="connsiteY236" fmla="*/ 1066800 h 1850707"/>
                <a:gd name="connsiteX237" fmla="*/ 203835 w 1849755"/>
                <a:gd name="connsiteY237" fmla="*/ 1060132 h 1850707"/>
                <a:gd name="connsiteX238" fmla="*/ 201930 w 1849755"/>
                <a:gd name="connsiteY238" fmla="*/ 1054417 h 1850707"/>
                <a:gd name="connsiteX239" fmla="*/ 198120 w 1849755"/>
                <a:gd name="connsiteY239" fmla="*/ 1050607 h 1850707"/>
                <a:gd name="connsiteX240" fmla="*/ 192405 w 1849755"/>
                <a:gd name="connsiteY240" fmla="*/ 1050607 h 1850707"/>
                <a:gd name="connsiteX241" fmla="*/ 106680 w 1849755"/>
                <a:gd name="connsiteY241" fmla="*/ 1060132 h 1850707"/>
                <a:gd name="connsiteX242" fmla="*/ 101918 w 1849755"/>
                <a:gd name="connsiteY242" fmla="*/ 1062037 h 1850707"/>
                <a:gd name="connsiteX243" fmla="*/ 99060 w 1849755"/>
                <a:gd name="connsiteY243" fmla="*/ 1066800 h 1850707"/>
                <a:gd name="connsiteX244" fmla="*/ 98108 w 1849755"/>
                <a:gd name="connsiteY244" fmla="*/ 1073467 h 1850707"/>
                <a:gd name="connsiteX245" fmla="*/ 98108 w 1849755"/>
                <a:gd name="connsiteY245" fmla="*/ 1080135 h 1850707"/>
                <a:gd name="connsiteX246" fmla="*/ 91440 w 1849755"/>
                <a:gd name="connsiteY246" fmla="*/ 1081087 h 1850707"/>
                <a:gd name="connsiteX247" fmla="*/ 79058 w 1849755"/>
                <a:gd name="connsiteY247" fmla="*/ 973455 h 1850707"/>
                <a:gd name="connsiteX248" fmla="*/ 108585 w 1849755"/>
                <a:gd name="connsiteY248" fmla="*/ 971550 h 1850707"/>
                <a:gd name="connsiteX249" fmla="*/ 109538 w 1849755"/>
                <a:gd name="connsiteY249" fmla="*/ 978217 h 1850707"/>
                <a:gd name="connsiteX250" fmla="*/ 96203 w 1849755"/>
                <a:gd name="connsiteY250" fmla="*/ 988695 h 1850707"/>
                <a:gd name="connsiteX251" fmla="*/ 89535 w 1849755"/>
                <a:gd name="connsiteY251" fmla="*/ 1002030 h 1850707"/>
                <a:gd name="connsiteX252" fmla="*/ 89535 w 1849755"/>
                <a:gd name="connsiteY252" fmla="*/ 1008697 h 1850707"/>
                <a:gd name="connsiteX253" fmla="*/ 90488 w 1849755"/>
                <a:gd name="connsiteY253" fmla="*/ 1016317 h 1850707"/>
                <a:gd name="connsiteX254" fmla="*/ 92393 w 1849755"/>
                <a:gd name="connsiteY254" fmla="*/ 1033462 h 1850707"/>
                <a:gd name="connsiteX255" fmla="*/ 139065 w 1849755"/>
                <a:gd name="connsiteY255" fmla="*/ 1027747 h 1850707"/>
                <a:gd name="connsiteX256" fmla="*/ 137160 w 1849755"/>
                <a:gd name="connsiteY256" fmla="*/ 1015365 h 1850707"/>
                <a:gd name="connsiteX257" fmla="*/ 135255 w 1849755"/>
                <a:gd name="connsiteY257" fmla="*/ 1006792 h 1850707"/>
                <a:gd name="connsiteX258" fmla="*/ 130493 w 1849755"/>
                <a:gd name="connsiteY258" fmla="*/ 1000125 h 1850707"/>
                <a:gd name="connsiteX259" fmla="*/ 122873 w 1849755"/>
                <a:gd name="connsiteY259" fmla="*/ 997267 h 1850707"/>
                <a:gd name="connsiteX260" fmla="*/ 114300 w 1849755"/>
                <a:gd name="connsiteY260" fmla="*/ 995362 h 1850707"/>
                <a:gd name="connsiteX261" fmla="*/ 113348 w 1849755"/>
                <a:gd name="connsiteY261" fmla="*/ 988695 h 1850707"/>
                <a:gd name="connsiteX262" fmla="*/ 163830 w 1849755"/>
                <a:gd name="connsiteY262" fmla="*/ 982980 h 1850707"/>
                <a:gd name="connsiteX263" fmla="*/ 164783 w 1849755"/>
                <a:gd name="connsiteY263" fmla="*/ 989647 h 1850707"/>
                <a:gd name="connsiteX264" fmla="*/ 156210 w 1849755"/>
                <a:gd name="connsiteY264" fmla="*/ 993457 h 1850707"/>
                <a:gd name="connsiteX265" fmla="*/ 149543 w 1849755"/>
                <a:gd name="connsiteY265" fmla="*/ 998220 h 1850707"/>
                <a:gd name="connsiteX266" fmla="*/ 145733 w 1849755"/>
                <a:gd name="connsiteY266" fmla="*/ 1004887 h 1850707"/>
                <a:gd name="connsiteX267" fmla="*/ 145733 w 1849755"/>
                <a:gd name="connsiteY267" fmla="*/ 1013460 h 1850707"/>
                <a:gd name="connsiteX268" fmla="*/ 146685 w 1849755"/>
                <a:gd name="connsiteY268" fmla="*/ 1025842 h 1850707"/>
                <a:gd name="connsiteX269" fmla="*/ 181928 w 1849755"/>
                <a:gd name="connsiteY269" fmla="*/ 1022032 h 1850707"/>
                <a:gd name="connsiteX270" fmla="*/ 190500 w 1849755"/>
                <a:gd name="connsiteY270" fmla="*/ 1020127 h 1850707"/>
                <a:gd name="connsiteX271" fmla="*/ 195263 w 1849755"/>
                <a:gd name="connsiteY271" fmla="*/ 1016317 h 1850707"/>
                <a:gd name="connsiteX272" fmla="*/ 196215 w 1849755"/>
                <a:gd name="connsiteY272" fmla="*/ 1010602 h 1850707"/>
                <a:gd name="connsiteX273" fmla="*/ 195263 w 1849755"/>
                <a:gd name="connsiteY273" fmla="*/ 1000125 h 1850707"/>
                <a:gd name="connsiteX274" fmla="*/ 194310 w 1849755"/>
                <a:gd name="connsiteY274" fmla="*/ 992505 h 1850707"/>
                <a:gd name="connsiteX275" fmla="*/ 193358 w 1849755"/>
                <a:gd name="connsiteY275" fmla="*/ 984885 h 1850707"/>
                <a:gd name="connsiteX276" fmla="*/ 191453 w 1849755"/>
                <a:gd name="connsiteY276" fmla="*/ 978217 h 1850707"/>
                <a:gd name="connsiteX277" fmla="*/ 188595 w 1849755"/>
                <a:gd name="connsiteY277" fmla="*/ 973455 h 1850707"/>
                <a:gd name="connsiteX278" fmla="*/ 175260 w 1849755"/>
                <a:gd name="connsiteY278" fmla="*/ 965835 h 1850707"/>
                <a:gd name="connsiteX279" fmla="*/ 161925 w 1849755"/>
                <a:gd name="connsiteY279" fmla="*/ 961072 h 1850707"/>
                <a:gd name="connsiteX280" fmla="*/ 160973 w 1849755"/>
                <a:gd name="connsiteY280" fmla="*/ 954405 h 1850707"/>
                <a:gd name="connsiteX281" fmla="*/ 925830 w 1849755"/>
                <a:gd name="connsiteY281" fmla="*/ 826770 h 1850707"/>
                <a:gd name="connsiteX282" fmla="*/ 876300 w 1849755"/>
                <a:gd name="connsiteY282" fmla="*/ 876300 h 1850707"/>
                <a:gd name="connsiteX283" fmla="*/ 876300 w 1849755"/>
                <a:gd name="connsiteY283" fmla="*/ 905828 h 1850707"/>
                <a:gd name="connsiteX284" fmla="*/ 801053 w 1849755"/>
                <a:gd name="connsiteY284" fmla="*/ 929640 h 1850707"/>
                <a:gd name="connsiteX285" fmla="*/ 693420 w 1849755"/>
                <a:gd name="connsiteY285" fmla="*/ 1003935 h 1850707"/>
                <a:gd name="connsiteX286" fmla="*/ 604838 w 1849755"/>
                <a:gd name="connsiteY286" fmla="*/ 1112520 h 1850707"/>
                <a:gd name="connsiteX287" fmla="*/ 534353 w 1849755"/>
                <a:gd name="connsiteY287" fmla="*/ 1245870 h 1850707"/>
                <a:gd name="connsiteX288" fmla="*/ 559118 w 1849755"/>
                <a:gd name="connsiteY288" fmla="*/ 1308735 h 1850707"/>
                <a:gd name="connsiteX289" fmla="*/ 621983 w 1849755"/>
                <a:gd name="connsiteY289" fmla="*/ 1283018 h 1850707"/>
                <a:gd name="connsiteX290" fmla="*/ 759143 w 1849755"/>
                <a:gd name="connsiteY290" fmla="*/ 1072515 h 1850707"/>
                <a:gd name="connsiteX291" fmla="*/ 875348 w 1849755"/>
                <a:gd name="connsiteY291" fmla="*/ 1002983 h 1850707"/>
                <a:gd name="connsiteX292" fmla="*/ 875348 w 1849755"/>
                <a:gd name="connsiteY292" fmla="*/ 1081088 h 1850707"/>
                <a:gd name="connsiteX293" fmla="*/ 846773 w 1849755"/>
                <a:gd name="connsiteY293" fmla="*/ 1123950 h 1850707"/>
                <a:gd name="connsiteX294" fmla="*/ 834390 w 1849755"/>
                <a:gd name="connsiteY294" fmla="*/ 1131570 h 1850707"/>
                <a:gd name="connsiteX295" fmla="*/ 775335 w 1849755"/>
                <a:gd name="connsiteY295" fmla="*/ 1187768 h 1850707"/>
                <a:gd name="connsiteX296" fmla="*/ 697230 w 1849755"/>
                <a:gd name="connsiteY296" fmla="*/ 1363980 h 1850707"/>
                <a:gd name="connsiteX297" fmla="*/ 734378 w 1849755"/>
                <a:gd name="connsiteY297" fmla="*/ 1421130 h 1850707"/>
                <a:gd name="connsiteX298" fmla="*/ 791528 w 1849755"/>
                <a:gd name="connsiteY298" fmla="*/ 1383983 h 1850707"/>
                <a:gd name="connsiteX299" fmla="*/ 851535 w 1849755"/>
                <a:gd name="connsiteY299" fmla="*/ 1246823 h 1850707"/>
                <a:gd name="connsiteX300" fmla="*/ 925830 w 1849755"/>
                <a:gd name="connsiteY300" fmla="*/ 1199198 h 1850707"/>
                <a:gd name="connsiteX301" fmla="*/ 1000125 w 1849755"/>
                <a:gd name="connsiteY301" fmla="*/ 1246823 h 1850707"/>
                <a:gd name="connsiteX302" fmla="*/ 1060133 w 1849755"/>
                <a:gd name="connsiteY302" fmla="*/ 1383983 h 1850707"/>
                <a:gd name="connsiteX303" fmla="*/ 1117283 w 1849755"/>
                <a:gd name="connsiteY303" fmla="*/ 1421130 h 1850707"/>
                <a:gd name="connsiteX304" fmla="*/ 1154430 w 1849755"/>
                <a:gd name="connsiteY304" fmla="*/ 1363980 h 1850707"/>
                <a:gd name="connsiteX305" fmla="*/ 1076325 w 1849755"/>
                <a:gd name="connsiteY305" fmla="*/ 1187768 h 1850707"/>
                <a:gd name="connsiteX306" fmla="*/ 1017270 w 1849755"/>
                <a:gd name="connsiteY306" fmla="*/ 1131570 h 1850707"/>
                <a:gd name="connsiteX307" fmla="*/ 1004888 w 1849755"/>
                <a:gd name="connsiteY307" fmla="*/ 1123950 h 1850707"/>
                <a:gd name="connsiteX308" fmla="*/ 976313 w 1849755"/>
                <a:gd name="connsiteY308" fmla="*/ 1081088 h 1850707"/>
                <a:gd name="connsiteX309" fmla="*/ 976313 w 1849755"/>
                <a:gd name="connsiteY309" fmla="*/ 1002983 h 1850707"/>
                <a:gd name="connsiteX310" fmla="*/ 1092518 w 1849755"/>
                <a:gd name="connsiteY310" fmla="*/ 1072515 h 1850707"/>
                <a:gd name="connsiteX311" fmla="*/ 1229678 w 1849755"/>
                <a:gd name="connsiteY311" fmla="*/ 1283018 h 1850707"/>
                <a:gd name="connsiteX312" fmla="*/ 1292543 w 1849755"/>
                <a:gd name="connsiteY312" fmla="*/ 1308735 h 1850707"/>
                <a:gd name="connsiteX313" fmla="*/ 1317308 w 1849755"/>
                <a:gd name="connsiteY313" fmla="*/ 1245870 h 1850707"/>
                <a:gd name="connsiteX314" fmla="*/ 1246823 w 1849755"/>
                <a:gd name="connsiteY314" fmla="*/ 1112520 h 1850707"/>
                <a:gd name="connsiteX315" fmla="*/ 1158240 w 1849755"/>
                <a:gd name="connsiteY315" fmla="*/ 1003935 h 1850707"/>
                <a:gd name="connsiteX316" fmla="*/ 1050608 w 1849755"/>
                <a:gd name="connsiteY316" fmla="*/ 929640 h 1850707"/>
                <a:gd name="connsiteX317" fmla="*/ 975360 w 1849755"/>
                <a:gd name="connsiteY317" fmla="*/ 905828 h 1850707"/>
                <a:gd name="connsiteX318" fmla="*/ 975360 w 1849755"/>
                <a:gd name="connsiteY318" fmla="*/ 876300 h 1850707"/>
                <a:gd name="connsiteX319" fmla="*/ 925830 w 1849755"/>
                <a:gd name="connsiteY319" fmla="*/ 826770 h 1850707"/>
                <a:gd name="connsiteX320" fmla="*/ 1765935 w 1849755"/>
                <a:gd name="connsiteY320" fmla="*/ 802958 h 1850707"/>
                <a:gd name="connsiteX321" fmla="*/ 1772603 w 1849755"/>
                <a:gd name="connsiteY321" fmla="*/ 870585 h 1850707"/>
                <a:gd name="connsiteX322" fmla="*/ 1765935 w 1849755"/>
                <a:gd name="connsiteY322" fmla="*/ 871538 h 1850707"/>
                <a:gd name="connsiteX323" fmla="*/ 1764983 w 1849755"/>
                <a:gd name="connsiteY323" fmla="*/ 864870 h 1850707"/>
                <a:gd name="connsiteX324" fmla="*/ 1763078 w 1849755"/>
                <a:gd name="connsiteY324" fmla="*/ 858203 h 1850707"/>
                <a:gd name="connsiteX325" fmla="*/ 1759268 w 1849755"/>
                <a:gd name="connsiteY325" fmla="*/ 854393 h 1850707"/>
                <a:gd name="connsiteX326" fmla="*/ 1753553 w 1849755"/>
                <a:gd name="connsiteY326" fmla="*/ 853440 h 1850707"/>
                <a:gd name="connsiteX327" fmla="*/ 1667828 w 1849755"/>
                <a:gd name="connsiteY327" fmla="*/ 862013 h 1850707"/>
                <a:gd name="connsiteX328" fmla="*/ 1662113 w 1849755"/>
                <a:gd name="connsiteY328" fmla="*/ 863918 h 1850707"/>
                <a:gd name="connsiteX329" fmla="*/ 1659255 w 1849755"/>
                <a:gd name="connsiteY329" fmla="*/ 868680 h 1850707"/>
                <a:gd name="connsiteX330" fmla="*/ 1658303 w 1849755"/>
                <a:gd name="connsiteY330" fmla="*/ 874395 h 1850707"/>
                <a:gd name="connsiteX331" fmla="*/ 1658303 w 1849755"/>
                <a:gd name="connsiteY331" fmla="*/ 881063 h 1850707"/>
                <a:gd name="connsiteX332" fmla="*/ 1651635 w 1849755"/>
                <a:gd name="connsiteY332" fmla="*/ 883920 h 1850707"/>
                <a:gd name="connsiteX333" fmla="*/ 1644968 w 1849755"/>
                <a:gd name="connsiteY333" fmla="*/ 816293 h 1850707"/>
                <a:gd name="connsiteX334" fmla="*/ 1651635 w 1849755"/>
                <a:gd name="connsiteY334" fmla="*/ 815340 h 1850707"/>
                <a:gd name="connsiteX335" fmla="*/ 1652588 w 1849755"/>
                <a:gd name="connsiteY335" fmla="*/ 822008 h 1850707"/>
                <a:gd name="connsiteX336" fmla="*/ 1654493 w 1849755"/>
                <a:gd name="connsiteY336" fmla="*/ 827723 h 1850707"/>
                <a:gd name="connsiteX337" fmla="*/ 1658303 w 1849755"/>
                <a:gd name="connsiteY337" fmla="*/ 831533 h 1850707"/>
                <a:gd name="connsiteX338" fmla="*/ 1664018 w 1849755"/>
                <a:gd name="connsiteY338" fmla="*/ 832485 h 1850707"/>
                <a:gd name="connsiteX339" fmla="*/ 1749743 w 1849755"/>
                <a:gd name="connsiteY339" fmla="*/ 823913 h 1850707"/>
                <a:gd name="connsiteX340" fmla="*/ 1754505 w 1849755"/>
                <a:gd name="connsiteY340" fmla="*/ 822008 h 1850707"/>
                <a:gd name="connsiteX341" fmla="*/ 1757363 w 1849755"/>
                <a:gd name="connsiteY341" fmla="*/ 817245 h 1850707"/>
                <a:gd name="connsiteX342" fmla="*/ 1758315 w 1849755"/>
                <a:gd name="connsiteY342" fmla="*/ 810578 h 1850707"/>
                <a:gd name="connsiteX343" fmla="*/ 1759268 w 1849755"/>
                <a:gd name="connsiteY343" fmla="*/ 803910 h 1850707"/>
                <a:gd name="connsiteX344" fmla="*/ 94297 w 1849755"/>
                <a:gd name="connsiteY344" fmla="*/ 735330 h 1850707"/>
                <a:gd name="connsiteX345" fmla="*/ 100965 w 1849755"/>
                <a:gd name="connsiteY345" fmla="*/ 736282 h 1850707"/>
                <a:gd name="connsiteX346" fmla="*/ 101917 w 1849755"/>
                <a:gd name="connsiteY346" fmla="*/ 752475 h 1850707"/>
                <a:gd name="connsiteX347" fmla="*/ 108585 w 1849755"/>
                <a:gd name="connsiteY347" fmla="*/ 766762 h 1850707"/>
                <a:gd name="connsiteX348" fmla="*/ 120967 w 1849755"/>
                <a:gd name="connsiteY348" fmla="*/ 783907 h 1850707"/>
                <a:gd name="connsiteX349" fmla="*/ 134302 w 1849755"/>
                <a:gd name="connsiteY349" fmla="*/ 801052 h 1850707"/>
                <a:gd name="connsiteX350" fmla="*/ 161925 w 1849755"/>
                <a:gd name="connsiteY350" fmla="*/ 784860 h 1850707"/>
                <a:gd name="connsiteX351" fmla="*/ 193357 w 1849755"/>
                <a:gd name="connsiteY351" fmla="*/ 765810 h 1850707"/>
                <a:gd name="connsiteX352" fmla="*/ 200977 w 1849755"/>
                <a:gd name="connsiteY352" fmla="*/ 760095 h 1850707"/>
                <a:gd name="connsiteX353" fmla="*/ 207645 w 1849755"/>
                <a:gd name="connsiteY353" fmla="*/ 752475 h 1850707"/>
                <a:gd name="connsiteX354" fmla="*/ 209550 w 1849755"/>
                <a:gd name="connsiteY354" fmla="*/ 747712 h 1850707"/>
                <a:gd name="connsiteX355" fmla="*/ 210502 w 1849755"/>
                <a:gd name="connsiteY355" fmla="*/ 742950 h 1850707"/>
                <a:gd name="connsiteX356" fmla="*/ 218122 w 1849755"/>
                <a:gd name="connsiteY356" fmla="*/ 745807 h 1850707"/>
                <a:gd name="connsiteX357" fmla="*/ 211455 w 1849755"/>
                <a:gd name="connsiteY357" fmla="*/ 793432 h 1850707"/>
                <a:gd name="connsiteX358" fmla="*/ 180975 w 1849755"/>
                <a:gd name="connsiteY358" fmla="*/ 808672 h 1850707"/>
                <a:gd name="connsiteX359" fmla="*/ 149542 w 1849755"/>
                <a:gd name="connsiteY359" fmla="*/ 826770 h 1850707"/>
                <a:gd name="connsiteX360" fmla="*/ 148590 w 1849755"/>
                <a:gd name="connsiteY360" fmla="*/ 831532 h 1850707"/>
                <a:gd name="connsiteX361" fmla="*/ 186690 w 1849755"/>
                <a:gd name="connsiteY361" fmla="*/ 837247 h 1850707"/>
                <a:gd name="connsiteX362" fmla="*/ 192405 w 1849755"/>
                <a:gd name="connsiteY362" fmla="*/ 837247 h 1850707"/>
                <a:gd name="connsiteX363" fmla="*/ 196215 w 1849755"/>
                <a:gd name="connsiteY363" fmla="*/ 833437 h 1850707"/>
                <a:gd name="connsiteX364" fmla="*/ 198120 w 1849755"/>
                <a:gd name="connsiteY364" fmla="*/ 829627 h 1850707"/>
                <a:gd name="connsiteX365" fmla="*/ 200025 w 1849755"/>
                <a:gd name="connsiteY365" fmla="*/ 823912 h 1850707"/>
                <a:gd name="connsiteX366" fmla="*/ 206692 w 1849755"/>
                <a:gd name="connsiteY366" fmla="*/ 824865 h 1850707"/>
                <a:gd name="connsiteX367" fmla="*/ 197167 w 1849755"/>
                <a:gd name="connsiteY367" fmla="*/ 888682 h 1850707"/>
                <a:gd name="connsiteX368" fmla="*/ 190500 w 1849755"/>
                <a:gd name="connsiteY368" fmla="*/ 886777 h 1850707"/>
                <a:gd name="connsiteX369" fmla="*/ 190500 w 1849755"/>
                <a:gd name="connsiteY369" fmla="*/ 880110 h 1850707"/>
                <a:gd name="connsiteX370" fmla="*/ 190500 w 1849755"/>
                <a:gd name="connsiteY370" fmla="*/ 874395 h 1850707"/>
                <a:gd name="connsiteX371" fmla="*/ 187642 w 1849755"/>
                <a:gd name="connsiteY371" fmla="*/ 869632 h 1850707"/>
                <a:gd name="connsiteX372" fmla="*/ 182880 w 1849755"/>
                <a:gd name="connsiteY372" fmla="*/ 867727 h 1850707"/>
                <a:gd name="connsiteX373" fmla="*/ 97155 w 1849755"/>
                <a:gd name="connsiteY373" fmla="*/ 855345 h 1850707"/>
                <a:gd name="connsiteX374" fmla="*/ 92392 w 1849755"/>
                <a:gd name="connsiteY374" fmla="*/ 855345 h 1850707"/>
                <a:gd name="connsiteX375" fmla="*/ 88582 w 1849755"/>
                <a:gd name="connsiteY375" fmla="*/ 859155 h 1850707"/>
                <a:gd name="connsiteX376" fmla="*/ 85725 w 1849755"/>
                <a:gd name="connsiteY376" fmla="*/ 864870 h 1850707"/>
                <a:gd name="connsiteX377" fmla="*/ 83820 w 1849755"/>
                <a:gd name="connsiteY377" fmla="*/ 870585 h 1850707"/>
                <a:gd name="connsiteX378" fmla="*/ 76200 w 1849755"/>
                <a:gd name="connsiteY378" fmla="*/ 869632 h 1850707"/>
                <a:gd name="connsiteX379" fmla="*/ 85725 w 1849755"/>
                <a:gd name="connsiteY379" fmla="*/ 802957 h 1850707"/>
                <a:gd name="connsiteX380" fmla="*/ 92392 w 1849755"/>
                <a:gd name="connsiteY380" fmla="*/ 803910 h 1850707"/>
                <a:gd name="connsiteX381" fmla="*/ 92392 w 1849755"/>
                <a:gd name="connsiteY381" fmla="*/ 810577 h 1850707"/>
                <a:gd name="connsiteX382" fmla="*/ 92392 w 1849755"/>
                <a:gd name="connsiteY382" fmla="*/ 817245 h 1850707"/>
                <a:gd name="connsiteX383" fmla="*/ 95250 w 1849755"/>
                <a:gd name="connsiteY383" fmla="*/ 822007 h 1850707"/>
                <a:gd name="connsiteX384" fmla="*/ 100012 w 1849755"/>
                <a:gd name="connsiteY384" fmla="*/ 823912 h 1850707"/>
                <a:gd name="connsiteX385" fmla="*/ 140970 w 1849755"/>
                <a:gd name="connsiteY385" fmla="*/ 829627 h 1850707"/>
                <a:gd name="connsiteX386" fmla="*/ 141922 w 1849755"/>
                <a:gd name="connsiteY386" fmla="*/ 825817 h 1850707"/>
                <a:gd name="connsiteX387" fmla="*/ 129540 w 1849755"/>
                <a:gd name="connsiteY387" fmla="*/ 808672 h 1850707"/>
                <a:gd name="connsiteX388" fmla="*/ 117157 w 1849755"/>
                <a:gd name="connsiteY388" fmla="*/ 792480 h 1850707"/>
                <a:gd name="connsiteX389" fmla="*/ 106680 w 1849755"/>
                <a:gd name="connsiteY389" fmla="*/ 781050 h 1850707"/>
                <a:gd name="connsiteX390" fmla="*/ 99060 w 1849755"/>
                <a:gd name="connsiteY390" fmla="*/ 776287 h 1850707"/>
                <a:gd name="connsiteX391" fmla="*/ 96202 w 1849755"/>
                <a:gd name="connsiteY391" fmla="*/ 779145 h 1850707"/>
                <a:gd name="connsiteX392" fmla="*/ 93345 w 1849755"/>
                <a:gd name="connsiteY392" fmla="*/ 788670 h 1850707"/>
                <a:gd name="connsiteX393" fmla="*/ 86677 w 1849755"/>
                <a:gd name="connsiteY393" fmla="*/ 787717 h 1850707"/>
                <a:gd name="connsiteX394" fmla="*/ 1698308 w 1849755"/>
                <a:gd name="connsiteY394" fmla="*/ 618173 h 1850707"/>
                <a:gd name="connsiteX395" fmla="*/ 1712595 w 1849755"/>
                <a:gd name="connsiteY395" fmla="*/ 622935 h 1850707"/>
                <a:gd name="connsiteX396" fmla="*/ 1724978 w 1849755"/>
                <a:gd name="connsiteY396" fmla="*/ 634365 h 1850707"/>
                <a:gd name="connsiteX397" fmla="*/ 1734503 w 1849755"/>
                <a:gd name="connsiteY397" fmla="*/ 651510 h 1850707"/>
                <a:gd name="connsiteX398" fmla="*/ 1738313 w 1849755"/>
                <a:gd name="connsiteY398" fmla="*/ 670560 h 1850707"/>
                <a:gd name="connsiteX399" fmla="*/ 1737360 w 1849755"/>
                <a:gd name="connsiteY399" fmla="*/ 685800 h 1850707"/>
                <a:gd name="connsiteX400" fmla="*/ 1744028 w 1849755"/>
                <a:gd name="connsiteY400" fmla="*/ 688658 h 1850707"/>
                <a:gd name="connsiteX401" fmla="*/ 1746885 w 1849755"/>
                <a:gd name="connsiteY401" fmla="*/ 695325 h 1850707"/>
                <a:gd name="connsiteX402" fmla="*/ 1707833 w 1849755"/>
                <a:gd name="connsiteY402" fmla="*/ 709613 h 1850707"/>
                <a:gd name="connsiteX403" fmla="*/ 1705928 w 1849755"/>
                <a:gd name="connsiteY403" fmla="*/ 702945 h 1850707"/>
                <a:gd name="connsiteX404" fmla="*/ 1717358 w 1849755"/>
                <a:gd name="connsiteY404" fmla="*/ 692468 h 1850707"/>
                <a:gd name="connsiteX405" fmla="*/ 1725930 w 1849755"/>
                <a:gd name="connsiteY405" fmla="*/ 681990 h 1850707"/>
                <a:gd name="connsiteX406" fmla="*/ 1730693 w 1849755"/>
                <a:gd name="connsiteY406" fmla="*/ 670560 h 1850707"/>
                <a:gd name="connsiteX407" fmla="*/ 1729740 w 1849755"/>
                <a:gd name="connsiteY407" fmla="*/ 657225 h 1850707"/>
                <a:gd name="connsiteX408" fmla="*/ 1720215 w 1849755"/>
                <a:gd name="connsiteY408" fmla="*/ 644843 h 1850707"/>
                <a:gd name="connsiteX409" fmla="*/ 1705928 w 1849755"/>
                <a:gd name="connsiteY409" fmla="*/ 642938 h 1850707"/>
                <a:gd name="connsiteX410" fmla="*/ 1696403 w 1849755"/>
                <a:gd name="connsiteY410" fmla="*/ 651510 h 1850707"/>
                <a:gd name="connsiteX411" fmla="*/ 1693545 w 1849755"/>
                <a:gd name="connsiteY411" fmla="*/ 669608 h 1850707"/>
                <a:gd name="connsiteX412" fmla="*/ 1693545 w 1849755"/>
                <a:gd name="connsiteY412" fmla="*/ 682943 h 1850707"/>
                <a:gd name="connsiteX413" fmla="*/ 1693545 w 1849755"/>
                <a:gd name="connsiteY413" fmla="*/ 695325 h 1850707"/>
                <a:gd name="connsiteX414" fmla="*/ 1686878 w 1849755"/>
                <a:gd name="connsiteY414" fmla="*/ 717233 h 1850707"/>
                <a:gd name="connsiteX415" fmla="*/ 1668780 w 1849755"/>
                <a:gd name="connsiteY415" fmla="*/ 730568 h 1850707"/>
                <a:gd name="connsiteX416" fmla="*/ 1653540 w 1849755"/>
                <a:gd name="connsiteY416" fmla="*/ 731520 h 1850707"/>
                <a:gd name="connsiteX417" fmla="*/ 1638300 w 1849755"/>
                <a:gd name="connsiteY417" fmla="*/ 725805 h 1850707"/>
                <a:gd name="connsiteX418" fmla="*/ 1624965 w 1849755"/>
                <a:gd name="connsiteY418" fmla="*/ 713423 h 1850707"/>
                <a:gd name="connsiteX419" fmla="*/ 1611630 w 1849755"/>
                <a:gd name="connsiteY419" fmla="*/ 696278 h 1850707"/>
                <a:gd name="connsiteX420" fmla="*/ 1607820 w 1849755"/>
                <a:gd name="connsiteY420" fmla="*/ 675323 h 1850707"/>
                <a:gd name="connsiteX421" fmla="*/ 1608773 w 1849755"/>
                <a:gd name="connsiteY421" fmla="*/ 658178 h 1850707"/>
                <a:gd name="connsiteX422" fmla="*/ 1601153 w 1849755"/>
                <a:gd name="connsiteY422" fmla="*/ 654368 h 1850707"/>
                <a:gd name="connsiteX423" fmla="*/ 1599248 w 1849755"/>
                <a:gd name="connsiteY423" fmla="*/ 647700 h 1850707"/>
                <a:gd name="connsiteX424" fmla="*/ 1641158 w 1849755"/>
                <a:gd name="connsiteY424" fmla="*/ 632460 h 1850707"/>
                <a:gd name="connsiteX425" fmla="*/ 1643063 w 1849755"/>
                <a:gd name="connsiteY425" fmla="*/ 639128 h 1850707"/>
                <a:gd name="connsiteX426" fmla="*/ 1632585 w 1849755"/>
                <a:gd name="connsiteY426" fmla="*/ 649605 h 1850707"/>
                <a:gd name="connsiteX427" fmla="*/ 1624013 w 1849755"/>
                <a:gd name="connsiteY427" fmla="*/ 661988 h 1850707"/>
                <a:gd name="connsiteX428" fmla="*/ 1619250 w 1849755"/>
                <a:gd name="connsiteY428" fmla="*/ 676275 h 1850707"/>
                <a:gd name="connsiteX429" fmla="*/ 1620203 w 1849755"/>
                <a:gd name="connsiteY429" fmla="*/ 691515 h 1850707"/>
                <a:gd name="connsiteX430" fmla="*/ 1631633 w 1849755"/>
                <a:gd name="connsiteY430" fmla="*/ 706755 h 1850707"/>
                <a:gd name="connsiteX431" fmla="*/ 1646873 w 1849755"/>
                <a:gd name="connsiteY431" fmla="*/ 707708 h 1850707"/>
                <a:gd name="connsiteX432" fmla="*/ 1656398 w 1849755"/>
                <a:gd name="connsiteY432" fmla="*/ 699135 h 1850707"/>
                <a:gd name="connsiteX433" fmla="*/ 1659255 w 1849755"/>
                <a:gd name="connsiteY433" fmla="*/ 681038 h 1850707"/>
                <a:gd name="connsiteX434" fmla="*/ 1659255 w 1849755"/>
                <a:gd name="connsiteY434" fmla="*/ 666750 h 1850707"/>
                <a:gd name="connsiteX435" fmla="*/ 1659255 w 1849755"/>
                <a:gd name="connsiteY435" fmla="*/ 654368 h 1850707"/>
                <a:gd name="connsiteX436" fmla="*/ 1666875 w 1849755"/>
                <a:gd name="connsiteY436" fmla="*/ 632460 h 1850707"/>
                <a:gd name="connsiteX437" fmla="*/ 1684020 w 1849755"/>
                <a:gd name="connsiteY437" fmla="*/ 620078 h 1850707"/>
                <a:gd name="connsiteX438" fmla="*/ 1698308 w 1849755"/>
                <a:gd name="connsiteY438" fmla="*/ 618173 h 1850707"/>
                <a:gd name="connsiteX439" fmla="*/ 148590 w 1849755"/>
                <a:gd name="connsiteY439" fmla="*/ 579120 h 1850707"/>
                <a:gd name="connsiteX440" fmla="*/ 155257 w 1849755"/>
                <a:gd name="connsiteY440" fmla="*/ 581977 h 1850707"/>
                <a:gd name="connsiteX441" fmla="*/ 153352 w 1849755"/>
                <a:gd name="connsiteY441" fmla="*/ 588645 h 1850707"/>
                <a:gd name="connsiteX442" fmla="*/ 152400 w 1849755"/>
                <a:gd name="connsiteY442" fmla="*/ 595312 h 1850707"/>
                <a:gd name="connsiteX443" fmla="*/ 154305 w 1849755"/>
                <a:gd name="connsiteY443" fmla="*/ 601027 h 1850707"/>
                <a:gd name="connsiteX444" fmla="*/ 159067 w 1849755"/>
                <a:gd name="connsiteY444" fmla="*/ 603885 h 1850707"/>
                <a:gd name="connsiteX445" fmla="*/ 239077 w 1849755"/>
                <a:gd name="connsiteY445" fmla="*/ 636270 h 1850707"/>
                <a:gd name="connsiteX446" fmla="*/ 243840 w 1849755"/>
                <a:gd name="connsiteY446" fmla="*/ 637222 h 1850707"/>
                <a:gd name="connsiteX447" fmla="*/ 248602 w 1849755"/>
                <a:gd name="connsiteY447" fmla="*/ 634365 h 1850707"/>
                <a:gd name="connsiteX448" fmla="*/ 252412 w 1849755"/>
                <a:gd name="connsiteY448" fmla="*/ 629602 h 1850707"/>
                <a:gd name="connsiteX449" fmla="*/ 256222 w 1849755"/>
                <a:gd name="connsiteY449" fmla="*/ 622935 h 1850707"/>
                <a:gd name="connsiteX450" fmla="*/ 263842 w 1849755"/>
                <a:gd name="connsiteY450" fmla="*/ 624840 h 1850707"/>
                <a:gd name="connsiteX451" fmla="*/ 238125 w 1849755"/>
                <a:gd name="connsiteY451" fmla="*/ 687705 h 1850707"/>
                <a:gd name="connsiteX452" fmla="*/ 231457 w 1849755"/>
                <a:gd name="connsiteY452" fmla="*/ 684847 h 1850707"/>
                <a:gd name="connsiteX453" fmla="*/ 233362 w 1849755"/>
                <a:gd name="connsiteY453" fmla="*/ 678180 h 1850707"/>
                <a:gd name="connsiteX454" fmla="*/ 234315 w 1849755"/>
                <a:gd name="connsiteY454" fmla="*/ 672465 h 1850707"/>
                <a:gd name="connsiteX455" fmla="*/ 232410 w 1849755"/>
                <a:gd name="connsiteY455" fmla="*/ 667702 h 1850707"/>
                <a:gd name="connsiteX456" fmla="*/ 227647 w 1849755"/>
                <a:gd name="connsiteY456" fmla="*/ 664845 h 1850707"/>
                <a:gd name="connsiteX457" fmla="*/ 147637 w 1849755"/>
                <a:gd name="connsiteY457" fmla="*/ 632460 h 1850707"/>
                <a:gd name="connsiteX458" fmla="*/ 142875 w 1849755"/>
                <a:gd name="connsiteY458" fmla="*/ 631507 h 1850707"/>
                <a:gd name="connsiteX459" fmla="*/ 138112 w 1849755"/>
                <a:gd name="connsiteY459" fmla="*/ 634365 h 1850707"/>
                <a:gd name="connsiteX460" fmla="*/ 134302 w 1849755"/>
                <a:gd name="connsiteY460" fmla="*/ 639127 h 1850707"/>
                <a:gd name="connsiteX461" fmla="*/ 130492 w 1849755"/>
                <a:gd name="connsiteY461" fmla="*/ 644842 h 1850707"/>
                <a:gd name="connsiteX462" fmla="*/ 123825 w 1849755"/>
                <a:gd name="connsiteY462" fmla="*/ 641985 h 1850707"/>
                <a:gd name="connsiteX463" fmla="*/ 1624013 w 1849755"/>
                <a:gd name="connsiteY463" fmla="*/ 458153 h 1850707"/>
                <a:gd name="connsiteX464" fmla="*/ 1581150 w 1849755"/>
                <a:gd name="connsiteY464" fmla="*/ 485775 h 1850707"/>
                <a:gd name="connsiteX465" fmla="*/ 1584960 w 1849755"/>
                <a:gd name="connsiteY465" fmla="*/ 491490 h 1850707"/>
                <a:gd name="connsiteX466" fmla="*/ 1601153 w 1849755"/>
                <a:gd name="connsiteY466" fmla="*/ 503873 h 1850707"/>
                <a:gd name="connsiteX467" fmla="*/ 1622108 w 1849755"/>
                <a:gd name="connsiteY467" fmla="*/ 498158 h 1850707"/>
                <a:gd name="connsiteX468" fmla="*/ 1633538 w 1849755"/>
                <a:gd name="connsiteY468" fmla="*/ 482918 h 1850707"/>
                <a:gd name="connsiteX469" fmla="*/ 1627823 w 1849755"/>
                <a:gd name="connsiteY469" fmla="*/ 463868 h 1850707"/>
                <a:gd name="connsiteX470" fmla="*/ 1603058 w 1849755"/>
                <a:gd name="connsiteY470" fmla="*/ 412433 h 1850707"/>
                <a:gd name="connsiteX471" fmla="*/ 1640205 w 1849755"/>
                <a:gd name="connsiteY471" fmla="*/ 469583 h 1850707"/>
                <a:gd name="connsiteX472" fmla="*/ 1653540 w 1849755"/>
                <a:gd name="connsiteY472" fmla="*/ 502920 h 1850707"/>
                <a:gd name="connsiteX473" fmla="*/ 1642110 w 1849755"/>
                <a:gd name="connsiteY473" fmla="*/ 524828 h 1850707"/>
                <a:gd name="connsiteX474" fmla="*/ 1621155 w 1849755"/>
                <a:gd name="connsiteY474" fmla="*/ 529590 h 1850707"/>
                <a:gd name="connsiteX475" fmla="*/ 1599248 w 1849755"/>
                <a:gd name="connsiteY475" fmla="*/ 517208 h 1850707"/>
                <a:gd name="connsiteX476" fmla="*/ 1591628 w 1849755"/>
                <a:gd name="connsiteY476" fmla="*/ 538163 h 1850707"/>
                <a:gd name="connsiteX477" fmla="*/ 1583055 w 1849755"/>
                <a:gd name="connsiteY477" fmla="*/ 562928 h 1850707"/>
                <a:gd name="connsiteX478" fmla="*/ 1580198 w 1849755"/>
                <a:gd name="connsiteY478" fmla="*/ 573405 h 1850707"/>
                <a:gd name="connsiteX479" fmla="*/ 1579245 w 1849755"/>
                <a:gd name="connsiteY479" fmla="*/ 583883 h 1850707"/>
                <a:gd name="connsiteX480" fmla="*/ 1581150 w 1849755"/>
                <a:gd name="connsiteY480" fmla="*/ 588645 h 1850707"/>
                <a:gd name="connsiteX481" fmla="*/ 1583055 w 1849755"/>
                <a:gd name="connsiteY481" fmla="*/ 592455 h 1850707"/>
                <a:gd name="connsiteX482" fmla="*/ 1577340 w 1849755"/>
                <a:gd name="connsiteY482" fmla="*/ 596265 h 1850707"/>
                <a:gd name="connsiteX483" fmla="*/ 1551623 w 1849755"/>
                <a:gd name="connsiteY483" fmla="*/ 557213 h 1850707"/>
                <a:gd name="connsiteX484" fmla="*/ 1565910 w 1849755"/>
                <a:gd name="connsiteY484" fmla="*/ 524828 h 1850707"/>
                <a:gd name="connsiteX485" fmla="*/ 1576388 w 1849755"/>
                <a:gd name="connsiteY485" fmla="*/ 494348 h 1850707"/>
                <a:gd name="connsiteX486" fmla="*/ 1573530 w 1849755"/>
                <a:gd name="connsiteY486" fmla="*/ 490538 h 1850707"/>
                <a:gd name="connsiteX487" fmla="*/ 1542098 w 1849755"/>
                <a:gd name="connsiteY487" fmla="*/ 510540 h 1850707"/>
                <a:gd name="connsiteX488" fmla="*/ 1538288 w 1849755"/>
                <a:gd name="connsiteY488" fmla="*/ 514350 h 1850707"/>
                <a:gd name="connsiteX489" fmla="*/ 1537335 w 1849755"/>
                <a:gd name="connsiteY489" fmla="*/ 520065 h 1850707"/>
                <a:gd name="connsiteX490" fmla="*/ 1539240 w 1849755"/>
                <a:gd name="connsiteY490" fmla="*/ 524828 h 1850707"/>
                <a:gd name="connsiteX491" fmla="*/ 1541145 w 1849755"/>
                <a:gd name="connsiteY491" fmla="*/ 530543 h 1850707"/>
                <a:gd name="connsiteX492" fmla="*/ 1535430 w 1849755"/>
                <a:gd name="connsiteY492" fmla="*/ 534353 h 1850707"/>
                <a:gd name="connsiteX493" fmla="*/ 1500188 w 1849755"/>
                <a:gd name="connsiteY493" fmla="*/ 479108 h 1850707"/>
                <a:gd name="connsiteX494" fmla="*/ 1505903 w 1849755"/>
                <a:gd name="connsiteY494" fmla="*/ 475298 h 1850707"/>
                <a:gd name="connsiteX495" fmla="*/ 1509713 w 1849755"/>
                <a:gd name="connsiteY495" fmla="*/ 481013 h 1850707"/>
                <a:gd name="connsiteX496" fmla="*/ 1513523 w 1849755"/>
                <a:gd name="connsiteY496" fmla="*/ 484823 h 1850707"/>
                <a:gd name="connsiteX497" fmla="*/ 1519238 w 1849755"/>
                <a:gd name="connsiteY497" fmla="*/ 486728 h 1850707"/>
                <a:gd name="connsiteX498" fmla="*/ 1524000 w 1849755"/>
                <a:gd name="connsiteY498" fmla="*/ 484823 h 1850707"/>
                <a:gd name="connsiteX499" fmla="*/ 1596390 w 1849755"/>
                <a:gd name="connsiteY499" fmla="*/ 438150 h 1850707"/>
                <a:gd name="connsiteX500" fmla="*/ 1600200 w 1849755"/>
                <a:gd name="connsiteY500" fmla="*/ 434340 h 1850707"/>
                <a:gd name="connsiteX501" fmla="*/ 1601153 w 1849755"/>
                <a:gd name="connsiteY501" fmla="*/ 428625 h 1850707"/>
                <a:gd name="connsiteX502" fmla="*/ 1599248 w 1849755"/>
                <a:gd name="connsiteY502" fmla="*/ 421958 h 1850707"/>
                <a:gd name="connsiteX503" fmla="*/ 1597343 w 1849755"/>
                <a:gd name="connsiteY503" fmla="*/ 416243 h 1850707"/>
                <a:gd name="connsiteX504" fmla="*/ 1016318 w 1849755"/>
                <a:gd name="connsiteY504" fmla="*/ 398145 h 1850707"/>
                <a:gd name="connsiteX505" fmla="*/ 968693 w 1849755"/>
                <a:gd name="connsiteY505" fmla="*/ 447675 h 1850707"/>
                <a:gd name="connsiteX506" fmla="*/ 968693 w 1849755"/>
                <a:gd name="connsiteY506" fmla="*/ 449580 h 1850707"/>
                <a:gd name="connsiteX507" fmla="*/ 968693 w 1849755"/>
                <a:gd name="connsiteY507" fmla="*/ 733425 h 1850707"/>
                <a:gd name="connsiteX508" fmla="*/ 968693 w 1849755"/>
                <a:gd name="connsiteY508" fmla="*/ 758190 h 1850707"/>
                <a:gd name="connsiteX509" fmla="*/ 1005840 w 1849755"/>
                <a:gd name="connsiteY509" fmla="*/ 803910 h 1850707"/>
                <a:gd name="connsiteX510" fmla="*/ 1188720 w 1849755"/>
                <a:gd name="connsiteY510" fmla="*/ 899160 h 1850707"/>
                <a:gd name="connsiteX511" fmla="*/ 1351598 w 1849755"/>
                <a:gd name="connsiteY511" fmla="*/ 1087755 h 1850707"/>
                <a:gd name="connsiteX512" fmla="*/ 1418273 w 1849755"/>
                <a:gd name="connsiteY512" fmla="*/ 1102043 h 1850707"/>
                <a:gd name="connsiteX513" fmla="*/ 1440180 w 1849755"/>
                <a:gd name="connsiteY513" fmla="*/ 1062038 h 1850707"/>
                <a:gd name="connsiteX514" fmla="*/ 1432560 w 1849755"/>
                <a:gd name="connsiteY514" fmla="*/ 1035368 h 1850707"/>
                <a:gd name="connsiteX515" fmla="*/ 1249680 w 1849755"/>
                <a:gd name="connsiteY515" fmla="*/ 825818 h 1850707"/>
                <a:gd name="connsiteX516" fmla="*/ 1066800 w 1849755"/>
                <a:gd name="connsiteY516" fmla="*/ 721995 h 1850707"/>
                <a:gd name="connsiteX517" fmla="*/ 1066800 w 1849755"/>
                <a:gd name="connsiteY517" fmla="*/ 611505 h 1850707"/>
                <a:gd name="connsiteX518" fmla="*/ 1331595 w 1849755"/>
                <a:gd name="connsiteY518" fmla="*/ 757238 h 1850707"/>
                <a:gd name="connsiteX519" fmla="*/ 1399223 w 1849755"/>
                <a:gd name="connsiteY519" fmla="*/ 751523 h 1850707"/>
                <a:gd name="connsiteX520" fmla="*/ 1393508 w 1849755"/>
                <a:gd name="connsiteY520" fmla="*/ 683895 h 1850707"/>
                <a:gd name="connsiteX521" fmla="*/ 1223010 w 1849755"/>
                <a:gd name="connsiteY521" fmla="*/ 570548 h 1850707"/>
                <a:gd name="connsiteX522" fmla="*/ 1065848 w 1849755"/>
                <a:gd name="connsiteY522" fmla="*/ 512445 h 1850707"/>
                <a:gd name="connsiteX523" fmla="*/ 1065848 w 1849755"/>
                <a:gd name="connsiteY523" fmla="*/ 447675 h 1850707"/>
                <a:gd name="connsiteX524" fmla="*/ 1016318 w 1849755"/>
                <a:gd name="connsiteY524" fmla="*/ 398145 h 1850707"/>
                <a:gd name="connsiteX525" fmla="*/ 833438 w 1849755"/>
                <a:gd name="connsiteY525" fmla="*/ 398145 h 1850707"/>
                <a:gd name="connsiteX526" fmla="*/ 783908 w 1849755"/>
                <a:gd name="connsiteY526" fmla="*/ 447675 h 1850707"/>
                <a:gd name="connsiteX527" fmla="*/ 783908 w 1849755"/>
                <a:gd name="connsiteY527" fmla="*/ 512445 h 1850707"/>
                <a:gd name="connsiteX528" fmla="*/ 626745 w 1849755"/>
                <a:gd name="connsiteY528" fmla="*/ 570548 h 1850707"/>
                <a:gd name="connsiteX529" fmla="*/ 456248 w 1849755"/>
                <a:gd name="connsiteY529" fmla="*/ 683895 h 1850707"/>
                <a:gd name="connsiteX530" fmla="*/ 451485 w 1849755"/>
                <a:gd name="connsiteY530" fmla="*/ 751523 h 1850707"/>
                <a:gd name="connsiteX531" fmla="*/ 519113 w 1849755"/>
                <a:gd name="connsiteY531" fmla="*/ 757238 h 1850707"/>
                <a:gd name="connsiteX532" fmla="*/ 783908 w 1849755"/>
                <a:gd name="connsiteY532" fmla="*/ 611505 h 1850707"/>
                <a:gd name="connsiteX533" fmla="*/ 783908 w 1849755"/>
                <a:gd name="connsiteY533" fmla="*/ 721995 h 1850707"/>
                <a:gd name="connsiteX534" fmla="*/ 601028 w 1849755"/>
                <a:gd name="connsiteY534" fmla="*/ 825818 h 1850707"/>
                <a:gd name="connsiteX535" fmla="*/ 418148 w 1849755"/>
                <a:gd name="connsiteY535" fmla="*/ 1035368 h 1850707"/>
                <a:gd name="connsiteX536" fmla="*/ 410528 w 1849755"/>
                <a:gd name="connsiteY536" fmla="*/ 1062038 h 1850707"/>
                <a:gd name="connsiteX537" fmla="*/ 432435 w 1849755"/>
                <a:gd name="connsiteY537" fmla="*/ 1102043 h 1850707"/>
                <a:gd name="connsiteX538" fmla="*/ 499110 w 1849755"/>
                <a:gd name="connsiteY538" fmla="*/ 1087755 h 1850707"/>
                <a:gd name="connsiteX539" fmla="*/ 661988 w 1849755"/>
                <a:gd name="connsiteY539" fmla="*/ 899160 h 1850707"/>
                <a:gd name="connsiteX540" fmla="*/ 844868 w 1849755"/>
                <a:gd name="connsiteY540" fmla="*/ 803910 h 1850707"/>
                <a:gd name="connsiteX541" fmla="*/ 882015 w 1849755"/>
                <a:gd name="connsiteY541" fmla="*/ 758190 h 1850707"/>
                <a:gd name="connsiteX542" fmla="*/ 882015 w 1849755"/>
                <a:gd name="connsiteY542" fmla="*/ 733425 h 1850707"/>
                <a:gd name="connsiteX543" fmla="*/ 882015 w 1849755"/>
                <a:gd name="connsiteY543" fmla="*/ 449580 h 1850707"/>
                <a:gd name="connsiteX544" fmla="*/ 882015 w 1849755"/>
                <a:gd name="connsiteY544" fmla="*/ 447675 h 1850707"/>
                <a:gd name="connsiteX545" fmla="*/ 833438 w 1849755"/>
                <a:gd name="connsiteY545" fmla="*/ 398145 h 1850707"/>
                <a:gd name="connsiteX546" fmla="*/ 278130 w 1849755"/>
                <a:gd name="connsiteY546" fmla="*/ 373380 h 1850707"/>
                <a:gd name="connsiteX547" fmla="*/ 283845 w 1849755"/>
                <a:gd name="connsiteY547" fmla="*/ 377190 h 1850707"/>
                <a:gd name="connsiteX548" fmla="*/ 280987 w 1849755"/>
                <a:gd name="connsiteY548" fmla="*/ 382905 h 1850707"/>
                <a:gd name="connsiteX549" fmla="*/ 279082 w 1849755"/>
                <a:gd name="connsiteY549" fmla="*/ 391477 h 1850707"/>
                <a:gd name="connsiteX550" fmla="*/ 282892 w 1849755"/>
                <a:gd name="connsiteY550" fmla="*/ 400050 h 1850707"/>
                <a:gd name="connsiteX551" fmla="*/ 295275 w 1849755"/>
                <a:gd name="connsiteY551" fmla="*/ 410527 h 1850707"/>
                <a:gd name="connsiteX552" fmla="*/ 366712 w 1849755"/>
                <a:gd name="connsiteY552" fmla="*/ 461962 h 1850707"/>
                <a:gd name="connsiteX553" fmla="*/ 358140 w 1849755"/>
                <a:gd name="connsiteY553" fmla="*/ 474345 h 1850707"/>
                <a:gd name="connsiteX554" fmla="*/ 237172 w 1849755"/>
                <a:gd name="connsiteY554" fmla="*/ 481012 h 1850707"/>
                <a:gd name="connsiteX555" fmla="*/ 283845 w 1849755"/>
                <a:gd name="connsiteY555" fmla="*/ 514350 h 1850707"/>
                <a:gd name="connsiteX556" fmla="*/ 298132 w 1849755"/>
                <a:gd name="connsiteY556" fmla="*/ 522922 h 1850707"/>
                <a:gd name="connsiteX557" fmla="*/ 307657 w 1849755"/>
                <a:gd name="connsiteY557" fmla="*/ 523875 h 1850707"/>
                <a:gd name="connsiteX558" fmla="*/ 314325 w 1849755"/>
                <a:gd name="connsiteY558" fmla="*/ 520065 h 1850707"/>
                <a:gd name="connsiteX559" fmla="*/ 320992 w 1849755"/>
                <a:gd name="connsiteY559" fmla="*/ 514350 h 1850707"/>
                <a:gd name="connsiteX560" fmla="*/ 326707 w 1849755"/>
                <a:gd name="connsiteY560" fmla="*/ 518160 h 1850707"/>
                <a:gd name="connsiteX561" fmla="*/ 296227 w 1849755"/>
                <a:gd name="connsiteY561" fmla="*/ 561022 h 1850707"/>
                <a:gd name="connsiteX562" fmla="*/ 290512 w 1849755"/>
                <a:gd name="connsiteY562" fmla="*/ 557212 h 1850707"/>
                <a:gd name="connsiteX563" fmla="*/ 294322 w 1849755"/>
                <a:gd name="connsiteY563" fmla="*/ 550545 h 1850707"/>
                <a:gd name="connsiteX564" fmla="*/ 296227 w 1849755"/>
                <a:gd name="connsiteY564" fmla="*/ 542925 h 1850707"/>
                <a:gd name="connsiteX565" fmla="*/ 292417 w 1849755"/>
                <a:gd name="connsiteY565" fmla="*/ 534352 h 1850707"/>
                <a:gd name="connsiteX566" fmla="*/ 279082 w 1849755"/>
                <a:gd name="connsiteY566" fmla="*/ 523875 h 1850707"/>
                <a:gd name="connsiteX567" fmla="*/ 232410 w 1849755"/>
                <a:gd name="connsiteY567" fmla="*/ 490537 h 1850707"/>
                <a:gd name="connsiteX568" fmla="*/ 224790 w 1849755"/>
                <a:gd name="connsiteY568" fmla="*/ 486727 h 1850707"/>
                <a:gd name="connsiteX569" fmla="*/ 217170 w 1849755"/>
                <a:gd name="connsiteY569" fmla="*/ 485775 h 1850707"/>
                <a:gd name="connsiteX570" fmla="*/ 209550 w 1849755"/>
                <a:gd name="connsiteY570" fmla="*/ 488632 h 1850707"/>
                <a:gd name="connsiteX571" fmla="*/ 201930 w 1849755"/>
                <a:gd name="connsiteY571" fmla="*/ 494347 h 1850707"/>
                <a:gd name="connsiteX572" fmla="*/ 196215 w 1849755"/>
                <a:gd name="connsiteY572" fmla="*/ 490537 h 1850707"/>
                <a:gd name="connsiteX573" fmla="*/ 222885 w 1849755"/>
                <a:gd name="connsiteY573" fmla="*/ 453390 h 1850707"/>
                <a:gd name="connsiteX574" fmla="*/ 328612 w 1849755"/>
                <a:gd name="connsiteY574" fmla="*/ 447675 h 1850707"/>
                <a:gd name="connsiteX575" fmla="*/ 290512 w 1849755"/>
                <a:gd name="connsiteY575" fmla="*/ 421005 h 1850707"/>
                <a:gd name="connsiteX576" fmla="*/ 276225 w 1849755"/>
                <a:gd name="connsiteY576" fmla="*/ 412432 h 1850707"/>
                <a:gd name="connsiteX577" fmla="*/ 266700 w 1849755"/>
                <a:gd name="connsiteY577" fmla="*/ 411480 h 1850707"/>
                <a:gd name="connsiteX578" fmla="*/ 260032 w 1849755"/>
                <a:gd name="connsiteY578" fmla="*/ 415290 h 1850707"/>
                <a:gd name="connsiteX579" fmla="*/ 253365 w 1849755"/>
                <a:gd name="connsiteY579" fmla="*/ 420052 h 1850707"/>
                <a:gd name="connsiteX580" fmla="*/ 247650 w 1849755"/>
                <a:gd name="connsiteY580" fmla="*/ 415290 h 1850707"/>
                <a:gd name="connsiteX581" fmla="*/ 925830 w 1849755"/>
                <a:gd name="connsiteY581" fmla="*/ 296228 h 1850707"/>
                <a:gd name="connsiteX582" fmla="*/ 1555433 w 1849755"/>
                <a:gd name="connsiteY582" fmla="*/ 925830 h 1850707"/>
                <a:gd name="connsiteX583" fmla="*/ 925830 w 1849755"/>
                <a:gd name="connsiteY583" fmla="*/ 1555433 h 1850707"/>
                <a:gd name="connsiteX584" fmla="*/ 296228 w 1849755"/>
                <a:gd name="connsiteY584" fmla="*/ 925830 h 1850707"/>
                <a:gd name="connsiteX585" fmla="*/ 925830 w 1849755"/>
                <a:gd name="connsiteY585" fmla="*/ 296228 h 1850707"/>
                <a:gd name="connsiteX586" fmla="*/ 925830 w 1849755"/>
                <a:gd name="connsiteY586" fmla="*/ 261937 h 1850707"/>
                <a:gd name="connsiteX587" fmla="*/ 667702 w 1849755"/>
                <a:gd name="connsiteY587" fmla="*/ 314325 h 1850707"/>
                <a:gd name="connsiteX588" fmla="*/ 456247 w 1849755"/>
                <a:gd name="connsiteY588" fmla="*/ 456247 h 1850707"/>
                <a:gd name="connsiteX589" fmla="*/ 314325 w 1849755"/>
                <a:gd name="connsiteY589" fmla="*/ 667702 h 1850707"/>
                <a:gd name="connsiteX590" fmla="*/ 261937 w 1849755"/>
                <a:gd name="connsiteY590" fmla="*/ 925830 h 1850707"/>
                <a:gd name="connsiteX591" fmla="*/ 314325 w 1849755"/>
                <a:gd name="connsiteY591" fmla="*/ 1183957 h 1850707"/>
                <a:gd name="connsiteX592" fmla="*/ 456247 w 1849755"/>
                <a:gd name="connsiteY592" fmla="*/ 1395412 h 1850707"/>
                <a:gd name="connsiteX593" fmla="*/ 667702 w 1849755"/>
                <a:gd name="connsiteY593" fmla="*/ 1537335 h 1850707"/>
                <a:gd name="connsiteX594" fmla="*/ 925830 w 1849755"/>
                <a:gd name="connsiteY594" fmla="*/ 1589722 h 1850707"/>
                <a:gd name="connsiteX595" fmla="*/ 1183957 w 1849755"/>
                <a:gd name="connsiteY595" fmla="*/ 1537335 h 1850707"/>
                <a:gd name="connsiteX596" fmla="*/ 1395412 w 1849755"/>
                <a:gd name="connsiteY596" fmla="*/ 1395412 h 1850707"/>
                <a:gd name="connsiteX597" fmla="*/ 1537335 w 1849755"/>
                <a:gd name="connsiteY597" fmla="*/ 1183957 h 1850707"/>
                <a:gd name="connsiteX598" fmla="*/ 1589722 w 1849755"/>
                <a:gd name="connsiteY598" fmla="*/ 925830 h 1850707"/>
                <a:gd name="connsiteX599" fmla="*/ 1537335 w 1849755"/>
                <a:gd name="connsiteY599" fmla="*/ 667702 h 1850707"/>
                <a:gd name="connsiteX600" fmla="*/ 1395412 w 1849755"/>
                <a:gd name="connsiteY600" fmla="*/ 456247 h 1850707"/>
                <a:gd name="connsiteX601" fmla="*/ 1183957 w 1849755"/>
                <a:gd name="connsiteY601" fmla="*/ 314325 h 1850707"/>
                <a:gd name="connsiteX602" fmla="*/ 925830 w 1849755"/>
                <a:gd name="connsiteY602" fmla="*/ 261937 h 1850707"/>
                <a:gd name="connsiteX603" fmla="*/ 1454467 w 1849755"/>
                <a:gd name="connsiteY603" fmla="*/ 259080 h 1850707"/>
                <a:gd name="connsiteX604" fmla="*/ 1534477 w 1849755"/>
                <a:gd name="connsiteY604" fmla="*/ 331470 h 1850707"/>
                <a:gd name="connsiteX605" fmla="*/ 1514475 w 1849755"/>
                <a:gd name="connsiteY605" fmla="*/ 356235 h 1850707"/>
                <a:gd name="connsiteX606" fmla="*/ 1509712 w 1849755"/>
                <a:gd name="connsiteY606" fmla="*/ 351472 h 1850707"/>
                <a:gd name="connsiteX607" fmla="*/ 1512570 w 1849755"/>
                <a:gd name="connsiteY607" fmla="*/ 335280 h 1850707"/>
                <a:gd name="connsiteX608" fmla="*/ 1509712 w 1849755"/>
                <a:gd name="connsiteY608" fmla="*/ 320992 h 1850707"/>
                <a:gd name="connsiteX609" fmla="*/ 1504950 w 1849755"/>
                <a:gd name="connsiteY609" fmla="*/ 315277 h 1850707"/>
                <a:gd name="connsiteX610" fmla="*/ 1499235 w 1849755"/>
                <a:gd name="connsiteY610" fmla="*/ 309562 h 1850707"/>
                <a:gd name="connsiteX611" fmla="*/ 1485900 w 1849755"/>
                <a:gd name="connsiteY611" fmla="*/ 298132 h 1850707"/>
                <a:gd name="connsiteX612" fmla="*/ 1454467 w 1849755"/>
                <a:gd name="connsiteY612" fmla="*/ 332422 h 1850707"/>
                <a:gd name="connsiteX613" fmla="*/ 1463992 w 1849755"/>
                <a:gd name="connsiteY613" fmla="*/ 340995 h 1850707"/>
                <a:gd name="connsiteX614" fmla="*/ 1470660 w 1849755"/>
                <a:gd name="connsiteY614" fmla="*/ 345757 h 1850707"/>
                <a:gd name="connsiteX615" fmla="*/ 1479232 w 1849755"/>
                <a:gd name="connsiteY615" fmla="*/ 347662 h 1850707"/>
                <a:gd name="connsiteX616" fmla="*/ 1486852 w 1849755"/>
                <a:gd name="connsiteY616" fmla="*/ 344805 h 1850707"/>
                <a:gd name="connsiteX617" fmla="*/ 1494472 w 1849755"/>
                <a:gd name="connsiteY617" fmla="*/ 340042 h 1850707"/>
                <a:gd name="connsiteX618" fmla="*/ 1499235 w 1849755"/>
                <a:gd name="connsiteY618" fmla="*/ 344805 h 1850707"/>
                <a:gd name="connsiteX619" fmla="*/ 1464945 w 1849755"/>
                <a:gd name="connsiteY619" fmla="*/ 381952 h 1850707"/>
                <a:gd name="connsiteX620" fmla="*/ 1460182 w 1849755"/>
                <a:gd name="connsiteY620" fmla="*/ 377190 h 1850707"/>
                <a:gd name="connsiteX621" fmla="*/ 1463992 w 1849755"/>
                <a:gd name="connsiteY621" fmla="*/ 368617 h 1850707"/>
                <a:gd name="connsiteX622" fmla="*/ 1465897 w 1849755"/>
                <a:gd name="connsiteY622" fmla="*/ 360045 h 1850707"/>
                <a:gd name="connsiteX623" fmla="*/ 1463992 w 1849755"/>
                <a:gd name="connsiteY623" fmla="*/ 352425 h 1850707"/>
                <a:gd name="connsiteX624" fmla="*/ 1458277 w 1849755"/>
                <a:gd name="connsiteY624" fmla="*/ 345757 h 1850707"/>
                <a:gd name="connsiteX625" fmla="*/ 1448752 w 1849755"/>
                <a:gd name="connsiteY625" fmla="*/ 337185 h 1850707"/>
                <a:gd name="connsiteX626" fmla="*/ 1424940 w 1849755"/>
                <a:gd name="connsiteY626" fmla="*/ 362902 h 1850707"/>
                <a:gd name="connsiteX627" fmla="*/ 1419225 w 1849755"/>
                <a:gd name="connsiteY627" fmla="*/ 369570 h 1850707"/>
                <a:gd name="connsiteX628" fmla="*/ 1418272 w 1849755"/>
                <a:gd name="connsiteY628" fmla="*/ 375285 h 1850707"/>
                <a:gd name="connsiteX629" fmla="*/ 1421130 w 1849755"/>
                <a:gd name="connsiteY629" fmla="*/ 381000 h 1850707"/>
                <a:gd name="connsiteX630" fmla="*/ 1428750 w 1849755"/>
                <a:gd name="connsiteY630" fmla="*/ 388620 h 1850707"/>
                <a:gd name="connsiteX631" fmla="*/ 1434465 w 1849755"/>
                <a:gd name="connsiteY631" fmla="*/ 393382 h 1850707"/>
                <a:gd name="connsiteX632" fmla="*/ 1440180 w 1849755"/>
                <a:gd name="connsiteY632" fmla="*/ 398145 h 1850707"/>
                <a:gd name="connsiteX633" fmla="*/ 1445895 w 1849755"/>
                <a:gd name="connsiteY633" fmla="*/ 401955 h 1850707"/>
                <a:gd name="connsiteX634" fmla="*/ 1450657 w 1849755"/>
                <a:gd name="connsiteY634" fmla="*/ 402907 h 1850707"/>
                <a:gd name="connsiteX635" fmla="*/ 1465897 w 1849755"/>
                <a:gd name="connsiteY635" fmla="*/ 400050 h 1850707"/>
                <a:gd name="connsiteX636" fmla="*/ 1479232 w 1849755"/>
                <a:gd name="connsiteY636" fmla="*/ 395287 h 1850707"/>
                <a:gd name="connsiteX637" fmla="*/ 1483995 w 1849755"/>
                <a:gd name="connsiteY637" fmla="*/ 399097 h 1850707"/>
                <a:gd name="connsiteX638" fmla="*/ 1456372 w 1849755"/>
                <a:gd name="connsiteY638" fmla="*/ 425767 h 1850707"/>
                <a:gd name="connsiteX639" fmla="*/ 1371600 w 1849755"/>
                <a:gd name="connsiteY639" fmla="*/ 348615 h 1850707"/>
                <a:gd name="connsiteX640" fmla="*/ 1376362 w 1849755"/>
                <a:gd name="connsiteY640" fmla="*/ 343852 h 1850707"/>
                <a:gd name="connsiteX641" fmla="*/ 1382077 w 1849755"/>
                <a:gd name="connsiteY641" fmla="*/ 347662 h 1850707"/>
                <a:gd name="connsiteX642" fmla="*/ 1386840 w 1849755"/>
                <a:gd name="connsiteY642" fmla="*/ 350520 h 1850707"/>
                <a:gd name="connsiteX643" fmla="*/ 1392555 w 1849755"/>
                <a:gd name="connsiteY643" fmla="*/ 351472 h 1850707"/>
                <a:gd name="connsiteX644" fmla="*/ 1397317 w 1849755"/>
                <a:gd name="connsiteY644" fmla="*/ 348615 h 1850707"/>
                <a:gd name="connsiteX645" fmla="*/ 1455420 w 1849755"/>
                <a:gd name="connsiteY645" fmla="*/ 284797 h 1850707"/>
                <a:gd name="connsiteX646" fmla="*/ 1458277 w 1849755"/>
                <a:gd name="connsiteY646" fmla="*/ 280035 h 1850707"/>
                <a:gd name="connsiteX647" fmla="*/ 1457325 w 1849755"/>
                <a:gd name="connsiteY647" fmla="*/ 274320 h 1850707"/>
                <a:gd name="connsiteX648" fmla="*/ 1453515 w 1849755"/>
                <a:gd name="connsiteY648" fmla="*/ 268605 h 1850707"/>
                <a:gd name="connsiteX649" fmla="*/ 1449705 w 1849755"/>
                <a:gd name="connsiteY649" fmla="*/ 263842 h 1850707"/>
                <a:gd name="connsiteX650" fmla="*/ 925830 w 1849755"/>
                <a:gd name="connsiteY650" fmla="*/ 241935 h 1850707"/>
                <a:gd name="connsiteX651" fmla="*/ 1192530 w 1849755"/>
                <a:gd name="connsiteY651" fmla="*/ 295275 h 1850707"/>
                <a:gd name="connsiteX652" fmla="*/ 1409700 w 1849755"/>
                <a:gd name="connsiteY652" fmla="*/ 441960 h 1850707"/>
                <a:gd name="connsiteX653" fmla="*/ 1556385 w 1849755"/>
                <a:gd name="connsiteY653" fmla="*/ 659130 h 1850707"/>
                <a:gd name="connsiteX654" fmla="*/ 1610677 w 1849755"/>
                <a:gd name="connsiteY654" fmla="*/ 925830 h 1850707"/>
                <a:gd name="connsiteX655" fmla="*/ 1556385 w 1849755"/>
                <a:gd name="connsiteY655" fmla="*/ 1192530 h 1850707"/>
                <a:gd name="connsiteX656" fmla="*/ 1409700 w 1849755"/>
                <a:gd name="connsiteY656" fmla="*/ 1409700 h 1850707"/>
                <a:gd name="connsiteX657" fmla="*/ 1192530 w 1849755"/>
                <a:gd name="connsiteY657" fmla="*/ 1556385 h 1850707"/>
                <a:gd name="connsiteX658" fmla="*/ 925830 w 1849755"/>
                <a:gd name="connsiteY658" fmla="*/ 1610677 h 1850707"/>
                <a:gd name="connsiteX659" fmla="*/ 659130 w 1849755"/>
                <a:gd name="connsiteY659" fmla="*/ 1556385 h 1850707"/>
                <a:gd name="connsiteX660" fmla="*/ 441960 w 1849755"/>
                <a:gd name="connsiteY660" fmla="*/ 1409700 h 1850707"/>
                <a:gd name="connsiteX661" fmla="*/ 295275 w 1849755"/>
                <a:gd name="connsiteY661" fmla="*/ 1192530 h 1850707"/>
                <a:gd name="connsiteX662" fmla="*/ 241935 w 1849755"/>
                <a:gd name="connsiteY662" fmla="*/ 925830 h 1850707"/>
                <a:gd name="connsiteX663" fmla="*/ 295275 w 1849755"/>
                <a:gd name="connsiteY663" fmla="*/ 659130 h 1850707"/>
                <a:gd name="connsiteX664" fmla="*/ 441960 w 1849755"/>
                <a:gd name="connsiteY664" fmla="*/ 441960 h 1850707"/>
                <a:gd name="connsiteX665" fmla="*/ 659130 w 1849755"/>
                <a:gd name="connsiteY665" fmla="*/ 295275 h 1850707"/>
                <a:gd name="connsiteX666" fmla="*/ 925830 w 1849755"/>
                <a:gd name="connsiteY666" fmla="*/ 241935 h 1850707"/>
                <a:gd name="connsiteX667" fmla="*/ 435292 w 1849755"/>
                <a:gd name="connsiteY667" fmla="*/ 233363 h 1850707"/>
                <a:gd name="connsiteX668" fmla="*/ 463867 w 1849755"/>
                <a:gd name="connsiteY668" fmla="*/ 267653 h 1850707"/>
                <a:gd name="connsiteX669" fmla="*/ 458152 w 1849755"/>
                <a:gd name="connsiteY669" fmla="*/ 272415 h 1850707"/>
                <a:gd name="connsiteX670" fmla="*/ 427672 w 1849755"/>
                <a:gd name="connsiteY670" fmla="*/ 259080 h 1850707"/>
                <a:gd name="connsiteX671" fmla="*/ 403860 w 1849755"/>
                <a:gd name="connsiteY671" fmla="*/ 265748 h 1850707"/>
                <a:gd name="connsiteX672" fmla="*/ 393382 w 1849755"/>
                <a:gd name="connsiteY672" fmla="*/ 293370 h 1850707"/>
                <a:gd name="connsiteX673" fmla="*/ 411480 w 1849755"/>
                <a:gd name="connsiteY673" fmla="*/ 329565 h 1850707"/>
                <a:gd name="connsiteX674" fmla="*/ 444817 w 1849755"/>
                <a:gd name="connsiteY674" fmla="*/ 357188 h 1850707"/>
                <a:gd name="connsiteX675" fmla="*/ 473392 w 1849755"/>
                <a:gd name="connsiteY675" fmla="*/ 353378 h 1850707"/>
                <a:gd name="connsiteX676" fmla="*/ 481965 w 1849755"/>
                <a:gd name="connsiteY676" fmla="*/ 342900 h 1850707"/>
                <a:gd name="connsiteX677" fmla="*/ 485775 w 1849755"/>
                <a:gd name="connsiteY677" fmla="*/ 333375 h 1850707"/>
                <a:gd name="connsiteX678" fmla="*/ 470535 w 1849755"/>
                <a:gd name="connsiteY678" fmla="*/ 314325 h 1850707"/>
                <a:gd name="connsiteX679" fmla="*/ 466725 w 1849755"/>
                <a:gd name="connsiteY679" fmla="*/ 311468 h 1850707"/>
                <a:gd name="connsiteX680" fmla="*/ 461010 w 1849755"/>
                <a:gd name="connsiteY680" fmla="*/ 311468 h 1850707"/>
                <a:gd name="connsiteX681" fmla="*/ 454342 w 1849755"/>
                <a:gd name="connsiteY681" fmla="*/ 314325 h 1850707"/>
                <a:gd name="connsiteX682" fmla="*/ 448627 w 1849755"/>
                <a:gd name="connsiteY682" fmla="*/ 317183 h 1850707"/>
                <a:gd name="connsiteX683" fmla="*/ 444817 w 1849755"/>
                <a:gd name="connsiteY683" fmla="*/ 312420 h 1850707"/>
                <a:gd name="connsiteX684" fmla="*/ 494347 w 1849755"/>
                <a:gd name="connsiteY684" fmla="*/ 272415 h 1850707"/>
                <a:gd name="connsiteX685" fmla="*/ 495300 w 1849755"/>
                <a:gd name="connsiteY685" fmla="*/ 276225 h 1850707"/>
                <a:gd name="connsiteX686" fmla="*/ 492442 w 1849755"/>
                <a:gd name="connsiteY686" fmla="*/ 280035 h 1850707"/>
                <a:gd name="connsiteX687" fmla="*/ 489585 w 1849755"/>
                <a:gd name="connsiteY687" fmla="*/ 283845 h 1850707"/>
                <a:gd name="connsiteX688" fmla="*/ 488632 w 1849755"/>
                <a:gd name="connsiteY688" fmla="*/ 289560 h 1850707"/>
                <a:gd name="connsiteX689" fmla="*/ 491490 w 1849755"/>
                <a:gd name="connsiteY689" fmla="*/ 294323 h 1850707"/>
                <a:gd name="connsiteX690" fmla="*/ 500062 w 1849755"/>
                <a:gd name="connsiteY690" fmla="*/ 305753 h 1850707"/>
                <a:gd name="connsiteX691" fmla="*/ 504825 w 1849755"/>
                <a:gd name="connsiteY691" fmla="*/ 311468 h 1850707"/>
                <a:gd name="connsiteX692" fmla="*/ 508635 w 1849755"/>
                <a:gd name="connsiteY692" fmla="*/ 316230 h 1850707"/>
                <a:gd name="connsiteX693" fmla="*/ 495300 w 1849755"/>
                <a:gd name="connsiteY693" fmla="*/ 340043 h 1850707"/>
                <a:gd name="connsiteX694" fmla="*/ 474345 w 1849755"/>
                <a:gd name="connsiteY694" fmla="*/ 362903 h 1850707"/>
                <a:gd name="connsiteX695" fmla="*/ 452437 w 1849755"/>
                <a:gd name="connsiteY695" fmla="*/ 375285 h 1850707"/>
                <a:gd name="connsiteX696" fmla="*/ 428625 w 1849755"/>
                <a:gd name="connsiteY696" fmla="*/ 378143 h 1850707"/>
                <a:gd name="connsiteX697" fmla="*/ 405765 w 1849755"/>
                <a:gd name="connsiteY697" fmla="*/ 371475 h 1850707"/>
                <a:gd name="connsiteX698" fmla="*/ 384810 w 1849755"/>
                <a:gd name="connsiteY698" fmla="*/ 353378 h 1850707"/>
                <a:gd name="connsiteX699" fmla="*/ 372427 w 1849755"/>
                <a:gd name="connsiteY699" fmla="*/ 329565 h 1850707"/>
                <a:gd name="connsiteX700" fmla="*/ 369570 w 1849755"/>
                <a:gd name="connsiteY700" fmla="*/ 304800 h 1850707"/>
                <a:gd name="connsiteX701" fmla="*/ 378142 w 1849755"/>
                <a:gd name="connsiteY701" fmla="*/ 280988 h 1850707"/>
                <a:gd name="connsiteX702" fmla="*/ 397192 w 1849755"/>
                <a:gd name="connsiteY702" fmla="*/ 260033 h 1850707"/>
                <a:gd name="connsiteX703" fmla="*/ 413385 w 1849755"/>
                <a:gd name="connsiteY703" fmla="*/ 249555 h 1850707"/>
                <a:gd name="connsiteX704" fmla="*/ 428625 w 1849755"/>
                <a:gd name="connsiteY704" fmla="*/ 244793 h 1850707"/>
                <a:gd name="connsiteX705" fmla="*/ 429577 w 1849755"/>
                <a:gd name="connsiteY705" fmla="*/ 238125 h 1850707"/>
                <a:gd name="connsiteX706" fmla="*/ 1258252 w 1849755"/>
                <a:gd name="connsiteY706" fmla="*/ 140970 h 1850707"/>
                <a:gd name="connsiteX707" fmla="*/ 1316355 w 1849755"/>
                <a:gd name="connsiteY707" fmla="*/ 172402 h 1850707"/>
                <a:gd name="connsiteX708" fmla="*/ 1313497 w 1849755"/>
                <a:gd name="connsiteY708" fmla="*/ 178117 h 1850707"/>
                <a:gd name="connsiteX709" fmla="*/ 1301115 w 1849755"/>
                <a:gd name="connsiteY709" fmla="*/ 174307 h 1850707"/>
                <a:gd name="connsiteX710" fmla="*/ 1296352 w 1849755"/>
                <a:gd name="connsiteY710" fmla="*/ 175260 h 1850707"/>
                <a:gd name="connsiteX711" fmla="*/ 1295400 w 1849755"/>
                <a:gd name="connsiteY711" fmla="*/ 177165 h 1850707"/>
                <a:gd name="connsiteX712" fmla="*/ 1294447 w 1849755"/>
                <a:gd name="connsiteY712" fmla="*/ 180022 h 1850707"/>
                <a:gd name="connsiteX713" fmla="*/ 1291590 w 1849755"/>
                <a:gd name="connsiteY713" fmla="*/ 206692 h 1850707"/>
                <a:gd name="connsiteX714" fmla="*/ 1285875 w 1849755"/>
                <a:gd name="connsiteY714" fmla="*/ 263842 h 1850707"/>
                <a:gd name="connsiteX715" fmla="*/ 1316355 w 1849755"/>
                <a:gd name="connsiteY715" fmla="*/ 238125 h 1850707"/>
                <a:gd name="connsiteX716" fmla="*/ 1337310 w 1849755"/>
                <a:gd name="connsiteY716" fmla="*/ 220027 h 1850707"/>
                <a:gd name="connsiteX717" fmla="*/ 1344930 w 1849755"/>
                <a:gd name="connsiteY717" fmla="*/ 212407 h 1850707"/>
                <a:gd name="connsiteX718" fmla="*/ 1349692 w 1849755"/>
                <a:gd name="connsiteY718" fmla="*/ 206692 h 1850707"/>
                <a:gd name="connsiteX719" fmla="*/ 1347787 w 1849755"/>
                <a:gd name="connsiteY719" fmla="*/ 200977 h 1850707"/>
                <a:gd name="connsiteX720" fmla="*/ 1336357 w 1849755"/>
                <a:gd name="connsiteY720" fmla="*/ 191452 h 1850707"/>
                <a:gd name="connsiteX721" fmla="*/ 1339215 w 1849755"/>
                <a:gd name="connsiteY721" fmla="*/ 185737 h 1850707"/>
                <a:gd name="connsiteX722" fmla="*/ 1383030 w 1849755"/>
                <a:gd name="connsiteY722" fmla="*/ 208597 h 1850707"/>
                <a:gd name="connsiteX723" fmla="*/ 1381125 w 1849755"/>
                <a:gd name="connsiteY723" fmla="*/ 214312 h 1850707"/>
                <a:gd name="connsiteX724" fmla="*/ 1375410 w 1849755"/>
                <a:gd name="connsiteY724" fmla="*/ 212407 h 1850707"/>
                <a:gd name="connsiteX725" fmla="*/ 1369695 w 1849755"/>
                <a:gd name="connsiteY725" fmla="*/ 212407 h 1850707"/>
                <a:gd name="connsiteX726" fmla="*/ 1362075 w 1849755"/>
                <a:gd name="connsiteY726" fmla="*/ 213360 h 1850707"/>
                <a:gd name="connsiteX727" fmla="*/ 1355407 w 1849755"/>
                <a:gd name="connsiteY727" fmla="*/ 217170 h 1850707"/>
                <a:gd name="connsiteX728" fmla="*/ 1341120 w 1849755"/>
                <a:gd name="connsiteY728" fmla="*/ 228600 h 1850707"/>
                <a:gd name="connsiteX729" fmla="*/ 1319212 w 1849755"/>
                <a:gd name="connsiteY729" fmla="*/ 246697 h 1850707"/>
                <a:gd name="connsiteX730" fmla="*/ 1295400 w 1849755"/>
                <a:gd name="connsiteY730" fmla="*/ 266700 h 1850707"/>
                <a:gd name="connsiteX731" fmla="*/ 1270635 w 1849755"/>
                <a:gd name="connsiteY731" fmla="*/ 287655 h 1850707"/>
                <a:gd name="connsiteX732" fmla="*/ 1255395 w 1849755"/>
                <a:gd name="connsiteY732" fmla="*/ 280035 h 1850707"/>
                <a:gd name="connsiteX733" fmla="*/ 1262062 w 1849755"/>
                <a:gd name="connsiteY733" fmla="*/ 215265 h 1850707"/>
                <a:gd name="connsiteX734" fmla="*/ 1266825 w 1849755"/>
                <a:gd name="connsiteY734" fmla="*/ 169545 h 1850707"/>
                <a:gd name="connsiteX735" fmla="*/ 1266825 w 1849755"/>
                <a:gd name="connsiteY735" fmla="*/ 161925 h 1850707"/>
                <a:gd name="connsiteX736" fmla="*/ 1263967 w 1849755"/>
                <a:gd name="connsiteY736" fmla="*/ 155257 h 1850707"/>
                <a:gd name="connsiteX737" fmla="*/ 1260157 w 1849755"/>
                <a:gd name="connsiteY737" fmla="*/ 150495 h 1850707"/>
                <a:gd name="connsiteX738" fmla="*/ 1255395 w 1849755"/>
                <a:gd name="connsiteY738" fmla="*/ 146685 h 1850707"/>
                <a:gd name="connsiteX739" fmla="*/ 1105853 w 1849755"/>
                <a:gd name="connsiteY739" fmla="*/ 95250 h 1850707"/>
                <a:gd name="connsiteX740" fmla="*/ 1171575 w 1849755"/>
                <a:gd name="connsiteY740" fmla="*/ 112395 h 1850707"/>
                <a:gd name="connsiteX741" fmla="*/ 1169670 w 1849755"/>
                <a:gd name="connsiteY741" fmla="*/ 119062 h 1850707"/>
                <a:gd name="connsiteX742" fmla="*/ 1163003 w 1849755"/>
                <a:gd name="connsiteY742" fmla="*/ 118110 h 1850707"/>
                <a:gd name="connsiteX743" fmla="*/ 1156335 w 1849755"/>
                <a:gd name="connsiteY743" fmla="*/ 118110 h 1850707"/>
                <a:gd name="connsiteX744" fmla="*/ 1151573 w 1849755"/>
                <a:gd name="connsiteY744" fmla="*/ 120015 h 1850707"/>
                <a:gd name="connsiteX745" fmla="*/ 1148715 w 1849755"/>
                <a:gd name="connsiteY745" fmla="*/ 124777 h 1850707"/>
                <a:gd name="connsiteX746" fmla="*/ 1126808 w 1849755"/>
                <a:gd name="connsiteY746" fmla="*/ 208597 h 1850707"/>
                <a:gd name="connsiteX747" fmla="*/ 1126808 w 1849755"/>
                <a:gd name="connsiteY747" fmla="*/ 214312 h 1850707"/>
                <a:gd name="connsiteX748" fmla="*/ 1130618 w 1849755"/>
                <a:gd name="connsiteY748" fmla="*/ 219075 h 1850707"/>
                <a:gd name="connsiteX749" fmla="*/ 1136333 w 1849755"/>
                <a:gd name="connsiteY749" fmla="*/ 221932 h 1850707"/>
                <a:gd name="connsiteX750" fmla="*/ 1143000 w 1849755"/>
                <a:gd name="connsiteY750" fmla="*/ 224790 h 1850707"/>
                <a:gd name="connsiteX751" fmla="*/ 1141095 w 1849755"/>
                <a:gd name="connsiteY751" fmla="*/ 230505 h 1850707"/>
                <a:gd name="connsiteX752" fmla="*/ 1075373 w 1849755"/>
                <a:gd name="connsiteY752" fmla="*/ 213360 h 1850707"/>
                <a:gd name="connsiteX753" fmla="*/ 1077278 w 1849755"/>
                <a:gd name="connsiteY753" fmla="*/ 206692 h 1850707"/>
                <a:gd name="connsiteX754" fmla="*/ 1083945 w 1849755"/>
                <a:gd name="connsiteY754" fmla="*/ 207645 h 1850707"/>
                <a:gd name="connsiteX755" fmla="*/ 1090613 w 1849755"/>
                <a:gd name="connsiteY755" fmla="*/ 208597 h 1850707"/>
                <a:gd name="connsiteX756" fmla="*/ 1095375 w 1849755"/>
                <a:gd name="connsiteY756" fmla="*/ 206692 h 1850707"/>
                <a:gd name="connsiteX757" fmla="*/ 1098233 w 1849755"/>
                <a:gd name="connsiteY757" fmla="*/ 201930 h 1850707"/>
                <a:gd name="connsiteX758" fmla="*/ 1120140 w 1849755"/>
                <a:gd name="connsiteY758" fmla="*/ 118110 h 1850707"/>
                <a:gd name="connsiteX759" fmla="*/ 1120140 w 1849755"/>
                <a:gd name="connsiteY759" fmla="*/ 112395 h 1850707"/>
                <a:gd name="connsiteX760" fmla="*/ 1116330 w 1849755"/>
                <a:gd name="connsiteY760" fmla="*/ 107632 h 1850707"/>
                <a:gd name="connsiteX761" fmla="*/ 1110615 w 1849755"/>
                <a:gd name="connsiteY761" fmla="*/ 104775 h 1850707"/>
                <a:gd name="connsiteX762" fmla="*/ 1103948 w 1849755"/>
                <a:gd name="connsiteY762" fmla="*/ 101917 h 1850707"/>
                <a:gd name="connsiteX763" fmla="*/ 777240 w 1849755"/>
                <a:gd name="connsiteY763" fmla="*/ 88583 h 1850707"/>
                <a:gd name="connsiteX764" fmla="*/ 779145 w 1849755"/>
                <a:gd name="connsiteY764" fmla="*/ 93345 h 1850707"/>
                <a:gd name="connsiteX765" fmla="*/ 772477 w 1849755"/>
                <a:gd name="connsiteY765" fmla="*/ 96203 h 1850707"/>
                <a:gd name="connsiteX766" fmla="*/ 765810 w 1849755"/>
                <a:gd name="connsiteY766" fmla="*/ 100965 h 1850707"/>
                <a:gd name="connsiteX767" fmla="*/ 762952 w 1849755"/>
                <a:gd name="connsiteY767" fmla="*/ 109538 h 1850707"/>
                <a:gd name="connsiteX768" fmla="*/ 765810 w 1849755"/>
                <a:gd name="connsiteY768" fmla="*/ 125730 h 1850707"/>
                <a:gd name="connsiteX769" fmla="*/ 777240 w 1849755"/>
                <a:gd name="connsiteY769" fmla="*/ 169545 h 1850707"/>
                <a:gd name="connsiteX770" fmla="*/ 772477 w 1849755"/>
                <a:gd name="connsiteY770" fmla="*/ 203835 h 1850707"/>
                <a:gd name="connsiteX771" fmla="*/ 741045 w 1849755"/>
                <a:gd name="connsiteY771" fmla="*/ 224790 h 1850707"/>
                <a:gd name="connsiteX772" fmla="*/ 699135 w 1849755"/>
                <a:gd name="connsiteY772" fmla="*/ 223838 h 1850707"/>
                <a:gd name="connsiteX773" fmla="*/ 677227 w 1849755"/>
                <a:gd name="connsiteY773" fmla="*/ 196215 h 1850707"/>
                <a:gd name="connsiteX774" fmla="*/ 661035 w 1849755"/>
                <a:gd name="connsiteY774" fmla="*/ 136208 h 1850707"/>
                <a:gd name="connsiteX775" fmla="*/ 658177 w 1849755"/>
                <a:gd name="connsiteY775" fmla="*/ 131445 h 1850707"/>
                <a:gd name="connsiteX776" fmla="*/ 653415 w 1849755"/>
                <a:gd name="connsiteY776" fmla="*/ 128588 h 1850707"/>
                <a:gd name="connsiteX777" fmla="*/ 647700 w 1849755"/>
                <a:gd name="connsiteY777" fmla="*/ 128588 h 1850707"/>
                <a:gd name="connsiteX778" fmla="*/ 641985 w 1849755"/>
                <a:gd name="connsiteY778" fmla="*/ 129540 h 1850707"/>
                <a:gd name="connsiteX779" fmla="*/ 640080 w 1849755"/>
                <a:gd name="connsiteY779" fmla="*/ 123825 h 1850707"/>
                <a:gd name="connsiteX780" fmla="*/ 701992 w 1849755"/>
                <a:gd name="connsiteY780" fmla="*/ 107633 h 1850707"/>
                <a:gd name="connsiteX781" fmla="*/ 703897 w 1849755"/>
                <a:gd name="connsiteY781" fmla="*/ 114300 h 1850707"/>
                <a:gd name="connsiteX782" fmla="*/ 699135 w 1849755"/>
                <a:gd name="connsiteY782" fmla="*/ 116205 h 1850707"/>
                <a:gd name="connsiteX783" fmla="*/ 694372 w 1849755"/>
                <a:gd name="connsiteY783" fmla="*/ 119063 h 1850707"/>
                <a:gd name="connsiteX784" fmla="*/ 690562 w 1849755"/>
                <a:gd name="connsiteY784" fmla="*/ 123825 h 1850707"/>
                <a:gd name="connsiteX785" fmla="*/ 690562 w 1849755"/>
                <a:gd name="connsiteY785" fmla="*/ 129540 h 1850707"/>
                <a:gd name="connsiteX786" fmla="*/ 706755 w 1849755"/>
                <a:gd name="connsiteY786" fmla="*/ 188595 h 1850707"/>
                <a:gd name="connsiteX787" fmla="*/ 721042 w 1849755"/>
                <a:gd name="connsiteY787" fmla="*/ 212408 h 1850707"/>
                <a:gd name="connsiteX788" fmla="*/ 745807 w 1849755"/>
                <a:gd name="connsiteY788" fmla="*/ 214313 h 1850707"/>
                <a:gd name="connsiteX789" fmla="*/ 765810 w 1849755"/>
                <a:gd name="connsiteY789" fmla="*/ 199073 h 1850707"/>
                <a:gd name="connsiteX790" fmla="*/ 766762 w 1849755"/>
                <a:gd name="connsiteY790" fmla="*/ 171450 h 1850707"/>
                <a:gd name="connsiteX791" fmla="*/ 756285 w 1849755"/>
                <a:gd name="connsiteY791" fmla="*/ 131445 h 1850707"/>
                <a:gd name="connsiteX792" fmla="*/ 750570 w 1849755"/>
                <a:gd name="connsiteY792" fmla="*/ 116205 h 1850707"/>
                <a:gd name="connsiteX793" fmla="*/ 743902 w 1849755"/>
                <a:gd name="connsiteY793" fmla="*/ 109538 h 1850707"/>
                <a:gd name="connsiteX794" fmla="*/ 735330 w 1849755"/>
                <a:gd name="connsiteY794" fmla="*/ 108585 h 1850707"/>
                <a:gd name="connsiteX795" fmla="*/ 727710 w 1849755"/>
                <a:gd name="connsiteY795" fmla="*/ 108585 h 1850707"/>
                <a:gd name="connsiteX796" fmla="*/ 725805 w 1849755"/>
                <a:gd name="connsiteY796" fmla="*/ 101918 h 1850707"/>
                <a:gd name="connsiteX797" fmla="*/ 867728 w 1849755"/>
                <a:gd name="connsiteY797" fmla="*/ 76200 h 1850707"/>
                <a:gd name="connsiteX798" fmla="*/ 913448 w 1849755"/>
                <a:gd name="connsiteY798" fmla="*/ 77152 h 1850707"/>
                <a:gd name="connsiteX799" fmla="*/ 979170 w 1849755"/>
                <a:gd name="connsiteY799" fmla="*/ 160972 h 1850707"/>
                <a:gd name="connsiteX800" fmla="*/ 980123 w 1849755"/>
                <a:gd name="connsiteY800" fmla="*/ 114300 h 1850707"/>
                <a:gd name="connsiteX801" fmla="*/ 979170 w 1849755"/>
                <a:gd name="connsiteY801" fmla="*/ 98107 h 1850707"/>
                <a:gd name="connsiteX802" fmla="*/ 974408 w 1849755"/>
                <a:gd name="connsiteY802" fmla="*/ 90487 h 1850707"/>
                <a:gd name="connsiteX803" fmla="*/ 966788 w 1849755"/>
                <a:gd name="connsiteY803" fmla="*/ 86677 h 1850707"/>
                <a:gd name="connsiteX804" fmla="*/ 959168 w 1849755"/>
                <a:gd name="connsiteY804" fmla="*/ 84772 h 1850707"/>
                <a:gd name="connsiteX805" fmla="*/ 959168 w 1849755"/>
                <a:gd name="connsiteY805" fmla="*/ 78105 h 1850707"/>
                <a:gd name="connsiteX806" fmla="*/ 1011555 w 1849755"/>
                <a:gd name="connsiteY806" fmla="*/ 79057 h 1850707"/>
                <a:gd name="connsiteX807" fmla="*/ 1009650 w 1849755"/>
                <a:gd name="connsiteY807" fmla="*/ 84772 h 1850707"/>
                <a:gd name="connsiteX808" fmla="*/ 1002983 w 1849755"/>
                <a:gd name="connsiteY808" fmla="*/ 85725 h 1850707"/>
                <a:gd name="connsiteX809" fmla="*/ 995363 w 1849755"/>
                <a:gd name="connsiteY809" fmla="*/ 88582 h 1850707"/>
                <a:gd name="connsiteX810" fmla="*/ 990600 w 1849755"/>
                <a:gd name="connsiteY810" fmla="*/ 96202 h 1850707"/>
                <a:gd name="connsiteX811" fmla="*/ 988695 w 1849755"/>
                <a:gd name="connsiteY811" fmla="*/ 112395 h 1850707"/>
                <a:gd name="connsiteX812" fmla="*/ 987743 w 1849755"/>
                <a:gd name="connsiteY812" fmla="*/ 200025 h 1850707"/>
                <a:gd name="connsiteX813" fmla="*/ 972503 w 1849755"/>
                <a:gd name="connsiteY813" fmla="*/ 200025 h 1850707"/>
                <a:gd name="connsiteX814" fmla="*/ 898208 w 1849755"/>
                <a:gd name="connsiteY814" fmla="*/ 104775 h 1850707"/>
                <a:gd name="connsiteX815" fmla="*/ 897255 w 1849755"/>
                <a:gd name="connsiteY815" fmla="*/ 161925 h 1850707"/>
                <a:gd name="connsiteX816" fmla="*/ 898208 w 1849755"/>
                <a:gd name="connsiteY816" fmla="*/ 178117 h 1850707"/>
                <a:gd name="connsiteX817" fmla="*/ 902970 w 1849755"/>
                <a:gd name="connsiteY817" fmla="*/ 186690 h 1850707"/>
                <a:gd name="connsiteX818" fmla="*/ 910590 w 1849755"/>
                <a:gd name="connsiteY818" fmla="*/ 190500 h 1850707"/>
                <a:gd name="connsiteX819" fmla="*/ 918210 w 1849755"/>
                <a:gd name="connsiteY819" fmla="*/ 192405 h 1850707"/>
                <a:gd name="connsiteX820" fmla="*/ 918210 w 1849755"/>
                <a:gd name="connsiteY820" fmla="*/ 199072 h 1850707"/>
                <a:gd name="connsiteX821" fmla="*/ 865823 w 1849755"/>
                <a:gd name="connsiteY821" fmla="*/ 198120 h 1850707"/>
                <a:gd name="connsiteX822" fmla="*/ 865823 w 1849755"/>
                <a:gd name="connsiteY822" fmla="*/ 191452 h 1850707"/>
                <a:gd name="connsiteX823" fmla="*/ 873443 w 1849755"/>
                <a:gd name="connsiteY823" fmla="*/ 190500 h 1850707"/>
                <a:gd name="connsiteX824" fmla="*/ 881063 w 1849755"/>
                <a:gd name="connsiteY824" fmla="*/ 187642 h 1850707"/>
                <a:gd name="connsiteX825" fmla="*/ 885825 w 1849755"/>
                <a:gd name="connsiteY825" fmla="*/ 180022 h 1850707"/>
                <a:gd name="connsiteX826" fmla="*/ 886778 w 1849755"/>
                <a:gd name="connsiteY826" fmla="*/ 162877 h 1850707"/>
                <a:gd name="connsiteX827" fmla="*/ 887730 w 1849755"/>
                <a:gd name="connsiteY827" fmla="*/ 104775 h 1850707"/>
                <a:gd name="connsiteX828" fmla="*/ 886778 w 1849755"/>
                <a:gd name="connsiteY828" fmla="*/ 96202 h 1850707"/>
                <a:gd name="connsiteX829" fmla="*/ 882968 w 1849755"/>
                <a:gd name="connsiteY829" fmla="*/ 89535 h 1850707"/>
                <a:gd name="connsiteX830" fmla="*/ 876300 w 1849755"/>
                <a:gd name="connsiteY830" fmla="*/ 84772 h 1850707"/>
                <a:gd name="connsiteX831" fmla="*/ 867728 w 1849755"/>
                <a:gd name="connsiteY831" fmla="*/ 81915 h 1850707"/>
                <a:gd name="connsiteX832" fmla="*/ 925830 w 1849755"/>
                <a:gd name="connsiteY832" fmla="*/ 29527 h 1850707"/>
                <a:gd name="connsiteX833" fmla="*/ 577215 w 1849755"/>
                <a:gd name="connsiteY833" fmla="*/ 100012 h 1850707"/>
                <a:gd name="connsiteX834" fmla="*/ 292417 w 1849755"/>
                <a:gd name="connsiteY834" fmla="*/ 292417 h 1850707"/>
                <a:gd name="connsiteX835" fmla="*/ 100965 w 1849755"/>
                <a:gd name="connsiteY835" fmla="*/ 577215 h 1850707"/>
                <a:gd name="connsiteX836" fmla="*/ 30480 w 1849755"/>
                <a:gd name="connsiteY836" fmla="*/ 925830 h 1850707"/>
                <a:gd name="connsiteX837" fmla="*/ 100965 w 1849755"/>
                <a:gd name="connsiteY837" fmla="*/ 1274445 h 1850707"/>
                <a:gd name="connsiteX838" fmla="*/ 292417 w 1849755"/>
                <a:gd name="connsiteY838" fmla="*/ 1559242 h 1850707"/>
                <a:gd name="connsiteX839" fmla="*/ 577215 w 1849755"/>
                <a:gd name="connsiteY839" fmla="*/ 1750695 h 1850707"/>
                <a:gd name="connsiteX840" fmla="*/ 925830 w 1849755"/>
                <a:gd name="connsiteY840" fmla="*/ 1821180 h 1850707"/>
                <a:gd name="connsiteX841" fmla="*/ 1274445 w 1849755"/>
                <a:gd name="connsiteY841" fmla="*/ 1750695 h 1850707"/>
                <a:gd name="connsiteX842" fmla="*/ 1559242 w 1849755"/>
                <a:gd name="connsiteY842" fmla="*/ 1559242 h 1850707"/>
                <a:gd name="connsiteX843" fmla="*/ 1750695 w 1849755"/>
                <a:gd name="connsiteY843" fmla="*/ 1274445 h 1850707"/>
                <a:gd name="connsiteX844" fmla="*/ 1821180 w 1849755"/>
                <a:gd name="connsiteY844" fmla="*/ 925830 h 1850707"/>
                <a:gd name="connsiteX845" fmla="*/ 1750695 w 1849755"/>
                <a:gd name="connsiteY845" fmla="*/ 577215 h 1850707"/>
                <a:gd name="connsiteX846" fmla="*/ 1559242 w 1849755"/>
                <a:gd name="connsiteY846" fmla="*/ 292417 h 1850707"/>
                <a:gd name="connsiteX847" fmla="*/ 1274445 w 1849755"/>
                <a:gd name="connsiteY847" fmla="*/ 100012 h 1850707"/>
                <a:gd name="connsiteX848" fmla="*/ 925830 w 1849755"/>
                <a:gd name="connsiteY848" fmla="*/ 29527 h 1850707"/>
                <a:gd name="connsiteX849" fmla="*/ 925830 w 1849755"/>
                <a:gd name="connsiteY849" fmla="*/ 0 h 1850707"/>
                <a:gd name="connsiteX850" fmla="*/ 1285875 w 1849755"/>
                <a:gd name="connsiteY850" fmla="*/ 72390 h 1850707"/>
                <a:gd name="connsiteX851" fmla="*/ 1579245 w 1849755"/>
                <a:gd name="connsiteY851" fmla="*/ 271462 h 1850707"/>
                <a:gd name="connsiteX852" fmla="*/ 1777365 w 1849755"/>
                <a:gd name="connsiteY852" fmla="*/ 565785 h 1850707"/>
                <a:gd name="connsiteX853" fmla="*/ 1849755 w 1849755"/>
                <a:gd name="connsiteY853" fmla="*/ 925830 h 1850707"/>
                <a:gd name="connsiteX854" fmla="*/ 1777365 w 1849755"/>
                <a:gd name="connsiteY854" fmla="*/ 1285875 h 1850707"/>
                <a:gd name="connsiteX855" fmla="*/ 1579245 w 1849755"/>
                <a:gd name="connsiteY855" fmla="*/ 1580197 h 1850707"/>
                <a:gd name="connsiteX856" fmla="*/ 1284922 w 1849755"/>
                <a:gd name="connsiteY856" fmla="*/ 1778317 h 1850707"/>
                <a:gd name="connsiteX857" fmla="*/ 924877 w 1849755"/>
                <a:gd name="connsiteY857" fmla="*/ 1850707 h 1850707"/>
                <a:gd name="connsiteX858" fmla="*/ 564832 w 1849755"/>
                <a:gd name="connsiteY858" fmla="*/ 1778317 h 1850707"/>
                <a:gd name="connsiteX859" fmla="*/ 270510 w 1849755"/>
                <a:gd name="connsiteY859" fmla="*/ 1580197 h 1850707"/>
                <a:gd name="connsiteX860" fmla="*/ 72390 w 1849755"/>
                <a:gd name="connsiteY860" fmla="*/ 1285875 h 1850707"/>
                <a:gd name="connsiteX861" fmla="*/ 0 w 1849755"/>
                <a:gd name="connsiteY861" fmla="*/ 925830 h 1850707"/>
                <a:gd name="connsiteX862" fmla="*/ 73342 w 1849755"/>
                <a:gd name="connsiteY862" fmla="*/ 564832 h 1850707"/>
                <a:gd name="connsiteX863" fmla="*/ 271462 w 1849755"/>
                <a:gd name="connsiteY863" fmla="*/ 270510 h 1850707"/>
                <a:gd name="connsiteX864" fmla="*/ 565785 w 1849755"/>
                <a:gd name="connsiteY864" fmla="*/ 72390 h 1850707"/>
                <a:gd name="connsiteX865" fmla="*/ 925830 w 1849755"/>
                <a:gd name="connsiteY865" fmla="*/ 0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</a:cxnLst>
              <a:rect l="l" t="t" r="r" b="b"/>
              <a:pathLst>
                <a:path w="1849755" h="1850707">
                  <a:moveTo>
                    <a:pt x="807720" y="1710690"/>
                  </a:moveTo>
                  <a:cubicBezTo>
                    <a:pt x="797242" y="1716405"/>
                    <a:pt x="791527" y="1724025"/>
                    <a:pt x="789622" y="1733550"/>
                  </a:cubicBezTo>
                  <a:cubicBezTo>
                    <a:pt x="788670" y="1739265"/>
                    <a:pt x="789622" y="1744027"/>
                    <a:pt x="791527" y="1747837"/>
                  </a:cubicBezTo>
                  <a:cubicBezTo>
                    <a:pt x="795337" y="1756410"/>
                    <a:pt x="802957" y="1761172"/>
                    <a:pt x="812482" y="1763077"/>
                  </a:cubicBezTo>
                  <a:cubicBezTo>
                    <a:pt x="819150" y="1764030"/>
                    <a:pt x="824865" y="1762125"/>
                    <a:pt x="829627" y="1759267"/>
                  </a:cubicBezTo>
                  <a:cubicBezTo>
                    <a:pt x="834390" y="1755457"/>
                    <a:pt x="837247" y="1750695"/>
                    <a:pt x="838200" y="1744027"/>
                  </a:cubicBezTo>
                  <a:cubicBezTo>
                    <a:pt x="839152" y="1735455"/>
                    <a:pt x="836295" y="1727835"/>
                    <a:pt x="827722" y="1722120"/>
                  </a:cubicBezTo>
                  <a:cubicBezTo>
                    <a:pt x="822007" y="1718310"/>
                    <a:pt x="816292" y="1715452"/>
                    <a:pt x="810577" y="1711642"/>
                  </a:cubicBezTo>
                  <a:close/>
                  <a:moveTo>
                    <a:pt x="1232535" y="1657350"/>
                  </a:moveTo>
                  <a:cubicBezTo>
                    <a:pt x="1225868" y="1666875"/>
                    <a:pt x="1224915" y="1677353"/>
                    <a:pt x="1229678" y="1685925"/>
                  </a:cubicBezTo>
                  <a:cubicBezTo>
                    <a:pt x="1231583" y="1691640"/>
                    <a:pt x="1235393" y="1695450"/>
                    <a:pt x="1238250" y="1697355"/>
                  </a:cubicBezTo>
                  <a:cubicBezTo>
                    <a:pt x="1246822" y="1703070"/>
                    <a:pt x="1254443" y="1703070"/>
                    <a:pt x="1263968" y="1699260"/>
                  </a:cubicBezTo>
                  <a:cubicBezTo>
                    <a:pt x="1269683" y="1696403"/>
                    <a:pt x="1274445" y="1692593"/>
                    <a:pt x="1276350" y="1686878"/>
                  </a:cubicBezTo>
                  <a:cubicBezTo>
                    <a:pt x="1278255" y="1682115"/>
                    <a:pt x="1278255" y="1676400"/>
                    <a:pt x="1275397" y="1670685"/>
                  </a:cubicBezTo>
                  <a:cubicBezTo>
                    <a:pt x="1271588" y="1663065"/>
                    <a:pt x="1264920" y="1658303"/>
                    <a:pt x="1255395" y="1657350"/>
                  </a:cubicBezTo>
                  <a:cubicBezTo>
                    <a:pt x="1248728" y="1657350"/>
                    <a:pt x="1242060" y="1657350"/>
                    <a:pt x="1235393" y="1657350"/>
                  </a:cubicBezTo>
                  <a:close/>
                  <a:moveTo>
                    <a:pt x="1024890" y="1654493"/>
                  </a:moveTo>
                  <a:cubicBezTo>
                    <a:pt x="1017270" y="1655445"/>
                    <a:pt x="1012507" y="1660208"/>
                    <a:pt x="1010602" y="1667828"/>
                  </a:cubicBezTo>
                  <a:cubicBezTo>
                    <a:pt x="1009650" y="1671638"/>
                    <a:pt x="1009650" y="1677353"/>
                    <a:pt x="1010602" y="1683068"/>
                  </a:cubicBezTo>
                  <a:cubicBezTo>
                    <a:pt x="1011555" y="1692593"/>
                    <a:pt x="1015365" y="1699260"/>
                    <a:pt x="1019175" y="1704023"/>
                  </a:cubicBezTo>
                  <a:cubicBezTo>
                    <a:pt x="1022985" y="1707833"/>
                    <a:pt x="1028700" y="1709738"/>
                    <a:pt x="1035367" y="1708785"/>
                  </a:cubicBezTo>
                  <a:cubicBezTo>
                    <a:pt x="1042987" y="1707833"/>
                    <a:pt x="1048702" y="1704023"/>
                    <a:pt x="1049655" y="1697355"/>
                  </a:cubicBezTo>
                  <a:cubicBezTo>
                    <a:pt x="1049655" y="1693545"/>
                    <a:pt x="1049655" y="1688783"/>
                    <a:pt x="1049655" y="1684020"/>
                  </a:cubicBezTo>
                  <a:cubicBezTo>
                    <a:pt x="1047750" y="1672590"/>
                    <a:pt x="1044892" y="1664970"/>
                    <a:pt x="1041082" y="1660208"/>
                  </a:cubicBezTo>
                  <a:cubicBezTo>
                    <a:pt x="1036320" y="1655445"/>
                    <a:pt x="1031557" y="1653540"/>
                    <a:pt x="1024890" y="1654493"/>
                  </a:cubicBezTo>
                  <a:close/>
                  <a:moveTo>
                    <a:pt x="827722" y="1653540"/>
                  </a:moveTo>
                  <a:cubicBezTo>
                    <a:pt x="822007" y="1652587"/>
                    <a:pt x="816292" y="1653540"/>
                    <a:pt x="812482" y="1656397"/>
                  </a:cubicBezTo>
                  <a:cubicBezTo>
                    <a:pt x="808672" y="1659255"/>
                    <a:pt x="806767" y="1663065"/>
                    <a:pt x="805815" y="1667827"/>
                  </a:cubicBezTo>
                  <a:cubicBezTo>
                    <a:pt x="804862" y="1672590"/>
                    <a:pt x="806767" y="1677352"/>
                    <a:pt x="810577" y="1681162"/>
                  </a:cubicBezTo>
                  <a:cubicBezTo>
                    <a:pt x="812482" y="1684020"/>
                    <a:pt x="816292" y="1685925"/>
                    <a:pt x="820102" y="1688782"/>
                  </a:cubicBezTo>
                  <a:cubicBezTo>
                    <a:pt x="822007" y="1689735"/>
                    <a:pt x="823912" y="1690687"/>
                    <a:pt x="826770" y="1692592"/>
                  </a:cubicBezTo>
                  <a:lnTo>
                    <a:pt x="831532" y="1695450"/>
                  </a:lnTo>
                  <a:cubicBezTo>
                    <a:pt x="840105" y="1692592"/>
                    <a:pt x="844867" y="1685925"/>
                    <a:pt x="846772" y="1676400"/>
                  </a:cubicBezTo>
                  <a:cubicBezTo>
                    <a:pt x="847725" y="1670685"/>
                    <a:pt x="845820" y="1665922"/>
                    <a:pt x="842962" y="1661160"/>
                  </a:cubicBezTo>
                  <a:cubicBezTo>
                    <a:pt x="839152" y="1657350"/>
                    <a:pt x="834390" y="1654492"/>
                    <a:pt x="827722" y="1653540"/>
                  </a:cubicBezTo>
                  <a:close/>
                  <a:moveTo>
                    <a:pt x="831532" y="1644967"/>
                  </a:moveTo>
                  <a:cubicBezTo>
                    <a:pt x="842962" y="1646872"/>
                    <a:pt x="851535" y="1650682"/>
                    <a:pt x="858202" y="1656397"/>
                  </a:cubicBezTo>
                  <a:cubicBezTo>
                    <a:pt x="863917" y="1662112"/>
                    <a:pt x="865822" y="1668780"/>
                    <a:pt x="864870" y="1677352"/>
                  </a:cubicBezTo>
                  <a:cubicBezTo>
                    <a:pt x="862965" y="1687830"/>
                    <a:pt x="855345" y="1696402"/>
                    <a:pt x="842010" y="1701165"/>
                  </a:cubicBezTo>
                  <a:cubicBezTo>
                    <a:pt x="850582" y="1705927"/>
                    <a:pt x="857250" y="1711642"/>
                    <a:pt x="860107" y="1717357"/>
                  </a:cubicBezTo>
                  <a:cubicBezTo>
                    <a:pt x="862012" y="1722120"/>
                    <a:pt x="862965" y="1728787"/>
                    <a:pt x="862012" y="1736407"/>
                  </a:cubicBezTo>
                  <a:cubicBezTo>
                    <a:pt x="861060" y="1743075"/>
                    <a:pt x="859155" y="1749742"/>
                    <a:pt x="855345" y="1754505"/>
                  </a:cubicBezTo>
                  <a:cubicBezTo>
                    <a:pt x="848677" y="1764030"/>
                    <a:pt x="839152" y="1770697"/>
                    <a:pt x="825817" y="1772602"/>
                  </a:cubicBezTo>
                  <a:cubicBezTo>
                    <a:pt x="821055" y="1773555"/>
                    <a:pt x="814387" y="1773555"/>
                    <a:pt x="807720" y="1772602"/>
                  </a:cubicBezTo>
                  <a:cubicBezTo>
                    <a:pt x="792480" y="1770697"/>
                    <a:pt x="781050" y="1764030"/>
                    <a:pt x="774382" y="1752600"/>
                  </a:cubicBezTo>
                  <a:cubicBezTo>
                    <a:pt x="771525" y="1747837"/>
                    <a:pt x="770572" y="1741170"/>
                    <a:pt x="771525" y="1733550"/>
                  </a:cubicBezTo>
                  <a:cubicBezTo>
                    <a:pt x="772477" y="1724025"/>
                    <a:pt x="777240" y="1717357"/>
                    <a:pt x="784860" y="1712595"/>
                  </a:cubicBezTo>
                  <a:cubicBezTo>
                    <a:pt x="787717" y="1710690"/>
                    <a:pt x="792480" y="1708785"/>
                    <a:pt x="800100" y="1705927"/>
                  </a:cubicBezTo>
                  <a:cubicBezTo>
                    <a:pt x="787717" y="1697355"/>
                    <a:pt x="782002" y="1686877"/>
                    <a:pt x="783907" y="1674495"/>
                  </a:cubicBezTo>
                  <a:cubicBezTo>
                    <a:pt x="785812" y="1660207"/>
                    <a:pt x="794385" y="1650682"/>
                    <a:pt x="809625" y="1645920"/>
                  </a:cubicBezTo>
                  <a:cubicBezTo>
                    <a:pt x="816292" y="1644015"/>
                    <a:pt x="823912" y="1643062"/>
                    <a:pt x="831532" y="1644967"/>
                  </a:cubicBezTo>
                  <a:close/>
                  <a:moveTo>
                    <a:pt x="1028700" y="1644015"/>
                  </a:moveTo>
                  <a:cubicBezTo>
                    <a:pt x="1046797" y="1641158"/>
                    <a:pt x="1061085" y="1646873"/>
                    <a:pt x="1070610" y="1661160"/>
                  </a:cubicBezTo>
                  <a:cubicBezTo>
                    <a:pt x="1072515" y="1667828"/>
                    <a:pt x="1075372" y="1677353"/>
                    <a:pt x="1077277" y="1689735"/>
                  </a:cubicBezTo>
                  <a:cubicBezTo>
                    <a:pt x="1079182" y="1705928"/>
                    <a:pt x="1078230" y="1719263"/>
                    <a:pt x="1073467" y="1730693"/>
                  </a:cubicBezTo>
                  <a:cubicBezTo>
                    <a:pt x="1068705" y="1743075"/>
                    <a:pt x="1060132" y="1752600"/>
                    <a:pt x="1050607" y="1761173"/>
                  </a:cubicBezTo>
                  <a:cubicBezTo>
                    <a:pt x="1040130" y="1769745"/>
                    <a:pt x="1027747" y="1774508"/>
                    <a:pt x="1014412" y="1776413"/>
                  </a:cubicBezTo>
                  <a:lnTo>
                    <a:pt x="1005840" y="1771650"/>
                  </a:lnTo>
                  <a:lnTo>
                    <a:pt x="1007745" y="1767840"/>
                  </a:lnTo>
                  <a:cubicBezTo>
                    <a:pt x="1009650" y="1767840"/>
                    <a:pt x="1012507" y="1767840"/>
                    <a:pt x="1015365" y="1767840"/>
                  </a:cubicBezTo>
                  <a:cubicBezTo>
                    <a:pt x="1025842" y="1765935"/>
                    <a:pt x="1034415" y="1761173"/>
                    <a:pt x="1042035" y="1753553"/>
                  </a:cubicBezTo>
                  <a:cubicBezTo>
                    <a:pt x="1044892" y="1750695"/>
                    <a:pt x="1046797" y="1745933"/>
                    <a:pt x="1049655" y="1741170"/>
                  </a:cubicBezTo>
                  <a:cubicBezTo>
                    <a:pt x="1052512" y="1733550"/>
                    <a:pt x="1054417" y="1722120"/>
                    <a:pt x="1054417" y="1706880"/>
                  </a:cubicBezTo>
                  <a:cubicBezTo>
                    <a:pt x="1045845" y="1716405"/>
                    <a:pt x="1040130" y="1722120"/>
                    <a:pt x="1039177" y="1722120"/>
                  </a:cubicBezTo>
                  <a:cubicBezTo>
                    <a:pt x="1035367" y="1724025"/>
                    <a:pt x="1030605" y="1725930"/>
                    <a:pt x="1024890" y="1725930"/>
                  </a:cubicBezTo>
                  <a:cubicBezTo>
                    <a:pt x="1015365" y="1726883"/>
                    <a:pt x="1007745" y="1724978"/>
                    <a:pt x="1002030" y="1720215"/>
                  </a:cubicBezTo>
                  <a:cubicBezTo>
                    <a:pt x="995362" y="1714500"/>
                    <a:pt x="990600" y="1705928"/>
                    <a:pt x="989647" y="1695450"/>
                  </a:cubicBezTo>
                  <a:cubicBezTo>
                    <a:pt x="986790" y="1677353"/>
                    <a:pt x="992505" y="1664018"/>
                    <a:pt x="1004887" y="1653540"/>
                  </a:cubicBezTo>
                  <a:cubicBezTo>
                    <a:pt x="1010602" y="1648778"/>
                    <a:pt x="1018222" y="1645920"/>
                    <a:pt x="1028700" y="1644015"/>
                  </a:cubicBezTo>
                  <a:close/>
                  <a:moveTo>
                    <a:pt x="1236345" y="1598295"/>
                  </a:moveTo>
                  <a:cubicBezTo>
                    <a:pt x="1231583" y="1596390"/>
                    <a:pt x="1225868" y="1597343"/>
                    <a:pt x="1219200" y="1600200"/>
                  </a:cubicBezTo>
                  <a:cubicBezTo>
                    <a:pt x="1213485" y="1603058"/>
                    <a:pt x="1209675" y="1605915"/>
                    <a:pt x="1207770" y="1610678"/>
                  </a:cubicBezTo>
                  <a:cubicBezTo>
                    <a:pt x="1205865" y="1615440"/>
                    <a:pt x="1205865" y="1619250"/>
                    <a:pt x="1207770" y="1624013"/>
                  </a:cubicBezTo>
                  <a:cubicBezTo>
                    <a:pt x="1209675" y="1628775"/>
                    <a:pt x="1213485" y="1631633"/>
                    <a:pt x="1219200" y="1633538"/>
                  </a:cubicBezTo>
                  <a:cubicBezTo>
                    <a:pt x="1222058" y="1634490"/>
                    <a:pt x="1225868" y="1634490"/>
                    <a:pt x="1230630" y="1634490"/>
                  </a:cubicBezTo>
                  <a:cubicBezTo>
                    <a:pt x="1232535" y="1634490"/>
                    <a:pt x="1235393" y="1634490"/>
                    <a:pt x="1238250" y="1634490"/>
                  </a:cubicBezTo>
                  <a:lnTo>
                    <a:pt x="1243965" y="1634490"/>
                  </a:lnTo>
                  <a:cubicBezTo>
                    <a:pt x="1250633" y="1625918"/>
                    <a:pt x="1251585" y="1617345"/>
                    <a:pt x="1247775" y="1608773"/>
                  </a:cubicBezTo>
                  <a:cubicBezTo>
                    <a:pt x="1244918" y="1603058"/>
                    <a:pt x="1241108" y="1599248"/>
                    <a:pt x="1236345" y="1598295"/>
                  </a:cubicBezTo>
                  <a:close/>
                  <a:moveTo>
                    <a:pt x="580073" y="1586865"/>
                  </a:moveTo>
                  <a:cubicBezTo>
                    <a:pt x="597218" y="1589722"/>
                    <a:pt x="617220" y="1591627"/>
                    <a:pt x="639128" y="1592580"/>
                  </a:cubicBezTo>
                  <a:lnTo>
                    <a:pt x="640080" y="1594485"/>
                  </a:lnTo>
                  <a:cubicBezTo>
                    <a:pt x="638175" y="1597342"/>
                    <a:pt x="636270" y="1602105"/>
                    <a:pt x="632460" y="1608772"/>
                  </a:cubicBezTo>
                  <a:cubicBezTo>
                    <a:pt x="631508" y="1610677"/>
                    <a:pt x="627698" y="1617345"/>
                    <a:pt x="622935" y="1627822"/>
                  </a:cubicBezTo>
                  <a:lnTo>
                    <a:pt x="607695" y="1660207"/>
                  </a:lnTo>
                  <a:cubicBezTo>
                    <a:pt x="597218" y="1684020"/>
                    <a:pt x="591503" y="1696402"/>
                    <a:pt x="591503" y="1698307"/>
                  </a:cubicBezTo>
                  <a:cubicBezTo>
                    <a:pt x="591503" y="1700212"/>
                    <a:pt x="591503" y="1701165"/>
                    <a:pt x="593408" y="1702117"/>
                  </a:cubicBezTo>
                  <a:cubicBezTo>
                    <a:pt x="595313" y="1704022"/>
                    <a:pt x="600075" y="1706880"/>
                    <a:pt x="608648" y="1710690"/>
                  </a:cubicBezTo>
                  <a:lnTo>
                    <a:pt x="609600" y="1711642"/>
                  </a:lnTo>
                  <a:lnTo>
                    <a:pt x="609600" y="1717357"/>
                  </a:lnTo>
                  <a:lnTo>
                    <a:pt x="608648" y="1718310"/>
                  </a:lnTo>
                  <a:cubicBezTo>
                    <a:pt x="601028" y="1714500"/>
                    <a:pt x="591503" y="1709737"/>
                    <a:pt x="580073" y="1704975"/>
                  </a:cubicBezTo>
                  <a:cubicBezTo>
                    <a:pt x="569595" y="1700212"/>
                    <a:pt x="557213" y="1695450"/>
                    <a:pt x="544830" y="1689735"/>
                  </a:cubicBezTo>
                  <a:lnTo>
                    <a:pt x="543878" y="1688782"/>
                  </a:lnTo>
                  <a:lnTo>
                    <a:pt x="545783" y="1684020"/>
                  </a:lnTo>
                  <a:lnTo>
                    <a:pt x="546735" y="1684020"/>
                  </a:lnTo>
                  <a:cubicBezTo>
                    <a:pt x="549593" y="1684972"/>
                    <a:pt x="552450" y="1685925"/>
                    <a:pt x="555308" y="1686877"/>
                  </a:cubicBezTo>
                  <a:cubicBezTo>
                    <a:pt x="560070" y="1688782"/>
                    <a:pt x="563880" y="1689735"/>
                    <a:pt x="564833" y="1689735"/>
                  </a:cubicBezTo>
                  <a:cubicBezTo>
                    <a:pt x="565785" y="1689735"/>
                    <a:pt x="567690" y="1688782"/>
                    <a:pt x="568643" y="1687830"/>
                  </a:cubicBezTo>
                  <a:cubicBezTo>
                    <a:pt x="570548" y="1685925"/>
                    <a:pt x="576263" y="1675447"/>
                    <a:pt x="584835" y="1656397"/>
                  </a:cubicBezTo>
                  <a:lnTo>
                    <a:pt x="594360" y="1635442"/>
                  </a:lnTo>
                  <a:cubicBezTo>
                    <a:pt x="597218" y="1628775"/>
                    <a:pt x="601028" y="1621155"/>
                    <a:pt x="604838" y="1611630"/>
                  </a:cubicBezTo>
                  <a:lnTo>
                    <a:pt x="607695" y="1604962"/>
                  </a:lnTo>
                  <a:cubicBezTo>
                    <a:pt x="608648" y="1602105"/>
                    <a:pt x="608648" y="1600200"/>
                    <a:pt x="607695" y="1600200"/>
                  </a:cubicBezTo>
                  <a:cubicBezTo>
                    <a:pt x="607695" y="1600200"/>
                    <a:pt x="604838" y="1600200"/>
                    <a:pt x="601980" y="1600200"/>
                  </a:cubicBezTo>
                  <a:cubicBezTo>
                    <a:pt x="592455" y="1600200"/>
                    <a:pt x="584835" y="1600200"/>
                    <a:pt x="578168" y="1600200"/>
                  </a:cubicBezTo>
                  <a:lnTo>
                    <a:pt x="577215" y="1599247"/>
                  </a:lnTo>
                  <a:cubicBezTo>
                    <a:pt x="578168" y="1596390"/>
                    <a:pt x="579120" y="1592580"/>
                    <a:pt x="580073" y="1587817"/>
                  </a:cubicBezTo>
                  <a:close/>
                  <a:moveTo>
                    <a:pt x="1245870" y="1585913"/>
                  </a:moveTo>
                  <a:cubicBezTo>
                    <a:pt x="1253490" y="1587818"/>
                    <a:pt x="1259205" y="1592580"/>
                    <a:pt x="1263015" y="1600200"/>
                  </a:cubicBezTo>
                  <a:cubicBezTo>
                    <a:pt x="1267778" y="1610678"/>
                    <a:pt x="1264920" y="1621155"/>
                    <a:pt x="1256347" y="1632585"/>
                  </a:cubicBezTo>
                  <a:cubicBezTo>
                    <a:pt x="1266825" y="1631633"/>
                    <a:pt x="1274445" y="1633538"/>
                    <a:pt x="1280160" y="1636395"/>
                  </a:cubicBezTo>
                  <a:cubicBezTo>
                    <a:pt x="1284922" y="1639253"/>
                    <a:pt x="1288733" y="1644968"/>
                    <a:pt x="1292543" y="1651635"/>
                  </a:cubicBezTo>
                  <a:cubicBezTo>
                    <a:pt x="1295400" y="1658303"/>
                    <a:pt x="1296353" y="1664970"/>
                    <a:pt x="1296353" y="1670685"/>
                  </a:cubicBezTo>
                  <a:cubicBezTo>
                    <a:pt x="1295400" y="1682115"/>
                    <a:pt x="1290638" y="1692593"/>
                    <a:pt x="1280160" y="1701165"/>
                  </a:cubicBezTo>
                  <a:cubicBezTo>
                    <a:pt x="1276350" y="1704975"/>
                    <a:pt x="1270635" y="1707833"/>
                    <a:pt x="1263968" y="1710690"/>
                  </a:cubicBezTo>
                  <a:cubicBezTo>
                    <a:pt x="1249680" y="1716405"/>
                    <a:pt x="1237297" y="1716405"/>
                    <a:pt x="1224915" y="1710690"/>
                  </a:cubicBezTo>
                  <a:cubicBezTo>
                    <a:pt x="1219200" y="1707833"/>
                    <a:pt x="1215390" y="1703070"/>
                    <a:pt x="1212533" y="1696403"/>
                  </a:cubicBezTo>
                  <a:cubicBezTo>
                    <a:pt x="1208723" y="1687830"/>
                    <a:pt x="1208723" y="1679258"/>
                    <a:pt x="1212533" y="1671638"/>
                  </a:cubicBezTo>
                  <a:cubicBezTo>
                    <a:pt x="1213485" y="1668780"/>
                    <a:pt x="1217295" y="1664970"/>
                    <a:pt x="1222058" y="1658303"/>
                  </a:cubicBezTo>
                  <a:cubicBezTo>
                    <a:pt x="1206818" y="1657350"/>
                    <a:pt x="1196340" y="1651635"/>
                    <a:pt x="1191578" y="1639253"/>
                  </a:cubicBezTo>
                  <a:cubicBezTo>
                    <a:pt x="1185863" y="1625918"/>
                    <a:pt x="1188720" y="1613535"/>
                    <a:pt x="1199198" y="1602105"/>
                  </a:cubicBezTo>
                  <a:cubicBezTo>
                    <a:pt x="1203960" y="1597343"/>
                    <a:pt x="1209675" y="1592580"/>
                    <a:pt x="1217295" y="1589723"/>
                  </a:cubicBezTo>
                  <a:cubicBezTo>
                    <a:pt x="1227772" y="1584960"/>
                    <a:pt x="1237297" y="1584008"/>
                    <a:pt x="1245870" y="1585913"/>
                  </a:cubicBezTo>
                  <a:close/>
                  <a:moveTo>
                    <a:pt x="156210" y="1192530"/>
                  </a:moveTo>
                  <a:cubicBezTo>
                    <a:pt x="147638" y="1195387"/>
                    <a:pt x="141923" y="1200150"/>
                    <a:pt x="139065" y="1204912"/>
                  </a:cubicBezTo>
                  <a:cubicBezTo>
                    <a:pt x="136208" y="1209675"/>
                    <a:pt x="136208" y="1217295"/>
                    <a:pt x="140018" y="1225867"/>
                  </a:cubicBezTo>
                  <a:lnTo>
                    <a:pt x="142875" y="1232535"/>
                  </a:lnTo>
                  <a:lnTo>
                    <a:pt x="193358" y="1213485"/>
                  </a:lnTo>
                  <a:lnTo>
                    <a:pt x="192405" y="1209675"/>
                  </a:lnTo>
                  <a:cubicBezTo>
                    <a:pt x="189548" y="1201102"/>
                    <a:pt x="184785" y="1195387"/>
                    <a:pt x="179070" y="1192530"/>
                  </a:cubicBezTo>
                  <a:cubicBezTo>
                    <a:pt x="171450" y="1188720"/>
                    <a:pt x="164783" y="1188720"/>
                    <a:pt x="156210" y="1192530"/>
                  </a:cubicBezTo>
                  <a:close/>
                  <a:moveTo>
                    <a:pt x="159068" y="1161097"/>
                  </a:moveTo>
                  <a:cubicBezTo>
                    <a:pt x="164783" y="1162050"/>
                    <a:pt x="169545" y="1163955"/>
                    <a:pt x="174308" y="1167765"/>
                  </a:cubicBezTo>
                  <a:cubicBezTo>
                    <a:pt x="179070" y="1171575"/>
                    <a:pt x="183833" y="1176337"/>
                    <a:pt x="186690" y="1182052"/>
                  </a:cubicBezTo>
                  <a:cubicBezTo>
                    <a:pt x="190500" y="1187767"/>
                    <a:pt x="193358" y="1194435"/>
                    <a:pt x="196215" y="1202055"/>
                  </a:cubicBezTo>
                  <a:lnTo>
                    <a:pt x="200025" y="1211580"/>
                  </a:lnTo>
                  <a:lnTo>
                    <a:pt x="232410" y="1199197"/>
                  </a:lnTo>
                  <a:cubicBezTo>
                    <a:pt x="234315" y="1198245"/>
                    <a:pt x="236220" y="1197292"/>
                    <a:pt x="237173" y="1196340"/>
                  </a:cubicBezTo>
                  <a:cubicBezTo>
                    <a:pt x="238125" y="1195387"/>
                    <a:pt x="239078" y="1193482"/>
                    <a:pt x="239078" y="1190625"/>
                  </a:cubicBezTo>
                  <a:cubicBezTo>
                    <a:pt x="239078" y="1189672"/>
                    <a:pt x="239078" y="1187767"/>
                    <a:pt x="238125" y="1184910"/>
                  </a:cubicBezTo>
                  <a:cubicBezTo>
                    <a:pt x="238125" y="1182052"/>
                    <a:pt x="237173" y="1180147"/>
                    <a:pt x="237173" y="1178242"/>
                  </a:cubicBezTo>
                  <a:lnTo>
                    <a:pt x="243840" y="1175385"/>
                  </a:lnTo>
                  <a:lnTo>
                    <a:pt x="267653" y="1237297"/>
                  </a:lnTo>
                  <a:lnTo>
                    <a:pt x="260985" y="1239202"/>
                  </a:lnTo>
                  <a:cubicBezTo>
                    <a:pt x="260033" y="1237297"/>
                    <a:pt x="259080" y="1235392"/>
                    <a:pt x="258128" y="1233487"/>
                  </a:cubicBezTo>
                  <a:cubicBezTo>
                    <a:pt x="257175" y="1230630"/>
                    <a:pt x="256223" y="1229677"/>
                    <a:pt x="255270" y="1228725"/>
                  </a:cubicBezTo>
                  <a:cubicBezTo>
                    <a:pt x="253365" y="1226820"/>
                    <a:pt x="252413" y="1225867"/>
                    <a:pt x="250508" y="1225867"/>
                  </a:cubicBezTo>
                  <a:cubicBezTo>
                    <a:pt x="248603" y="1225867"/>
                    <a:pt x="247650" y="1225867"/>
                    <a:pt x="244793" y="1226820"/>
                  </a:cubicBezTo>
                  <a:lnTo>
                    <a:pt x="164783" y="1257300"/>
                  </a:lnTo>
                  <a:cubicBezTo>
                    <a:pt x="162878" y="1258252"/>
                    <a:pt x="160973" y="1259205"/>
                    <a:pt x="160020" y="1260157"/>
                  </a:cubicBezTo>
                  <a:cubicBezTo>
                    <a:pt x="159068" y="1261110"/>
                    <a:pt x="158115" y="1263015"/>
                    <a:pt x="158115" y="1265872"/>
                  </a:cubicBezTo>
                  <a:cubicBezTo>
                    <a:pt x="158115" y="1267777"/>
                    <a:pt x="158115" y="1269682"/>
                    <a:pt x="159068" y="1272540"/>
                  </a:cubicBezTo>
                  <a:cubicBezTo>
                    <a:pt x="159068" y="1275397"/>
                    <a:pt x="160020" y="1277302"/>
                    <a:pt x="160020" y="1278255"/>
                  </a:cubicBezTo>
                  <a:lnTo>
                    <a:pt x="153353" y="1281112"/>
                  </a:lnTo>
                  <a:lnTo>
                    <a:pt x="129540" y="1218247"/>
                  </a:lnTo>
                  <a:cubicBezTo>
                    <a:pt x="123825" y="1203960"/>
                    <a:pt x="121920" y="1191577"/>
                    <a:pt x="123825" y="1183005"/>
                  </a:cubicBezTo>
                  <a:cubicBezTo>
                    <a:pt x="124778" y="1172527"/>
                    <a:pt x="130493" y="1166812"/>
                    <a:pt x="140970" y="1163002"/>
                  </a:cubicBezTo>
                  <a:cubicBezTo>
                    <a:pt x="147638" y="1160145"/>
                    <a:pt x="153353" y="1160145"/>
                    <a:pt x="159068" y="1161097"/>
                  </a:cubicBezTo>
                  <a:close/>
                  <a:moveTo>
                    <a:pt x="1615440" y="1152525"/>
                  </a:moveTo>
                  <a:lnTo>
                    <a:pt x="1622107" y="1154430"/>
                  </a:lnTo>
                  <a:cubicBezTo>
                    <a:pt x="1621155" y="1156335"/>
                    <a:pt x="1621155" y="1158240"/>
                    <a:pt x="1620202" y="1161097"/>
                  </a:cubicBezTo>
                  <a:cubicBezTo>
                    <a:pt x="1619250" y="1163955"/>
                    <a:pt x="1619250" y="1165860"/>
                    <a:pt x="1619250" y="1167765"/>
                  </a:cubicBezTo>
                  <a:cubicBezTo>
                    <a:pt x="1619250" y="1169670"/>
                    <a:pt x="1620202" y="1171575"/>
                    <a:pt x="1621155" y="1173480"/>
                  </a:cubicBezTo>
                  <a:cubicBezTo>
                    <a:pt x="1622107" y="1174432"/>
                    <a:pt x="1624012" y="1175385"/>
                    <a:pt x="1625917" y="1176337"/>
                  </a:cubicBezTo>
                  <a:lnTo>
                    <a:pt x="1645920" y="1183957"/>
                  </a:lnTo>
                  <a:cubicBezTo>
                    <a:pt x="1647825" y="1184910"/>
                    <a:pt x="1648777" y="1184910"/>
                    <a:pt x="1650682" y="1185862"/>
                  </a:cubicBezTo>
                  <a:cubicBezTo>
                    <a:pt x="1651635" y="1185862"/>
                    <a:pt x="1653540" y="1186815"/>
                    <a:pt x="1654492" y="1186815"/>
                  </a:cubicBezTo>
                  <a:cubicBezTo>
                    <a:pt x="1655445" y="1186815"/>
                    <a:pt x="1657350" y="1186815"/>
                    <a:pt x="1659255" y="1186815"/>
                  </a:cubicBezTo>
                  <a:cubicBezTo>
                    <a:pt x="1661160" y="1186815"/>
                    <a:pt x="1664017" y="1185862"/>
                    <a:pt x="1666875" y="1185862"/>
                  </a:cubicBezTo>
                  <a:cubicBezTo>
                    <a:pt x="1675447" y="1184910"/>
                    <a:pt x="1684020" y="1183005"/>
                    <a:pt x="1691640" y="1182052"/>
                  </a:cubicBezTo>
                  <a:cubicBezTo>
                    <a:pt x="1699260" y="1181100"/>
                    <a:pt x="1706880" y="1179195"/>
                    <a:pt x="1714500" y="1178242"/>
                  </a:cubicBezTo>
                  <a:cubicBezTo>
                    <a:pt x="1718310" y="1177290"/>
                    <a:pt x="1721167" y="1176337"/>
                    <a:pt x="1724025" y="1175385"/>
                  </a:cubicBezTo>
                  <a:cubicBezTo>
                    <a:pt x="1726882" y="1174432"/>
                    <a:pt x="1728787" y="1172527"/>
                    <a:pt x="1730692" y="1171575"/>
                  </a:cubicBezTo>
                  <a:cubicBezTo>
                    <a:pt x="1731645" y="1170622"/>
                    <a:pt x="1733550" y="1168717"/>
                    <a:pt x="1734502" y="1166812"/>
                  </a:cubicBezTo>
                  <a:cubicBezTo>
                    <a:pt x="1735455" y="1164907"/>
                    <a:pt x="1736407" y="1163002"/>
                    <a:pt x="1737360" y="1162050"/>
                  </a:cubicBezTo>
                  <a:lnTo>
                    <a:pt x="1744027" y="1164907"/>
                  </a:lnTo>
                  <a:lnTo>
                    <a:pt x="1719262" y="1229677"/>
                  </a:lnTo>
                  <a:lnTo>
                    <a:pt x="1712595" y="1226820"/>
                  </a:lnTo>
                  <a:cubicBezTo>
                    <a:pt x="1714500" y="1221105"/>
                    <a:pt x="1715452" y="1216342"/>
                    <a:pt x="1716405" y="1214437"/>
                  </a:cubicBezTo>
                  <a:cubicBezTo>
                    <a:pt x="1716405" y="1212532"/>
                    <a:pt x="1716405" y="1210627"/>
                    <a:pt x="1714500" y="1210627"/>
                  </a:cubicBezTo>
                  <a:cubicBezTo>
                    <a:pt x="1713547" y="1210627"/>
                    <a:pt x="1712595" y="1210627"/>
                    <a:pt x="1710690" y="1210627"/>
                  </a:cubicBezTo>
                  <a:cubicBezTo>
                    <a:pt x="1708785" y="1210627"/>
                    <a:pt x="1704975" y="1211580"/>
                    <a:pt x="1701165" y="1211580"/>
                  </a:cubicBezTo>
                  <a:cubicBezTo>
                    <a:pt x="1697355" y="1211580"/>
                    <a:pt x="1691640" y="1212532"/>
                    <a:pt x="1684020" y="1214437"/>
                  </a:cubicBezTo>
                  <a:cubicBezTo>
                    <a:pt x="1676400" y="1215390"/>
                    <a:pt x="1667827" y="1217295"/>
                    <a:pt x="1657350" y="1219200"/>
                  </a:cubicBezTo>
                  <a:cubicBezTo>
                    <a:pt x="1669732" y="1235392"/>
                    <a:pt x="1678305" y="1246822"/>
                    <a:pt x="1683067" y="1253490"/>
                  </a:cubicBezTo>
                  <a:cubicBezTo>
                    <a:pt x="1687830" y="1260157"/>
                    <a:pt x="1691640" y="1263015"/>
                    <a:pt x="1692592" y="1263967"/>
                  </a:cubicBezTo>
                  <a:cubicBezTo>
                    <a:pt x="1694497" y="1264920"/>
                    <a:pt x="1696402" y="1263967"/>
                    <a:pt x="1698307" y="1262062"/>
                  </a:cubicBezTo>
                  <a:cubicBezTo>
                    <a:pt x="1700212" y="1260157"/>
                    <a:pt x="1702117" y="1257300"/>
                    <a:pt x="1704022" y="1251585"/>
                  </a:cubicBezTo>
                  <a:lnTo>
                    <a:pt x="1710690" y="1253490"/>
                  </a:lnTo>
                  <a:lnTo>
                    <a:pt x="1694497" y="1295400"/>
                  </a:lnTo>
                  <a:lnTo>
                    <a:pt x="1686877" y="1292542"/>
                  </a:lnTo>
                  <a:cubicBezTo>
                    <a:pt x="1687830" y="1290637"/>
                    <a:pt x="1687830" y="1288732"/>
                    <a:pt x="1687830" y="1286827"/>
                  </a:cubicBezTo>
                  <a:cubicBezTo>
                    <a:pt x="1687830" y="1284922"/>
                    <a:pt x="1687830" y="1283017"/>
                    <a:pt x="1687830" y="1281112"/>
                  </a:cubicBezTo>
                  <a:cubicBezTo>
                    <a:pt x="1687830" y="1278255"/>
                    <a:pt x="1686877" y="1275397"/>
                    <a:pt x="1684972" y="1273492"/>
                  </a:cubicBezTo>
                  <a:cubicBezTo>
                    <a:pt x="1684020" y="1270635"/>
                    <a:pt x="1682115" y="1268730"/>
                    <a:pt x="1680210" y="1265872"/>
                  </a:cubicBezTo>
                  <a:cubicBezTo>
                    <a:pt x="1676400" y="1260157"/>
                    <a:pt x="1672590" y="1254442"/>
                    <a:pt x="1667827" y="1248727"/>
                  </a:cubicBezTo>
                  <a:cubicBezTo>
                    <a:pt x="1663065" y="1243012"/>
                    <a:pt x="1658302" y="1236345"/>
                    <a:pt x="1652587" y="1228725"/>
                  </a:cubicBezTo>
                  <a:cubicBezTo>
                    <a:pt x="1648777" y="1223962"/>
                    <a:pt x="1645920" y="1221105"/>
                    <a:pt x="1644015" y="1219200"/>
                  </a:cubicBezTo>
                  <a:cubicBezTo>
                    <a:pt x="1642110" y="1217295"/>
                    <a:pt x="1637347" y="1215390"/>
                    <a:pt x="1631632" y="1213485"/>
                  </a:cubicBezTo>
                  <a:lnTo>
                    <a:pt x="1615440" y="1206817"/>
                  </a:lnTo>
                  <a:cubicBezTo>
                    <a:pt x="1613535" y="1205865"/>
                    <a:pt x="1611630" y="1205865"/>
                    <a:pt x="1609725" y="1205865"/>
                  </a:cubicBezTo>
                  <a:cubicBezTo>
                    <a:pt x="1607820" y="1205865"/>
                    <a:pt x="1605915" y="1206817"/>
                    <a:pt x="1604962" y="1208722"/>
                  </a:cubicBezTo>
                  <a:cubicBezTo>
                    <a:pt x="1604010" y="1209675"/>
                    <a:pt x="1603057" y="1211580"/>
                    <a:pt x="1601152" y="1213485"/>
                  </a:cubicBezTo>
                  <a:cubicBezTo>
                    <a:pt x="1599247" y="1216342"/>
                    <a:pt x="1598295" y="1218247"/>
                    <a:pt x="1597342" y="1219200"/>
                  </a:cubicBezTo>
                  <a:lnTo>
                    <a:pt x="1590675" y="1216342"/>
                  </a:lnTo>
                  <a:close/>
                  <a:moveTo>
                    <a:pt x="1739265" y="964883"/>
                  </a:moveTo>
                  <a:lnTo>
                    <a:pt x="1773555" y="968693"/>
                  </a:lnTo>
                  <a:lnTo>
                    <a:pt x="1759267" y="1085850"/>
                  </a:lnTo>
                  <a:lnTo>
                    <a:pt x="1726882" y="1081088"/>
                  </a:lnTo>
                  <a:lnTo>
                    <a:pt x="1727835" y="1074420"/>
                  </a:lnTo>
                  <a:cubicBezTo>
                    <a:pt x="1733550" y="1073468"/>
                    <a:pt x="1739265" y="1071563"/>
                    <a:pt x="1744980" y="1067753"/>
                  </a:cubicBezTo>
                  <a:cubicBezTo>
                    <a:pt x="1751647" y="1064895"/>
                    <a:pt x="1755457" y="1061085"/>
                    <a:pt x="1755457" y="1058228"/>
                  </a:cubicBezTo>
                  <a:cubicBezTo>
                    <a:pt x="1755457" y="1056323"/>
                    <a:pt x="1756410" y="1054418"/>
                    <a:pt x="1756410" y="1051560"/>
                  </a:cubicBezTo>
                  <a:cubicBezTo>
                    <a:pt x="1756410" y="1048703"/>
                    <a:pt x="1757362" y="1046798"/>
                    <a:pt x="1757362" y="1044893"/>
                  </a:cubicBezTo>
                  <a:lnTo>
                    <a:pt x="1757362" y="1041083"/>
                  </a:lnTo>
                  <a:lnTo>
                    <a:pt x="1662112" y="1029653"/>
                  </a:lnTo>
                  <a:cubicBezTo>
                    <a:pt x="1660207" y="1029653"/>
                    <a:pt x="1658302" y="1029653"/>
                    <a:pt x="1656397" y="1030605"/>
                  </a:cubicBezTo>
                  <a:cubicBezTo>
                    <a:pt x="1654492" y="1031558"/>
                    <a:pt x="1653540" y="1032510"/>
                    <a:pt x="1652587" y="1034415"/>
                  </a:cubicBezTo>
                  <a:cubicBezTo>
                    <a:pt x="1651635" y="1035368"/>
                    <a:pt x="1651635" y="1037273"/>
                    <a:pt x="1650682" y="1040130"/>
                  </a:cubicBezTo>
                  <a:cubicBezTo>
                    <a:pt x="1649730" y="1042988"/>
                    <a:pt x="1648777" y="1044893"/>
                    <a:pt x="1648777" y="1046798"/>
                  </a:cubicBezTo>
                  <a:lnTo>
                    <a:pt x="1642110" y="1045845"/>
                  </a:lnTo>
                  <a:lnTo>
                    <a:pt x="1649730" y="978218"/>
                  </a:lnTo>
                  <a:lnTo>
                    <a:pt x="1656397" y="979170"/>
                  </a:lnTo>
                  <a:cubicBezTo>
                    <a:pt x="1656397" y="981075"/>
                    <a:pt x="1656397" y="982980"/>
                    <a:pt x="1656397" y="985838"/>
                  </a:cubicBezTo>
                  <a:cubicBezTo>
                    <a:pt x="1656397" y="988695"/>
                    <a:pt x="1656397" y="990600"/>
                    <a:pt x="1656397" y="992505"/>
                  </a:cubicBezTo>
                  <a:cubicBezTo>
                    <a:pt x="1657350" y="994410"/>
                    <a:pt x="1658302" y="996315"/>
                    <a:pt x="1659255" y="997268"/>
                  </a:cubicBezTo>
                  <a:cubicBezTo>
                    <a:pt x="1660207" y="998220"/>
                    <a:pt x="1662112" y="999173"/>
                    <a:pt x="1664970" y="999173"/>
                  </a:cubicBezTo>
                  <a:lnTo>
                    <a:pt x="1761172" y="1010603"/>
                  </a:lnTo>
                  <a:lnTo>
                    <a:pt x="1761172" y="1006793"/>
                  </a:lnTo>
                  <a:cubicBezTo>
                    <a:pt x="1761172" y="1004888"/>
                    <a:pt x="1761172" y="1002983"/>
                    <a:pt x="1762125" y="1000125"/>
                  </a:cubicBezTo>
                  <a:cubicBezTo>
                    <a:pt x="1762125" y="997268"/>
                    <a:pt x="1762125" y="995363"/>
                    <a:pt x="1762125" y="993458"/>
                  </a:cubicBezTo>
                  <a:cubicBezTo>
                    <a:pt x="1762125" y="990600"/>
                    <a:pt x="1759267" y="985838"/>
                    <a:pt x="1753552" y="982028"/>
                  </a:cubicBezTo>
                  <a:cubicBezTo>
                    <a:pt x="1747837" y="977265"/>
                    <a:pt x="1743075" y="974408"/>
                    <a:pt x="1738312" y="971550"/>
                  </a:cubicBezTo>
                  <a:close/>
                  <a:moveTo>
                    <a:pt x="199073" y="952500"/>
                  </a:moveTo>
                  <a:lnTo>
                    <a:pt x="212408" y="1065847"/>
                  </a:lnTo>
                  <a:lnTo>
                    <a:pt x="205740" y="1066800"/>
                  </a:lnTo>
                  <a:cubicBezTo>
                    <a:pt x="205740" y="1064895"/>
                    <a:pt x="204788" y="1062990"/>
                    <a:pt x="203835" y="1060132"/>
                  </a:cubicBezTo>
                  <a:cubicBezTo>
                    <a:pt x="202883" y="1057275"/>
                    <a:pt x="202883" y="1055370"/>
                    <a:pt x="201930" y="1054417"/>
                  </a:cubicBezTo>
                  <a:cubicBezTo>
                    <a:pt x="200978" y="1052512"/>
                    <a:pt x="199073" y="1050607"/>
                    <a:pt x="198120" y="1050607"/>
                  </a:cubicBezTo>
                  <a:cubicBezTo>
                    <a:pt x="196215" y="1049655"/>
                    <a:pt x="195263" y="1049655"/>
                    <a:pt x="192405" y="1050607"/>
                  </a:cubicBezTo>
                  <a:lnTo>
                    <a:pt x="106680" y="1060132"/>
                  </a:lnTo>
                  <a:cubicBezTo>
                    <a:pt x="104775" y="1060132"/>
                    <a:pt x="102870" y="1061085"/>
                    <a:pt x="101918" y="1062037"/>
                  </a:cubicBezTo>
                  <a:cubicBezTo>
                    <a:pt x="100965" y="1062990"/>
                    <a:pt x="100013" y="1064895"/>
                    <a:pt x="99060" y="1066800"/>
                  </a:cubicBezTo>
                  <a:cubicBezTo>
                    <a:pt x="98108" y="1068705"/>
                    <a:pt x="98108" y="1070610"/>
                    <a:pt x="98108" y="1073467"/>
                  </a:cubicBezTo>
                  <a:cubicBezTo>
                    <a:pt x="98108" y="1076325"/>
                    <a:pt x="98108" y="1078230"/>
                    <a:pt x="98108" y="1080135"/>
                  </a:cubicBezTo>
                  <a:lnTo>
                    <a:pt x="91440" y="1081087"/>
                  </a:lnTo>
                  <a:lnTo>
                    <a:pt x="79058" y="973455"/>
                  </a:lnTo>
                  <a:lnTo>
                    <a:pt x="108585" y="971550"/>
                  </a:lnTo>
                  <a:lnTo>
                    <a:pt x="109538" y="978217"/>
                  </a:lnTo>
                  <a:cubicBezTo>
                    <a:pt x="104775" y="980122"/>
                    <a:pt x="100965" y="983932"/>
                    <a:pt x="96203" y="988695"/>
                  </a:cubicBezTo>
                  <a:cubicBezTo>
                    <a:pt x="92393" y="993457"/>
                    <a:pt x="89535" y="997267"/>
                    <a:pt x="89535" y="1002030"/>
                  </a:cubicBezTo>
                  <a:cubicBezTo>
                    <a:pt x="89535" y="1003935"/>
                    <a:pt x="89535" y="1005840"/>
                    <a:pt x="89535" y="1008697"/>
                  </a:cubicBezTo>
                  <a:cubicBezTo>
                    <a:pt x="89535" y="1011555"/>
                    <a:pt x="90488" y="1014412"/>
                    <a:pt x="90488" y="1016317"/>
                  </a:cubicBezTo>
                  <a:lnTo>
                    <a:pt x="92393" y="1033462"/>
                  </a:lnTo>
                  <a:lnTo>
                    <a:pt x="139065" y="1027747"/>
                  </a:lnTo>
                  <a:lnTo>
                    <a:pt x="137160" y="1015365"/>
                  </a:lnTo>
                  <a:cubicBezTo>
                    <a:pt x="137160" y="1012507"/>
                    <a:pt x="136208" y="1009650"/>
                    <a:pt x="135255" y="1006792"/>
                  </a:cubicBezTo>
                  <a:cubicBezTo>
                    <a:pt x="134303" y="1003935"/>
                    <a:pt x="132398" y="1002030"/>
                    <a:pt x="130493" y="1000125"/>
                  </a:cubicBezTo>
                  <a:cubicBezTo>
                    <a:pt x="129540" y="999172"/>
                    <a:pt x="126683" y="998220"/>
                    <a:pt x="122873" y="997267"/>
                  </a:cubicBezTo>
                  <a:cubicBezTo>
                    <a:pt x="119063" y="996315"/>
                    <a:pt x="116205" y="996315"/>
                    <a:pt x="114300" y="995362"/>
                  </a:cubicBezTo>
                  <a:lnTo>
                    <a:pt x="113348" y="988695"/>
                  </a:lnTo>
                  <a:lnTo>
                    <a:pt x="163830" y="982980"/>
                  </a:lnTo>
                  <a:lnTo>
                    <a:pt x="164783" y="989647"/>
                  </a:lnTo>
                  <a:cubicBezTo>
                    <a:pt x="162878" y="989647"/>
                    <a:pt x="159068" y="991552"/>
                    <a:pt x="156210" y="993457"/>
                  </a:cubicBezTo>
                  <a:cubicBezTo>
                    <a:pt x="152400" y="995362"/>
                    <a:pt x="150495" y="997267"/>
                    <a:pt x="149543" y="998220"/>
                  </a:cubicBezTo>
                  <a:cubicBezTo>
                    <a:pt x="147638" y="1000125"/>
                    <a:pt x="146685" y="1002982"/>
                    <a:pt x="145733" y="1004887"/>
                  </a:cubicBezTo>
                  <a:cubicBezTo>
                    <a:pt x="144780" y="1007745"/>
                    <a:pt x="144780" y="1010602"/>
                    <a:pt x="145733" y="1013460"/>
                  </a:cubicBezTo>
                  <a:lnTo>
                    <a:pt x="146685" y="1025842"/>
                  </a:lnTo>
                  <a:lnTo>
                    <a:pt x="181928" y="1022032"/>
                  </a:lnTo>
                  <a:cubicBezTo>
                    <a:pt x="185738" y="1022032"/>
                    <a:pt x="188595" y="1021080"/>
                    <a:pt x="190500" y="1020127"/>
                  </a:cubicBezTo>
                  <a:cubicBezTo>
                    <a:pt x="192405" y="1019175"/>
                    <a:pt x="194310" y="1018222"/>
                    <a:pt x="195263" y="1016317"/>
                  </a:cubicBezTo>
                  <a:cubicBezTo>
                    <a:pt x="196215" y="1014412"/>
                    <a:pt x="196215" y="1012507"/>
                    <a:pt x="196215" y="1010602"/>
                  </a:cubicBezTo>
                  <a:cubicBezTo>
                    <a:pt x="196215" y="1007745"/>
                    <a:pt x="196215" y="1004887"/>
                    <a:pt x="195263" y="1000125"/>
                  </a:cubicBezTo>
                  <a:cubicBezTo>
                    <a:pt x="195263" y="998220"/>
                    <a:pt x="195263" y="995362"/>
                    <a:pt x="194310" y="992505"/>
                  </a:cubicBezTo>
                  <a:cubicBezTo>
                    <a:pt x="194310" y="989647"/>
                    <a:pt x="193358" y="987742"/>
                    <a:pt x="193358" y="984885"/>
                  </a:cubicBezTo>
                  <a:cubicBezTo>
                    <a:pt x="192405" y="982980"/>
                    <a:pt x="192405" y="980122"/>
                    <a:pt x="191453" y="978217"/>
                  </a:cubicBezTo>
                  <a:cubicBezTo>
                    <a:pt x="190500" y="976312"/>
                    <a:pt x="189548" y="974407"/>
                    <a:pt x="188595" y="973455"/>
                  </a:cubicBezTo>
                  <a:cubicBezTo>
                    <a:pt x="185738" y="970597"/>
                    <a:pt x="180975" y="968692"/>
                    <a:pt x="175260" y="965835"/>
                  </a:cubicBezTo>
                  <a:cubicBezTo>
                    <a:pt x="169545" y="962977"/>
                    <a:pt x="164783" y="961072"/>
                    <a:pt x="161925" y="961072"/>
                  </a:cubicBezTo>
                  <a:lnTo>
                    <a:pt x="160973" y="954405"/>
                  </a:lnTo>
                  <a:close/>
                  <a:moveTo>
                    <a:pt x="925830" y="826770"/>
                  </a:moveTo>
                  <a:cubicBezTo>
                    <a:pt x="898208" y="826770"/>
                    <a:pt x="876300" y="848678"/>
                    <a:pt x="876300" y="876300"/>
                  </a:cubicBezTo>
                  <a:lnTo>
                    <a:pt x="876300" y="905828"/>
                  </a:lnTo>
                  <a:cubicBezTo>
                    <a:pt x="850583" y="910590"/>
                    <a:pt x="825818" y="918210"/>
                    <a:pt x="801053" y="929640"/>
                  </a:cubicBezTo>
                  <a:cubicBezTo>
                    <a:pt x="763905" y="946785"/>
                    <a:pt x="727710" y="971550"/>
                    <a:pt x="693420" y="1003935"/>
                  </a:cubicBezTo>
                  <a:cubicBezTo>
                    <a:pt x="661988" y="1034415"/>
                    <a:pt x="632460" y="1070610"/>
                    <a:pt x="604838" y="1112520"/>
                  </a:cubicBezTo>
                  <a:cubicBezTo>
                    <a:pt x="579120" y="1152525"/>
                    <a:pt x="555308" y="1197293"/>
                    <a:pt x="534353" y="1245870"/>
                  </a:cubicBezTo>
                  <a:cubicBezTo>
                    <a:pt x="523875" y="1270635"/>
                    <a:pt x="535305" y="1298258"/>
                    <a:pt x="559118" y="1308735"/>
                  </a:cubicBezTo>
                  <a:cubicBezTo>
                    <a:pt x="583883" y="1319213"/>
                    <a:pt x="611505" y="1307783"/>
                    <a:pt x="621983" y="1283018"/>
                  </a:cubicBezTo>
                  <a:cubicBezTo>
                    <a:pt x="660083" y="1195388"/>
                    <a:pt x="706755" y="1122045"/>
                    <a:pt x="759143" y="1072515"/>
                  </a:cubicBezTo>
                  <a:cubicBezTo>
                    <a:pt x="796290" y="1036320"/>
                    <a:pt x="835343" y="1013460"/>
                    <a:pt x="875348" y="1002983"/>
                  </a:cubicBezTo>
                  <a:lnTo>
                    <a:pt x="875348" y="1081088"/>
                  </a:lnTo>
                  <a:cubicBezTo>
                    <a:pt x="875348" y="1107758"/>
                    <a:pt x="855345" y="1118235"/>
                    <a:pt x="846773" y="1123950"/>
                  </a:cubicBezTo>
                  <a:cubicBezTo>
                    <a:pt x="843915" y="1125855"/>
                    <a:pt x="837248" y="1129665"/>
                    <a:pt x="834390" y="1131570"/>
                  </a:cubicBezTo>
                  <a:cubicBezTo>
                    <a:pt x="816293" y="1143953"/>
                    <a:pt x="794385" y="1162050"/>
                    <a:pt x="775335" y="1187768"/>
                  </a:cubicBezTo>
                  <a:cubicBezTo>
                    <a:pt x="739140" y="1233488"/>
                    <a:pt x="711518" y="1296353"/>
                    <a:pt x="697230" y="1363980"/>
                  </a:cubicBezTo>
                  <a:cubicBezTo>
                    <a:pt x="691515" y="1389698"/>
                    <a:pt x="707708" y="1415415"/>
                    <a:pt x="734378" y="1421130"/>
                  </a:cubicBezTo>
                  <a:cubicBezTo>
                    <a:pt x="760095" y="1426845"/>
                    <a:pt x="785813" y="1410653"/>
                    <a:pt x="791528" y="1383983"/>
                  </a:cubicBezTo>
                  <a:cubicBezTo>
                    <a:pt x="802958" y="1329690"/>
                    <a:pt x="824865" y="1281113"/>
                    <a:pt x="851535" y="1246823"/>
                  </a:cubicBezTo>
                  <a:cubicBezTo>
                    <a:pt x="864870" y="1228725"/>
                    <a:pt x="893445" y="1199198"/>
                    <a:pt x="925830" y="1199198"/>
                  </a:cubicBezTo>
                  <a:cubicBezTo>
                    <a:pt x="958215" y="1199198"/>
                    <a:pt x="986790" y="1228725"/>
                    <a:pt x="1000125" y="1246823"/>
                  </a:cubicBezTo>
                  <a:cubicBezTo>
                    <a:pt x="1026795" y="1281113"/>
                    <a:pt x="1048703" y="1330643"/>
                    <a:pt x="1060133" y="1383983"/>
                  </a:cubicBezTo>
                  <a:cubicBezTo>
                    <a:pt x="1065848" y="1409700"/>
                    <a:pt x="1091565" y="1425893"/>
                    <a:pt x="1117283" y="1421130"/>
                  </a:cubicBezTo>
                  <a:cubicBezTo>
                    <a:pt x="1143000" y="1415415"/>
                    <a:pt x="1160145" y="1389698"/>
                    <a:pt x="1154430" y="1363980"/>
                  </a:cubicBezTo>
                  <a:cubicBezTo>
                    <a:pt x="1140143" y="1296353"/>
                    <a:pt x="1111568" y="1233488"/>
                    <a:pt x="1076325" y="1187768"/>
                  </a:cubicBezTo>
                  <a:cubicBezTo>
                    <a:pt x="1056323" y="1162050"/>
                    <a:pt x="1035368" y="1143953"/>
                    <a:pt x="1017270" y="1131570"/>
                  </a:cubicBezTo>
                  <a:cubicBezTo>
                    <a:pt x="1014413" y="1129665"/>
                    <a:pt x="1007745" y="1125855"/>
                    <a:pt x="1004888" y="1123950"/>
                  </a:cubicBezTo>
                  <a:cubicBezTo>
                    <a:pt x="995363" y="1118235"/>
                    <a:pt x="976313" y="1107758"/>
                    <a:pt x="976313" y="1081088"/>
                  </a:cubicBezTo>
                  <a:lnTo>
                    <a:pt x="976313" y="1002983"/>
                  </a:lnTo>
                  <a:cubicBezTo>
                    <a:pt x="1016318" y="1013460"/>
                    <a:pt x="1055370" y="1036320"/>
                    <a:pt x="1092518" y="1072515"/>
                  </a:cubicBezTo>
                  <a:cubicBezTo>
                    <a:pt x="1144905" y="1122045"/>
                    <a:pt x="1191578" y="1194435"/>
                    <a:pt x="1229678" y="1283018"/>
                  </a:cubicBezTo>
                  <a:cubicBezTo>
                    <a:pt x="1240155" y="1307783"/>
                    <a:pt x="1268730" y="1318260"/>
                    <a:pt x="1292543" y="1308735"/>
                  </a:cubicBezTo>
                  <a:cubicBezTo>
                    <a:pt x="1316355" y="1298258"/>
                    <a:pt x="1327785" y="1270635"/>
                    <a:pt x="1317308" y="1245870"/>
                  </a:cubicBezTo>
                  <a:cubicBezTo>
                    <a:pt x="1296353" y="1197293"/>
                    <a:pt x="1272540" y="1152525"/>
                    <a:pt x="1246823" y="1112520"/>
                  </a:cubicBezTo>
                  <a:cubicBezTo>
                    <a:pt x="1219200" y="1070610"/>
                    <a:pt x="1189673" y="1034415"/>
                    <a:pt x="1158240" y="1003935"/>
                  </a:cubicBezTo>
                  <a:cubicBezTo>
                    <a:pt x="1124903" y="971550"/>
                    <a:pt x="1088708" y="946785"/>
                    <a:pt x="1050608" y="929640"/>
                  </a:cubicBezTo>
                  <a:cubicBezTo>
                    <a:pt x="1025843" y="918210"/>
                    <a:pt x="1001078" y="910590"/>
                    <a:pt x="975360" y="905828"/>
                  </a:cubicBezTo>
                  <a:lnTo>
                    <a:pt x="975360" y="876300"/>
                  </a:lnTo>
                  <a:cubicBezTo>
                    <a:pt x="975360" y="848678"/>
                    <a:pt x="953453" y="826770"/>
                    <a:pt x="925830" y="826770"/>
                  </a:cubicBezTo>
                  <a:close/>
                  <a:moveTo>
                    <a:pt x="1765935" y="802958"/>
                  </a:moveTo>
                  <a:lnTo>
                    <a:pt x="1772603" y="870585"/>
                  </a:lnTo>
                  <a:lnTo>
                    <a:pt x="1765935" y="871538"/>
                  </a:lnTo>
                  <a:cubicBezTo>
                    <a:pt x="1765935" y="869633"/>
                    <a:pt x="1764983" y="867728"/>
                    <a:pt x="1764983" y="864870"/>
                  </a:cubicBezTo>
                  <a:cubicBezTo>
                    <a:pt x="1764030" y="862013"/>
                    <a:pt x="1764030" y="860108"/>
                    <a:pt x="1763078" y="858203"/>
                  </a:cubicBezTo>
                  <a:cubicBezTo>
                    <a:pt x="1762125" y="856298"/>
                    <a:pt x="1761173" y="854393"/>
                    <a:pt x="1759268" y="854393"/>
                  </a:cubicBezTo>
                  <a:cubicBezTo>
                    <a:pt x="1757363" y="853440"/>
                    <a:pt x="1755458" y="853440"/>
                    <a:pt x="1753553" y="853440"/>
                  </a:cubicBezTo>
                  <a:lnTo>
                    <a:pt x="1667828" y="862013"/>
                  </a:lnTo>
                  <a:cubicBezTo>
                    <a:pt x="1665923" y="862013"/>
                    <a:pt x="1664018" y="862965"/>
                    <a:pt x="1662113" y="863918"/>
                  </a:cubicBezTo>
                  <a:cubicBezTo>
                    <a:pt x="1661160" y="864870"/>
                    <a:pt x="1660208" y="866775"/>
                    <a:pt x="1659255" y="868680"/>
                  </a:cubicBezTo>
                  <a:cubicBezTo>
                    <a:pt x="1659255" y="869633"/>
                    <a:pt x="1658303" y="871538"/>
                    <a:pt x="1658303" y="874395"/>
                  </a:cubicBezTo>
                  <a:cubicBezTo>
                    <a:pt x="1658303" y="877253"/>
                    <a:pt x="1658303" y="879158"/>
                    <a:pt x="1658303" y="881063"/>
                  </a:cubicBezTo>
                  <a:lnTo>
                    <a:pt x="1651635" y="883920"/>
                  </a:lnTo>
                  <a:lnTo>
                    <a:pt x="1644968" y="816293"/>
                  </a:lnTo>
                  <a:lnTo>
                    <a:pt x="1651635" y="815340"/>
                  </a:lnTo>
                  <a:cubicBezTo>
                    <a:pt x="1651635" y="817245"/>
                    <a:pt x="1652588" y="819150"/>
                    <a:pt x="1652588" y="822008"/>
                  </a:cubicBezTo>
                  <a:cubicBezTo>
                    <a:pt x="1653540" y="824865"/>
                    <a:pt x="1653540" y="826770"/>
                    <a:pt x="1654493" y="827723"/>
                  </a:cubicBezTo>
                  <a:cubicBezTo>
                    <a:pt x="1655445" y="829628"/>
                    <a:pt x="1656398" y="831533"/>
                    <a:pt x="1658303" y="831533"/>
                  </a:cubicBezTo>
                  <a:cubicBezTo>
                    <a:pt x="1659255" y="832485"/>
                    <a:pt x="1661160" y="832485"/>
                    <a:pt x="1664018" y="832485"/>
                  </a:cubicBezTo>
                  <a:lnTo>
                    <a:pt x="1749743" y="823913"/>
                  </a:lnTo>
                  <a:cubicBezTo>
                    <a:pt x="1751648" y="823913"/>
                    <a:pt x="1753553" y="822960"/>
                    <a:pt x="1754505" y="822008"/>
                  </a:cubicBezTo>
                  <a:cubicBezTo>
                    <a:pt x="1755458" y="821055"/>
                    <a:pt x="1757363" y="819150"/>
                    <a:pt x="1757363" y="817245"/>
                  </a:cubicBezTo>
                  <a:cubicBezTo>
                    <a:pt x="1758315" y="816293"/>
                    <a:pt x="1758315" y="813435"/>
                    <a:pt x="1758315" y="810578"/>
                  </a:cubicBezTo>
                  <a:cubicBezTo>
                    <a:pt x="1758315" y="807720"/>
                    <a:pt x="1759268" y="805815"/>
                    <a:pt x="1759268" y="803910"/>
                  </a:cubicBezTo>
                  <a:close/>
                  <a:moveTo>
                    <a:pt x="94297" y="735330"/>
                  </a:moveTo>
                  <a:lnTo>
                    <a:pt x="100965" y="736282"/>
                  </a:lnTo>
                  <a:cubicBezTo>
                    <a:pt x="100965" y="742950"/>
                    <a:pt x="100965" y="747712"/>
                    <a:pt x="101917" y="752475"/>
                  </a:cubicBezTo>
                  <a:cubicBezTo>
                    <a:pt x="102870" y="757237"/>
                    <a:pt x="104775" y="762000"/>
                    <a:pt x="108585" y="766762"/>
                  </a:cubicBezTo>
                  <a:cubicBezTo>
                    <a:pt x="113347" y="773430"/>
                    <a:pt x="117157" y="779145"/>
                    <a:pt x="120967" y="783907"/>
                  </a:cubicBezTo>
                  <a:cubicBezTo>
                    <a:pt x="124777" y="788670"/>
                    <a:pt x="128587" y="794385"/>
                    <a:pt x="134302" y="801052"/>
                  </a:cubicBezTo>
                  <a:cubicBezTo>
                    <a:pt x="141922" y="796290"/>
                    <a:pt x="150495" y="791527"/>
                    <a:pt x="161925" y="784860"/>
                  </a:cubicBezTo>
                  <a:cubicBezTo>
                    <a:pt x="172402" y="778192"/>
                    <a:pt x="182880" y="772477"/>
                    <a:pt x="193357" y="765810"/>
                  </a:cubicBezTo>
                  <a:cubicBezTo>
                    <a:pt x="196215" y="763905"/>
                    <a:pt x="198120" y="762000"/>
                    <a:pt x="200977" y="760095"/>
                  </a:cubicBezTo>
                  <a:cubicBezTo>
                    <a:pt x="203835" y="758190"/>
                    <a:pt x="205740" y="755332"/>
                    <a:pt x="207645" y="752475"/>
                  </a:cubicBezTo>
                  <a:cubicBezTo>
                    <a:pt x="208597" y="751522"/>
                    <a:pt x="209550" y="749617"/>
                    <a:pt x="209550" y="747712"/>
                  </a:cubicBezTo>
                  <a:cubicBezTo>
                    <a:pt x="210502" y="745807"/>
                    <a:pt x="210502" y="744855"/>
                    <a:pt x="210502" y="742950"/>
                  </a:cubicBezTo>
                  <a:lnTo>
                    <a:pt x="218122" y="745807"/>
                  </a:lnTo>
                  <a:lnTo>
                    <a:pt x="211455" y="793432"/>
                  </a:lnTo>
                  <a:cubicBezTo>
                    <a:pt x="199072" y="799147"/>
                    <a:pt x="189547" y="803910"/>
                    <a:pt x="180975" y="808672"/>
                  </a:cubicBezTo>
                  <a:cubicBezTo>
                    <a:pt x="172402" y="813435"/>
                    <a:pt x="161925" y="819150"/>
                    <a:pt x="149542" y="826770"/>
                  </a:cubicBezTo>
                  <a:lnTo>
                    <a:pt x="148590" y="831532"/>
                  </a:lnTo>
                  <a:lnTo>
                    <a:pt x="186690" y="837247"/>
                  </a:lnTo>
                  <a:cubicBezTo>
                    <a:pt x="188595" y="837247"/>
                    <a:pt x="190500" y="837247"/>
                    <a:pt x="192405" y="837247"/>
                  </a:cubicBezTo>
                  <a:cubicBezTo>
                    <a:pt x="194310" y="836295"/>
                    <a:pt x="195262" y="835342"/>
                    <a:pt x="196215" y="833437"/>
                  </a:cubicBezTo>
                  <a:cubicBezTo>
                    <a:pt x="197167" y="832485"/>
                    <a:pt x="197167" y="831532"/>
                    <a:pt x="198120" y="829627"/>
                  </a:cubicBezTo>
                  <a:cubicBezTo>
                    <a:pt x="199072" y="827722"/>
                    <a:pt x="199072" y="825817"/>
                    <a:pt x="200025" y="823912"/>
                  </a:cubicBezTo>
                  <a:lnTo>
                    <a:pt x="206692" y="824865"/>
                  </a:lnTo>
                  <a:lnTo>
                    <a:pt x="197167" y="888682"/>
                  </a:lnTo>
                  <a:lnTo>
                    <a:pt x="190500" y="886777"/>
                  </a:lnTo>
                  <a:cubicBezTo>
                    <a:pt x="190500" y="884872"/>
                    <a:pt x="190500" y="882967"/>
                    <a:pt x="190500" y="880110"/>
                  </a:cubicBezTo>
                  <a:cubicBezTo>
                    <a:pt x="190500" y="877252"/>
                    <a:pt x="190500" y="875347"/>
                    <a:pt x="190500" y="874395"/>
                  </a:cubicBezTo>
                  <a:cubicBezTo>
                    <a:pt x="189547" y="872490"/>
                    <a:pt x="189547" y="870585"/>
                    <a:pt x="187642" y="869632"/>
                  </a:cubicBezTo>
                  <a:cubicBezTo>
                    <a:pt x="186690" y="868680"/>
                    <a:pt x="184785" y="867727"/>
                    <a:pt x="182880" y="867727"/>
                  </a:cubicBezTo>
                  <a:lnTo>
                    <a:pt x="97155" y="855345"/>
                  </a:lnTo>
                  <a:cubicBezTo>
                    <a:pt x="95250" y="855345"/>
                    <a:pt x="93345" y="855345"/>
                    <a:pt x="92392" y="855345"/>
                  </a:cubicBezTo>
                  <a:cubicBezTo>
                    <a:pt x="90487" y="855345"/>
                    <a:pt x="89535" y="857250"/>
                    <a:pt x="88582" y="859155"/>
                  </a:cubicBezTo>
                  <a:cubicBezTo>
                    <a:pt x="87630" y="861060"/>
                    <a:pt x="86677" y="862965"/>
                    <a:pt x="85725" y="864870"/>
                  </a:cubicBezTo>
                  <a:cubicBezTo>
                    <a:pt x="84772" y="866775"/>
                    <a:pt x="83820" y="869632"/>
                    <a:pt x="83820" y="870585"/>
                  </a:cubicBezTo>
                  <a:lnTo>
                    <a:pt x="76200" y="869632"/>
                  </a:lnTo>
                  <a:lnTo>
                    <a:pt x="85725" y="802957"/>
                  </a:lnTo>
                  <a:lnTo>
                    <a:pt x="92392" y="803910"/>
                  </a:lnTo>
                  <a:cubicBezTo>
                    <a:pt x="92392" y="805815"/>
                    <a:pt x="92392" y="807720"/>
                    <a:pt x="92392" y="810577"/>
                  </a:cubicBezTo>
                  <a:cubicBezTo>
                    <a:pt x="92392" y="813435"/>
                    <a:pt x="92392" y="815340"/>
                    <a:pt x="92392" y="817245"/>
                  </a:cubicBezTo>
                  <a:cubicBezTo>
                    <a:pt x="92392" y="819150"/>
                    <a:pt x="93345" y="821055"/>
                    <a:pt x="95250" y="822007"/>
                  </a:cubicBezTo>
                  <a:cubicBezTo>
                    <a:pt x="97155" y="822960"/>
                    <a:pt x="98107" y="823912"/>
                    <a:pt x="100012" y="823912"/>
                  </a:cubicBezTo>
                  <a:lnTo>
                    <a:pt x="140970" y="829627"/>
                  </a:lnTo>
                  <a:lnTo>
                    <a:pt x="141922" y="825817"/>
                  </a:lnTo>
                  <a:cubicBezTo>
                    <a:pt x="138112" y="821055"/>
                    <a:pt x="134302" y="815340"/>
                    <a:pt x="129540" y="808672"/>
                  </a:cubicBezTo>
                  <a:cubicBezTo>
                    <a:pt x="124777" y="802005"/>
                    <a:pt x="120967" y="796290"/>
                    <a:pt x="117157" y="792480"/>
                  </a:cubicBezTo>
                  <a:cubicBezTo>
                    <a:pt x="112395" y="787717"/>
                    <a:pt x="109537" y="782955"/>
                    <a:pt x="106680" y="781050"/>
                  </a:cubicBezTo>
                  <a:cubicBezTo>
                    <a:pt x="103822" y="778192"/>
                    <a:pt x="101917" y="777240"/>
                    <a:pt x="99060" y="776287"/>
                  </a:cubicBezTo>
                  <a:cubicBezTo>
                    <a:pt x="98107" y="776287"/>
                    <a:pt x="97155" y="777240"/>
                    <a:pt x="96202" y="779145"/>
                  </a:cubicBezTo>
                  <a:cubicBezTo>
                    <a:pt x="95250" y="781050"/>
                    <a:pt x="94297" y="783907"/>
                    <a:pt x="93345" y="788670"/>
                  </a:cubicBezTo>
                  <a:lnTo>
                    <a:pt x="86677" y="787717"/>
                  </a:lnTo>
                  <a:close/>
                  <a:moveTo>
                    <a:pt x="1698308" y="618173"/>
                  </a:moveTo>
                  <a:cubicBezTo>
                    <a:pt x="1703070" y="619125"/>
                    <a:pt x="1707833" y="620078"/>
                    <a:pt x="1712595" y="622935"/>
                  </a:cubicBezTo>
                  <a:cubicBezTo>
                    <a:pt x="1717358" y="625793"/>
                    <a:pt x="1721168" y="629603"/>
                    <a:pt x="1724978" y="634365"/>
                  </a:cubicBezTo>
                  <a:cubicBezTo>
                    <a:pt x="1728788" y="639128"/>
                    <a:pt x="1731645" y="644843"/>
                    <a:pt x="1734503" y="651510"/>
                  </a:cubicBezTo>
                  <a:cubicBezTo>
                    <a:pt x="1736408" y="658178"/>
                    <a:pt x="1737360" y="663893"/>
                    <a:pt x="1738313" y="670560"/>
                  </a:cubicBezTo>
                  <a:cubicBezTo>
                    <a:pt x="1738313" y="677228"/>
                    <a:pt x="1738313" y="681990"/>
                    <a:pt x="1737360" y="685800"/>
                  </a:cubicBezTo>
                  <a:lnTo>
                    <a:pt x="1744028" y="688658"/>
                  </a:lnTo>
                  <a:lnTo>
                    <a:pt x="1746885" y="695325"/>
                  </a:lnTo>
                  <a:lnTo>
                    <a:pt x="1707833" y="709613"/>
                  </a:lnTo>
                  <a:lnTo>
                    <a:pt x="1705928" y="702945"/>
                  </a:lnTo>
                  <a:cubicBezTo>
                    <a:pt x="1709738" y="700088"/>
                    <a:pt x="1713548" y="696278"/>
                    <a:pt x="1717358" y="692468"/>
                  </a:cubicBezTo>
                  <a:cubicBezTo>
                    <a:pt x="1721168" y="688658"/>
                    <a:pt x="1724025" y="684848"/>
                    <a:pt x="1725930" y="681990"/>
                  </a:cubicBezTo>
                  <a:cubicBezTo>
                    <a:pt x="1727835" y="678180"/>
                    <a:pt x="1729740" y="674370"/>
                    <a:pt x="1730693" y="670560"/>
                  </a:cubicBezTo>
                  <a:cubicBezTo>
                    <a:pt x="1731645" y="666750"/>
                    <a:pt x="1730693" y="661988"/>
                    <a:pt x="1729740" y="657225"/>
                  </a:cubicBezTo>
                  <a:cubicBezTo>
                    <a:pt x="1727835" y="651510"/>
                    <a:pt x="1724978" y="646748"/>
                    <a:pt x="1720215" y="644843"/>
                  </a:cubicBezTo>
                  <a:cubicBezTo>
                    <a:pt x="1715453" y="641985"/>
                    <a:pt x="1710690" y="641985"/>
                    <a:pt x="1705928" y="642938"/>
                  </a:cubicBezTo>
                  <a:cubicBezTo>
                    <a:pt x="1701165" y="644843"/>
                    <a:pt x="1698308" y="647700"/>
                    <a:pt x="1696403" y="651510"/>
                  </a:cubicBezTo>
                  <a:cubicBezTo>
                    <a:pt x="1694498" y="655320"/>
                    <a:pt x="1693545" y="661988"/>
                    <a:pt x="1693545" y="669608"/>
                  </a:cubicBezTo>
                  <a:cubicBezTo>
                    <a:pt x="1693545" y="674370"/>
                    <a:pt x="1693545" y="679133"/>
                    <a:pt x="1693545" y="682943"/>
                  </a:cubicBezTo>
                  <a:cubicBezTo>
                    <a:pt x="1693545" y="687705"/>
                    <a:pt x="1693545" y="691515"/>
                    <a:pt x="1693545" y="695325"/>
                  </a:cubicBezTo>
                  <a:cubicBezTo>
                    <a:pt x="1693545" y="703898"/>
                    <a:pt x="1690688" y="711518"/>
                    <a:pt x="1686878" y="717233"/>
                  </a:cubicBezTo>
                  <a:cubicBezTo>
                    <a:pt x="1683068" y="722948"/>
                    <a:pt x="1677353" y="727710"/>
                    <a:pt x="1668780" y="730568"/>
                  </a:cubicBezTo>
                  <a:cubicBezTo>
                    <a:pt x="1664018" y="732473"/>
                    <a:pt x="1658303" y="732473"/>
                    <a:pt x="1653540" y="731520"/>
                  </a:cubicBezTo>
                  <a:cubicBezTo>
                    <a:pt x="1647825" y="730568"/>
                    <a:pt x="1643063" y="728663"/>
                    <a:pt x="1638300" y="725805"/>
                  </a:cubicBezTo>
                  <a:cubicBezTo>
                    <a:pt x="1633538" y="722948"/>
                    <a:pt x="1628775" y="718185"/>
                    <a:pt x="1624965" y="713423"/>
                  </a:cubicBezTo>
                  <a:cubicBezTo>
                    <a:pt x="1617345" y="710565"/>
                    <a:pt x="1614488" y="703898"/>
                    <a:pt x="1611630" y="696278"/>
                  </a:cubicBezTo>
                  <a:cubicBezTo>
                    <a:pt x="1608773" y="689610"/>
                    <a:pt x="1607820" y="681990"/>
                    <a:pt x="1607820" y="675323"/>
                  </a:cubicBezTo>
                  <a:cubicBezTo>
                    <a:pt x="1607820" y="668655"/>
                    <a:pt x="1607820" y="662940"/>
                    <a:pt x="1608773" y="658178"/>
                  </a:cubicBezTo>
                  <a:lnTo>
                    <a:pt x="1601153" y="654368"/>
                  </a:lnTo>
                  <a:lnTo>
                    <a:pt x="1599248" y="647700"/>
                  </a:lnTo>
                  <a:lnTo>
                    <a:pt x="1641158" y="632460"/>
                  </a:lnTo>
                  <a:lnTo>
                    <a:pt x="1643063" y="639128"/>
                  </a:lnTo>
                  <a:cubicBezTo>
                    <a:pt x="1639253" y="641985"/>
                    <a:pt x="1636395" y="645795"/>
                    <a:pt x="1632585" y="649605"/>
                  </a:cubicBezTo>
                  <a:cubicBezTo>
                    <a:pt x="1628775" y="653415"/>
                    <a:pt x="1625918" y="658178"/>
                    <a:pt x="1624013" y="661988"/>
                  </a:cubicBezTo>
                  <a:cubicBezTo>
                    <a:pt x="1621155" y="666750"/>
                    <a:pt x="1620203" y="671513"/>
                    <a:pt x="1619250" y="676275"/>
                  </a:cubicBezTo>
                  <a:cubicBezTo>
                    <a:pt x="1618298" y="681038"/>
                    <a:pt x="1619250" y="685800"/>
                    <a:pt x="1620203" y="691515"/>
                  </a:cubicBezTo>
                  <a:cubicBezTo>
                    <a:pt x="1623060" y="699135"/>
                    <a:pt x="1625918" y="703898"/>
                    <a:pt x="1631633" y="706755"/>
                  </a:cubicBezTo>
                  <a:cubicBezTo>
                    <a:pt x="1636395" y="709613"/>
                    <a:pt x="1642110" y="709613"/>
                    <a:pt x="1646873" y="707708"/>
                  </a:cubicBezTo>
                  <a:cubicBezTo>
                    <a:pt x="1651635" y="705803"/>
                    <a:pt x="1654493" y="702945"/>
                    <a:pt x="1656398" y="699135"/>
                  </a:cubicBezTo>
                  <a:cubicBezTo>
                    <a:pt x="1658303" y="694373"/>
                    <a:pt x="1659255" y="688658"/>
                    <a:pt x="1659255" y="681038"/>
                  </a:cubicBezTo>
                  <a:cubicBezTo>
                    <a:pt x="1659255" y="676275"/>
                    <a:pt x="1659255" y="671513"/>
                    <a:pt x="1659255" y="666750"/>
                  </a:cubicBezTo>
                  <a:cubicBezTo>
                    <a:pt x="1659255" y="662940"/>
                    <a:pt x="1659255" y="658178"/>
                    <a:pt x="1659255" y="654368"/>
                  </a:cubicBezTo>
                  <a:cubicBezTo>
                    <a:pt x="1660208" y="645795"/>
                    <a:pt x="1662113" y="638175"/>
                    <a:pt x="1666875" y="632460"/>
                  </a:cubicBezTo>
                  <a:cubicBezTo>
                    <a:pt x="1671638" y="626745"/>
                    <a:pt x="1677353" y="622935"/>
                    <a:pt x="1684020" y="620078"/>
                  </a:cubicBezTo>
                  <a:cubicBezTo>
                    <a:pt x="1688783" y="618173"/>
                    <a:pt x="1693545" y="618173"/>
                    <a:pt x="1698308" y="618173"/>
                  </a:cubicBezTo>
                  <a:close/>
                  <a:moveTo>
                    <a:pt x="148590" y="579120"/>
                  </a:moveTo>
                  <a:lnTo>
                    <a:pt x="155257" y="581977"/>
                  </a:lnTo>
                  <a:cubicBezTo>
                    <a:pt x="155257" y="583882"/>
                    <a:pt x="154305" y="585787"/>
                    <a:pt x="153352" y="588645"/>
                  </a:cubicBezTo>
                  <a:cubicBezTo>
                    <a:pt x="152400" y="591502"/>
                    <a:pt x="152400" y="593407"/>
                    <a:pt x="152400" y="595312"/>
                  </a:cubicBezTo>
                  <a:cubicBezTo>
                    <a:pt x="152400" y="598170"/>
                    <a:pt x="152400" y="599122"/>
                    <a:pt x="154305" y="601027"/>
                  </a:cubicBezTo>
                  <a:cubicBezTo>
                    <a:pt x="155257" y="601980"/>
                    <a:pt x="157162" y="602932"/>
                    <a:pt x="159067" y="603885"/>
                  </a:cubicBezTo>
                  <a:lnTo>
                    <a:pt x="239077" y="636270"/>
                  </a:lnTo>
                  <a:cubicBezTo>
                    <a:pt x="240982" y="637222"/>
                    <a:pt x="242887" y="637222"/>
                    <a:pt x="243840" y="637222"/>
                  </a:cubicBezTo>
                  <a:cubicBezTo>
                    <a:pt x="245745" y="637222"/>
                    <a:pt x="247650" y="636270"/>
                    <a:pt x="248602" y="634365"/>
                  </a:cubicBezTo>
                  <a:cubicBezTo>
                    <a:pt x="249555" y="633412"/>
                    <a:pt x="250507" y="631507"/>
                    <a:pt x="252412" y="629602"/>
                  </a:cubicBezTo>
                  <a:cubicBezTo>
                    <a:pt x="254317" y="627697"/>
                    <a:pt x="255270" y="624840"/>
                    <a:pt x="256222" y="622935"/>
                  </a:cubicBezTo>
                  <a:lnTo>
                    <a:pt x="263842" y="624840"/>
                  </a:lnTo>
                  <a:lnTo>
                    <a:pt x="238125" y="687705"/>
                  </a:lnTo>
                  <a:lnTo>
                    <a:pt x="231457" y="684847"/>
                  </a:lnTo>
                  <a:cubicBezTo>
                    <a:pt x="232410" y="682942"/>
                    <a:pt x="232410" y="681037"/>
                    <a:pt x="233362" y="678180"/>
                  </a:cubicBezTo>
                  <a:cubicBezTo>
                    <a:pt x="234315" y="675322"/>
                    <a:pt x="234315" y="673417"/>
                    <a:pt x="234315" y="672465"/>
                  </a:cubicBezTo>
                  <a:cubicBezTo>
                    <a:pt x="234315" y="670560"/>
                    <a:pt x="233362" y="668655"/>
                    <a:pt x="232410" y="667702"/>
                  </a:cubicBezTo>
                  <a:cubicBezTo>
                    <a:pt x="231457" y="666750"/>
                    <a:pt x="229552" y="665797"/>
                    <a:pt x="227647" y="664845"/>
                  </a:cubicBezTo>
                  <a:lnTo>
                    <a:pt x="147637" y="632460"/>
                  </a:lnTo>
                  <a:cubicBezTo>
                    <a:pt x="145732" y="631507"/>
                    <a:pt x="143827" y="631507"/>
                    <a:pt x="142875" y="631507"/>
                  </a:cubicBezTo>
                  <a:cubicBezTo>
                    <a:pt x="140970" y="631507"/>
                    <a:pt x="140017" y="632460"/>
                    <a:pt x="138112" y="634365"/>
                  </a:cubicBezTo>
                  <a:cubicBezTo>
                    <a:pt x="137160" y="635317"/>
                    <a:pt x="136207" y="637222"/>
                    <a:pt x="134302" y="639127"/>
                  </a:cubicBezTo>
                  <a:cubicBezTo>
                    <a:pt x="132397" y="641032"/>
                    <a:pt x="131445" y="643890"/>
                    <a:pt x="130492" y="644842"/>
                  </a:cubicBezTo>
                  <a:lnTo>
                    <a:pt x="123825" y="641985"/>
                  </a:lnTo>
                  <a:close/>
                  <a:moveTo>
                    <a:pt x="1624013" y="458153"/>
                  </a:moveTo>
                  <a:lnTo>
                    <a:pt x="1581150" y="485775"/>
                  </a:lnTo>
                  <a:lnTo>
                    <a:pt x="1584960" y="491490"/>
                  </a:lnTo>
                  <a:cubicBezTo>
                    <a:pt x="1589723" y="498158"/>
                    <a:pt x="1594485" y="502920"/>
                    <a:pt x="1601153" y="503873"/>
                  </a:cubicBezTo>
                  <a:cubicBezTo>
                    <a:pt x="1606868" y="504825"/>
                    <a:pt x="1614488" y="502920"/>
                    <a:pt x="1622108" y="498158"/>
                  </a:cubicBezTo>
                  <a:cubicBezTo>
                    <a:pt x="1628775" y="493395"/>
                    <a:pt x="1632585" y="488633"/>
                    <a:pt x="1633538" y="482918"/>
                  </a:cubicBezTo>
                  <a:cubicBezTo>
                    <a:pt x="1634490" y="477203"/>
                    <a:pt x="1632585" y="470535"/>
                    <a:pt x="1627823" y="463868"/>
                  </a:cubicBezTo>
                  <a:close/>
                  <a:moveTo>
                    <a:pt x="1603058" y="412433"/>
                  </a:moveTo>
                  <a:lnTo>
                    <a:pt x="1640205" y="469583"/>
                  </a:lnTo>
                  <a:cubicBezTo>
                    <a:pt x="1648778" y="482918"/>
                    <a:pt x="1652588" y="493395"/>
                    <a:pt x="1653540" y="502920"/>
                  </a:cubicBezTo>
                  <a:cubicBezTo>
                    <a:pt x="1653540" y="512445"/>
                    <a:pt x="1649730" y="519113"/>
                    <a:pt x="1642110" y="524828"/>
                  </a:cubicBezTo>
                  <a:cubicBezTo>
                    <a:pt x="1634490" y="529590"/>
                    <a:pt x="1627823" y="531495"/>
                    <a:pt x="1621155" y="529590"/>
                  </a:cubicBezTo>
                  <a:cubicBezTo>
                    <a:pt x="1614488" y="528638"/>
                    <a:pt x="1606868" y="523875"/>
                    <a:pt x="1599248" y="517208"/>
                  </a:cubicBezTo>
                  <a:cubicBezTo>
                    <a:pt x="1597343" y="522923"/>
                    <a:pt x="1594485" y="530543"/>
                    <a:pt x="1591628" y="538163"/>
                  </a:cubicBezTo>
                  <a:cubicBezTo>
                    <a:pt x="1588770" y="545783"/>
                    <a:pt x="1585913" y="554355"/>
                    <a:pt x="1583055" y="562928"/>
                  </a:cubicBezTo>
                  <a:cubicBezTo>
                    <a:pt x="1582103" y="565785"/>
                    <a:pt x="1581150" y="569595"/>
                    <a:pt x="1580198" y="573405"/>
                  </a:cubicBezTo>
                  <a:cubicBezTo>
                    <a:pt x="1579245" y="578168"/>
                    <a:pt x="1579245" y="581025"/>
                    <a:pt x="1579245" y="583883"/>
                  </a:cubicBezTo>
                  <a:cubicBezTo>
                    <a:pt x="1579245" y="584835"/>
                    <a:pt x="1580198" y="586740"/>
                    <a:pt x="1581150" y="588645"/>
                  </a:cubicBezTo>
                  <a:cubicBezTo>
                    <a:pt x="1582103" y="590550"/>
                    <a:pt x="1583055" y="591503"/>
                    <a:pt x="1583055" y="592455"/>
                  </a:cubicBezTo>
                  <a:lnTo>
                    <a:pt x="1577340" y="596265"/>
                  </a:lnTo>
                  <a:lnTo>
                    <a:pt x="1551623" y="557213"/>
                  </a:lnTo>
                  <a:cubicBezTo>
                    <a:pt x="1557338" y="543878"/>
                    <a:pt x="1562100" y="532448"/>
                    <a:pt x="1565910" y="524828"/>
                  </a:cubicBezTo>
                  <a:cubicBezTo>
                    <a:pt x="1568768" y="516255"/>
                    <a:pt x="1572578" y="505778"/>
                    <a:pt x="1576388" y="494348"/>
                  </a:cubicBezTo>
                  <a:lnTo>
                    <a:pt x="1573530" y="490538"/>
                  </a:lnTo>
                  <a:lnTo>
                    <a:pt x="1542098" y="510540"/>
                  </a:lnTo>
                  <a:cubicBezTo>
                    <a:pt x="1540193" y="511493"/>
                    <a:pt x="1539240" y="512445"/>
                    <a:pt x="1538288" y="514350"/>
                  </a:cubicBezTo>
                  <a:cubicBezTo>
                    <a:pt x="1537335" y="515303"/>
                    <a:pt x="1537335" y="517208"/>
                    <a:pt x="1537335" y="520065"/>
                  </a:cubicBezTo>
                  <a:cubicBezTo>
                    <a:pt x="1537335" y="521018"/>
                    <a:pt x="1538288" y="522923"/>
                    <a:pt x="1539240" y="524828"/>
                  </a:cubicBezTo>
                  <a:cubicBezTo>
                    <a:pt x="1540193" y="526733"/>
                    <a:pt x="1541145" y="528638"/>
                    <a:pt x="1541145" y="530543"/>
                  </a:cubicBezTo>
                  <a:lnTo>
                    <a:pt x="1535430" y="534353"/>
                  </a:lnTo>
                  <a:lnTo>
                    <a:pt x="1500188" y="479108"/>
                  </a:lnTo>
                  <a:lnTo>
                    <a:pt x="1505903" y="475298"/>
                  </a:lnTo>
                  <a:cubicBezTo>
                    <a:pt x="1506855" y="476250"/>
                    <a:pt x="1508760" y="478155"/>
                    <a:pt x="1509713" y="481013"/>
                  </a:cubicBezTo>
                  <a:cubicBezTo>
                    <a:pt x="1511618" y="482918"/>
                    <a:pt x="1512570" y="484823"/>
                    <a:pt x="1513523" y="484823"/>
                  </a:cubicBezTo>
                  <a:cubicBezTo>
                    <a:pt x="1515428" y="485775"/>
                    <a:pt x="1517333" y="486728"/>
                    <a:pt x="1519238" y="486728"/>
                  </a:cubicBezTo>
                  <a:cubicBezTo>
                    <a:pt x="1521143" y="486728"/>
                    <a:pt x="1523048" y="485775"/>
                    <a:pt x="1524000" y="484823"/>
                  </a:cubicBezTo>
                  <a:lnTo>
                    <a:pt x="1596390" y="438150"/>
                  </a:lnTo>
                  <a:cubicBezTo>
                    <a:pt x="1598295" y="437198"/>
                    <a:pt x="1599248" y="436245"/>
                    <a:pt x="1600200" y="434340"/>
                  </a:cubicBezTo>
                  <a:cubicBezTo>
                    <a:pt x="1601153" y="433388"/>
                    <a:pt x="1601153" y="431483"/>
                    <a:pt x="1601153" y="428625"/>
                  </a:cubicBezTo>
                  <a:cubicBezTo>
                    <a:pt x="1601153" y="426720"/>
                    <a:pt x="1600200" y="424815"/>
                    <a:pt x="1599248" y="421958"/>
                  </a:cubicBezTo>
                  <a:cubicBezTo>
                    <a:pt x="1598295" y="420053"/>
                    <a:pt x="1597343" y="418148"/>
                    <a:pt x="1597343" y="416243"/>
                  </a:cubicBezTo>
                  <a:close/>
                  <a:moveTo>
                    <a:pt x="1016318" y="398145"/>
                  </a:moveTo>
                  <a:cubicBezTo>
                    <a:pt x="990600" y="398145"/>
                    <a:pt x="968693" y="420053"/>
                    <a:pt x="968693" y="447675"/>
                  </a:cubicBezTo>
                  <a:lnTo>
                    <a:pt x="968693" y="449580"/>
                  </a:lnTo>
                  <a:cubicBezTo>
                    <a:pt x="968693" y="449580"/>
                    <a:pt x="968693" y="659130"/>
                    <a:pt x="968693" y="733425"/>
                  </a:cubicBezTo>
                  <a:cubicBezTo>
                    <a:pt x="968693" y="746760"/>
                    <a:pt x="968693" y="756285"/>
                    <a:pt x="968693" y="758190"/>
                  </a:cubicBezTo>
                  <a:cubicBezTo>
                    <a:pt x="968693" y="774383"/>
                    <a:pt x="980123" y="798195"/>
                    <a:pt x="1005840" y="803910"/>
                  </a:cubicBezTo>
                  <a:cubicBezTo>
                    <a:pt x="1063943" y="816293"/>
                    <a:pt x="1129665" y="849630"/>
                    <a:pt x="1188720" y="899160"/>
                  </a:cubicBezTo>
                  <a:cubicBezTo>
                    <a:pt x="1246823" y="947738"/>
                    <a:pt x="1302068" y="1010603"/>
                    <a:pt x="1351598" y="1087755"/>
                  </a:cubicBezTo>
                  <a:cubicBezTo>
                    <a:pt x="1365885" y="1109663"/>
                    <a:pt x="1395413" y="1116330"/>
                    <a:pt x="1418273" y="1102043"/>
                  </a:cubicBezTo>
                  <a:cubicBezTo>
                    <a:pt x="1432560" y="1092518"/>
                    <a:pt x="1440180" y="1077278"/>
                    <a:pt x="1440180" y="1062038"/>
                  </a:cubicBezTo>
                  <a:cubicBezTo>
                    <a:pt x="1440180" y="1053465"/>
                    <a:pt x="1437323" y="1043940"/>
                    <a:pt x="1432560" y="1035368"/>
                  </a:cubicBezTo>
                  <a:cubicBezTo>
                    <a:pt x="1377315" y="950595"/>
                    <a:pt x="1316355" y="880110"/>
                    <a:pt x="1249680" y="825818"/>
                  </a:cubicBezTo>
                  <a:cubicBezTo>
                    <a:pt x="1190625" y="777240"/>
                    <a:pt x="1129665" y="742950"/>
                    <a:pt x="1066800" y="721995"/>
                  </a:cubicBezTo>
                  <a:lnTo>
                    <a:pt x="1066800" y="611505"/>
                  </a:lnTo>
                  <a:cubicBezTo>
                    <a:pt x="1157288" y="636270"/>
                    <a:pt x="1250633" y="687705"/>
                    <a:pt x="1331595" y="757238"/>
                  </a:cubicBezTo>
                  <a:cubicBezTo>
                    <a:pt x="1351598" y="774383"/>
                    <a:pt x="1382078" y="772478"/>
                    <a:pt x="1399223" y="751523"/>
                  </a:cubicBezTo>
                  <a:cubicBezTo>
                    <a:pt x="1416368" y="731520"/>
                    <a:pt x="1414463" y="701040"/>
                    <a:pt x="1393508" y="683895"/>
                  </a:cubicBezTo>
                  <a:cubicBezTo>
                    <a:pt x="1342073" y="639128"/>
                    <a:pt x="1283018" y="600075"/>
                    <a:pt x="1223010" y="570548"/>
                  </a:cubicBezTo>
                  <a:cubicBezTo>
                    <a:pt x="1170623" y="543878"/>
                    <a:pt x="1117283" y="524828"/>
                    <a:pt x="1065848" y="512445"/>
                  </a:cubicBezTo>
                  <a:lnTo>
                    <a:pt x="1065848" y="447675"/>
                  </a:lnTo>
                  <a:cubicBezTo>
                    <a:pt x="1065848" y="420053"/>
                    <a:pt x="1043940" y="398145"/>
                    <a:pt x="1016318" y="398145"/>
                  </a:cubicBezTo>
                  <a:close/>
                  <a:moveTo>
                    <a:pt x="833438" y="398145"/>
                  </a:moveTo>
                  <a:cubicBezTo>
                    <a:pt x="805815" y="398145"/>
                    <a:pt x="783908" y="420053"/>
                    <a:pt x="783908" y="447675"/>
                  </a:cubicBezTo>
                  <a:lnTo>
                    <a:pt x="783908" y="512445"/>
                  </a:lnTo>
                  <a:cubicBezTo>
                    <a:pt x="732473" y="524828"/>
                    <a:pt x="679133" y="543878"/>
                    <a:pt x="626745" y="570548"/>
                  </a:cubicBezTo>
                  <a:cubicBezTo>
                    <a:pt x="566738" y="601028"/>
                    <a:pt x="507683" y="640080"/>
                    <a:pt x="456248" y="683895"/>
                  </a:cubicBezTo>
                  <a:cubicBezTo>
                    <a:pt x="436245" y="701040"/>
                    <a:pt x="433388" y="731520"/>
                    <a:pt x="451485" y="751523"/>
                  </a:cubicBezTo>
                  <a:cubicBezTo>
                    <a:pt x="468630" y="771525"/>
                    <a:pt x="499110" y="774383"/>
                    <a:pt x="519113" y="757238"/>
                  </a:cubicBezTo>
                  <a:cubicBezTo>
                    <a:pt x="600075" y="687705"/>
                    <a:pt x="694373" y="636270"/>
                    <a:pt x="783908" y="611505"/>
                  </a:cubicBezTo>
                  <a:lnTo>
                    <a:pt x="783908" y="721995"/>
                  </a:lnTo>
                  <a:cubicBezTo>
                    <a:pt x="721043" y="741998"/>
                    <a:pt x="660083" y="777240"/>
                    <a:pt x="601028" y="825818"/>
                  </a:cubicBezTo>
                  <a:cubicBezTo>
                    <a:pt x="535305" y="880110"/>
                    <a:pt x="473393" y="950595"/>
                    <a:pt x="418148" y="1035368"/>
                  </a:cubicBezTo>
                  <a:cubicBezTo>
                    <a:pt x="413385" y="1043940"/>
                    <a:pt x="410528" y="1052513"/>
                    <a:pt x="410528" y="1062038"/>
                  </a:cubicBezTo>
                  <a:cubicBezTo>
                    <a:pt x="410528" y="1078230"/>
                    <a:pt x="418148" y="1093470"/>
                    <a:pt x="432435" y="1102043"/>
                  </a:cubicBezTo>
                  <a:cubicBezTo>
                    <a:pt x="454343" y="1116330"/>
                    <a:pt x="484823" y="1110615"/>
                    <a:pt x="499110" y="1087755"/>
                  </a:cubicBezTo>
                  <a:cubicBezTo>
                    <a:pt x="548640" y="1010603"/>
                    <a:pt x="603885" y="947738"/>
                    <a:pt x="661988" y="899160"/>
                  </a:cubicBezTo>
                  <a:cubicBezTo>
                    <a:pt x="721995" y="849630"/>
                    <a:pt x="787718" y="816293"/>
                    <a:pt x="844868" y="803910"/>
                  </a:cubicBezTo>
                  <a:cubicBezTo>
                    <a:pt x="870585" y="798195"/>
                    <a:pt x="882015" y="774383"/>
                    <a:pt x="882015" y="758190"/>
                  </a:cubicBezTo>
                  <a:cubicBezTo>
                    <a:pt x="882015" y="755333"/>
                    <a:pt x="882015" y="746760"/>
                    <a:pt x="882015" y="733425"/>
                  </a:cubicBezTo>
                  <a:cubicBezTo>
                    <a:pt x="882015" y="659130"/>
                    <a:pt x="882015" y="449580"/>
                    <a:pt x="882015" y="449580"/>
                  </a:cubicBezTo>
                  <a:lnTo>
                    <a:pt x="882015" y="447675"/>
                  </a:lnTo>
                  <a:cubicBezTo>
                    <a:pt x="882968" y="420053"/>
                    <a:pt x="861060" y="398145"/>
                    <a:pt x="833438" y="398145"/>
                  </a:cubicBezTo>
                  <a:close/>
                  <a:moveTo>
                    <a:pt x="278130" y="373380"/>
                  </a:moveTo>
                  <a:lnTo>
                    <a:pt x="283845" y="377190"/>
                  </a:lnTo>
                  <a:cubicBezTo>
                    <a:pt x="282892" y="378142"/>
                    <a:pt x="281940" y="380047"/>
                    <a:pt x="280987" y="382905"/>
                  </a:cubicBezTo>
                  <a:cubicBezTo>
                    <a:pt x="280035" y="385762"/>
                    <a:pt x="279082" y="388620"/>
                    <a:pt x="279082" y="391477"/>
                  </a:cubicBezTo>
                  <a:cubicBezTo>
                    <a:pt x="279082" y="394335"/>
                    <a:pt x="280035" y="397192"/>
                    <a:pt x="282892" y="400050"/>
                  </a:cubicBezTo>
                  <a:cubicBezTo>
                    <a:pt x="285750" y="402907"/>
                    <a:pt x="289560" y="406717"/>
                    <a:pt x="295275" y="410527"/>
                  </a:cubicBezTo>
                  <a:lnTo>
                    <a:pt x="366712" y="461962"/>
                  </a:lnTo>
                  <a:lnTo>
                    <a:pt x="358140" y="474345"/>
                  </a:lnTo>
                  <a:lnTo>
                    <a:pt x="237172" y="481012"/>
                  </a:lnTo>
                  <a:lnTo>
                    <a:pt x="283845" y="514350"/>
                  </a:lnTo>
                  <a:cubicBezTo>
                    <a:pt x="289560" y="518160"/>
                    <a:pt x="294322" y="521017"/>
                    <a:pt x="298132" y="522922"/>
                  </a:cubicBezTo>
                  <a:cubicBezTo>
                    <a:pt x="301942" y="523875"/>
                    <a:pt x="304800" y="524827"/>
                    <a:pt x="307657" y="523875"/>
                  </a:cubicBezTo>
                  <a:cubicBezTo>
                    <a:pt x="309562" y="523875"/>
                    <a:pt x="312420" y="521970"/>
                    <a:pt x="314325" y="520065"/>
                  </a:cubicBezTo>
                  <a:cubicBezTo>
                    <a:pt x="317182" y="518160"/>
                    <a:pt x="319087" y="516255"/>
                    <a:pt x="320992" y="514350"/>
                  </a:cubicBezTo>
                  <a:lnTo>
                    <a:pt x="326707" y="518160"/>
                  </a:lnTo>
                  <a:lnTo>
                    <a:pt x="296227" y="561022"/>
                  </a:lnTo>
                  <a:lnTo>
                    <a:pt x="290512" y="557212"/>
                  </a:lnTo>
                  <a:cubicBezTo>
                    <a:pt x="291465" y="555307"/>
                    <a:pt x="292417" y="553402"/>
                    <a:pt x="294322" y="550545"/>
                  </a:cubicBezTo>
                  <a:cubicBezTo>
                    <a:pt x="295275" y="547687"/>
                    <a:pt x="296227" y="544830"/>
                    <a:pt x="296227" y="542925"/>
                  </a:cubicBezTo>
                  <a:cubicBezTo>
                    <a:pt x="296227" y="540067"/>
                    <a:pt x="295275" y="537210"/>
                    <a:pt x="292417" y="534352"/>
                  </a:cubicBezTo>
                  <a:cubicBezTo>
                    <a:pt x="290512" y="531495"/>
                    <a:pt x="285750" y="527685"/>
                    <a:pt x="279082" y="523875"/>
                  </a:cubicBezTo>
                  <a:lnTo>
                    <a:pt x="232410" y="490537"/>
                  </a:lnTo>
                  <a:cubicBezTo>
                    <a:pt x="230505" y="488632"/>
                    <a:pt x="227647" y="487680"/>
                    <a:pt x="224790" y="486727"/>
                  </a:cubicBezTo>
                  <a:cubicBezTo>
                    <a:pt x="221932" y="485775"/>
                    <a:pt x="220027" y="485775"/>
                    <a:pt x="217170" y="485775"/>
                  </a:cubicBezTo>
                  <a:cubicBezTo>
                    <a:pt x="214312" y="486727"/>
                    <a:pt x="211455" y="487680"/>
                    <a:pt x="209550" y="488632"/>
                  </a:cubicBezTo>
                  <a:cubicBezTo>
                    <a:pt x="206692" y="489585"/>
                    <a:pt x="204787" y="491490"/>
                    <a:pt x="201930" y="494347"/>
                  </a:cubicBezTo>
                  <a:lnTo>
                    <a:pt x="196215" y="490537"/>
                  </a:lnTo>
                  <a:lnTo>
                    <a:pt x="222885" y="453390"/>
                  </a:lnTo>
                  <a:lnTo>
                    <a:pt x="328612" y="447675"/>
                  </a:lnTo>
                  <a:lnTo>
                    <a:pt x="290512" y="421005"/>
                  </a:lnTo>
                  <a:cubicBezTo>
                    <a:pt x="284797" y="417195"/>
                    <a:pt x="280035" y="414337"/>
                    <a:pt x="276225" y="412432"/>
                  </a:cubicBezTo>
                  <a:cubicBezTo>
                    <a:pt x="272415" y="411480"/>
                    <a:pt x="269557" y="410527"/>
                    <a:pt x="266700" y="411480"/>
                  </a:cubicBezTo>
                  <a:cubicBezTo>
                    <a:pt x="264795" y="412432"/>
                    <a:pt x="261937" y="413385"/>
                    <a:pt x="260032" y="415290"/>
                  </a:cubicBezTo>
                  <a:cubicBezTo>
                    <a:pt x="257175" y="417195"/>
                    <a:pt x="255270" y="419100"/>
                    <a:pt x="253365" y="420052"/>
                  </a:cubicBezTo>
                  <a:lnTo>
                    <a:pt x="247650" y="415290"/>
                  </a:lnTo>
                  <a:close/>
                  <a:moveTo>
                    <a:pt x="925830" y="296228"/>
                  </a:moveTo>
                  <a:cubicBezTo>
                    <a:pt x="1273493" y="296228"/>
                    <a:pt x="1555433" y="578168"/>
                    <a:pt x="1555433" y="925830"/>
                  </a:cubicBezTo>
                  <a:cubicBezTo>
                    <a:pt x="1555433" y="1273493"/>
                    <a:pt x="1273493" y="1555433"/>
                    <a:pt x="925830" y="1555433"/>
                  </a:cubicBezTo>
                  <a:cubicBezTo>
                    <a:pt x="578168" y="1555433"/>
                    <a:pt x="296228" y="1273493"/>
                    <a:pt x="296228" y="925830"/>
                  </a:cubicBezTo>
                  <a:cubicBezTo>
                    <a:pt x="296228" y="578168"/>
                    <a:pt x="578168" y="296228"/>
                    <a:pt x="925830" y="296228"/>
                  </a:cubicBezTo>
                  <a:close/>
                  <a:moveTo>
                    <a:pt x="925830" y="261937"/>
                  </a:moveTo>
                  <a:cubicBezTo>
                    <a:pt x="836295" y="261937"/>
                    <a:pt x="749617" y="280035"/>
                    <a:pt x="667702" y="314325"/>
                  </a:cubicBezTo>
                  <a:cubicBezTo>
                    <a:pt x="588645" y="347662"/>
                    <a:pt x="517207" y="395287"/>
                    <a:pt x="456247" y="456247"/>
                  </a:cubicBezTo>
                  <a:cubicBezTo>
                    <a:pt x="395287" y="517207"/>
                    <a:pt x="347662" y="588645"/>
                    <a:pt x="314325" y="667702"/>
                  </a:cubicBezTo>
                  <a:cubicBezTo>
                    <a:pt x="279082" y="749617"/>
                    <a:pt x="261937" y="836295"/>
                    <a:pt x="261937" y="925830"/>
                  </a:cubicBezTo>
                  <a:cubicBezTo>
                    <a:pt x="261937" y="1015365"/>
                    <a:pt x="280035" y="1102042"/>
                    <a:pt x="314325" y="1183957"/>
                  </a:cubicBezTo>
                  <a:cubicBezTo>
                    <a:pt x="347662" y="1263015"/>
                    <a:pt x="395287" y="1334452"/>
                    <a:pt x="456247" y="1395412"/>
                  </a:cubicBezTo>
                  <a:cubicBezTo>
                    <a:pt x="517207" y="1456372"/>
                    <a:pt x="588645" y="1503997"/>
                    <a:pt x="667702" y="1537335"/>
                  </a:cubicBezTo>
                  <a:cubicBezTo>
                    <a:pt x="749617" y="1571625"/>
                    <a:pt x="836295" y="1589722"/>
                    <a:pt x="925830" y="1589722"/>
                  </a:cubicBezTo>
                  <a:cubicBezTo>
                    <a:pt x="1015365" y="1589722"/>
                    <a:pt x="1102042" y="1571625"/>
                    <a:pt x="1183957" y="1537335"/>
                  </a:cubicBezTo>
                  <a:cubicBezTo>
                    <a:pt x="1263015" y="1503997"/>
                    <a:pt x="1334452" y="1456372"/>
                    <a:pt x="1395412" y="1395412"/>
                  </a:cubicBezTo>
                  <a:cubicBezTo>
                    <a:pt x="1456372" y="1333500"/>
                    <a:pt x="1503997" y="1263015"/>
                    <a:pt x="1537335" y="1183957"/>
                  </a:cubicBezTo>
                  <a:cubicBezTo>
                    <a:pt x="1572577" y="1102042"/>
                    <a:pt x="1589722" y="1015365"/>
                    <a:pt x="1589722" y="925830"/>
                  </a:cubicBezTo>
                  <a:cubicBezTo>
                    <a:pt x="1589722" y="836295"/>
                    <a:pt x="1571625" y="749617"/>
                    <a:pt x="1537335" y="667702"/>
                  </a:cubicBezTo>
                  <a:cubicBezTo>
                    <a:pt x="1503997" y="587692"/>
                    <a:pt x="1456372" y="517207"/>
                    <a:pt x="1395412" y="456247"/>
                  </a:cubicBezTo>
                  <a:cubicBezTo>
                    <a:pt x="1334452" y="395287"/>
                    <a:pt x="1263015" y="347662"/>
                    <a:pt x="1183957" y="314325"/>
                  </a:cubicBezTo>
                  <a:cubicBezTo>
                    <a:pt x="1102042" y="279082"/>
                    <a:pt x="1015365" y="261937"/>
                    <a:pt x="925830" y="261937"/>
                  </a:cubicBezTo>
                  <a:close/>
                  <a:moveTo>
                    <a:pt x="1454467" y="259080"/>
                  </a:moveTo>
                  <a:lnTo>
                    <a:pt x="1534477" y="331470"/>
                  </a:lnTo>
                  <a:lnTo>
                    <a:pt x="1514475" y="356235"/>
                  </a:lnTo>
                  <a:lnTo>
                    <a:pt x="1509712" y="351472"/>
                  </a:lnTo>
                  <a:cubicBezTo>
                    <a:pt x="1511617" y="346710"/>
                    <a:pt x="1512570" y="341947"/>
                    <a:pt x="1512570" y="335280"/>
                  </a:cubicBezTo>
                  <a:cubicBezTo>
                    <a:pt x="1512570" y="329565"/>
                    <a:pt x="1511617" y="323850"/>
                    <a:pt x="1509712" y="320992"/>
                  </a:cubicBezTo>
                  <a:cubicBezTo>
                    <a:pt x="1508760" y="319087"/>
                    <a:pt x="1506855" y="318135"/>
                    <a:pt x="1504950" y="315277"/>
                  </a:cubicBezTo>
                  <a:cubicBezTo>
                    <a:pt x="1503045" y="313372"/>
                    <a:pt x="1501140" y="311467"/>
                    <a:pt x="1499235" y="309562"/>
                  </a:cubicBezTo>
                  <a:lnTo>
                    <a:pt x="1485900" y="298132"/>
                  </a:lnTo>
                  <a:lnTo>
                    <a:pt x="1454467" y="332422"/>
                  </a:lnTo>
                  <a:lnTo>
                    <a:pt x="1463992" y="340995"/>
                  </a:lnTo>
                  <a:cubicBezTo>
                    <a:pt x="1465897" y="342900"/>
                    <a:pt x="1468755" y="344805"/>
                    <a:pt x="1470660" y="345757"/>
                  </a:cubicBezTo>
                  <a:cubicBezTo>
                    <a:pt x="1472565" y="346710"/>
                    <a:pt x="1475422" y="347662"/>
                    <a:pt x="1479232" y="347662"/>
                  </a:cubicBezTo>
                  <a:cubicBezTo>
                    <a:pt x="1481137" y="347662"/>
                    <a:pt x="1483995" y="346710"/>
                    <a:pt x="1486852" y="344805"/>
                  </a:cubicBezTo>
                  <a:cubicBezTo>
                    <a:pt x="1489710" y="342900"/>
                    <a:pt x="1492567" y="341947"/>
                    <a:pt x="1494472" y="340042"/>
                  </a:cubicBezTo>
                  <a:lnTo>
                    <a:pt x="1499235" y="344805"/>
                  </a:lnTo>
                  <a:lnTo>
                    <a:pt x="1464945" y="381952"/>
                  </a:lnTo>
                  <a:lnTo>
                    <a:pt x="1460182" y="377190"/>
                  </a:lnTo>
                  <a:cubicBezTo>
                    <a:pt x="1461135" y="375285"/>
                    <a:pt x="1463040" y="372427"/>
                    <a:pt x="1463992" y="368617"/>
                  </a:cubicBezTo>
                  <a:cubicBezTo>
                    <a:pt x="1465897" y="364807"/>
                    <a:pt x="1465897" y="361950"/>
                    <a:pt x="1465897" y="360045"/>
                  </a:cubicBezTo>
                  <a:cubicBezTo>
                    <a:pt x="1465897" y="357187"/>
                    <a:pt x="1464945" y="354330"/>
                    <a:pt x="1463992" y="352425"/>
                  </a:cubicBezTo>
                  <a:cubicBezTo>
                    <a:pt x="1463040" y="350520"/>
                    <a:pt x="1461135" y="347662"/>
                    <a:pt x="1458277" y="345757"/>
                  </a:cubicBezTo>
                  <a:lnTo>
                    <a:pt x="1448752" y="337185"/>
                  </a:lnTo>
                  <a:lnTo>
                    <a:pt x="1424940" y="362902"/>
                  </a:lnTo>
                  <a:cubicBezTo>
                    <a:pt x="1422082" y="365760"/>
                    <a:pt x="1421130" y="367665"/>
                    <a:pt x="1419225" y="369570"/>
                  </a:cubicBezTo>
                  <a:cubicBezTo>
                    <a:pt x="1418272" y="371475"/>
                    <a:pt x="1418272" y="373380"/>
                    <a:pt x="1418272" y="375285"/>
                  </a:cubicBezTo>
                  <a:cubicBezTo>
                    <a:pt x="1418272" y="377190"/>
                    <a:pt x="1419225" y="379095"/>
                    <a:pt x="1421130" y="381000"/>
                  </a:cubicBezTo>
                  <a:cubicBezTo>
                    <a:pt x="1423035" y="382905"/>
                    <a:pt x="1424940" y="385762"/>
                    <a:pt x="1428750" y="388620"/>
                  </a:cubicBezTo>
                  <a:cubicBezTo>
                    <a:pt x="1430655" y="389572"/>
                    <a:pt x="1431607" y="391477"/>
                    <a:pt x="1434465" y="393382"/>
                  </a:cubicBezTo>
                  <a:cubicBezTo>
                    <a:pt x="1436370" y="395287"/>
                    <a:pt x="1438275" y="396240"/>
                    <a:pt x="1440180" y="398145"/>
                  </a:cubicBezTo>
                  <a:cubicBezTo>
                    <a:pt x="1442085" y="400050"/>
                    <a:pt x="1443990" y="401002"/>
                    <a:pt x="1445895" y="401955"/>
                  </a:cubicBezTo>
                  <a:cubicBezTo>
                    <a:pt x="1447800" y="402907"/>
                    <a:pt x="1449705" y="402907"/>
                    <a:pt x="1450657" y="402907"/>
                  </a:cubicBezTo>
                  <a:cubicBezTo>
                    <a:pt x="1454467" y="402907"/>
                    <a:pt x="1459230" y="401955"/>
                    <a:pt x="1465897" y="400050"/>
                  </a:cubicBezTo>
                  <a:cubicBezTo>
                    <a:pt x="1472565" y="398145"/>
                    <a:pt x="1477327" y="396240"/>
                    <a:pt x="1479232" y="395287"/>
                  </a:cubicBezTo>
                  <a:lnTo>
                    <a:pt x="1483995" y="399097"/>
                  </a:lnTo>
                  <a:lnTo>
                    <a:pt x="1456372" y="425767"/>
                  </a:lnTo>
                  <a:lnTo>
                    <a:pt x="1371600" y="348615"/>
                  </a:lnTo>
                  <a:lnTo>
                    <a:pt x="1376362" y="343852"/>
                  </a:lnTo>
                  <a:cubicBezTo>
                    <a:pt x="1377315" y="344805"/>
                    <a:pt x="1379220" y="345757"/>
                    <a:pt x="1382077" y="347662"/>
                  </a:cubicBezTo>
                  <a:cubicBezTo>
                    <a:pt x="1383982" y="349567"/>
                    <a:pt x="1385887" y="350520"/>
                    <a:pt x="1386840" y="350520"/>
                  </a:cubicBezTo>
                  <a:cubicBezTo>
                    <a:pt x="1388745" y="351472"/>
                    <a:pt x="1390650" y="351472"/>
                    <a:pt x="1392555" y="351472"/>
                  </a:cubicBezTo>
                  <a:cubicBezTo>
                    <a:pt x="1394460" y="350520"/>
                    <a:pt x="1395412" y="349567"/>
                    <a:pt x="1397317" y="348615"/>
                  </a:cubicBezTo>
                  <a:lnTo>
                    <a:pt x="1455420" y="284797"/>
                  </a:lnTo>
                  <a:cubicBezTo>
                    <a:pt x="1456372" y="282892"/>
                    <a:pt x="1457325" y="281940"/>
                    <a:pt x="1458277" y="280035"/>
                  </a:cubicBezTo>
                  <a:cubicBezTo>
                    <a:pt x="1459230" y="278130"/>
                    <a:pt x="1458277" y="276225"/>
                    <a:pt x="1457325" y="274320"/>
                  </a:cubicBezTo>
                  <a:cubicBezTo>
                    <a:pt x="1456372" y="272415"/>
                    <a:pt x="1455420" y="271462"/>
                    <a:pt x="1453515" y="268605"/>
                  </a:cubicBezTo>
                  <a:cubicBezTo>
                    <a:pt x="1451610" y="266700"/>
                    <a:pt x="1450657" y="264795"/>
                    <a:pt x="1449705" y="263842"/>
                  </a:cubicBezTo>
                  <a:close/>
                  <a:moveTo>
                    <a:pt x="925830" y="241935"/>
                  </a:moveTo>
                  <a:cubicBezTo>
                    <a:pt x="1018222" y="241935"/>
                    <a:pt x="1107757" y="259080"/>
                    <a:pt x="1192530" y="295275"/>
                  </a:cubicBezTo>
                  <a:cubicBezTo>
                    <a:pt x="1273492" y="329565"/>
                    <a:pt x="1346835" y="379095"/>
                    <a:pt x="1409700" y="441960"/>
                  </a:cubicBezTo>
                  <a:cubicBezTo>
                    <a:pt x="1472565" y="504825"/>
                    <a:pt x="1522095" y="577215"/>
                    <a:pt x="1556385" y="659130"/>
                  </a:cubicBezTo>
                  <a:cubicBezTo>
                    <a:pt x="1592580" y="743902"/>
                    <a:pt x="1610677" y="833437"/>
                    <a:pt x="1610677" y="925830"/>
                  </a:cubicBezTo>
                  <a:cubicBezTo>
                    <a:pt x="1610677" y="1018222"/>
                    <a:pt x="1591627" y="1107757"/>
                    <a:pt x="1556385" y="1192530"/>
                  </a:cubicBezTo>
                  <a:cubicBezTo>
                    <a:pt x="1522095" y="1273492"/>
                    <a:pt x="1472565" y="1346835"/>
                    <a:pt x="1409700" y="1409700"/>
                  </a:cubicBezTo>
                  <a:cubicBezTo>
                    <a:pt x="1346835" y="1472565"/>
                    <a:pt x="1274445" y="1522095"/>
                    <a:pt x="1192530" y="1556385"/>
                  </a:cubicBezTo>
                  <a:cubicBezTo>
                    <a:pt x="1107757" y="1592580"/>
                    <a:pt x="1018222" y="1610677"/>
                    <a:pt x="925830" y="1610677"/>
                  </a:cubicBezTo>
                  <a:cubicBezTo>
                    <a:pt x="833437" y="1610677"/>
                    <a:pt x="743902" y="1592580"/>
                    <a:pt x="659130" y="1556385"/>
                  </a:cubicBezTo>
                  <a:cubicBezTo>
                    <a:pt x="578167" y="1522095"/>
                    <a:pt x="504825" y="1472565"/>
                    <a:pt x="441960" y="1409700"/>
                  </a:cubicBezTo>
                  <a:cubicBezTo>
                    <a:pt x="379095" y="1346835"/>
                    <a:pt x="329565" y="1274445"/>
                    <a:pt x="295275" y="1192530"/>
                  </a:cubicBezTo>
                  <a:cubicBezTo>
                    <a:pt x="260032" y="1107757"/>
                    <a:pt x="241935" y="1018222"/>
                    <a:pt x="241935" y="925830"/>
                  </a:cubicBezTo>
                  <a:cubicBezTo>
                    <a:pt x="241935" y="833437"/>
                    <a:pt x="260032" y="743902"/>
                    <a:pt x="295275" y="659130"/>
                  </a:cubicBezTo>
                  <a:cubicBezTo>
                    <a:pt x="329565" y="577215"/>
                    <a:pt x="379095" y="504825"/>
                    <a:pt x="441960" y="441960"/>
                  </a:cubicBezTo>
                  <a:cubicBezTo>
                    <a:pt x="504825" y="379095"/>
                    <a:pt x="577215" y="329565"/>
                    <a:pt x="659130" y="295275"/>
                  </a:cubicBezTo>
                  <a:cubicBezTo>
                    <a:pt x="743902" y="259080"/>
                    <a:pt x="833437" y="241935"/>
                    <a:pt x="925830" y="241935"/>
                  </a:cubicBezTo>
                  <a:close/>
                  <a:moveTo>
                    <a:pt x="435292" y="233363"/>
                  </a:moveTo>
                  <a:lnTo>
                    <a:pt x="463867" y="267653"/>
                  </a:lnTo>
                  <a:lnTo>
                    <a:pt x="458152" y="272415"/>
                  </a:lnTo>
                  <a:cubicBezTo>
                    <a:pt x="446722" y="264795"/>
                    <a:pt x="436245" y="260033"/>
                    <a:pt x="427672" y="259080"/>
                  </a:cubicBezTo>
                  <a:cubicBezTo>
                    <a:pt x="419100" y="258128"/>
                    <a:pt x="410527" y="260033"/>
                    <a:pt x="403860" y="265748"/>
                  </a:cubicBezTo>
                  <a:cubicBezTo>
                    <a:pt x="395287" y="272415"/>
                    <a:pt x="391477" y="281940"/>
                    <a:pt x="393382" y="293370"/>
                  </a:cubicBezTo>
                  <a:cubicBezTo>
                    <a:pt x="394335" y="304800"/>
                    <a:pt x="401002" y="317183"/>
                    <a:pt x="411480" y="329565"/>
                  </a:cubicBezTo>
                  <a:cubicBezTo>
                    <a:pt x="422910" y="343853"/>
                    <a:pt x="433387" y="352425"/>
                    <a:pt x="444817" y="357188"/>
                  </a:cubicBezTo>
                  <a:cubicBezTo>
                    <a:pt x="455295" y="360998"/>
                    <a:pt x="465772" y="360045"/>
                    <a:pt x="473392" y="353378"/>
                  </a:cubicBezTo>
                  <a:cubicBezTo>
                    <a:pt x="477202" y="350520"/>
                    <a:pt x="480060" y="346710"/>
                    <a:pt x="481965" y="342900"/>
                  </a:cubicBezTo>
                  <a:cubicBezTo>
                    <a:pt x="483870" y="339090"/>
                    <a:pt x="484822" y="336233"/>
                    <a:pt x="485775" y="333375"/>
                  </a:cubicBezTo>
                  <a:lnTo>
                    <a:pt x="470535" y="314325"/>
                  </a:lnTo>
                  <a:cubicBezTo>
                    <a:pt x="469582" y="312420"/>
                    <a:pt x="467677" y="311468"/>
                    <a:pt x="466725" y="311468"/>
                  </a:cubicBezTo>
                  <a:cubicBezTo>
                    <a:pt x="464820" y="310515"/>
                    <a:pt x="462915" y="310515"/>
                    <a:pt x="461010" y="311468"/>
                  </a:cubicBezTo>
                  <a:cubicBezTo>
                    <a:pt x="459105" y="312420"/>
                    <a:pt x="457200" y="312420"/>
                    <a:pt x="454342" y="314325"/>
                  </a:cubicBezTo>
                  <a:cubicBezTo>
                    <a:pt x="452437" y="315278"/>
                    <a:pt x="449580" y="316230"/>
                    <a:pt x="448627" y="317183"/>
                  </a:cubicBezTo>
                  <a:lnTo>
                    <a:pt x="444817" y="312420"/>
                  </a:lnTo>
                  <a:lnTo>
                    <a:pt x="494347" y="272415"/>
                  </a:lnTo>
                  <a:lnTo>
                    <a:pt x="495300" y="276225"/>
                  </a:lnTo>
                  <a:cubicBezTo>
                    <a:pt x="494347" y="277178"/>
                    <a:pt x="493395" y="279083"/>
                    <a:pt x="492442" y="280035"/>
                  </a:cubicBezTo>
                  <a:cubicBezTo>
                    <a:pt x="491490" y="280988"/>
                    <a:pt x="490537" y="282893"/>
                    <a:pt x="489585" y="283845"/>
                  </a:cubicBezTo>
                  <a:cubicBezTo>
                    <a:pt x="488632" y="285750"/>
                    <a:pt x="487680" y="287655"/>
                    <a:pt x="488632" y="289560"/>
                  </a:cubicBezTo>
                  <a:cubicBezTo>
                    <a:pt x="489585" y="291465"/>
                    <a:pt x="489585" y="293370"/>
                    <a:pt x="491490" y="294323"/>
                  </a:cubicBezTo>
                  <a:lnTo>
                    <a:pt x="500062" y="305753"/>
                  </a:lnTo>
                  <a:cubicBezTo>
                    <a:pt x="501967" y="307658"/>
                    <a:pt x="502920" y="309563"/>
                    <a:pt x="504825" y="311468"/>
                  </a:cubicBezTo>
                  <a:cubicBezTo>
                    <a:pt x="505777" y="312420"/>
                    <a:pt x="507682" y="314325"/>
                    <a:pt x="508635" y="316230"/>
                  </a:cubicBezTo>
                  <a:cubicBezTo>
                    <a:pt x="506730" y="322898"/>
                    <a:pt x="501967" y="330518"/>
                    <a:pt x="495300" y="340043"/>
                  </a:cubicBezTo>
                  <a:cubicBezTo>
                    <a:pt x="488632" y="349568"/>
                    <a:pt x="481012" y="357188"/>
                    <a:pt x="474345" y="362903"/>
                  </a:cubicBezTo>
                  <a:cubicBezTo>
                    <a:pt x="467677" y="368618"/>
                    <a:pt x="460057" y="372428"/>
                    <a:pt x="452437" y="375285"/>
                  </a:cubicBezTo>
                  <a:cubicBezTo>
                    <a:pt x="444817" y="378143"/>
                    <a:pt x="437197" y="379095"/>
                    <a:pt x="428625" y="378143"/>
                  </a:cubicBezTo>
                  <a:cubicBezTo>
                    <a:pt x="421005" y="377190"/>
                    <a:pt x="413385" y="375285"/>
                    <a:pt x="405765" y="371475"/>
                  </a:cubicBezTo>
                  <a:cubicBezTo>
                    <a:pt x="398145" y="367665"/>
                    <a:pt x="391477" y="361950"/>
                    <a:pt x="384810" y="353378"/>
                  </a:cubicBezTo>
                  <a:cubicBezTo>
                    <a:pt x="379095" y="345758"/>
                    <a:pt x="374332" y="338138"/>
                    <a:pt x="372427" y="329565"/>
                  </a:cubicBezTo>
                  <a:cubicBezTo>
                    <a:pt x="369570" y="320993"/>
                    <a:pt x="368617" y="313373"/>
                    <a:pt x="369570" y="304800"/>
                  </a:cubicBezTo>
                  <a:cubicBezTo>
                    <a:pt x="370522" y="296228"/>
                    <a:pt x="373380" y="288608"/>
                    <a:pt x="378142" y="280988"/>
                  </a:cubicBezTo>
                  <a:cubicBezTo>
                    <a:pt x="382905" y="273368"/>
                    <a:pt x="388620" y="266700"/>
                    <a:pt x="397192" y="260033"/>
                  </a:cubicBezTo>
                  <a:cubicBezTo>
                    <a:pt x="402907" y="255270"/>
                    <a:pt x="408622" y="252413"/>
                    <a:pt x="413385" y="249555"/>
                  </a:cubicBezTo>
                  <a:cubicBezTo>
                    <a:pt x="419100" y="246698"/>
                    <a:pt x="423862" y="245745"/>
                    <a:pt x="428625" y="244793"/>
                  </a:cubicBezTo>
                  <a:lnTo>
                    <a:pt x="429577" y="238125"/>
                  </a:lnTo>
                  <a:close/>
                  <a:moveTo>
                    <a:pt x="1258252" y="140970"/>
                  </a:moveTo>
                  <a:lnTo>
                    <a:pt x="1316355" y="172402"/>
                  </a:lnTo>
                  <a:lnTo>
                    <a:pt x="1313497" y="178117"/>
                  </a:lnTo>
                  <a:cubicBezTo>
                    <a:pt x="1307782" y="176212"/>
                    <a:pt x="1303020" y="174307"/>
                    <a:pt x="1301115" y="174307"/>
                  </a:cubicBezTo>
                  <a:cubicBezTo>
                    <a:pt x="1298257" y="174307"/>
                    <a:pt x="1297305" y="174307"/>
                    <a:pt x="1296352" y="175260"/>
                  </a:cubicBezTo>
                  <a:cubicBezTo>
                    <a:pt x="1296352" y="176212"/>
                    <a:pt x="1296352" y="176212"/>
                    <a:pt x="1295400" y="177165"/>
                  </a:cubicBezTo>
                  <a:cubicBezTo>
                    <a:pt x="1295400" y="178117"/>
                    <a:pt x="1295400" y="179070"/>
                    <a:pt x="1294447" y="180022"/>
                  </a:cubicBezTo>
                  <a:cubicBezTo>
                    <a:pt x="1293495" y="185737"/>
                    <a:pt x="1292542" y="194310"/>
                    <a:pt x="1291590" y="206692"/>
                  </a:cubicBezTo>
                  <a:cubicBezTo>
                    <a:pt x="1290637" y="219075"/>
                    <a:pt x="1288732" y="238125"/>
                    <a:pt x="1285875" y="263842"/>
                  </a:cubicBezTo>
                  <a:cubicBezTo>
                    <a:pt x="1298257" y="253365"/>
                    <a:pt x="1307782" y="245745"/>
                    <a:pt x="1316355" y="238125"/>
                  </a:cubicBezTo>
                  <a:cubicBezTo>
                    <a:pt x="1323975" y="231457"/>
                    <a:pt x="1331595" y="224790"/>
                    <a:pt x="1337310" y="220027"/>
                  </a:cubicBezTo>
                  <a:cubicBezTo>
                    <a:pt x="1340167" y="217170"/>
                    <a:pt x="1343025" y="215265"/>
                    <a:pt x="1344930" y="212407"/>
                  </a:cubicBezTo>
                  <a:cubicBezTo>
                    <a:pt x="1346835" y="210502"/>
                    <a:pt x="1348740" y="208597"/>
                    <a:pt x="1349692" y="206692"/>
                  </a:cubicBezTo>
                  <a:cubicBezTo>
                    <a:pt x="1350645" y="204787"/>
                    <a:pt x="1349692" y="202882"/>
                    <a:pt x="1347787" y="200977"/>
                  </a:cubicBezTo>
                  <a:cubicBezTo>
                    <a:pt x="1345882" y="199072"/>
                    <a:pt x="1342072" y="195262"/>
                    <a:pt x="1336357" y="191452"/>
                  </a:cubicBezTo>
                  <a:lnTo>
                    <a:pt x="1339215" y="185737"/>
                  </a:lnTo>
                  <a:lnTo>
                    <a:pt x="1383030" y="208597"/>
                  </a:lnTo>
                  <a:lnTo>
                    <a:pt x="1381125" y="214312"/>
                  </a:lnTo>
                  <a:cubicBezTo>
                    <a:pt x="1379220" y="213360"/>
                    <a:pt x="1377315" y="213360"/>
                    <a:pt x="1375410" y="212407"/>
                  </a:cubicBezTo>
                  <a:cubicBezTo>
                    <a:pt x="1373505" y="212407"/>
                    <a:pt x="1371600" y="211455"/>
                    <a:pt x="1369695" y="212407"/>
                  </a:cubicBezTo>
                  <a:cubicBezTo>
                    <a:pt x="1366837" y="212407"/>
                    <a:pt x="1364932" y="213360"/>
                    <a:pt x="1362075" y="213360"/>
                  </a:cubicBezTo>
                  <a:cubicBezTo>
                    <a:pt x="1360170" y="214312"/>
                    <a:pt x="1358265" y="215265"/>
                    <a:pt x="1355407" y="217170"/>
                  </a:cubicBezTo>
                  <a:cubicBezTo>
                    <a:pt x="1351597" y="220027"/>
                    <a:pt x="1346835" y="223837"/>
                    <a:pt x="1341120" y="228600"/>
                  </a:cubicBezTo>
                  <a:cubicBezTo>
                    <a:pt x="1334452" y="233362"/>
                    <a:pt x="1327785" y="239077"/>
                    <a:pt x="1319212" y="246697"/>
                  </a:cubicBezTo>
                  <a:cubicBezTo>
                    <a:pt x="1311592" y="252412"/>
                    <a:pt x="1303972" y="259080"/>
                    <a:pt x="1295400" y="266700"/>
                  </a:cubicBezTo>
                  <a:cubicBezTo>
                    <a:pt x="1286827" y="273367"/>
                    <a:pt x="1278255" y="280987"/>
                    <a:pt x="1270635" y="287655"/>
                  </a:cubicBezTo>
                  <a:lnTo>
                    <a:pt x="1255395" y="280035"/>
                  </a:lnTo>
                  <a:cubicBezTo>
                    <a:pt x="1257300" y="259080"/>
                    <a:pt x="1259205" y="237172"/>
                    <a:pt x="1262062" y="215265"/>
                  </a:cubicBezTo>
                  <a:cubicBezTo>
                    <a:pt x="1263967" y="193357"/>
                    <a:pt x="1265872" y="178117"/>
                    <a:pt x="1266825" y="169545"/>
                  </a:cubicBezTo>
                  <a:cubicBezTo>
                    <a:pt x="1266825" y="166687"/>
                    <a:pt x="1266825" y="163830"/>
                    <a:pt x="1266825" y="161925"/>
                  </a:cubicBezTo>
                  <a:cubicBezTo>
                    <a:pt x="1266825" y="160020"/>
                    <a:pt x="1265872" y="158115"/>
                    <a:pt x="1263967" y="155257"/>
                  </a:cubicBezTo>
                  <a:cubicBezTo>
                    <a:pt x="1263015" y="153352"/>
                    <a:pt x="1262062" y="152400"/>
                    <a:pt x="1260157" y="150495"/>
                  </a:cubicBezTo>
                  <a:cubicBezTo>
                    <a:pt x="1259205" y="149542"/>
                    <a:pt x="1257300" y="148590"/>
                    <a:pt x="1255395" y="146685"/>
                  </a:cubicBezTo>
                  <a:close/>
                  <a:moveTo>
                    <a:pt x="1105853" y="95250"/>
                  </a:moveTo>
                  <a:lnTo>
                    <a:pt x="1171575" y="112395"/>
                  </a:lnTo>
                  <a:lnTo>
                    <a:pt x="1169670" y="119062"/>
                  </a:lnTo>
                  <a:cubicBezTo>
                    <a:pt x="1167765" y="119062"/>
                    <a:pt x="1165860" y="118110"/>
                    <a:pt x="1163003" y="118110"/>
                  </a:cubicBezTo>
                  <a:cubicBezTo>
                    <a:pt x="1160145" y="118110"/>
                    <a:pt x="1158240" y="118110"/>
                    <a:pt x="1156335" y="118110"/>
                  </a:cubicBezTo>
                  <a:cubicBezTo>
                    <a:pt x="1154430" y="118110"/>
                    <a:pt x="1152525" y="119062"/>
                    <a:pt x="1151573" y="120015"/>
                  </a:cubicBezTo>
                  <a:cubicBezTo>
                    <a:pt x="1150620" y="120967"/>
                    <a:pt x="1149668" y="122872"/>
                    <a:pt x="1148715" y="124777"/>
                  </a:cubicBezTo>
                  <a:lnTo>
                    <a:pt x="1126808" y="208597"/>
                  </a:lnTo>
                  <a:cubicBezTo>
                    <a:pt x="1125855" y="210502"/>
                    <a:pt x="1125855" y="212407"/>
                    <a:pt x="1126808" y="214312"/>
                  </a:cubicBezTo>
                  <a:cubicBezTo>
                    <a:pt x="1126808" y="216217"/>
                    <a:pt x="1128713" y="217170"/>
                    <a:pt x="1130618" y="219075"/>
                  </a:cubicBezTo>
                  <a:cubicBezTo>
                    <a:pt x="1131570" y="220027"/>
                    <a:pt x="1133475" y="220980"/>
                    <a:pt x="1136333" y="221932"/>
                  </a:cubicBezTo>
                  <a:cubicBezTo>
                    <a:pt x="1139190" y="222885"/>
                    <a:pt x="1141095" y="223837"/>
                    <a:pt x="1143000" y="224790"/>
                  </a:cubicBezTo>
                  <a:lnTo>
                    <a:pt x="1141095" y="230505"/>
                  </a:lnTo>
                  <a:lnTo>
                    <a:pt x="1075373" y="213360"/>
                  </a:lnTo>
                  <a:lnTo>
                    <a:pt x="1077278" y="206692"/>
                  </a:lnTo>
                  <a:cubicBezTo>
                    <a:pt x="1079183" y="206692"/>
                    <a:pt x="1081088" y="207645"/>
                    <a:pt x="1083945" y="207645"/>
                  </a:cubicBezTo>
                  <a:cubicBezTo>
                    <a:pt x="1086803" y="208597"/>
                    <a:pt x="1088708" y="208597"/>
                    <a:pt x="1090613" y="208597"/>
                  </a:cubicBezTo>
                  <a:cubicBezTo>
                    <a:pt x="1092518" y="208597"/>
                    <a:pt x="1094423" y="207645"/>
                    <a:pt x="1095375" y="206692"/>
                  </a:cubicBezTo>
                  <a:cubicBezTo>
                    <a:pt x="1096328" y="205740"/>
                    <a:pt x="1097280" y="203835"/>
                    <a:pt x="1098233" y="201930"/>
                  </a:cubicBezTo>
                  <a:lnTo>
                    <a:pt x="1120140" y="118110"/>
                  </a:lnTo>
                  <a:cubicBezTo>
                    <a:pt x="1120140" y="116205"/>
                    <a:pt x="1121093" y="114300"/>
                    <a:pt x="1120140" y="112395"/>
                  </a:cubicBezTo>
                  <a:cubicBezTo>
                    <a:pt x="1120140" y="110490"/>
                    <a:pt x="1118235" y="109537"/>
                    <a:pt x="1116330" y="107632"/>
                  </a:cubicBezTo>
                  <a:cubicBezTo>
                    <a:pt x="1115378" y="106680"/>
                    <a:pt x="1113473" y="105727"/>
                    <a:pt x="1110615" y="104775"/>
                  </a:cubicBezTo>
                  <a:cubicBezTo>
                    <a:pt x="1107758" y="103822"/>
                    <a:pt x="1105853" y="102870"/>
                    <a:pt x="1103948" y="101917"/>
                  </a:cubicBezTo>
                  <a:close/>
                  <a:moveTo>
                    <a:pt x="777240" y="88583"/>
                  </a:moveTo>
                  <a:lnTo>
                    <a:pt x="779145" y="93345"/>
                  </a:lnTo>
                  <a:cubicBezTo>
                    <a:pt x="777240" y="94298"/>
                    <a:pt x="775335" y="95250"/>
                    <a:pt x="772477" y="96203"/>
                  </a:cubicBezTo>
                  <a:cubicBezTo>
                    <a:pt x="769620" y="97155"/>
                    <a:pt x="767715" y="99060"/>
                    <a:pt x="765810" y="100965"/>
                  </a:cubicBezTo>
                  <a:cubicBezTo>
                    <a:pt x="763905" y="102870"/>
                    <a:pt x="762952" y="105728"/>
                    <a:pt x="762952" y="109538"/>
                  </a:cubicBezTo>
                  <a:cubicBezTo>
                    <a:pt x="762952" y="113348"/>
                    <a:pt x="763905" y="119063"/>
                    <a:pt x="765810" y="125730"/>
                  </a:cubicBezTo>
                  <a:lnTo>
                    <a:pt x="777240" y="169545"/>
                  </a:lnTo>
                  <a:cubicBezTo>
                    <a:pt x="781050" y="182880"/>
                    <a:pt x="779145" y="194310"/>
                    <a:pt x="772477" y="203835"/>
                  </a:cubicBezTo>
                  <a:cubicBezTo>
                    <a:pt x="765810" y="214313"/>
                    <a:pt x="755332" y="220980"/>
                    <a:pt x="741045" y="224790"/>
                  </a:cubicBezTo>
                  <a:cubicBezTo>
                    <a:pt x="723900" y="229553"/>
                    <a:pt x="710565" y="228600"/>
                    <a:pt x="699135" y="223838"/>
                  </a:cubicBezTo>
                  <a:cubicBezTo>
                    <a:pt x="687705" y="219075"/>
                    <a:pt x="680085" y="209550"/>
                    <a:pt x="677227" y="196215"/>
                  </a:cubicBezTo>
                  <a:lnTo>
                    <a:pt x="661035" y="136208"/>
                  </a:lnTo>
                  <a:cubicBezTo>
                    <a:pt x="661035" y="134303"/>
                    <a:pt x="660082" y="132398"/>
                    <a:pt x="658177" y="131445"/>
                  </a:cubicBezTo>
                  <a:cubicBezTo>
                    <a:pt x="657225" y="130493"/>
                    <a:pt x="655320" y="129540"/>
                    <a:pt x="653415" y="128588"/>
                  </a:cubicBezTo>
                  <a:cubicBezTo>
                    <a:pt x="651510" y="128588"/>
                    <a:pt x="649605" y="128588"/>
                    <a:pt x="647700" y="128588"/>
                  </a:cubicBezTo>
                  <a:cubicBezTo>
                    <a:pt x="645795" y="128588"/>
                    <a:pt x="643890" y="128588"/>
                    <a:pt x="641985" y="129540"/>
                  </a:cubicBezTo>
                  <a:lnTo>
                    <a:pt x="640080" y="123825"/>
                  </a:lnTo>
                  <a:lnTo>
                    <a:pt x="701992" y="107633"/>
                  </a:lnTo>
                  <a:lnTo>
                    <a:pt x="703897" y="114300"/>
                  </a:lnTo>
                  <a:cubicBezTo>
                    <a:pt x="701992" y="115253"/>
                    <a:pt x="700087" y="115253"/>
                    <a:pt x="699135" y="116205"/>
                  </a:cubicBezTo>
                  <a:cubicBezTo>
                    <a:pt x="697230" y="117158"/>
                    <a:pt x="695325" y="118110"/>
                    <a:pt x="694372" y="119063"/>
                  </a:cubicBezTo>
                  <a:cubicBezTo>
                    <a:pt x="692467" y="120015"/>
                    <a:pt x="691515" y="121920"/>
                    <a:pt x="690562" y="123825"/>
                  </a:cubicBezTo>
                  <a:cubicBezTo>
                    <a:pt x="690562" y="125730"/>
                    <a:pt x="690562" y="127635"/>
                    <a:pt x="690562" y="129540"/>
                  </a:cubicBezTo>
                  <a:lnTo>
                    <a:pt x="706755" y="188595"/>
                  </a:lnTo>
                  <a:cubicBezTo>
                    <a:pt x="709612" y="200025"/>
                    <a:pt x="714375" y="208598"/>
                    <a:pt x="721042" y="212408"/>
                  </a:cubicBezTo>
                  <a:cubicBezTo>
                    <a:pt x="727710" y="216218"/>
                    <a:pt x="736282" y="217170"/>
                    <a:pt x="745807" y="214313"/>
                  </a:cubicBezTo>
                  <a:cubicBezTo>
                    <a:pt x="755332" y="211455"/>
                    <a:pt x="762000" y="206693"/>
                    <a:pt x="765810" y="199073"/>
                  </a:cubicBezTo>
                  <a:cubicBezTo>
                    <a:pt x="769620" y="191453"/>
                    <a:pt x="770572" y="181928"/>
                    <a:pt x="766762" y="171450"/>
                  </a:cubicBezTo>
                  <a:lnTo>
                    <a:pt x="756285" y="131445"/>
                  </a:lnTo>
                  <a:cubicBezTo>
                    <a:pt x="754380" y="124778"/>
                    <a:pt x="752475" y="119063"/>
                    <a:pt x="750570" y="116205"/>
                  </a:cubicBezTo>
                  <a:cubicBezTo>
                    <a:pt x="748665" y="113348"/>
                    <a:pt x="746760" y="110490"/>
                    <a:pt x="743902" y="109538"/>
                  </a:cubicBezTo>
                  <a:cubicBezTo>
                    <a:pt x="741997" y="108585"/>
                    <a:pt x="739140" y="108585"/>
                    <a:pt x="735330" y="108585"/>
                  </a:cubicBezTo>
                  <a:cubicBezTo>
                    <a:pt x="731520" y="108585"/>
                    <a:pt x="728662" y="108585"/>
                    <a:pt x="727710" y="108585"/>
                  </a:cubicBezTo>
                  <a:lnTo>
                    <a:pt x="725805" y="101918"/>
                  </a:lnTo>
                  <a:close/>
                  <a:moveTo>
                    <a:pt x="867728" y="76200"/>
                  </a:moveTo>
                  <a:lnTo>
                    <a:pt x="913448" y="77152"/>
                  </a:lnTo>
                  <a:lnTo>
                    <a:pt x="979170" y="160972"/>
                  </a:lnTo>
                  <a:lnTo>
                    <a:pt x="980123" y="114300"/>
                  </a:lnTo>
                  <a:cubicBezTo>
                    <a:pt x="980123" y="106680"/>
                    <a:pt x="980123" y="101917"/>
                    <a:pt x="979170" y="98107"/>
                  </a:cubicBezTo>
                  <a:cubicBezTo>
                    <a:pt x="978218" y="94297"/>
                    <a:pt x="976313" y="91440"/>
                    <a:pt x="974408" y="90487"/>
                  </a:cubicBezTo>
                  <a:cubicBezTo>
                    <a:pt x="972503" y="89535"/>
                    <a:pt x="970598" y="87630"/>
                    <a:pt x="966788" y="86677"/>
                  </a:cubicBezTo>
                  <a:cubicBezTo>
                    <a:pt x="963930" y="85725"/>
                    <a:pt x="961073" y="84772"/>
                    <a:pt x="959168" y="84772"/>
                  </a:cubicBezTo>
                  <a:lnTo>
                    <a:pt x="959168" y="78105"/>
                  </a:lnTo>
                  <a:lnTo>
                    <a:pt x="1011555" y="79057"/>
                  </a:lnTo>
                  <a:lnTo>
                    <a:pt x="1009650" y="84772"/>
                  </a:lnTo>
                  <a:cubicBezTo>
                    <a:pt x="1007745" y="84772"/>
                    <a:pt x="1005840" y="84772"/>
                    <a:pt x="1002983" y="85725"/>
                  </a:cubicBezTo>
                  <a:cubicBezTo>
                    <a:pt x="1000125" y="85725"/>
                    <a:pt x="997268" y="87630"/>
                    <a:pt x="995363" y="88582"/>
                  </a:cubicBezTo>
                  <a:cubicBezTo>
                    <a:pt x="993458" y="90487"/>
                    <a:pt x="991553" y="92392"/>
                    <a:pt x="990600" y="96202"/>
                  </a:cubicBezTo>
                  <a:cubicBezTo>
                    <a:pt x="989648" y="100012"/>
                    <a:pt x="988695" y="105727"/>
                    <a:pt x="988695" y="112395"/>
                  </a:cubicBezTo>
                  <a:lnTo>
                    <a:pt x="987743" y="200025"/>
                  </a:lnTo>
                  <a:lnTo>
                    <a:pt x="972503" y="200025"/>
                  </a:lnTo>
                  <a:lnTo>
                    <a:pt x="898208" y="104775"/>
                  </a:lnTo>
                  <a:lnTo>
                    <a:pt x="897255" y="161925"/>
                  </a:lnTo>
                  <a:cubicBezTo>
                    <a:pt x="897255" y="168592"/>
                    <a:pt x="897255" y="174307"/>
                    <a:pt x="898208" y="178117"/>
                  </a:cubicBezTo>
                  <a:cubicBezTo>
                    <a:pt x="899160" y="181927"/>
                    <a:pt x="901065" y="184785"/>
                    <a:pt x="902970" y="186690"/>
                  </a:cubicBezTo>
                  <a:cubicBezTo>
                    <a:pt x="904875" y="187642"/>
                    <a:pt x="906780" y="189547"/>
                    <a:pt x="910590" y="190500"/>
                  </a:cubicBezTo>
                  <a:cubicBezTo>
                    <a:pt x="913448" y="191452"/>
                    <a:pt x="916305" y="192405"/>
                    <a:pt x="918210" y="192405"/>
                  </a:cubicBezTo>
                  <a:lnTo>
                    <a:pt x="918210" y="199072"/>
                  </a:lnTo>
                  <a:lnTo>
                    <a:pt x="865823" y="198120"/>
                  </a:lnTo>
                  <a:lnTo>
                    <a:pt x="865823" y="191452"/>
                  </a:lnTo>
                  <a:cubicBezTo>
                    <a:pt x="867728" y="191452"/>
                    <a:pt x="870585" y="190500"/>
                    <a:pt x="873443" y="190500"/>
                  </a:cubicBezTo>
                  <a:cubicBezTo>
                    <a:pt x="876300" y="189547"/>
                    <a:pt x="879158" y="188595"/>
                    <a:pt x="881063" y="187642"/>
                  </a:cubicBezTo>
                  <a:cubicBezTo>
                    <a:pt x="882968" y="185737"/>
                    <a:pt x="884873" y="183832"/>
                    <a:pt x="885825" y="180022"/>
                  </a:cubicBezTo>
                  <a:cubicBezTo>
                    <a:pt x="886778" y="177165"/>
                    <a:pt x="886778" y="171450"/>
                    <a:pt x="886778" y="162877"/>
                  </a:cubicBezTo>
                  <a:lnTo>
                    <a:pt x="887730" y="104775"/>
                  </a:lnTo>
                  <a:cubicBezTo>
                    <a:pt x="887730" y="101917"/>
                    <a:pt x="887730" y="99060"/>
                    <a:pt x="886778" y="96202"/>
                  </a:cubicBezTo>
                  <a:cubicBezTo>
                    <a:pt x="885825" y="93345"/>
                    <a:pt x="884873" y="91440"/>
                    <a:pt x="882968" y="89535"/>
                  </a:cubicBezTo>
                  <a:cubicBezTo>
                    <a:pt x="881063" y="87630"/>
                    <a:pt x="879158" y="85725"/>
                    <a:pt x="876300" y="84772"/>
                  </a:cubicBezTo>
                  <a:cubicBezTo>
                    <a:pt x="873443" y="83820"/>
                    <a:pt x="870585" y="82867"/>
                    <a:pt x="867728" y="81915"/>
                  </a:cubicBezTo>
                  <a:close/>
                  <a:moveTo>
                    <a:pt x="925830" y="29527"/>
                  </a:moveTo>
                  <a:cubicBezTo>
                    <a:pt x="804862" y="29527"/>
                    <a:pt x="687705" y="53340"/>
                    <a:pt x="577215" y="100012"/>
                  </a:cubicBezTo>
                  <a:cubicBezTo>
                    <a:pt x="470535" y="145732"/>
                    <a:pt x="374332" y="210502"/>
                    <a:pt x="292417" y="292417"/>
                  </a:cubicBezTo>
                  <a:cubicBezTo>
                    <a:pt x="210502" y="375285"/>
                    <a:pt x="145732" y="470535"/>
                    <a:pt x="100965" y="577215"/>
                  </a:cubicBezTo>
                  <a:cubicBezTo>
                    <a:pt x="54292" y="687705"/>
                    <a:pt x="30480" y="804862"/>
                    <a:pt x="30480" y="925830"/>
                  </a:cubicBezTo>
                  <a:cubicBezTo>
                    <a:pt x="30480" y="1046797"/>
                    <a:pt x="54292" y="1163955"/>
                    <a:pt x="100965" y="1274445"/>
                  </a:cubicBezTo>
                  <a:cubicBezTo>
                    <a:pt x="145732" y="1381125"/>
                    <a:pt x="210502" y="1477327"/>
                    <a:pt x="292417" y="1559242"/>
                  </a:cubicBezTo>
                  <a:cubicBezTo>
                    <a:pt x="375285" y="1641157"/>
                    <a:pt x="470535" y="1705927"/>
                    <a:pt x="577215" y="1750695"/>
                  </a:cubicBezTo>
                  <a:cubicBezTo>
                    <a:pt x="687705" y="1797367"/>
                    <a:pt x="804862" y="1821180"/>
                    <a:pt x="925830" y="1821180"/>
                  </a:cubicBezTo>
                  <a:cubicBezTo>
                    <a:pt x="1046797" y="1821180"/>
                    <a:pt x="1163955" y="1797367"/>
                    <a:pt x="1274445" y="1750695"/>
                  </a:cubicBezTo>
                  <a:cubicBezTo>
                    <a:pt x="1381125" y="1705927"/>
                    <a:pt x="1477327" y="1641157"/>
                    <a:pt x="1559242" y="1559242"/>
                  </a:cubicBezTo>
                  <a:cubicBezTo>
                    <a:pt x="1641157" y="1476375"/>
                    <a:pt x="1705927" y="1381125"/>
                    <a:pt x="1750695" y="1274445"/>
                  </a:cubicBezTo>
                  <a:cubicBezTo>
                    <a:pt x="1797367" y="1163955"/>
                    <a:pt x="1821180" y="1046797"/>
                    <a:pt x="1821180" y="925830"/>
                  </a:cubicBezTo>
                  <a:cubicBezTo>
                    <a:pt x="1821180" y="804862"/>
                    <a:pt x="1797367" y="687705"/>
                    <a:pt x="1750695" y="577215"/>
                  </a:cubicBezTo>
                  <a:cubicBezTo>
                    <a:pt x="1705927" y="470535"/>
                    <a:pt x="1641157" y="374332"/>
                    <a:pt x="1559242" y="292417"/>
                  </a:cubicBezTo>
                  <a:cubicBezTo>
                    <a:pt x="1476375" y="209550"/>
                    <a:pt x="1381125" y="144780"/>
                    <a:pt x="1274445" y="100012"/>
                  </a:cubicBezTo>
                  <a:cubicBezTo>
                    <a:pt x="1163955" y="53340"/>
                    <a:pt x="1046797" y="29527"/>
                    <a:pt x="925830" y="29527"/>
                  </a:cubicBezTo>
                  <a:close/>
                  <a:moveTo>
                    <a:pt x="925830" y="0"/>
                  </a:moveTo>
                  <a:cubicBezTo>
                    <a:pt x="1050607" y="0"/>
                    <a:pt x="1171575" y="24765"/>
                    <a:pt x="1285875" y="72390"/>
                  </a:cubicBezTo>
                  <a:cubicBezTo>
                    <a:pt x="1396365" y="119062"/>
                    <a:pt x="1495425" y="185737"/>
                    <a:pt x="1579245" y="271462"/>
                  </a:cubicBezTo>
                  <a:cubicBezTo>
                    <a:pt x="1664017" y="356235"/>
                    <a:pt x="1730692" y="455295"/>
                    <a:pt x="1777365" y="565785"/>
                  </a:cubicBezTo>
                  <a:cubicBezTo>
                    <a:pt x="1824990" y="680085"/>
                    <a:pt x="1849755" y="801052"/>
                    <a:pt x="1849755" y="925830"/>
                  </a:cubicBezTo>
                  <a:cubicBezTo>
                    <a:pt x="1849755" y="1050607"/>
                    <a:pt x="1825942" y="1171575"/>
                    <a:pt x="1777365" y="1285875"/>
                  </a:cubicBezTo>
                  <a:cubicBezTo>
                    <a:pt x="1730692" y="1396365"/>
                    <a:pt x="1664017" y="1495425"/>
                    <a:pt x="1579245" y="1580197"/>
                  </a:cubicBezTo>
                  <a:cubicBezTo>
                    <a:pt x="1494472" y="1664970"/>
                    <a:pt x="1395412" y="1731645"/>
                    <a:pt x="1284922" y="1778317"/>
                  </a:cubicBezTo>
                  <a:cubicBezTo>
                    <a:pt x="1171575" y="1825942"/>
                    <a:pt x="1049655" y="1850707"/>
                    <a:pt x="924877" y="1850707"/>
                  </a:cubicBezTo>
                  <a:cubicBezTo>
                    <a:pt x="800100" y="1850707"/>
                    <a:pt x="679132" y="1826895"/>
                    <a:pt x="564832" y="1778317"/>
                  </a:cubicBezTo>
                  <a:cubicBezTo>
                    <a:pt x="454342" y="1731645"/>
                    <a:pt x="355282" y="1664970"/>
                    <a:pt x="270510" y="1580197"/>
                  </a:cubicBezTo>
                  <a:cubicBezTo>
                    <a:pt x="185737" y="1495425"/>
                    <a:pt x="119062" y="1396365"/>
                    <a:pt x="72390" y="1285875"/>
                  </a:cubicBezTo>
                  <a:cubicBezTo>
                    <a:pt x="24765" y="1171575"/>
                    <a:pt x="0" y="1050607"/>
                    <a:pt x="0" y="925830"/>
                  </a:cubicBezTo>
                  <a:cubicBezTo>
                    <a:pt x="0" y="801052"/>
                    <a:pt x="24765" y="679132"/>
                    <a:pt x="73342" y="564832"/>
                  </a:cubicBezTo>
                  <a:cubicBezTo>
                    <a:pt x="120015" y="454342"/>
                    <a:pt x="186690" y="355282"/>
                    <a:pt x="271462" y="270510"/>
                  </a:cubicBezTo>
                  <a:cubicBezTo>
                    <a:pt x="356235" y="185737"/>
                    <a:pt x="455295" y="119062"/>
                    <a:pt x="565785" y="72390"/>
                  </a:cubicBezTo>
                  <a:cubicBezTo>
                    <a:pt x="679132" y="24765"/>
                    <a:pt x="801052" y="0"/>
                    <a:pt x="92583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1" name="ïŝľîde">
              <a:extLst>
                <a:ext uri="{FF2B5EF4-FFF2-40B4-BE49-F238E27FC236}">
                  <a16:creationId xmlns:a16="http://schemas.microsoft.com/office/drawing/2014/main" id="{238A5B0C-00CB-A648-A7B4-2C6F9920CDD5}"/>
                </a:ext>
              </a:extLst>
            </p:cNvPr>
            <p:cNvSpPr/>
            <p:nvPr/>
          </p:nvSpPr>
          <p:spPr>
            <a:xfrm>
              <a:off x="5033961" y="3989070"/>
              <a:ext cx="4351972" cy="310515"/>
            </a:xfrm>
            <a:custGeom>
              <a:avLst/>
              <a:gdLst>
                <a:gd name="connsiteX0" fmla="*/ 3189922 w 4351972"/>
                <a:gd name="connsiteY0" fmla="*/ 24765 h 310515"/>
                <a:gd name="connsiteX1" fmla="*/ 3189922 w 4351972"/>
                <a:gd name="connsiteY1" fmla="*/ 151448 h 310515"/>
                <a:gd name="connsiteX2" fmla="*/ 3217545 w 4351972"/>
                <a:gd name="connsiteY2" fmla="*/ 151448 h 310515"/>
                <a:gd name="connsiteX3" fmla="*/ 3266122 w 4351972"/>
                <a:gd name="connsiteY3" fmla="*/ 133350 h 310515"/>
                <a:gd name="connsiteX4" fmla="*/ 3284220 w 4351972"/>
                <a:gd name="connsiteY4" fmla="*/ 82868 h 310515"/>
                <a:gd name="connsiteX5" fmla="*/ 3268980 w 4351972"/>
                <a:gd name="connsiteY5" fmla="*/ 40005 h 310515"/>
                <a:gd name="connsiteX6" fmla="*/ 3225164 w 4351972"/>
                <a:gd name="connsiteY6" fmla="*/ 24765 h 310515"/>
                <a:gd name="connsiteX7" fmla="*/ 83820 w 4351972"/>
                <a:gd name="connsiteY7" fmla="*/ 24765 h 310515"/>
                <a:gd name="connsiteX8" fmla="*/ 83820 w 4351972"/>
                <a:gd name="connsiteY8" fmla="*/ 155258 h 310515"/>
                <a:gd name="connsiteX9" fmla="*/ 104775 w 4351972"/>
                <a:gd name="connsiteY9" fmla="*/ 155258 h 310515"/>
                <a:gd name="connsiteX10" fmla="*/ 140970 w 4351972"/>
                <a:gd name="connsiteY10" fmla="*/ 148590 h 310515"/>
                <a:gd name="connsiteX11" fmla="*/ 162877 w 4351972"/>
                <a:gd name="connsiteY11" fmla="*/ 130493 h 310515"/>
                <a:gd name="connsiteX12" fmla="*/ 172402 w 4351972"/>
                <a:gd name="connsiteY12" fmla="*/ 109538 h 310515"/>
                <a:gd name="connsiteX13" fmla="*/ 174307 w 4351972"/>
                <a:gd name="connsiteY13" fmla="*/ 90488 h 310515"/>
                <a:gd name="connsiteX14" fmla="*/ 171450 w 4351972"/>
                <a:gd name="connsiteY14" fmla="*/ 66675 h 310515"/>
                <a:gd name="connsiteX15" fmla="*/ 161925 w 4351972"/>
                <a:gd name="connsiteY15" fmla="*/ 45720 h 310515"/>
                <a:gd name="connsiteX16" fmla="*/ 142875 w 4351972"/>
                <a:gd name="connsiteY16" fmla="*/ 30480 h 310515"/>
                <a:gd name="connsiteX17" fmla="*/ 113347 w 4351972"/>
                <a:gd name="connsiteY17" fmla="*/ 24765 h 310515"/>
                <a:gd name="connsiteX18" fmla="*/ 4067175 w 4351972"/>
                <a:gd name="connsiteY18" fmla="*/ 7620 h 310515"/>
                <a:gd name="connsiteX19" fmla="*/ 4192905 w 4351972"/>
                <a:gd name="connsiteY19" fmla="*/ 7620 h 310515"/>
                <a:gd name="connsiteX20" fmla="*/ 4192905 w 4351972"/>
                <a:gd name="connsiteY20" fmla="*/ 22860 h 310515"/>
                <a:gd name="connsiteX21" fmla="*/ 4163377 w 4351972"/>
                <a:gd name="connsiteY21" fmla="*/ 25717 h 310515"/>
                <a:gd name="connsiteX22" fmla="*/ 4154805 w 4351972"/>
                <a:gd name="connsiteY22" fmla="*/ 32385 h 310515"/>
                <a:gd name="connsiteX23" fmla="*/ 4155757 w 4351972"/>
                <a:gd name="connsiteY23" fmla="*/ 37147 h 310515"/>
                <a:gd name="connsiteX24" fmla="*/ 4159567 w 4351972"/>
                <a:gd name="connsiteY24" fmla="*/ 44767 h 310515"/>
                <a:gd name="connsiteX25" fmla="*/ 4166235 w 4351972"/>
                <a:gd name="connsiteY25" fmla="*/ 57150 h 310515"/>
                <a:gd name="connsiteX26" fmla="*/ 4172902 w 4351972"/>
                <a:gd name="connsiteY26" fmla="*/ 70485 h 310515"/>
                <a:gd name="connsiteX27" fmla="*/ 4192905 w 4351972"/>
                <a:gd name="connsiteY27" fmla="*/ 107632 h 310515"/>
                <a:gd name="connsiteX28" fmla="*/ 4219575 w 4351972"/>
                <a:gd name="connsiteY28" fmla="*/ 155257 h 310515"/>
                <a:gd name="connsiteX29" fmla="*/ 4270057 w 4351972"/>
                <a:gd name="connsiteY29" fmla="*/ 73342 h 310515"/>
                <a:gd name="connsiteX30" fmla="*/ 4287202 w 4351972"/>
                <a:gd name="connsiteY30" fmla="*/ 38100 h 310515"/>
                <a:gd name="connsiteX31" fmla="*/ 4283392 w 4351972"/>
                <a:gd name="connsiteY31" fmla="*/ 30480 h 310515"/>
                <a:gd name="connsiteX32" fmla="*/ 4273867 w 4351972"/>
                <a:gd name="connsiteY32" fmla="*/ 25717 h 310515"/>
                <a:gd name="connsiteX33" fmla="*/ 4260532 w 4351972"/>
                <a:gd name="connsiteY33" fmla="*/ 23812 h 310515"/>
                <a:gd name="connsiteX34" fmla="*/ 4247197 w 4351972"/>
                <a:gd name="connsiteY34" fmla="*/ 22860 h 310515"/>
                <a:gd name="connsiteX35" fmla="*/ 4247197 w 4351972"/>
                <a:gd name="connsiteY35" fmla="*/ 7620 h 310515"/>
                <a:gd name="connsiteX36" fmla="*/ 4350067 w 4351972"/>
                <a:gd name="connsiteY36" fmla="*/ 7620 h 310515"/>
                <a:gd name="connsiteX37" fmla="*/ 4350067 w 4351972"/>
                <a:gd name="connsiteY37" fmla="*/ 22860 h 310515"/>
                <a:gd name="connsiteX38" fmla="*/ 4351972 w 4351972"/>
                <a:gd name="connsiteY38" fmla="*/ 22860 h 310515"/>
                <a:gd name="connsiteX39" fmla="*/ 4340542 w 4351972"/>
                <a:gd name="connsiteY39" fmla="*/ 25717 h 310515"/>
                <a:gd name="connsiteX40" fmla="*/ 4329112 w 4351972"/>
                <a:gd name="connsiteY40" fmla="*/ 30480 h 310515"/>
                <a:gd name="connsiteX41" fmla="*/ 4317682 w 4351972"/>
                <a:gd name="connsiteY41" fmla="*/ 38100 h 310515"/>
                <a:gd name="connsiteX42" fmla="*/ 4306252 w 4351972"/>
                <a:gd name="connsiteY42" fmla="*/ 52387 h 310515"/>
                <a:gd name="connsiteX43" fmla="*/ 4276725 w 4351972"/>
                <a:gd name="connsiteY43" fmla="*/ 99060 h 310515"/>
                <a:gd name="connsiteX44" fmla="*/ 4242435 w 4351972"/>
                <a:gd name="connsiteY44" fmla="*/ 159067 h 310515"/>
                <a:gd name="connsiteX45" fmla="*/ 4231957 w 4351972"/>
                <a:gd name="connsiteY45" fmla="*/ 180022 h 310515"/>
                <a:gd name="connsiteX46" fmla="*/ 4229100 w 4351972"/>
                <a:gd name="connsiteY46" fmla="*/ 203835 h 310515"/>
                <a:gd name="connsiteX47" fmla="*/ 4229100 w 4351972"/>
                <a:gd name="connsiteY47" fmla="*/ 260032 h 310515"/>
                <a:gd name="connsiteX48" fmla="*/ 4231957 w 4351972"/>
                <a:gd name="connsiteY48" fmla="*/ 273367 h 310515"/>
                <a:gd name="connsiteX49" fmla="*/ 4242435 w 4351972"/>
                <a:gd name="connsiteY49" fmla="*/ 281940 h 310515"/>
                <a:gd name="connsiteX50" fmla="*/ 4257675 w 4351972"/>
                <a:gd name="connsiteY50" fmla="*/ 285750 h 310515"/>
                <a:gd name="connsiteX51" fmla="*/ 4275772 w 4351972"/>
                <a:gd name="connsiteY51" fmla="*/ 288607 h 310515"/>
                <a:gd name="connsiteX52" fmla="*/ 4275772 w 4351972"/>
                <a:gd name="connsiteY52" fmla="*/ 303847 h 310515"/>
                <a:gd name="connsiteX53" fmla="*/ 4137660 w 4351972"/>
                <a:gd name="connsiteY53" fmla="*/ 303847 h 310515"/>
                <a:gd name="connsiteX54" fmla="*/ 4137660 w 4351972"/>
                <a:gd name="connsiteY54" fmla="*/ 288607 h 310515"/>
                <a:gd name="connsiteX55" fmla="*/ 4154805 w 4351972"/>
                <a:gd name="connsiteY55" fmla="*/ 286702 h 310515"/>
                <a:gd name="connsiteX56" fmla="*/ 4170997 w 4351972"/>
                <a:gd name="connsiteY56" fmla="*/ 283845 h 310515"/>
                <a:gd name="connsiteX57" fmla="*/ 4181475 w 4351972"/>
                <a:gd name="connsiteY57" fmla="*/ 275272 h 310515"/>
                <a:gd name="connsiteX58" fmla="*/ 4184332 w 4351972"/>
                <a:gd name="connsiteY58" fmla="*/ 261937 h 310515"/>
                <a:gd name="connsiteX59" fmla="*/ 4184332 w 4351972"/>
                <a:gd name="connsiteY59" fmla="*/ 190500 h 310515"/>
                <a:gd name="connsiteX60" fmla="*/ 4180522 w 4351972"/>
                <a:gd name="connsiteY60" fmla="*/ 178117 h 310515"/>
                <a:gd name="connsiteX61" fmla="*/ 4170997 w 4351972"/>
                <a:gd name="connsiteY61" fmla="*/ 158115 h 310515"/>
                <a:gd name="connsiteX62" fmla="*/ 4143375 w 4351972"/>
                <a:gd name="connsiteY62" fmla="*/ 105727 h 310515"/>
                <a:gd name="connsiteX63" fmla="*/ 4116705 w 4351972"/>
                <a:gd name="connsiteY63" fmla="*/ 58102 h 310515"/>
                <a:gd name="connsiteX64" fmla="*/ 4104322 w 4351972"/>
                <a:gd name="connsiteY64" fmla="*/ 40005 h 310515"/>
                <a:gd name="connsiteX65" fmla="*/ 4091940 w 4351972"/>
                <a:gd name="connsiteY65" fmla="*/ 29527 h 310515"/>
                <a:gd name="connsiteX66" fmla="*/ 4079557 w 4351972"/>
                <a:gd name="connsiteY66" fmla="*/ 24765 h 310515"/>
                <a:gd name="connsiteX67" fmla="*/ 4067175 w 4351972"/>
                <a:gd name="connsiteY67" fmla="*/ 22860 h 310515"/>
                <a:gd name="connsiteX68" fmla="*/ 3791903 w 4351972"/>
                <a:gd name="connsiteY68" fmla="*/ 7620 h 310515"/>
                <a:gd name="connsiteX69" fmla="*/ 4050031 w 4351972"/>
                <a:gd name="connsiteY69" fmla="*/ 7620 h 310515"/>
                <a:gd name="connsiteX70" fmla="*/ 4050031 w 4351972"/>
                <a:gd name="connsiteY70" fmla="*/ 87630 h 310515"/>
                <a:gd name="connsiteX71" fmla="*/ 4035743 w 4351972"/>
                <a:gd name="connsiteY71" fmla="*/ 87630 h 310515"/>
                <a:gd name="connsiteX72" fmla="*/ 4029075 w 4351972"/>
                <a:gd name="connsiteY72" fmla="*/ 69532 h 310515"/>
                <a:gd name="connsiteX73" fmla="*/ 4017645 w 4351972"/>
                <a:gd name="connsiteY73" fmla="*/ 50482 h 310515"/>
                <a:gd name="connsiteX74" fmla="*/ 4004311 w 4351972"/>
                <a:gd name="connsiteY74" fmla="*/ 33337 h 310515"/>
                <a:gd name="connsiteX75" fmla="*/ 3990023 w 4351972"/>
                <a:gd name="connsiteY75" fmla="*/ 24765 h 310515"/>
                <a:gd name="connsiteX76" fmla="*/ 3973831 w 4351972"/>
                <a:gd name="connsiteY76" fmla="*/ 23812 h 310515"/>
                <a:gd name="connsiteX77" fmla="*/ 3955733 w 4351972"/>
                <a:gd name="connsiteY77" fmla="*/ 23812 h 310515"/>
                <a:gd name="connsiteX78" fmla="*/ 3943350 w 4351972"/>
                <a:gd name="connsiteY78" fmla="*/ 23812 h 310515"/>
                <a:gd name="connsiteX79" fmla="*/ 3943350 w 4351972"/>
                <a:gd name="connsiteY79" fmla="*/ 260032 h 310515"/>
                <a:gd name="connsiteX80" fmla="*/ 3946208 w 4351972"/>
                <a:gd name="connsiteY80" fmla="*/ 272415 h 310515"/>
                <a:gd name="connsiteX81" fmla="*/ 3956686 w 4351972"/>
                <a:gd name="connsiteY81" fmla="*/ 280987 h 310515"/>
                <a:gd name="connsiteX82" fmla="*/ 3971925 w 4351972"/>
                <a:gd name="connsiteY82" fmla="*/ 284797 h 310515"/>
                <a:gd name="connsiteX83" fmla="*/ 3990975 w 4351972"/>
                <a:gd name="connsiteY83" fmla="*/ 287655 h 310515"/>
                <a:gd name="connsiteX84" fmla="*/ 3990975 w 4351972"/>
                <a:gd name="connsiteY84" fmla="*/ 302895 h 310515"/>
                <a:gd name="connsiteX85" fmla="*/ 3851911 w 4351972"/>
                <a:gd name="connsiteY85" fmla="*/ 302895 h 310515"/>
                <a:gd name="connsiteX86" fmla="*/ 3851911 w 4351972"/>
                <a:gd name="connsiteY86" fmla="*/ 287655 h 310515"/>
                <a:gd name="connsiteX87" fmla="*/ 3870008 w 4351972"/>
                <a:gd name="connsiteY87" fmla="*/ 285750 h 310515"/>
                <a:gd name="connsiteX88" fmla="*/ 3886200 w 4351972"/>
                <a:gd name="connsiteY88" fmla="*/ 282892 h 310515"/>
                <a:gd name="connsiteX89" fmla="*/ 3896678 w 4351972"/>
                <a:gd name="connsiteY89" fmla="*/ 275272 h 310515"/>
                <a:gd name="connsiteX90" fmla="*/ 3899536 w 4351972"/>
                <a:gd name="connsiteY90" fmla="*/ 261937 h 310515"/>
                <a:gd name="connsiteX91" fmla="*/ 3899536 w 4351972"/>
                <a:gd name="connsiteY91" fmla="*/ 23812 h 310515"/>
                <a:gd name="connsiteX92" fmla="*/ 3887153 w 4351972"/>
                <a:gd name="connsiteY92" fmla="*/ 23812 h 310515"/>
                <a:gd name="connsiteX93" fmla="*/ 3870961 w 4351972"/>
                <a:gd name="connsiteY93" fmla="*/ 23812 h 310515"/>
                <a:gd name="connsiteX94" fmla="*/ 3852863 w 4351972"/>
                <a:gd name="connsiteY94" fmla="*/ 24765 h 310515"/>
                <a:gd name="connsiteX95" fmla="*/ 3838575 w 4351972"/>
                <a:gd name="connsiteY95" fmla="*/ 33337 h 310515"/>
                <a:gd name="connsiteX96" fmla="*/ 3825240 w 4351972"/>
                <a:gd name="connsiteY96" fmla="*/ 50482 h 310515"/>
                <a:gd name="connsiteX97" fmla="*/ 3813811 w 4351972"/>
                <a:gd name="connsiteY97" fmla="*/ 70485 h 310515"/>
                <a:gd name="connsiteX98" fmla="*/ 3807143 w 4351972"/>
                <a:gd name="connsiteY98" fmla="*/ 87630 h 310515"/>
                <a:gd name="connsiteX99" fmla="*/ 3791903 w 4351972"/>
                <a:gd name="connsiteY99" fmla="*/ 87630 h 310515"/>
                <a:gd name="connsiteX100" fmla="*/ 3107055 w 4351972"/>
                <a:gd name="connsiteY100" fmla="*/ 6668 h 310515"/>
                <a:gd name="connsiteX101" fmla="*/ 3243262 w 4351972"/>
                <a:gd name="connsiteY101" fmla="*/ 6668 h 310515"/>
                <a:gd name="connsiteX102" fmla="*/ 3278505 w 4351972"/>
                <a:gd name="connsiteY102" fmla="*/ 10478 h 310515"/>
                <a:gd name="connsiteX103" fmla="*/ 3308032 w 4351972"/>
                <a:gd name="connsiteY103" fmla="*/ 22860 h 310515"/>
                <a:gd name="connsiteX104" fmla="*/ 3328987 w 4351972"/>
                <a:gd name="connsiteY104" fmla="*/ 44768 h 310515"/>
                <a:gd name="connsiteX105" fmla="*/ 3336607 w 4351972"/>
                <a:gd name="connsiteY105" fmla="*/ 77153 h 310515"/>
                <a:gd name="connsiteX106" fmla="*/ 3330892 w 4351972"/>
                <a:gd name="connsiteY106" fmla="*/ 107633 h 310515"/>
                <a:gd name="connsiteX107" fmla="*/ 3315652 w 4351972"/>
                <a:gd name="connsiteY107" fmla="*/ 130493 h 310515"/>
                <a:gd name="connsiteX108" fmla="*/ 3292792 w 4351972"/>
                <a:gd name="connsiteY108" fmla="*/ 145733 h 310515"/>
                <a:gd name="connsiteX109" fmla="*/ 3263264 w 4351972"/>
                <a:gd name="connsiteY109" fmla="*/ 157163 h 310515"/>
                <a:gd name="connsiteX110" fmla="*/ 3299460 w 4351972"/>
                <a:gd name="connsiteY110" fmla="*/ 205740 h 310515"/>
                <a:gd name="connsiteX111" fmla="*/ 3334702 w 4351972"/>
                <a:gd name="connsiteY111" fmla="*/ 253365 h 310515"/>
                <a:gd name="connsiteX112" fmla="*/ 3350895 w 4351972"/>
                <a:gd name="connsiteY112" fmla="*/ 271463 h 310515"/>
                <a:gd name="connsiteX113" fmla="*/ 3365182 w 4351972"/>
                <a:gd name="connsiteY113" fmla="*/ 280988 h 310515"/>
                <a:gd name="connsiteX114" fmla="*/ 3378517 w 4351972"/>
                <a:gd name="connsiteY114" fmla="*/ 284798 h 310515"/>
                <a:gd name="connsiteX115" fmla="*/ 3391852 w 4351972"/>
                <a:gd name="connsiteY115" fmla="*/ 286703 h 310515"/>
                <a:gd name="connsiteX116" fmla="*/ 3391852 w 4351972"/>
                <a:gd name="connsiteY116" fmla="*/ 302895 h 310515"/>
                <a:gd name="connsiteX117" fmla="*/ 3313747 w 4351972"/>
                <a:gd name="connsiteY117" fmla="*/ 302895 h 310515"/>
                <a:gd name="connsiteX118" fmla="*/ 3266122 w 4351972"/>
                <a:gd name="connsiteY118" fmla="*/ 231458 h 310515"/>
                <a:gd name="connsiteX119" fmla="*/ 3220402 w 4351972"/>
                <a:gd name="connsiteY119" fmla="*/ 169545 h 310515"/>
                <a:gd name="connsiteX120" fmla="*/ 3189922 w 4351972"/>
                <a:gd name="connsiteY120" fmla="*/ 169545 h 310515"/>
                <a:gd name="connsiteX121" fmla="*/ 3189922 w 4351972"/>
                <a:gd name="connsiteY121" fmla="*/ 262890 h 310515"/>
                <a:gd name="connsiteX122" fmla="*/ 3191827 w 4351972"/>
                <a:gd name="connsiteY122" fmla="*/ 275273 h 310515"/>
                <a:gd name="connsiteX123" fmla="*/ 3201352 w 4351972"/>
                <a:gd name="connsiteY123" fmla="*/ 283845 h 310515"/>
                <a:gd name="connsiteX124" fmla="*/ 3214687 w 4351972"/>
                <a:gd name="connsiteY124" fmla="*/ 286703 h 310515"/>
                <a:gd name="connsiteX125" fmla="*/ 3230880 w 4351972"/>
                <a:gd name="connsiteY125" fmla="*/ 287655 h 310515"/>
                <a:gd name="connsiteX126" fmla="*/ 3230880 w 4351972"/>
                <a:gd name="connsiteY126" fmla="*/ 302895 h 310515"/>
                <a:gd name="connsiteX127" fmla="*/ 3107055 w 4351972"/>
                <a:gd name="connsiteY127" fmla="*/ 302895 h 310515"/>
                <a:gd name="connsiteX128" fmla="*/ 3107055 w 4351972"/>
                <a:gd name="connsiteY128" fmla="*/ 287655 h 310515"/>
                <a:gd name="connsiteX129" fmla="*/ 3121342 w 4351972"/>
                <a:gd name="connsiteY129" fmla="*/ 285750 h 310515"/>
                <a:gd name="connsiteX130" fmla="*/ 3134677 w 4351972"/>
                <a:gd name="connsiteY130" fmla="*/ 282893 h 310515"/>
                <a:gd name="connsiteX131" fmla="*/ 3143250 w 4351972"/>
                <a:gd name="connsiteY131" fmla="*/ 275273 h 310515"/>
                <a:gd name="connsiteX132" fmla="*/ 3146107 w 4351972"/>
                <a:gd name="connsiteY132" fmla="*/ 261938 h 310515"/>
                <a:gd name="connsiteX133" fmla="*/ 3146107 w 4351972"/>
                <a:gd name="connsiteY133" fmla="*/ 49530 h 310515"/>
                <a:gd name="connsiteX134" fmla="*/ 3144202 w 4351972"/>
                <a:gd name="connsiteY134" fmla="*/ 36195 h 310515"/>
                <a:gd name="connsiteX135" fmla="*/ 3134677 w 4351972"/>
                <a:gd name="connsiteY135" fmla="*/ 27623 h 310515"/>
                <a:gd name="connsiteX136" fmla="*/ 3121342 w 4351972"/>
                <a:gd name="connsiteY136" fmla="*/ 23813 h 310515"/>
                <a:gd name="connsiteX137" fmla="*/ 3107055 w 4351972"/>
                <a:gd name="connsiteY137" fmla="*/ 21908 h 310515"/>
                <a:gd name="connsiteX138" fmla="*/ 2514600 w 4351972"/>
                <a:gd name="connsiteY138" fmla="*/ 6668 h 310515"/>
                <a:gd name="connsiteX139" fmla="*/ 2636520 w 4351972"/>
                <a:gd name="connsiteY139" fmla="*/ 6668 h 310515"/>
                <a:gd name="connsiteX140" fmla="*/ 2636520 w 4351972"/>
                <a:gd name="connsiteY140" fmla="*/ 21908 h 310515"/>
                <a:gd name="connsiteX141" fmla="*/ 2609850 w 4351972"/>
                <a:gd name="connsiteY141" fmla="*/ 24765 h 310515"/>
                <a:gd name="connsiteX142" fmla="*/ 2599372 w 4351972"/>
                <a:gd name="connsiteY142" fmla="*/ 33338 h 310515"/>
                <a:gd name="connsiteX143" fmla="*/ 2600325 w 4351972"/>
                <a:gd name="connsiteY143" fmla="*/ 39053 h 310515"/>
                <a:gd name="connsiteX144" fmla="*/ 2601277 w 4351972"/>
                <a:gd name="connsiteY144" fmla="*/ 43815 h 310515"/>
                <a:gd name="connsiteX145" fmla="*/ 2626042 w 4351972"/>
                <a:gd name="connsiteY145" fmla="*/ 110490 h 310515"/>
                <a:gd name="connsiteX146" fmla="*/ 2675572 w 4351972"/>
                <a:gd name="connsiteY146" fmla="*/ 241935 h 310515"/>
                <a:gd name="connsiteX147" fmla="*/ 2711767 w 4351972"/>
                <a:gd name="connsiteY147" fmla="*/ 150495 h 310515"/>
                <a:gd name="connsiteX148" fmla="*/ 2739390 w 4351972"/>
                <a:gd name="connsiteY148" fmla="*/ 78105 h 310515"/>
                <a:gd name="connsiteX149" fmla="*/ 2747010 w 4351972"/>
                <a:gd name="connsiteY149" fmla="*/ 51435 h 310515"/>
                <a:gd name="connsiteX150" fmla="*/ 2747962 w 4351972"/>
                <a:gd name="connsiteY150" fmla="*/ 40005 h 310515"/>
                <a:gd name="connsiteX151" fmla="*/ 2744152 w 4351972"/>
                <a:gd name="connsiteY151" fmla="*/ 32385 h 310515"/>
                <a:gd name="connsiteX152" fmla="*/ 2732722 w 4351972"/>
                <a:gd name="connsiteY152" fmla="*/ 26670 h 310515"/>
                <a:gd name="connsiteX153" fmla="*/ 2718435 w 4351972"/>
                <a:gd name="connsiteY153" fmla="*/ 23813 h 310515"/>
                <a:gd name="connsiteX154" fmla="*/ 2704147 w 4351972"/>
                <a:gd name="connsiteY154" fmla="*/ 21908 h 310515"/>
                <a:gd name="connsiteX155" fmla="*/ 2704147 w 4351972"/>
                <a:gd name="connsiteY155" fmla="*/ 6668 h 310515"/>
                <a:gd name="connsiteX156" fmla="*/ 2814637 w 4351972"/>
                <a:gd name="connsiteY156" fmla="*/ 6668 h 310515"/>
                <a:gd name="connsiteX157" fmla="*/ 2814637 w 4351972"/>
                <a:gd name="connsiteY157" fmla="*/ 22860 h 310515"/>
                <a:gd name="connsiteX158" fmla="*/ 2815590 w 4351972"/>
                <a:gd name="connsiteY158" fmla="*/ 22860 h 310515"/>
                <a:gd name="connsiteX159" fmla="*/ 2802255 w 4351972"/>
                <a:gd name="connsiteY159" fmla="*/ 24765 h 310515"/>
                <a:gd name="connsiteX160" fmla="*/ 2789872 w 4351972"/>
                <a:gd name="connsiteY160" fmla="*/ 30480 h 310515"/>
                <a:gd name="connsiteX161" fmla="*/ 2778442 w 4351972"/>
                <a:gd name="connsiteY161" fmla="*/ 41910 h 310515"/>
                <a:gd name="connsiteX162" fmla="*/ 2769870 w 4351972"/>
                <a:gd name="connsiteY162" fmla="*/ 58103 h 310515"/>
                <a:gd name="connsiteX163" fmla="*/ 2727960 w 4351972"/>
                <a:gd name="connsiteY163" fmla="*/ 160973 h 310515"/>
                <a:gd name="connsiteX164" fmla="*/ 2670810 w 4351972"/>
                <a:gd name="connsiteY164" fmla="*/ 306705 h 310515"/>
                <a:gd name="connsiteX165" fmla="*/ 2653665 w 4351972"/>
                <a:gd name="connsiteY165" fmla="*/ 306705 h 310515"/>
                <a:gd name="connsiteX166" fmla="*/ 2595562 w 4351972"/>
                <a:gd name="connsiteY166" fmla="*/ 151448 h 310515"/>
                <a:gd name="connsiteX167" fmla="*/ 2557462 w 4351972"/>
                <a:gd name="connsiteY167" fmla="*/ 50483 h 310515"/>
                <a:gd name="connsiteX168" fmla="*/ 2550795 w 4351972"/>
                <a:gd name="connsiteY168" fmla="*/ 39053 h 310515"/>
                <a:gd name="connsiteX169" fmla="*/ 2539365 w 4351972"/>
                <a:gd name="connsiteY169" fmla="*/ 29528 h 310515"/>
                <a:gd name="connsiteX170" fmla="*/ 2526982 w 4351972"/>
                <a:gd name="connsiteY170" fmla="*/ 23813 h 310515"/>
                <a:gd name="connsiteX171" fmla="*/ 2514600 w 4351972"/>
                <a:gd name="connsiteY171" fmla="*/ 21908 h 310515"/>
                <a:gd name="connsiteX172" fmla="*/ 2038350 w 4351972"/>
                <a:gd name="connsiteY172" fmla="*/ 6668 h 310515"/>
                <a:gd name="connsiteX173" fmla="*/ 2122170 w 4351972"/>
                <a:gd name="connsiteY173" fmla="*/ 6668 h 310515"/>
                <a:gd name="connsiteX174" fmla="*/ 2287905 w 4351972"/>
                <a:gd name="connsiteY174" fmla="*/ 232410 h 310515"/>
                <a:gd name="connsiteX175" fmla="*/ 2287905 w 4351972"/>
                <a:gd name="connsiteY175" fmla="*/ 91440 h 310515"/>
                <a:gd name="connsiteX176" fmla="*/ 2285047 w 4351972"/>
                <a:gd name="connsiteY176" fmla="*/ 51435 h 310515"/>
                <a:gd name="connsiteX177" fmla="*/ 2275522 w 4351972"/>
                <a:gd name="connsiteY177" fmla="*/ 33338 h 310515"/>
                <a:gd name="connsiteX178" fmla="*/ 2256472 w 4351972"/>
                <a:gd name="connsiteY178" fmla="*/ 25718 h 310515"/>
                <a:gd name="connsiteX179" fmla="*/ 2236470 w 4351972"/>
                <a:gd name="connsiteY179" fmla="*/ 21908 h 310515"/>
                <a:gd name="connsiteX180" fmla="*/ 2236470 w 4351972"/>
                <a:gd name="connsiteY180" fmla="*/ 6668 h 310515"/>
                <a:gd name="connsiteX181" fmla="*/ 2356485 w 4351972"/>
                <a:gd name="connsiteY181" fmla="*/ 6668 h 310515"/>
                <a:gd name="connsiteX182" fmla="*/ 2356485 w 4351972"/>
                <a:gd name="connsiteY182" fmla="*/ 22860 h 310515"/>
                <a:gd name="connsiteX183" fmla="*/ 2358390 w 4351972"/>
                <a:gd name="connsiteY183" fmla="*/ 22860 h 310515"/>
                <a:gd name="connsiteX184" fmla="*/ 2340292 w 4351972"/>
                <a:gd name="connsiteY184" fmla="*/ 25718 h 310515"/>
                <a:gd name="connsiteX185" fmla="*/ 2323147 w 4351972"/>
                <a:gd name="connsiteY185" fmla="*/ 32385 h 310515"/>
                <a:gd name="connsiteX186" fmla="*/ 2312670 w 4351972"/>
                <a:gd name="connsiteY186" fmla="*/ 52388 h 310515"/>
                <a:gd name="connsiteX187" fmla="*/ 2309812 w 4351972"/>
                <a:gd name="connsiteY187" fmla="*/ 89535 h 310515"/>
                <a:gd name="connsiteX188" fmla="*/ 2309812 w 4351972"/>
                <a:gd name="connsiteY188" fmla="*/ 306705 h 310515"/>
                <a:gd name="connsiteX189" fmla="*/ 2291715 w 4351972"/>
                <a:gd name="connsiteY189" fmla="*/ 306705 h 310515"/>
                <a:gd name="connsiteX190" fmla="*/ 2112645 w 4351972"/>
                <a:gd name="connsiteY190" fmla="*/ 64770 h 310515"/>
                <a:gd name="connsiteX191" fmla="*/ 2112645 w 4351972"/>
                <a:gd name="connsiteY191" fmla="*/ 217170 h 310515"/>
                <a:gd name="connsiteX192" fmla="*/ 2115502 w 4351972"/>
                <a:gd name="connsiteY192" fmla="*/ 256223 h 310515"/>
                <a:gd name="connsiteX193" fmla="*/ 2125027 w 4351972"/>
                <a:gd name="connsiteY193" fmla="*/ 276225 h 310515"/>
                <a:gd name="connsiteX194" fmla="*/ 2145030 w 4351972"/>
                <a:gd name="connsiteY194" fmla="*/ 284798 h 310515"/>
                <a:gd name="connsiteX195" fmla="*/ 2165032 w 4351972"/>
                <a:gd name="connsiteY195" fmla="*/ 288608 h 310515"/>
                <a:gd name="connsiteX196" fmla="*/ 2165032 w 4351972"/>
                <a:gd name="connsiteY196" fmla="*/ 303848 h 310515"/>
                <a:gd name="connsiteX197" fmla="*/ 2044065 w 4351972"/>
                <a:gd name="connsiteY197" fmla="*/ 303848 h 310515"/>
                <a:gd name="connsiteX198" fmla="*/ 2044065 w 4351972"/>
                <a:gd name="connsiteY198" fmla="*/ 288608 h 310515"/>
                <a:gd name="connsiteX199" fmla="*/ 2063115 w 4351972"/>
                <a:gd name="connsiteY199" fmla="*/ 284798 h 310515"/>
                <a:gd name="connsiteX200" fmla="*/ 2079307 w 4351972"/>
                <a:gd name="connsiteY200" fmla="*/ 278130 h 310515"/>
                <a:gd name="connsiteX201" fmla="*/ 2088832 w 4351972"/>
                <a:gd name="connsiteY201" fmla="*/ 260033 h 310515"/>
                <a:gd name="connsiteX202" fmla="*/ 2091690 w 4351972"/>
                <a:gd name="connsiteY202" fmla="*/ 219075 h 310515"/>
                <a:gd name="connsiteX203" fmla="*/ 2091690 w 4351972"/>
                <a:gd name="connsiteY203" fmla="*/ 73343 h 310515"/>
                <a:gd name="connsiteX204" fmla="*/ 2087880 w 4351972"/>
                <a:gd name="connsiteY204" fmla="*/ 54293 h 310515"/>
                <a:gd name="connsiteX205" fmla="*/ 2079307 w 4351972"/>
                <a:gd name="connsiteY205" fmla="*/ 39053 h 310515"/>
                <a:gd name="connsiteX206" fmla="*/ 2059305 w 4351972"/>
                <a:gd name="connsiteY206" fmla="*/ 27623 h 310515"/>
                <a:gd name="connsiteX207" fmla="*/ 2038350 w 4351972"/>
                <a:gd name="connsiteY207" fmla="*/ 21908 h 310515"/>
                <a:gd name="connsiteX208" fmla="*/ 1906905 w 4351972"/>
                <a:gd name="connsiteY208" fmla="*/ 6668 h 310515"/>
                <a:gd name="connsiteX209" fmla="*/ 2027872 w 4351972"/>
                <a:gd name="connsiteY209" fmla="*/ 6668 h 310515"/>
                <a:gd name="connsiteX210" fmla="*/ 2027872 w 4351972"/>
                <a:gd name="connsiteY210" fmla="*/ 22860 h 310515"/>
                <a:gd name="connsiteX211" fmla="*/ 2025967 w 4351972"/>
                <a:gd name="connsiteY211" fmla="*/ 22860 h 310515"/>
                <a:gd name="connsiteX212" fmla="*/ 2008822 w 4351972"/>
                <a:gd name="connsiteY212" fmla="*/ 25718 h 310515"/>
                <a:gd name="connsiteX213" fmla="*/ 1990725 w 4351972"/>
                <a:gd name="connsiteY213" fmla="*/ 32385 h 310515"/>
                <a:gd name="connsiteX214" fmla="*/ 1981200 w 4351972"/>
                <a:gd name="connsiteY214" fmla="*/ 52388 h 310515"/>
                <a:gd name="connsiteX215" fmla="*/ 1978342 w 4351972"/>
                <a:gd name="connsiteY215" fmla="*/ 88583 h 310515"/>
                <a:gd name="connsiteX216" fmla="*/ 1978342 w 4351972"/>
                <a:gd name="connsiteY216" fmla="*/ 217170 h 310515"/>
                <a:gd name="connsiteX217" fmla="*/ 1967865 w 4351972"/>
                <a:gd name="connsiteY217" fmla="*/ 260033 h 310515"/>
                <a:gd name="connsiteX218" fmla="*/ 1941195 w 4351972"/>
                <a:gd name="connsiteY218" fmla="*/ 289560 h 310515"/>
                <a:gd name="connsiteX219" fmla="*/ 1906905 w 4351972"/>
                <a:gd name="connsiteY219" fmla="*/ 305753 h 310515"/>
                <a:gd name="connsiteX220" fmla="*/ 1871662 w 4351972"/>
                <a:gd name="connsiteY220" fmla="*/ 310515 h 310515"/>
                <a:gd name="connsiteX221" fmla="*/ 1824037 w 4351972"/>
                <a:gd name="connsiteY221" fmla="*/ 303848 h 310515"/>
                <a:gd name="connsiteX222" fmla="*/ 1788795 w 4351972"/>
                <a:gd name="connsiteY222" fmla="*/ 284798 h 310515"/>
                <a:gd name="connsiteX223" fmla="*/ 1767840 w 4351972"/>
                <a:gd name="connsiteY223" fmla="*/ 258128 h 310515"/>
                <a:gd name="connsiteX224" fmla="*/ 1761172 w 4351972"/>
                <a:gd name="connsiteY224" fmla="*/ 225743 h 310515"/>
                <a:gd name="connsiteX225" fmla="*/ 1761172 w 4351972"/>
                <a:gd name="connsiteY225" fmla="*/ 51435 h 310515"/>
                <a:gd name="connsiteX226" fmla="*/ 1758315 w 4351972"/>
                <a:gd name="connsiteY226" fmla="*/ 39053 h 310515"/>
                <a:gd name="connsiteX227" fmla="*/ 1748790 w 4351972"/>
                <a:gd name="connsiteY227" fmla="*/ 29528 h 310515"/>
                <a:gd name="connsiteX228" fmla="*/ 1735455 w 4351972"/>
                <a:gd name="connsiteY228" fmla="*/ 24765 h 310515"/>
                <a:gd name="connsiteX229" fmla="*/ 1722120 w 4351972"/>
                <a:gd name="connsiteY229" fmla="*/ 22860 h 310515"/>
                <a:gd name="connsiteX230" fmla="*/ 1722120 w 4351972"/>
                <a:gd name="connsiteY230" fmla="*/ 7620 h 310515"/>
                <a:gd name="connsiteX231" fmla="*/ 1844040 w 4351972"/>
                <a:gd name="connsiteY231" fmla="*/ 7620 h 310515"/>
                <a:gd name="connsiteX232" fmla="*/ 1844040 w 4351972"/>
                <a:gd name="connsiteY232" fmla="*/ 22860 h 310515"/>
                <a:gd name="connsiteX233" fmla="*/ 1829752 w 4351972"/>
                <a:gd name="connsiteY233" fmla="*/ 24765 h 310515"/>
                <a:gd name="connsiteX234" fmla="*/ 1817370 w 4351972"/>
                <a:gd name="connsiteY234" fmla="*/ 27623 h 310515"/>
                <a:gd name="connsiteX235" fmla="*/ 1807845 w 4351972"/>
                <a:gd name="connsiteY235" fmla="*/ 36195 h 310515"/>
                <a:gd name="connsiteX236" fmla="*/ 1805940 w 4351972"/>
                <a:gd name="connsiteY236" fmla="*/ 48578 h 310515"/>
                <a:gd name="connsiteX237" fmla="*/ 1805940 w 4351972"/>
                <a:gd name="connsiteY237" fmla="*/ 211455 h 310515"/>
                <a:gd name="connsiteX238" fmla="*/ 1808797 w 4351972"/>
                <a:gd name="connsiteY238" fmla="*/ 236220 h 310515"/>
                <a:gd name="connsiteX239" fmla="*/ 1819275 w 4351972"/>
                <a:gd name="connsiteY239" fmla="*/ 260033 h 310515"/>
                <a:gd name="connsiteX240" fmla="*/ 1841182 w 4351972"/>
                <a:gd name="connsiteY240" fmla="*/ 279083 h 310515"/>
                <a:gd name="connsiteX241" fmla="*/ 1879282 w 4351972"/>
                <a:gd name="connsiteY241" fmla="*/ 286703 h 310515"/>
                <a:gd name="connsiteX242" fmla="*/ 1917382 w 4351972"/>
                <a:gd name="connsiteY242" fmla="*/ 279083 h 310515"/>
                <a:gd name="connsiteX243" fmla="*/ 1942147 w 4351972"/>
                <a:gd name="connsiteY243" fmla="*/ 260033 h 310515"/>
                <a:gd name="connsiteX244" fmla="*/ 1954530 w 4351972"/>
                <a:gd name="connsiteY244" fmla="*/ 236220 h 310515"/>
                <a:gd name="connsiteX245" fmla="*/ 1958340 w 4351972"/>
                <a:gd name="connsiteY245" fmla="*/ 211455 h 310515"/>
                <a:gd name="connsiteX246" fmla="*/ 1958340 w 4351972"/>
                <a:gd name="connsiteY246" fmla="*/ 90488 h 310515"/>
                <a:gd name="connsiteX247" fmla="*/ 1955482 w 4351972"/>
                <a:gd name="connsiteY247" fmla="*/ 52388 h 310515"/>
                <a:gd name="connsiteX248" fmla="*/ 1945957 w 4351972"/>
                <a:gd name="connsiteY248" fmla="*/ 33338 h 310515"/>
                <a:gd name="connsiteX249" fmla="*/ 1925955 w 4351972"/>
                <a:gd name="connsiteY249" fmla="*/ 24765 h 310515"/>
                <a:gd name="connsiteX250" fmla="*/ 1906905 w 4351972"/>
                <a:gd name="connsiteY250" fmla="*/ 21908 h 310515"/>
                <a:gd name="connsiteX251" fmla="*/ 972503 w 4351972"/>
                <a:gd name="connsiteY251" fmla="*/ 6668 h 310515"/>
                <a:gd name="connsiteX252" fmla="*/ 1056323 w 4351972"/>
                <a:gd name="connsiteY252" fmla="*/ 6668 h 310515"/>
                <a:gd name="connsiteX253" fmla="*/ 1222058 w 4351972"/>
                <a:gd name="connsiteY253" fmla="*/ 232410 h 310515"/>
                <a:gd name="connsiteX254" fmla="*/ 1222058 w 4351972"/>
                <a:gd name="connsiteY254" fmla="*/ 91440 h 310515"/>
                <a:gd name="connsiteX255" fmla="*/ 1219200 w 4351972"/>
                <a:gd name="connsiteY255" fmla="*/ 51435 h 310515"/>
                <a:gd name="connsiteX256" fmla="*/ 1209675 w 4351972"/>
                <a:gd name="connsiteY256" fmla="*/ 33338 h 310515"/>
                <a:gd name="connsiteX257" fmla="*/ 1190625 w 4351972"/>
                <a:gd name="connsiteY257" fmla="*/ 25718 h 310515"/>
                <a:gd name="connsiteX258" fmla="*/ 1170623 w 4351972"/>
                <a:gd name="connsiteY258" fmla="*/ 21908 h 310515"/>
                <a:gd name="connsiteX259" fmla="*/ 1170623 w 4351972"/>
                <a:gd name="connsiteY259" fmla="*/ 6668 h 310515"/>
                <a:gd name="connsiteX260" fmla="*/ 1290638 w 4351972"/>
                <a:gd name="connsiteY260" fmla="*/ 6668 h 310515"/>
                <a:gd name="connsiteX261" fmla="*/ 1290638 w 4351972"/>
                <a:gd name="connsiteY261" fmla="*/ 22860 h 310515"/>
                <a:gd name="connsiteX262" fmla="*/ 1291590 w 4351972"/>
                <a:gd name="connsiteY262" fmla="*/ 22860 h 310515"/>
                <a:gd name="connsiteX263" fmla="*/ 1273493 w 4351972"/>
                <a:gd name="connsiteY263" fmla="*/ 25718 h 310515"/>
                <a:gd name="connsiteX264" fmla="*/ 1256348 w 4351972"/>
                <a:gd name="connsiteY264" fmla="*/ 32385 h 310515"/>
                <a:gd name="connsiteX265" fmla="*/ 1245870 w 4351972"/>
                <a:gd name="connsiteY265" fmla="*/ 52388 h 310515"/>
                <a:gd name="connsiteX266" fmla="*/ 1243013 w 4351972"/>
                <a:gd name="connsiteY266" fmla="*/ 89535 h 310515"/>
                <a:gd name="connsiteX267" fmla="*/ 1243013 w 4351972"/>
                <a:gd name="connsiteY267" fmla="*/ 306705 h 310515"/>
                <a:gd name="connsiteX268" fmla="*/ 1224915 w 4351972"/>
                <a:gd name="connsiteY268" fmla="*/ 306705 h 310515"/>
                <a:gd name="connsiteX269" fmla="*/ 1045845 w 4351972"/>
                <a:gd name="connsiteY269" fmla="*/ 64770 h 310515"/>
                <a:gd name="connsiteX270" fmla="*/ 1045845 w 4351972"/>
                <a:gd name="connsiteY270" fmla="*/ 217170 h 310515"/>
                <a:gd name="connsiteX271" fmla="*/ 1048703 w 4351972"/>
                <a:gd name="connsiteY271" fmla="*/ 256223 h 310515"/>
                <a:gd name="connsiteX272" fmla="*/ 1058228 w 4351972"/>
                <a:gd name="connsiteY272" fmla="*/ 276225 h 310515"/>
                <a:gd name="connsiteX273" fmla="*/ 1078230 w 4351972"/>
                <a:gd name="connsiteY273" fmla="*/ 284798 h 310515"/>
                <a:gd name="connsiteX274" fmla="*/ 1098233 w 4351972"/>
                <a:gd name="connsiteY274" fmla="*/ 288608 h 310515"/>
                <a:gd name="connsiteX275" fmla="*/ 1098233 w 4351972"/>
                <a:gd name="connsiteY275" fmla="*/ 303848 h 310515"/>
                <a:gd name="connsiteX276" fmla="*/ 977265 w 4351972"/>
                <a:gd name="connsiteY276" fmla="*/ 303848 h 310515"/>
                <a:gd name="connsiteX277" fmla="*/ 977265 w 4351972"/>
                <a:gd name="connsiteY277" fmla="*/ 288608 h 310515"/>
                <a:gd name="connsiteX278" fmla="*/ 996315 w 4351972"/>
                <a:gd name="connsiteY278" fmla="*/ 284798 h 310515"/>
                <a:gd name="connsiteX279" fmla="*/ 1012508 w 4351972"/>
                <a:gd name="connsiteY279" fmla="*/ 278130 h 310515"/>
                <a:gd name="connsiteX280" fmla="*/ 1022033 w 4351972"/>
                <a:gd name="connsiteY280" fmla="*/ 260033 h 310515"/>
                <a:gd name="connsiteX281" fmla="*/ 1024890 w 4351972"/>
                <a:gd name="connsiteY281" fmla="*/ 219075 h 310515"/>
                <a:gd name="connsiteX282" fmla="*/ 1024890 w 4351972"/>
                <a:gd name="connsiteY282" fmla="*/ 73343 h 310515"/>
                <a:gd name="connsiteX283" fmla="*/ 1022033 w 4351972"/>
                <a:gd name="connsiteY283" fmla="*/ 54293 h 310515"/>
                <a:gd name="connsiteX284" fmla="*/ 1013460 w 4351972"/>
                <a:gd name="connsiteY284" fmla="*/ 39053 h 310515"/>
                <a:gd name="connsiteX285" fmla="*/ 993458 w 4351972"/>
                <a:gd name="connsiteY285" fmla="*/ 27623 h 310515"/>
                <a:gd name="connsiteX286" fmla="*/ 972503 w 4351972"/>
                <a:gd name="connsiteY286" fmla="*/ 21908 h 310515"/>
                <a:gd name="connsiteX287" fmla="*/ 687705 w 4351972"/>
                <a:gd name="connsiteY287" fmla="*/ 6668 h 310515"/>
                <a:gd name="connsiteX288" fmla="*/ 798195 w 4351972"/>
                <a:gd name="connsiteY288" fmla="*/ 6668 h 310515"/>
                <a:gd name="connsiteX289" fmla="*/ 798195 w 4351972"/>
                <a:gd name="connsiteY289" fmla="*/ 21908 h 310515"/>
                <a:gd name="connsiteX290" fmla="*/ 795338 w 4351972"/>
                <a:gd name="connsiteY290" fmla="*/ 21908 h 310515"/>
                <a:gd name="connsiteX291" fmla="*/ 790575 w 4351972"/>
                <a:gd name="connsiteY291" fmla="*/ 21908 h 310515"/>
                <a:gd name="connsiteX292" fmla="*/ 784860 w 4351972"/>
                <a:gd name="connsiteY292" fmla="*/ 22860 h 310515"/>
                <a:gd name="connsiteX293" fmla="*/ 777240 w 4351972"/>
                <a:gd name="connsiteY293" fmla="*/ 23813 h 310515"/>
                <a:gd name="connsiteX294" fmla="*/ 762000 w 4351972"/>
                <a:gd name="connsiteY294" fmla="*/ 29528 h 310515"/>
                <a:gd name="connsiteX295" fmla="*/ 749618 w 4351972"/>
                <a:gd name="connsiteY295" fmla="*/ 39053 h 310515"/>
                <a:gd name="connsiteX296" fmla="*/ 704850 w 4351972"/>
                <a:gd name="connsiteY296" fmla="*/ 89535 h 310515"/>
                <a:gd name="connsiteX297" fmla="*/ 658178 w 4351972"/>
                <a:gd name="connsiteY297" fmla="*/ 137160 h 310515"/>
                <a:gd name="connsiteX298" fmla="*/ 710565 w 4351972"/>
                <a:gd name="connsiteY298" fmla="*/ 199073 h 310515"/>
                <a:gd name="connsiteX299" fmla="*/ 754380 w 4351972"/>
                <a:gd name="connsiteY299" fmla="*/ 254318 h 310515"/>
                <a:gd name="connsiteX300" fmla="*/ 772478 w 4351972"/>
                <a:gd name="connsiteY300" fmla="*/ 272415 h 310515"/>
                <a:gd name="connsiteX301" fmla="*/ 787718 w 4351972"/>
                <a:gd name="connsiteY301" fmla="*/ 282893 h 310515"/>
                <a:gd name="connsiteX302" fmla="*/ 801053 w 4351972"/>
                <a:gd name="connsiteY302" fmla="*/ 286703 h 310515"/>
                <a:gd name="connsiteX303" fmla="*/ 814388 w 4351972"/>
                <a:gd name="connsiteY303" fmla="*/ 288608 h 310515"/>
                <a:gd name="connsiteX304" fmla="*/ 814388 w 4351972"/>
                <a:gd name="connsiteY304" fmla="*/ 302895 h 310515"/>
                <a:gd name="connsiteX305" fmla="*/ 813435 w 4351972"/>
                <a:gd name="connsiteY305" fmla="*/ 302895 h 310515"/>
                <a:gd name="connsiteX306" fmla="*/ 730568 w 4351972"/>
                <a:gd name="connsiteY306" fmla="*/ 302895 h 310515"/>
                <a:gd name="connsiteX307" fmla="*/ 677228 w 4351972"/>
                <a:gd name="connsiteY307" fmla="*/ 229553 h 310515"/>
                <a:gd name="connsiteX308" fmla="*/ 616268 w 4351972"/>
                <a:gd name="connsiteY308" fmla="*/ 159068 h 310515"/>
                <a:gd name="connsiteX309" fmla="*/ 610553 w 4351972"/>
                <a:gd name="connsiteY309" fmla="*/ 159068 h 310515"/>
                <a:gd name="connsiteX310" fmla="*/ 610553 w 4351972"/>
                <a:gd name="connsiteY310" fmla="*/ 261938 h 310515"/>
                <a:gd name="connsiteX311" fmla="*/ 613410 w 4351972"/>
                <a:gd name="connsiteY311" fmla="*/ 274320 h 310515"/>
                <a:gd name="connsiteX312" fmla="*/ 622935 w 4351972"/>
                <a:gd name="connsiteY312" fmla="*/ 282893 h 310515"/>
                <a:gd name="connsiteX313" fmla="*/ 635318 w 4351972"/>
                <a:gd name="connsiteY313" fmla="*/ 286703 h 310515"/>
                <a:gd name="connsiteX314" fmla="*/ 650558 w 4351972"/>
                <a:gd name="connsiteY314" fmla="*/ 288608 h 310515"/>
                <a:gd name="connsiteX315" fmla="*/ 650558 w 4351972"/>
                <a:gd name="connsiteY315" fmla="*/ 303848 h 310515"/>
                <a:gd name="connsiteX316" fmla="*/ 528638 w 4351972"/>
                <a:gd name="connsiteY316" fmla="*/ 303848 h 310515"/>
                <a:gd name="connsiteX317" fmla="*/ 528638 w 4351972"/>
                <a:gd name="connsiteY317" fmla="*/ 288608 h 310515"/>
                <a:gd name="connsiteX318" fmla="*/ 542925 w 4351972"/>
                <a:gd name="connsiteY318" fmla="*/ 287655 h 310515"/>
                <a:gd name="connsiteX319" fmla="*/ 556260 w 4351972"/>
                <a:gd name="connsiteY319" fmla="*/ 284798 h 310515"/>
                <a:gd name="connsiteX320" fmla="*/ 565785 w 4351972"/>
                <a:gd name="connsiteY320" fmla="*/ 277178 h 310515"/>
                <a:gd name="connsiteX321" fmla="*/ 568643 w 4351972"/>
                <a:gd name="connsiteY321" fmla="*/ 264795 h 310515"/>
                <a:gd name="connsiteX322" fmla="*/ 568643 w 4351972"/>
                <a:gd name="connsiteY322" fmla="*/ 51435 h 310515"/>
                <a:gd name="connsiteX323" fmla="*/ 565785 w 4351972"/>
                <a:gd name="connsiteY323" fmla="*/ 39053 h 310515"/>
                <a:gd name="connsiteX324" fmla="*/ 556260 w 4351972"/>
                <a:gd name="connsiteY324" fmla="*/ 30480 h 310515"/>
                <a:gd name="connsiteX325" fmla="*/ 542925 w 4351972"/>
                <a:gd name="connsiteY325" fmla="*/ 25718 h 310515"/>
                <a:gd name="connsiteX326" fmla="*/ 529590 w 4351972"/>
                <a:gd name="connsiteY326" fmla="*/ 22860 h 310515"/>
                <a:gd name="connsiteX327" fmla="*/ 529590 w 4351972"/>
                <a:gd name="connsiteY327" fmla="*/ 7620 h 310515"/>
                <a:gd name="connsiteX328" fmla="*/ 651510 w 4351972"/>
                <a:gd name="connsiteY328" fmla="*/ 7620 h 310515"/>
                <a:gd name="connsiteX329" fmla="*/ 651510 w 4351972"/>
                <a:gd name="connsiteY329" fmla="*/ 22860 h 310515"/>
                <a:gd name="connsiteX330" fmla="*/ 637223 w 4351972"/>
                <a:gd name="connsiteY330" fmla="*/ 24765 h 310515"/>
                <a:gd name="connsiteX331" fmla="*/ 624840 w 4351972"/>
                <a:gd name="connsiteY331" fmla="*/ 27623 h 310515"/>
                <a:gd name="connsiteX332" fmla="*/ 615315 w 4351972"/>
                <a:gd name="connsiteY332" fmla="*/ 36195 h 310515"/>
                <a:gd name="connsiteX333" fmla="*/ 612458 w 4351972"/>
                <a:gd name="connsiteY333" fmla="*/ 48578 h 310515"/>
                <a:gd name="connsiteX334" fmla="*/ 612458 w 4351972"/>
                <a:gd name="connsiteY334" fmla="*/ 150495 h 310515"/>
                <a:gd name="connsiteX335" fmla="*/ 616268 w 4351972"/>
                <a:gd name="connsiteY335" fmla="*/ 150495 h 310515"/>
                <a:gd name="connsiteX336" fmla="*/ 653415 w 4351972"/>
                <a:gd name="connsiteY336" fmla="*/ 117158 h 310515"/>
                <a:gd name="connsiteX337" fmla="*/ 686753 w 4351972"/>
                <a:gd name="connsiteY337" fmla="*/ 82868 h 310515"/>
                <a:gd name="connsiteX338" fmla="*/ 710565 w 4351972"/>
                <a:gd name="connsiteY338" fmla="*/ 52388 h 310515"/>
                <a:gd name="connsiteX339" fmla="*/ 718185 w 4351972"/>
                <a:gd name="connsiteY339" fmla="*/ 32385 h 310515"/>
                <a:gd name="connsiteX340" fmla="*/ 714375 w 4351972"/>
                <a:gd name="connsiteY340" fmla="*/ 27623 h 310515"/>
                <a:gd name="connsiteX341" fmla="*/ 705803 w 4351972"/>
                <a:gd name="connsiteY341" fmla="*/ 24765 h 310515"/>
                <a:gd name="connsiteX342" fmla="*/ 695325 w 4351972"/>
                <a:gd name="connsiteY342" fmla="*/ 22860 h 310515"/>
                <a:gd name="connsiteX343" fmla="*/ 687705 w 4351972"/>
                <a:gd name="connsiteY343" fmla="*/ 21908 h 310515"/>
                <a:gd name="connsiteX344" fmla="*/ 0 w 4351972"/>
                <a:gd name="connsiteY344" fmla="*/ 6668 h 310515"/>
                <a:gd name="connsiteX345" fmla="*/ 134302 w 4351972"/>
                <a:gd name="connsiteY345" fmla="*/ 6668 h 310515"/>
                <a:gd name="connsiteX346" fmla="*/ 200977 w 4351972"/>
                <a:gd name="connsiteY346" fmla="*/ 26670 h 310515"/>
                <a:gd name="connsiteX347" fmla="*/ 226695 w 4351972"/>
                <a:gd name="connsiteY347" fmla="*/ 80963 h 310515"/>
                <a:gd name="connsiteX348" fmla="*/ 217170 w 4351972"/>
                <a:gd name="connsiteY348" fmla="*/ 121920 h 310515"/>
                <a:gd name="connsiteX349" fmla="*/ 192405 w 4351972"/>
                <a:gd name="connsiteY349" fmla="*/ 151448 h 310515"/>
                <a:gd name="connsiteX350" fmla="*/ 158115 w 4351972"/>
                <a:gd name="connsiteY350" fmla="*/ 168593 h 310515"/>
                <a:gd name="connsiteX351" fmla="*/ 118110 w 4351972"/>
                <a:gd name="connsiteY351" fmla="*/ 174308 h 310515"/>
                <a:gd name="connsiteX352" fmla="*/ 84772 w 4351972"/>
                <a:gd name="connsiteY352" fmla="*/ 174308 h 310515"/>
                <a:gd name="connsiteX353" fmla="*/ 84772 w 4351972"/>
                <a:gd name="connsiteY353" fmla="*/ 263843 h 310515"/>
                <a:gd name="connsiteX354" fmla="*/ 87630 w 4351972"/>
                <a:gd name="connsiteY354" fmla="*/ 276225 h 310515"/>
                <a:gd name="connsiteX355" fmla="*/ 97155 w 4351972"/>
                <a:gd name="connsiteY355" fmla="*/ 284798 h 310515"/>
                <a:gd name="connsiteX356" fmla="*/ 110490 w 4351972"/>
                <a:gd name="connsiteY356" fmla="*/ 287655 h 310515"/>
                <a:gd name="connsiteX357" fmla="*/ 127635 w 4351972"/>
                <a:gd name="connsiteY357" fmla="*/ 289560 h 310515"/>
                <a:gd name="connsiteX358" fmla="*/ 127635 w 4351972"/>
                <a:gd name="connsiteY358" fmla="*/ 304800 h 310515"/>
                <a:gd name="connsiteX359" fmla="*/ 952 w 4351972"/>
                <a:gd name="connsiteY359" fmla="*/ 304800 h 310515"/>
                <a:gd name="connsiteX360" fmla="*/ 952 w 4351972"/>
                <a:gd name="connsiteY360" fmla="*/ 289560 h 310515"/>
                <a:gd name="connsiteX361" fmla="*/ 15240 w 4351972"/>
                <a:gd name="connsiteY361" fmla="*/ 287655 h 310515"/>
                <a:gd name="connsiteX362" fmla="*/ 28575 w 4351972"/>
                <a:gd name="connsiteY362" fmla="*/ 284798 h 310515"/>
                <a:gd name="connsiteX363" fmla="*/ 37147 w 4351972"/>
                <a:gd name="connsiteY363" fmla="*/ 277178 h 310515"/>
                <a:gd name="connsiteX364" fmla="*/ 40005 w 4351972"/>
                <a:gd name="connsiteY364" fmla="*/ 263843 h 310515"/>
                <a:gd name="connsiteX365" fmla="*/ 40005 w 4351972"/>
                <a:gd name="connsiteY365" fmla="*/ 49530 h 310515"/>
                <a:gd name="connsiteX366" fmla="*/ 38100 w 4351972"/>
                <a:gd name="connsiteY366" fmla="*/ 36195 h 310515"/>
                <a:gd name="connsiteX367" fmla="*/ 28575 w 4351972"/>
                <a:gd name="connsiteY367" fmla="*/ 27623 h 310515"/>
                <a:gd name="connsiteX368" fmla="*/ 13335 w 4351972"/>
                <a:gd name="connsiteY368" fmla="*/ 23813 h 310515"/>
                <a:gd name="connsiteX369" fmla="*/ 0 w 4351972"/>
                <a:gd name="connsiteY369" fmla="*/ 21908 h 310515"/>
                <a:gd name="connsiteX370" fmla="*/ 2824163 w 4351972"/>
                <a:gd name="connsiteY370" fmla="*/ 5715 h 310515"/>
                <a:gd name="connsiteX371" fmla="*/ 3052763 w 4351972"/>
                <a:gd name="connsiteY371" fmla="*/ 5715 h 310515"/>
                <a:gd name="connsiteX372" fmla="*/ 3052763 w 4351972"/>
                <a:gd name="connsiteY372" fmla="*/ 76200 h 310515"/>
                <a:gd name="connsiteX373" fmla="*/ 3037523 w 4351972"/>
                <a:gd name="connsiteY373" fmla="*/ 76200 h 310515"/>
                <a:gd name="connsiteX374" fmla="*/ 3019425 w 4351972"/>
                <a:gd name="connsiteY374" fmla="*/ 42862 h 310515"/>
                <a:gd name="connsiteX375" fmla="*/ 2992755 w 4351972"/>
                <a:gd name="connsiteY375" fmla="*/ 23812 h 310515"/>
                <a:gd name="connsiteX376" fmla="*/ 2977515 w 4351972"/>
                <a:gd name="connsiteY376" fmla="*/ 22860 h 310515"/>
                <a:gd name="connsiteX377" fmla="*/ 2957513 w 4351972"/>
                <a:gd name="connsiteY377" fmla="*/ 22860 h 310515"/>
                <a:gd name="connsiteX378" fmla="*/ 2910840 w 4351972"/>
                <a:gd name="connsiteY378" fmla="*/ 22860 h 310515"/>
                <a:gd name="connsiteX379" fmla="*/ 2910840 w 4351972"/>
                <a:gd name="connsiteY379" fmla="*/ 139065 h 310515"/>
                <a:gd name="connsiteX380" fmla="*/ 2944178 w 4351972"/>
                <a:gd name="connsiteY380" fmla="*/ 139065 h 310515"/>
                <a:gd name="connsiteX381" fmla="*/ 2967038 w 4351972"/>
                <a:gd name="connsiteY381" fmla="*/ 136207 h 310515"/>
                <a:gd name="connsiteX382" fmla="*/ 2980373 w 4351972"/>
                <a:gd name="connsiteY382" fmla="*/ 125730 h 310515"/>
                <a:gd name="connsiteX383" fmla="*/ 2987993 w 4351972"/>
                <a:gd name="connsiteY383" fmla="*/ 109537 h 310515"/>
                <a:gd name="connsiteX384" fmla="*/ 2992755 w 4351972"/>
                <a:gd name="connsiteY384" fmla="*/ 90487 h 310515"/>
                <a:gd name="connsiteX385" fmla="*/ 3007995 w 4351972"/>
                <a:gd name="connsiteY385" fmla="*/ 90487 h 310515"/>
                <a:gd name="connsiteX386" fmla="*/ 3007995 w 4351972"/>
                <a:gd name="connsiteY386" fmla="*/ 206692 h 310515"/>
                <a:gd name="connsiteX387" fmla="*/ 2992755 w 4351972"/>
                <a:gd name="connsiteY387" fmla="*/ 206692 h 310515"/>
                <a:gd name="connsiteX388" fmla="*/ 2987993 w 4351972"/>
                <a:gd name="connsiteY388" fmla="*/ 185737 h 310515"/>
                <a:gd name="connsiteX389" fmla="*/ 2980373 w 4351972"/>
                <a:gd name="connsiteY389" fmla="*/ 169545 h 310515"/>
                <a:gd name="connsiteX390" fmla="*/ 2966085 w 4351972"/>
                <a:gd name="connsiteY390" fmla="*/ 159067 h 310515"/>
                <a:gd name="connsiteX391" fmla="*/ 2944178 w 4351972"/>
                <a:gd name="connsiteY391" fmla="*/ 156210 h 310515"/>
                <a:gd name="connsiteX392" fmla="*/ 2910840 w 4351972"/>
                <a:gd name="connsiteY392" fmla="*/ 156210 h 310515"/>
                <a:gd name="connsiteX393" fmla="*/ 2910840 w 4351972"/>
                <a:gd name="connsiteY393" fmla="*/ 244792 h 310515"/>
                <a:gd name="connsiteX394" fmla="*/ 2912745 w 4351972"/>
                <a:gd name="connsiteY394" fmla="*/ 265747 h 310515"/>
                <a:gd name="connsiteX395" fmla="*/ 2920365 w 4351972"/>
                <a:gd name="connsiteY395" fmla="*/ 277177 h 310515"/>
                <a:gd name="connsiteX396" fmla="*/ 2934653 w 4351972"/>
                <a:gd name="connsiteY396" fmla="*/ 281940 h 310515"/>
                <a:gd name="connsiteX397" fmla="*/ 2961323 w 4351972"/>
                <a:gd name="connsiteY397" fmla="*/ 282892 h 310515"/>
                <a:gd name="connsiteX398" fmla="*/ 2979420 w 4351972"/>
                <a:gd name="connsiteY398" fmla="*/ 282892 h 310515"/>
                <a:gd name="connsiteX399" fmla="*/ 2998470 w 4351972"/>
                <a:gd name="connsiteY399" fmla="*/ 281940 h 310515"/>
                <a:gd name="connsiteX400" fmla="*/ 3014663 w 4351972"/>
                <a:gd name="connsiteY400" fmla="*/ 279082 h 310515"/>
                <a:gd name="connsiteX401" fmla="*/ 3026093 w 4351972"/>
                <a:gd name="connsiteY401" fmla="*/ 273367 h 310515"/>
                <a:gd name="connsiteX402" fmla="*/ 3046095 w 4351972"/>
                <a:gd name="connsiteY402" fmla="*/ 242887 h 310515"/>
                <a:gd name="connsiteX403" fmla="*/ 3059430 w 4351972"/>
                <a:gd name="connsiteY403" fmla="*/ 213360 h 310515"/>
                <a:gd name="connsiteX404" fmla="*/ 3074670 w 4351972"/>
                <a:gd name="connsiteY404" fmla="*/ 213360 h 310515"/>
                <a:gd name="connsiteX405" fmla="*/ 3074670 w 4351972"/>
                <a:gd name="connsiteY405" fmla="*/ 216217 h 310515"/>
                <a:gd name="connsiteX406" fmla="*/ 3068955 w 4351972"/>
                <a:gd name="connsiteY406" fmla="*/ 302895 h 310515"/>
                <a:gd name="connsiteX407" fmla="*/ 2824163 w 4351972"/>
                <a:gd name="connsiteY407" fmla="*/ 302895 h 310515"/>
                <a:gd name="connsiteX408" fmla="*/ 2824163 w 4351972"/>
                <a:gd name="connsiteY408" fmla="*/ 287655 h 310515"/>
                <a:gd name="connsiteX409" fmla="*/ 2840355 w 4351972"/>
                <a:gd name="connsiteY409" fmla="*/ 285750 h 310515"/>
                <a:gd name="connsiteX410" fmla="*/ 2853690 w 4351972"/>
                <a:gd name="connsiteY410" fmla="*/ 282892 h 310515"/>
                <a:gd name="connsiteX411" fmla="*/ 2863215 w 4351972"/>
                <a:gd name="connsiteY411" fmla="*/ 274320 h 310515"/>
                <a:gd name="connsiteX412" fmla="*/ 2866073 w 4351972"/>
                <a:gd name="connsiteY412" fmla="*/ 261937 h 310515"/>
                <a:gd name="connsiteX413" fmla="*/ 2866073 w 4351972"/>
                <a:gd name="connsiteY413" fmla="*/ 49530 h 310515"/>
                <a:gd name="connsiteX414" fmla="*/ 2864168 w 4351972"/>
                <a:gd name="connsiteY414" fmla="*/ 37147 h 310515"/>
                <a:gd name="connsiteX415" fmla="*/ 2854643 w 4351972"/>
                <a:gd name="connsiteY415" fmla="*/ 28575 h 310515"/>
                <a:gd name="connsiteX416" fmla="*/ 2839403 w 4351972"/>
                <a:gd name="connsiteY416" fmla="*/ 23812 h 310515"/>
                <a:gd name="connsiteX417" fmla="*/ 2824163 w 4351972"/>
                <a:gd name="connsiteY417" fmla="*/ 20955 h 310515"/>
                <a:gd name="connsiteX418" fmla="*/ 258128 w 4351972"/>
                <a:gd name="connsiteY418" fmla="*/ 5715 h 310515"/>
                <a:gd name="connsiteX419" fmla="*/ 486728 w 4351972"/>
                <a:gd name="connsiteY419" fmla="*/ 5715 h 310515"/>
                <a:gd name="connsiteX420" fmla="*/ 486728 w 4351972"/>
                <a:gd name="connsiteY420" fmla="*/ 76200 h 310515"/>
                <a:gd name="connsiteX421" fmla="*/ 471488 w 4351972"/>
                <a:gd name="connsiteY421" fmla="*/ 76200 h 310515"/>
                <a:gd name="connsiteX422" fmla="*/ 453390 w 4351972"/>
                <a:gd name="connsiteY422" fmla="*/ 42862 h 310515"/>
                <a:gd name="connsiteX423" fmla="*/ 426720 w 4351972"/>
                <a:gd name="connsiteY423" fmla="*/ 23812 h 310515"/>
                <a:gd name="connsiteX424" fmla="*/ 411480 w 4351972"/>
                <a:gd name="connsiteY424" fmla="*/ 22860 h 310515"/>
                <a:gd name="connsiteX425" fmla="*/ 391478 w 4351972"/>
                <a:gd name="connsiteY425" fmla="*/ 22860 h 310515"/>
                <a:gd name="connsiteX426" fmla="*/ 344805 w 4351972"/>
                <a:gd name="connsiteY426" fmla="*/ 22860 h 310515"/>
                <a:gd name="connsiteX427" fmla="*/ 344805 w 4351972"/>
                <a:gd name="connsiteY427" fmla="*/ 139065 h 310515"/>
                <a:gd name="connsiteX428" fmla="*/ 378143 w 4351972"/>
                <a:gd name="connsiteY428" fmla="*/ 139065 h 310515"/>
                <a:gd name="connsiteX429" fmla="*/ 401003 w 4351972"/>
                <a:gd name="connsiteY429" fmla="*/ 136207 h 310515"/>
                <a:gd name="connsiteX430" fmla="*/ 414338 w 4351972"/>
                <a:gd name="connsiteY430" fmla="*/ 125730 h 310515"/>
                <a:gd name="connsiteX431" fmla="*/ 421958 w 4351972"/>
                <a:gd name="connsiteY431" fmla="*/ 109537 h 310515"/>
                <a:gd name="connsiteX432" fmla="*/ 425768 w 4351972"/>
                <a:gd name="connsiteY432" fmla="*/ 90487 h 310515"/>
                <a:gd name="connsiteX433" fmla="*/ 441008 w 4351972"/>
                <a:gd name="connsiteY433" fmla="*/ 90487 h 310515"/>
                <a:gd name="connsiteX434" fmla="*/ 441008 w 4351972"/>
                <a:gd name="connsiteY434" fmla="*/ 206692 h 310515"/>
                <a:gd name="connsiteX435" fmla="*/ 425768 w 4351972"/>
                <a:gd name="connsiteY435" fmla="*/ 206692 h 310515"/>
                <a:gd name="connsiteX436" fmla="*/ 421005 w 4351972"/>
                <a:gd name="connsiteY436" fmla="*/ 185737 h 310515"/>
                <a:gd name="connsiteX437" fmla="*/ 413385 w 4351972"/>
                <a:gd name="connsiteY437" fmla="*/ 169545 h 310515"/>
                <a:gd name="connsiteX438" fmla="*/ 399098 w 4351972"/>
                <a:gd name="connsiteY438" fmla="*/ 159067 h 310515"/>
                <a:gd name="connsiteX439" fmla="*/ 377190 w 4351972"/>
                <a:gd name="connsiteY439" fmla="*/ 156210 h 310515"/>
                <a:gd name="connsiteX440" fmla="*/ 343853 w 4351972"/>
                <a:gd name="connsiteY440" fmla="*/ 156210 h 310515"/>
                <a:gd name="connsiteX441" fmla="*/ 343853 w 4351972"/>
                <a:gd name="connsiteY441" fmla="*/ 244792 h 310515"/>
                <a:gd name="connsiteX442" fmla="*/ 345758 w 4351972"/>
                <a:gd name="connsiteY442" fmla="*/ 265747 h 310515"/>
                <a:gd name="connsiteX443" fmla="*/ 353378 w 4351972"/>
                <a:gd name="connsiteY443" fmla="*/ 277177 h 310515"/>
                <a:gd name="connsiteX444" fmla="*/ 367665 w 4351972"/>
                <a:gd name="connsiteY444" fmla="*/ 281940 h 310515"/>
                <a:gd name="connsiteX445" fmla="*/ 394335 w 4351972"/>
                <a:gd name="connsiteY445" fmla="*/ 282892 h 310515"/>
                <a:gd name="connsiteX446" fmla="*/ 412433 w 4351972"/>
                <a:gd name="connsiteY446" fmla="*/ 282892 h 310515"/>
                <a:gd name="connsiteX447" fmla="*/ 431483 w 4351972"/>
                <a:gd name="connsiteY447" fmla="*/ 281940 h 310515"/>
                <a:gd name="connsiteX448" fmla="*/ 447675 w 4351972"/>
                <a:gd name="connsiteY448" fmla="*/ 279082 h 310515"/>
                <a:gd name="connsiteX449" fmla="*/ 460058 w 4351972"/>
                <a:gd name="connsiteY449" fmla="*/ 273367 h 310515"/>
                <a:gd name="connsiteX450" fmla="*/ 480060 w 4351972"/>
                <a:gd name="connsiteY450" fmla="*/ 242887 h 310515"/>
                <a:gd name="connsiteX451" fmla="*/ 493395 w 4351972"/>
                <a:gd name="connsiteY451" fmla="*/ 213360 h 310515"/>
                <a:gd name="connsiteX452" fmla="*/ 508635 w 4351972"/>
                <a:gd name="connsiteY452" fmla="*/ 213360 h 310515"/>
                <a:gd name="connsiteX453" fmla="*/ 508635 w 4351972"/>
                <a:gd name="connsiteY453" fmla="*/ 216217 h 310515"/>
                <a:gd name="connsiteX454" fmla="*/ 502920 w 4351972"/>
                <a:gd name="connsiteY454" fmla="*/ 302895 h 310515"/>
                <a:gd name="connsiteX455" fmla="*/ 258128 w 4351972"/>
                <a:gd name="connsiteY455" fmla="*/ 302895 h 310515"/>
                <a:gd name="connsiteX456" fmla="*/ 258128 w 4351972"/>
                <a:gd name="connsiteY456" fmla="*/ 287655 h 310515"/>
                <a:gd name="connsiteX457" fmla="*/ 274320 w 4351972"/>
                <a:gd name="connsiteY457" fmla="*/ 285750 h 310515"/>
                <a:gd name="connsiteX458" fmla="*/ 287655 w 4351972"/>
                <a:gd name="connsiteY458" fmla="*/ 282892 h 310515"/>
                <a:gd name="connsiteX459" fmla="*/ 297180 w 4351972"/>
                <a:gd name="connsiteY459" fmla="*/ 274320 h 310515"/>
                <a:gd name="connsiteX460" fmla="*/ 300038 w 4351972"/>
                <a:gd name="connsiteY460" fmla="*/ 261937 h 310515"/>
                <a:gd name="connsiteX461" fmla="*/ 300038 w 4351972"/>
                <a:gd name="connsiteY461" fmla="*/ 49530 h 310515"/>
                <a:gd name="connsiteX462" fmla="*/ 298133 w 4351972"/>
                <a:gd name="connsiteY462" fmla="*/ 37147 h 310515"/>
                <a:gd name="connsiteX463" fmla="*/ 288608 w 4351972"/>
                <a:gd name="connsiteY463" fmla="*/ 28575 h 310515"/>
                <a:gd name="connsiteX464" fmla="*/ 273368 w 4351972"/>
                <a:gd name="connsiteY464" fmla="*/ 23812 h 310515"/>
                <a:gd name="connsiteX465" fmla="*/ 258128 w 4351972"/>
                <a:gd name="connsiteY465" fmla="*/ 20955 h 310515"/>
                <a:gd name="connsiteX466" fmla="*/ 3640456 w 4351972"/>
                <a:gd name="connsiteY466" fmla="*/ 4763 h 310515"/>
                <a:gd name="connsiteX467" fmla="*/ 3773806 w 4351972"/>
                <a:gd name="connsiteY467" fmla="*/ 4763 h 310515"/>
                <a:gd name="connsiteX468" fmla="*/ 3773806 w 4351972"/>
                <a:gd name="connsiteY468" fmla="*/ 20003 h 310515"/>
                <a:gd name="connsiteX469" fmla="*/ 3758565 w 4351972"/>
                <a:gd name="connsiteY469" fmla="*/ 21908 h 310515"/>
                <a:gd name="connsiteX470" fmla="*/ 3743325 w 4351972"/>
                <a:gd name="connsiteY470" fmla="*/ 25718 h 310515"/>
                <a:gd name="connsiteX471" fmla="*/ 3732848 w 4351972"/>
                <a:gd name="connsiteY471" fmla="*/ 33338 h 310515"/>
                <a:gd name="connsiteX472" fmla="*/ 3729990 w 4351972"/>
                <a:gd name="connsiteY472" fmla="*/ 45720 h 310515"/>
                <a:gd name="connsiteX473" fmla="*/ 3729990 w 4351972"/>
                <a:gd name="connsiteY473" fmla="*/ 259080 h 310515"/>
                <a:gd name="connsiteX474" fmla="*/ 3732848 w 4351972"/>
                <a:gd name="connsiteY474" fmla="*/ 271463 h 310515"/>
                <a:gd name="connsiteX475" fmla="*/ 3743325 w 4351972"/>
                <a:gd name="connsiteY475" fmla="*/ 280035 h 310515"/>
                <a:gd name="connsiteX476" fmla="*/ 3757613 w 4351972"/>
                <a:gd name="connsiteY476" fmla="*/ 283845 h 310515"/>
                <a:gd name="connsiteX477" fmla="*/ 3774758 w 4351972"/>
                <a:gd name="connsiteY477" fmla="*/ 285750 h 310515"/>
                <a:gd name="connsiteX478" fmla="*/ 3774758 w 4351972"/>
                <a:gd name="connsiteY478" fmla="*/ 302895 h 310515"/>
                <a:gd name="connsiteX479" fmla="*/ 3772853 w 4351972"/>
                <a:gd name="connsiteY479" fmla="*/ 302895 h 310515"/>
                <a:gd name="connsiteX480" fmla="*/ 3639503 w 4351972"/>
                <a:gd name="connsiteY480" fmla="*/ 302895 h 310515"/>
                <a:gd name="connsiteX481" fmla="*/ 3639503 w 4351972"/>
                <a:gd name="connsiteY481" fmla="*/ 287655 h 310515"/>
                <a:gd name="connsiteX482" fmla="*/ 3655695 w 4351972"/>
                <a:gd name="connsiteY482" fmla="*/ 286703 h 310515"/>
                <a:gd name="connsiteX483" fmla="*/ 3670936 w 4351972"/>
                <a:gd name="connsiteY483" fmla="*/ 283845 h 310515"/>
                <a:gd name="connsiteX484" fmla="*/ 3681413 w 4351972"/>
                <a:gd name="connsiteY484" fmla="*/ 276225 h 310515"/>
                <a:gd name="connsiteX485" fmla="*/ 3684270 w 4351972"/>
                <a:gd name="connsiteY485" fmla="*/ 262890 h 310515"/>
                <a:gd name="connsiteX486" fmla="*/ 3684270 w 4351972"/>
                <a:gd name="connsiteY486" fmla="*/ 48578 h 310515"/>
                <a:gd name="connsiteX487" fmla="*/ 3682365 w 4351972"/>
                <a:gd name="connsiteY487" fmla="*/ 36195 h 310515"/>
                <a:gd name="connsiteX488" fmla="*/ 3671888 w 4351972"/>
                <a:gd name="connsiteY488" fmla="*/ 27623 h 310515"/>
                <a:gd name="connsiteX489" fmla="*/ 3655695 w 4351972"/>
                <a:gd name="connsiteY489" fmla="*/ 22860 h 310515"/>
                <a:gd name="connsiteX490" fmla="*/ 3640456 w 4351972"/>
                <a:gd name="connsiteY490" fmla="*/ 20003 h 310515"/>
                <a:gd name="connsiteX491" fmla="*/ 2371725 w 4351972"/>
                <a:gd name="connsiteY491" fmla="*/ 4763 h 310515"/>
                <a:gd name="connsiteX492" fmla="*/ 2505075 w 4351972"/>
                <a:gd name="connsiteY492" fmla="*/ 4763 h 310515"/>
                <a:gd name="connsiteX493" fmla="*/ 2505075 w 4351972"/>
                <a:gd name="connsiteY493" fmla="*/ 20003 h 310515"/>
                <a:gd name="connsiteX494" fmla="*/ 2489835 w 4351972"/>
                <a:gd name="connsiteY494" fmla="*/ 21908 h 310515"/>
                <a:gd name="connsiteX495" fmla="*/ 2474595 w 4351972"/>
                <a:gd name="connsiteY495" fmla="*/ 25718 h 310515"/>
                <a:gd name="connsiteX496" fmla="*/ 2464117 w 4351972"/>
                <a:gd name="connsiteY496" fmla="*/ 33338 h 310515"/>
                <a:gd name="connsiteX497" fmla="*/ 2461260 w 4351972"/>
                <a:gd name="connsiteY497" fmla="*/ 45720 h 310515"/>
                <a:gd name="connsiteX498" fmla="*/ 2461260 w 4351972"/>
                <a:gd name="connsiteY498" fmla="*/ 259080 h 310515"/>
                <a:gd name="connsiteX499" fmla="*/ 2464117 w 4351972"/>
                <a:gd name="connsiteY499" fmla="*/ 271463 h 310515"/>
                <a:gd name="connsiteX500" fmla="*/ 2474595 w 4351972"/>
                <a:gd name="connsiteY500" fmla="*/ 280035 h 310515"/>
                <a:gd name="connsiteX501" fmla="*/ 2488882 w 4351972"/>
                <a:gd name="connsiteY501" fmla="*/ 283845 h 310515"/>
                <a:gd name="connsiteX502" fmla="*/ 2506027 w 4351972"/>
                <a:gd name="connsiteY502" fmla="*/ 285750 h 310515"/>
                <a:gd name="connsiteX503" fmla="*/ 2506027 w 4351972"/>
                <a:gd name="connsiteY503" fmla="*/ 302895 h 310515"/>
                <a:gd name="connsiteX504" fmla="*/ 2503170 w 4351972"/>
                <a:gd name="connsiteY504" fmla="*/ 302895 h 310515"/>
                <a:gd name="connsiteX505" fmla="*/ 2369820 w 4351972"/>
                <a:gd name="connsiteY505" fmla="*/ 302895 h 310515"/>
                <a:gd name="connsiteX506" fmla="*/ 2369820 w 4351972"/>
                <a:gd name="connsiteY506" fmla="*/ 287655 h 310515"/>
                <a:gd name="connsiteX507" fmla="*/ 2386012 w 4351972"/>
                <a:gd name="connsiteY507" fmla="*/ 286703 h 310515"/>
                <a:gd name="connsiteX508" fmla="*/ 2401252 w 4351972"/>
                <a:gd name="connsiteY508" fmla="*/ 283845 h 310515"/>
                <a:gd name="connsiteX509" fmla="*/ 2411730 w 4351972"/>
                <a:gd name="connsiteY509" fmla="*/ 276225 h 310515"/>
                <a:gd name="connsiteX510" fmla="*/ 2414587 w 4351972"/>
                <a:gd name="connsiteY510" fmla="*/ 262890 h 310515"/>
                <a:gd name="connsiteX511" fmla="*/ 2414587 w 4351972"/>
                <a:gd name="connsiteY511" fmla="*/ 48578 h 310515"/>
                <a:gd name="connsiteX512" fmla="*/ 2412682 w 4351972"/>
                <a:gd name="connsiteY512" fmla="*/ 36195 h 310515"/>
                <a:gd name="connsiteX513" fmla="*/ 2402205 w 4351972"/>
                <a:gd name="connsiteY513" fmla="*/ 27623 h 310515"/>
                <a:gd name="connsiteX514" fmla="*/ 2386965 w 4351972"/>
                <a:gd name="connsiteY514" fmla="*/ 22860 h 310515"/>
                <a:gd name="connsiteX515" fmla="*/ 2371725 w 4351972"/>
                <a:gd name="connsiteY515" fmla="*/ 20003 h 310515"/>
                <a:gd name="connsiteX516" fmla="*/ 827723 w 4351972"/>
                <a:gd name="connsiteY516" fmla="*/ 4763 h 310515"/>
                <a:gd name="connsiteX517" fmla="*/ 961073 w 4351972"/>
                <a:gd name="connsiteY517" fmla="*/ 4763 h 310515"/>
                <a:gd name="connsiteX518" fmla="*/ 961073 w 4351972"/>
                <a:gd name="connsiteY518" fmla="*/ 20003 h 310515"/>
                <a:gd name="connsiteX519" fmla="*/ 945833 w 4351972"/>
                <a:gd name="connsiteY519" fmla="*/ 21908 h 310515"/>
                <a:gd name="connsiteX520" fmla="*/ 930593 w 4351972"/>
                <a:gd name="connsiteY520" fmla="*/ 25718 h 310515"/>
                <a:gd name="connsiteX521" fmla="*/ 920115 w 4351972"/>
                <a:gd name="connsiteY521" fmla="*/ 33338 h 310515"/>
                <a:gd name="connsiteX522" fmla="*/ 917258 w 4351972"/>
                <a:gd name="connsiteY522" fmla="*/ 45720 h 310515"/>
                <a:gd name="connsiteX523" fmla="*/ 917258 w 4351972"/>
                <a:gd name="connsiteY523" fmla="*/ 259080 h 310515"/>
                <a:gd name="connsiteX524" fmla="*/ 920115 w 4351972"/>
                <a:gd name="connsiteY524" fmla="*/ 271463 h 310515"/>
                <a:gd name="connsiteX525" fmla="*/ 930593 w 4351972"/>
                <a:gd name="connsiteY525" fmla="*/ 280035 h 310515"/>
                <a:gd name="connsiteX526" fmla="*/ 944880 w 4351972"/>
                <a:gd name="connsiteY526" fmla="*/ 283845 h 310515"/>
                <a:gd name="connsiteX527" fmla="*/ 962025 w 4351972"/>
                <a:gd name="connsiteY527" fmla="*/ 285750 h 310515"/>
                <a:gd name="connsiteX528" fmla="*/ 962025 w 4351972"/>
                <a:gd name="connsiteY528" fmla="*/ 302895 h 310515"/>
                <a:gd name="connsiteX529" fmla="*/ 961073 w 4351972"/>
                <a:gd name="connsiteY529" fmla="*/ 302895 h 310515"/>
                <a:gd name="connsiteX530" fmla="*/ 827723 w 4351972"/>
                <a:gd name="connsiteY530" fmla="*/ 302895 h 310515"/>
                <a:gd name="connsiteX531" fmla="*/ 827723 w 4351972"/>
                <a:gd name="connsiteY531" fmla="*/ 287655 h 310515"/>
                <a:gd name="connsiteX532" fmla="*/ 843915 w 4351972"/>
                <a:gd name="connsiteY532" fmla="*/ 286703 h 310515"/>
                <a:gd name="connsiteX533" fmla="*/ 859155 w 4351972"/>
                <a:gd name="connsiteY533" fmla="*/ 283845 h 310515"/>
                <a:gd name="connsiteX534" fmla="*/ 868680 w 4351972"/>
                <a:gd name="connsiteY534" fmla="*/ 276225 h 310515"/>
                <a:gd name="connsiteX535" fmla="*/ 871538 w 4351972"/>
                <a:gd name="connsiteY535" fmla="*/ 262890 h 310515"/>
                <a:gd name="connsiteX536" fmla="*/ 871538 w 4351972"/>
                <a:gd name="connsiteY536" fmla="*/ 48578 h 310515"/>
                <a:gd name="connsiteX537" fmla="*/ 869633 w 4351972"/>
                <a:gd name="connsiteY537" fmla="*/ 36195 h 310515"/>
                <a:gd name="connsiteX538" fmla="*/ 859155 w 4351972"/>
                <a:gd name="connsiteY538" fmla="*/ 27623 h 310515"/>
                <a:gd name="connsiteX539" fmla="*/ 842963 w 4351972"/>
                <a:gd name="connsiteY539" fmla="*/ 22860 h 310515"/>
                <a:gd name="connsiteX540" fmla="*/ 827723 w 4351972"/>
                <a:gd name="connsiteY540" fmla="*/ 20003 h 310515"/>
                <a:gd name="connsiteX541" fmla="*/ 3500437 w 4351972"/>
                <a:gd name="connsiteY541" fmla="*/ 1905 h 310515"/>
                <a:gd name="connsiteX542" fmla="*/ 3536632 w 4351972"/>
                <a:gd name="connsiteY542" fmla="*/ 8572 h 310515"/>
                <a:gd name="connsiteX543" fmla="*/ 3566160 w 4351972"/>
                <a:gd name="connsiteY543" fmla="*/ 22860 h 310515"/>
                <a:gd name="connsiteX544" fmla="*/ 3574732 w 4351972"/>
                <a:gd name="connsiteY544" fmla="*/ 8572 h 310515"/>
                <a:gd name="connsiteX545" fmla="*/ 3590925 w 4351972"/>
                <a:gd name="connsiteY545" fmla="*/ 8572 h 310515"/>
                <a:gd name="connsiteX546" fmla="*/ 3592830 w 4351972"/>
                <a:gd name="connsiteY546" fmla="*/ 106680 h 310515"/>
                <a:gd name="connsiteX547" fmla="*/ 3575685 w 4351972"/>
                <a:gd name="connsiteY547" fmla="*/ 106680 h 310515"/>
                <a:gd name="connsiteX548" fmla="*/ 3565207 w 4351972"/>
                <a:gd name="connsiteY548" fmla="*/ 74295 h 310515"/>
                <a:gd name="connsiteX549" fmla="*/ 3549968 w 4351972"/>
                <a:gd name="connsiteY549" fmla="*/ 46672 h 310515"/>
                <a:gd name="connsiteX550" fmla="*/ 3528060 w 4351972"/>
                <a:gd name="connsiteY550" fmla="*/ 27622 h 310515"/>
                <a:gd name="connsiteX551" fmla="*/ 3496627 w 4351972"/>
                <a:gd name="connsiteY551" fmla="*/ 20002 h 310515"/>
                <a:gd name="connsiteX552" fmla="*/ 3463290 w 4351972"/>
                <a:gd name="connsiteY552" fmla="*/ 32385 h 310515"/>
                <a:gd name="connsiteX553" fmla="*/ 3449002 w 4351972"/>
                <a:gd name="connsiteY553" fmla="*/ 63817 h 310515"/>
                <a:gd name="connsiteX554" fmla="*/ 3457575 w 4351972"/>
                <a:gd name="connsiteY554" fmla="*/ 95250 h 310515"/>
                <a:gd name="connsiteX555" fmla="*/ 3483293 w 4351972"/>
                <a:gd name="connsiteY555" fmla="*/ 116205 h 310515"/>
                <a:gd name="connsiteX556" fmla="*/ 3512820 w 4351972"/>
                <a:gd name="connsiteY556" fmla="*/ 128587 h 310515"/>
                <a:gd name="connsiteX557" fmla="*/ 3541395 w 4351972"/>
                <a:gd name="connsiteY557" fmla="*/ 140017 h 310515"/>
                <a:gd name="connsiteX558" fmla="*/ 3565207 w 4351972"/>
                <a:gd name="connsiteY558" fmla="*/ 152400 h 310515"/>
                <a:gd name="connsiteX559" fmla="*/ 3588068 w 4351972"/>
                <a:gd name="connsiteY559" fmla="*/ 167640 h 310515"/>
                <a:gd name="connsiteX560" fmla="*/ 3602355 w 4351972"/>
                <a:gd name="connsiteY560" fmla="*/ 190500 h 310515"/>
                <a:gd name="connsiteX561" fmla="*/ 3607118 w 4351972"/>
                <a:gd name="connsiteY561" fmla="*/ 219075 h 310515"/>
                <a:gd name="connsiteX562" fmla="*/ 3578543 w 4351972"/>
                <a:gd name="connsiteY562" fmla="*/ 283845 h 310515"/>
                <a:gd name="connsiteX563" fmla="*/ 3507105 w 4351972"/>
                <a:gd name="connsiteY563" fmla="*/ 309562 h 310515"/>
                <a:gd name="connsiteX564" fmla="*/ 3468052 w 4351972"/>
                <a:gd name="connsiteY564" fmla="*/ 302895 h 310515"/>
                <a:gd name="connsiteX565" fmla="*/ 3433762 w 4351972"/>
                <a:gd name="connsiteY565" fmla="*/ 287655 h 310515"/>
                <a:gd name="connsiteX566" fmla="*/ 3425190 w 4351972"/>
                <a:gd name="connsiteY566" fmla="*/ 302895 h 310515"/>
                <a:gd name="connsiteX567" fmla="*/ 3408998 w 4351972"/>
                <a:gd name="connsiteY567" fmla="*/ 302895 h 310515"/>
                <a:gd name="connsiteX568" fmla="*/ 3406140 w 4351972"/>
                <a:gd name="connsiteY568" fmla="*/ 201930 h 310515"/>
                <a:gd name="connsiteX569" fmla="*/ 3422332 w 4351972"/>
                <a:gd name="connsiteY569" fmla="*/ 201930 h 310515"/>
                <a:gd name="connsiteX570" fmla="*/ 3434715 w 4351972"/>
                <a:gd name="connsiteY570" fmla="*/ 236220 h 310515"/>
                <a:gd name="connsiteX571" fmla="*/ 3452812 w 4351972"/>
                <a:gd name="connsiteY571" fmla="*/ 264795 h 310515"/>
                <a:gd name="connsiteX572" fmla="*/ 3478530 w 4351972"/>
                <a:gd name="connsiteY572" fmla="*/ 284797 h 310515"/>
                <a:gd name="connsiteX573" fmla="*/ 3511868 w 4351972"/>
                <a:gd name="connsiteY573" fmla="*/ 292417 h 310515"/>
                <a:gd name="connsiteX574" fmla="*/ 3536632 w 4351972"/>
                <a:gd name="connsiteY574" fmla="*/ 288607 h 310515"/>
                <a:gd name="connsiteX575" fmla="*/ 3553777 w 4351972"/>
                <a:gd name="connsiteY575" fmla="*/ 278130 h 310515"/>
                <a:gd name="connsiteX576" fmla="*/ 3563302 w 4351972"/>
                <a:gd name="connsiteY576" fmla="*/ 261937 h 310515"/>
                <a:gd name="connsiteX577" fmla="*/ 3566160 w 4351972"/>
                <a:gd name="connsiteY577" fmla="*/ 240982 h 310515"/>
                <a:gd name="connsiteX578" fmla="*/ 3556635 w 4351972"/>
                <a:gd name="connsiteY578" fmla="*/ 207645 h 310515"/>
                <a:gd name="connsiteX579" fmla="*/ 3527107 w 4351972"/>
                <a:gd name="connsiteY579" fmla="*/ 184785 h 310515"/>
                <a:gd name="connsiteX580" fmla="*/ 3495675 w 4351972"/>
                <a:gd name="connsiteY580" fmla="*/ 172402 h 310515"/>
                <a:gd name="connsiteX581" fmla="*/ 3465195 w 4351972"/>
                <a:gd name="connsiteY581" fmla="*/ 160020 h 310515"/>
                <a:gd name="connsiteX582" fmla="*/ 3426143 w 4351972"/>
                <a:gd name="connsiteY582" fmla="*/ 130492 h 310515"/>
                <a:gd name="connsiteX583" fmla="*/ 3411855 w 4351972"/>
                <a:gd name="connsiteY583" fmla="*/ 82867 h 310515"/>
                <a:gd name="connsiteX584" fmla="*/ 3418523 w 4351972"/>
                <a:gd name="connsiteY584" fmla="*/ 51435 h 310515"/>
                <a:gd name="connsiteX585" fmla="*/ 3437573 w 4351972"/>
                <a:gd name="connsiteY585" fmla="*/ 25717 h 310515"/>
                <a:gd name="connsiteX586" fmla="*/ 3466148 w 4351972"/>
                <a:gd name="connsiteY586" fmla="*/ 8572 h 310515"/>
                <a:gd name="connsiteX587" fmla="*/ 3500437 w 4351972"/>
                <a:gd name="connsiteY587" fmla="*/ 1905 h 310515"/>
                <a:gd name="connsiteX588" fmla="*/ 1459230 w 4351972"/>
                <a:gd name="connsiteY588" fmla="*/ 0 h 310515"/>
                <a:gd name="connsiteX589" fmla="*/ 1503045 w 4351972"/>
                <a:gd name="connsiteY589" fmla="*/ 6667 h 310515"/>
                <a:gd name="connsiteX590" fmla="*/ 1535430 w 4351972"/>
                <a:gd name="connsiteY590" fmla="*/ 20955 h 310515"/>
                <a:gd name="connsiteX591" fmla="*/ 1544003 w 4351972"/>
                <a:gd name="connsiteY591" fmla="*/ 6667 h 310515"/>
                <a:gd name="connsiteX592" fmla="*/ 1560195 w 4351972"/>
                <a:gd name="connsiteY592" fmla="*/ 6667 h 310515"/>
                <a:gd name="connsiteX593" fmla="*/ 1562100 w 4351972"/>
                <a:gd name="connsiteY593" fmla="*/ 109537 h 310515"/>
                <a:gd name="connsiteX594" fmla="*/ 1544955 w 4351972"/>
                <a:gd name="connsiteY594" fmla="*/ 109537 h 310515"/>
                <a:gd name="connsiteX595" fmla="*/ 1534478 w 4351972"/>
                <a:gd name="connsiteY595" fmla="*/ 76200 h 310515"/>
                <a:gd name="connsiteX596" fmla="*/ 1518285 w 4351972"/>
                <a:gd name="connsiteY596" fmla="*/ 46672 h 310515"/>
                <a:gd name="connsiteX597" fmla="*/ 1493520 w 4351972"/>
                <a:gd name="connsiteY597" fmla="*/ 25717 h 310515"/>
                <a:gd name="connsiteX598" fmla="*/ 1458278 w 4351972"/>
                <a:gd name="connsiteY598" fmla="*/ 18097 h 310515"/>
                <a:gd name="connsiteX599" fmla="*/ 1418273 w 4351972"/>
                <a:gd name="connsiteY599" fmla="*/ 27622 h 310515"/>
                <a:gd name="connsiteX600" fmla="*/ 1387793 w 4351972"/>
                <a:gd name="connsiteY600" fmla="*/ 54292 h 310515"/>
                <a:gd name="connsiteX601" fmla="*/ 1368743 w 4351972"/>
                <a:gd name="connsiteY601" fmla="*/ 97155 h 310515"/>
                <a:gd name="connsiteX602" fmla="*/ 1362075 w 4351972"/>
                <a:gd name="connsiteY602" fmla="*/ 155257 h 310515"/>
                <a:gd name="connsiteX603" fmla="*/ 1368743 w 4351972"/>
                <a:gd name="connsiteY603" fmla="*/ 208597 h 310515"/>
                <a:gd name="connsiteX604" fmla="*/ 1388745 w 4351972"/>
                <a:gd name="connsiteY604" fmla="*/ 251460 h 310515"/>
                <a:gd name="connsiteX605" fmla="*/ 1421130 w 4351972"/>
                <a:gd name="connsiteY605" fmla="*/ 280987 h 310515"/>
                <a:gd name="connsiteX606" fmla="*/ 1464945 w 4351972"/>
                <a:gd name="connsiteY606" fmla="*/ 291465 h 310515"/>
                <a:gd name="connsiteX607" fmla="*/ 1498283 w 4351972"/>
                <a:gd name="connsiteY607" fmla="*/ 285750 h 310515"/>
                <a:gd name="connsiteX608" fmla="*/ 1519238 w 4351972"/>
                <a:gd name="connsiteY608" fmla="*/ 274320 h 310515"/>
                <a:gd name="connsiteX609" fmla="*/ 1521143 w 4351972"/>
                <a:gd name="connsiteY609" fmla="*/ 252412 h 310515"/>
                <a:gd name="connsiteX610" fmla="*/ 1521143 w 4351972"/>
                <a:gd name="connsiteY610" fmla="*/ 233362 h 310515"/>
                <a:gd name="connsiteX611" fmla="*/ 1521143 w 4351972"/>
                <a:gd name="connsiteY611" fmla="*/ 217170 h 310515"/>
                <a:gd name="connsiteX612" fmla="*/ 1518285 w 4351972"/>
                <a:gd name="connsiteY612" fmla="*/ 201930 h 310515"/>
                <a:gd name="connsiteX613" fmla="*/ 1508760 w 4351972"/>
                <a:gd name="connsiteY613" fmla="*/ 192405 h 310515"/>
                <a:gd name="connsiteX614" fmla="*/ 1489710 w 4351972"/>
                <a:gd name="connsiteY614" fmla="*/ 187642 h 310515"/>
                <a:gd name="connsiteX615" fmla="*/ 1471613 w 4351972"/>
                <a:gd name="connsiteY615" fmla="*/ 185737 h 310515"/>
                <a:gd name="connsiteX616" fmla="*/ 1471613 w 4351972"/>
                <a:gd name="connsiteY616" fmla="*/ 170497 h 310515"/>
                <a:gd name="connsiteX617" fmla="*/ 1601153 w 4351972"/>
                <a:gd name="connsiteY617" fmla="*/ 170497 h 310515"/>
                <a:gd name="connsiteX618" fmla="*/ 1601153 w 4351972"/>
                <a:gd name="connsiteY618" fmla="*/ 184785 h 310515"/>
                <a:gd name="connsiteX619" fmla="*/ 1587818 w 4351972"/>
                <a:gd name="connsiteY619" fmla="*/ 186690 h 310515"/>
                <a:gd name="connsiteX620" fmla="*/ 1574483 w 4351972"/>
                <a:gd name="connsiteY620" fmla="*/ 190500 h 310515"/>
                <a:gd name="connsiteX621" fmla="*/ 1565910 w 4351972"/>
                <a:gd name="connsiteY621" fmla="*/ 199072 h 310515"/>
                <a:gd name="connsiteX622" fmla="*/ 1563053 w 4351972"/>
                <a:gd name="connsiteY622" fmla="*/ 212407 h 310515"/>
                <a:gd name="connsiteX623" fmla="*/ 1563053 w 4351972"/>
                <a:gd name="connsiteY623" fmla="*/ 235267 h 310515"/>
                <a:gd name="connsiteX624" fmla="*/ 1563053 w 4351972"/>
                <a:gd name="connsiteY624" fmla="*/ 268605 h 310515"/>
                <a:gd name="connsiteX625" fmla="*/ 1564005 w 4351972"/>
                <a:gd name="connsiteY625" fmla="*/ 282892 h 310515"/>
                <a:gd name="connsiteX626" fmla="*/ 1508760 w 4351972"/>
                <a:gd name="connsiteY626" fmla="*/ 301942 h 310515"/>
                <a:gd name="connsiteX627" fmla="*/ 1454468 w 4351972"/>
                <a:gd name="connsiteY627" fmla="*/ 308610 h 310515"/>
                <a:gd name="connsiteX628" fmla="*/ 1400175 w 4351972"/>
                <a:gd name="connsiteY628" fmla="*/ 298132 h 310515"/>
                <a:gd name="connsiteX629" fmla="*/ 1354455 w 4351972"/>
                <a:gd name="connsiteY629" fmla="*/ 267652 h 310515"/>
                <a:gd name="connsiteX630" fmla="*/ 1323023 w 4351972"/>
                <a:gd name="connsiteY630" fmla="*/ 220027 h 310515"/>
                <a:gd name="connsiteX631" fmla="*/ 1311593 w 4351972"/>
                <a:gd name="connsiteY631" fmla="*/ 157162 h 310515"/>
                <a:gd name="connsiteX632" fmla="*/ 1323023 w 4351972"/>
                <a:gd name="connsiteY632" fmla="*/ 94297 h 310515"/>
                <a:gd name="connsiteX633" fmla="*/ 1354455 w 4351972"/>
                <a:gd name="connsiteY633" fmla="*/ 43815 h 310515"/>
                <a:gd name="connsiteX634" fmla="*/ 1401128 w 4351972"/>
                <a:gd name="connsiteY634" fmla="*/ 11430 h 310515"/>
                <a:gd name="connsiteX635" fmla="*/ 1459230 w 4351972"/>
                <a:gd name="connsiteY635" fmla="*/ 0 h 310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</a:cxnLst>
              <a:rect l="l" t="t" r="r" b="b"/>
              <a:pathLst>
                <a:path w="4351972" h="310515">
                  <a:moveTo>
                    <a:pt x="3189922" y="24765"/>
                  </a:moveTo>
                  <a:lnTo>
                    <a:pt x="3189922" y="151448"/>
                  </a:lnTo>
                  <a:lnTo>
                    <a:pt x="3217545" y="151448"/>
                  </a:lnTo>
                  <a:cubicBezTo>
                    <a:pt x="3236595" y="151448"/>
                    <a:pt x="3252787" y="145733"/>
                    <a:pt x="3266122" y="133350"/>
                  </a:cubicBezTo>
                  <a:cubicBezTo>
                    <a:pt x="3277552" y="120968"/>
                    <a:pt x="3284220" y="103823"/>
                    <a:pt x="3284220" y="82868"/>
                  </a:cubicBezTo>
                  <a:cubicBezTo>
                    <a:pt x="3284220" y="64770"/>
                    <a:pt x="3279457" y="50483"/>
                    <a:pt x="3268980" y="40005"/>
                  </a:cubicBezTo>
                  <a:cubicBezTo>
                    <a:pt x="3258502" y="29528"/>
                    <a:pt x="3244214" y="24765"/>
                    <a:pt x="3225164" y="24765"/>
                  </a:cubicBezTo>
                  <a:close/>
                  <a:moveTo>
                    <a:pt x="83820" y="24765"/>
                  </a:moveTo>
                  <a:lnTo>
                    <a:pt x="83820" y="155258"/>
                  </a:lnTo>
                  <a:lnTo>
                    <a:pt x="104775" y="155258"/>
                  </a:lnTo>
                  <a:cubicBezTo>
                    <a:pt x="120015" y="155258"/>
                    <a:pt x="131445" y="153353"/>
                    <a:pt x="140970" y="148590"/>
                  </a:cubicBezTo>
                  <a:cubicBezTo>
                    <a:pt x="151447" y="143828"/>
                    <a:pt x="158115" y="138113"/>
                    <a:pt x="162877" y="130493"/>
                  </a:cubicBezTo>
                  <a:cubicBezTo>
                    <a:pt x="167640" y="123825"/>
                    <a:pt x="170497" y="117158"/>
                    <a:pt x="172402" y="109538"/>
                  </a:cubicBezTo>
                  <a:cubicBezTo>
                    <a:pt x="174307" y="102870"/>
                    <a:pt x="174307" y="96203"/>
                    <a:pt x="174307" y="90488"/>
                  </a:cubicBezTo>
                  <a:cubicBezTo>
                    <a:pt x="174307" y="82868"/>
                    <a:pt x="173355" y="74295"/>
                    <a:pt x="171450" y="66675"/>
                  </a:cubicBezTo>
                  <a:cubicBezTo>
                    <a:pt x="169545" y="58103"/>
                    <a:pt x="166687" y="51435"/>
                    <a:pt x="161925" y="45720"/>
                  </a:cubicBezTo>
                  <a:cubicBezTo>
                    <a:pt x="157162" y="39053"/>
                    <a:pt x="150495" y="34290"/>
                    <a:pt x="142875" y="30480"/>
                  </a:cubicBezTo>
                  <a:cubicBezTo>
                    <a:pt x="135255" y="26670"/>
                    <a:pt x="124777" y="24765"/>
                    <a:pt x="113347" y="24765"/>
                  </a:cubicBezTo>
                  <a:close/>
                  <a:moveTo>
                    <a:pt x="4067175" y="7620"/>
                  </a:moveTo>
                  <a:lnTo>
                    <a:pt x="4192905" y="7620"/>
                  </a:lnTo>
                  <a:lnTo>
                    <a:pt x="4192905" y="22860"/>
                  </a:lnTo>
                  <a:cubicBezTo>
                    <a:pt x="4178617" y="22860"/>
                    <a:pt x="4169092" y="23812"/>
                    <a:pt x="4163377" y="25717"/>
                  </a:cubicBezTo>
                  <a:cubicBezTo>
                    <a:pt x="4157662" y="27622"/>
                    <a:pt x="4154805" y="29527"/>
                    <a:pt x="4154805" y="32385"/>
                  </a:cubicBezTo>
                  <a:cubicBezTo>
                    <a:pt x="4154805" y="33337"/>
                    <a:pt x="4154805" y="34290"/>
                    <a:pt x="4155757" y="37147"/>
                  </a:cubicBezTo>
                  <a:cubicBezTo>
                    <a:pt x="4156710" y="39052"/>
                    <a:pt x="4157662" y="41910"/>
                    <a:pt x="4159567" y="44767"/>
                  </a:cubicBezTo>
                  <a:cubicBezTo>
                    <a:pt x="4161472" y="48577"/>
                    <a:pt x="4163377" y="52387"/>
                    <a:pt x="4166235" y="57150"/>
                  </a:cubicBezTo>
                  <a:cubicBezTo>
                    <a:pt x="4169092" y="61912"/>
                    <a:pt x="4170997" y="66675"/>
                    <a:pt x="4172902" y="70485"/>
                  </a:cubicBezTo>
                  <a:cubicBezTo>
                    <a:pt x="4179570" y="82867"/>
                    <a:pt x="4186237" y="95250"/>
                    <a:pt x="4192905" y="107632"/>
                  </a:cubicBezTo>
                  <a:cubicBezTo>
                    <a:pt x="4199572" y="120015"/>
                    <a:pt x="4208145" y="136207"/>
                    <a:pt x="4219575" y="155257"/>
                  </a:cubicBezTo>
                  <a:cubicBezTo>
                    <a:pt x="4241482" y="120015"/>
                    <a:pt x="4257675" y="92392"/>
                    <a:pt x="4270057" y="73342"/>
                  </a:cubicBezTo>
                  <a:cubicBezTo>
                    <a:pt x="4281487" y="53340"/>
                    <a:pt x="4287202" y="41910"/>
                    <a:pt x="4287202" y="38100"/>
                  </a:cubicBezTo>
                  <a:cubicBezTo>
                    <a:pt x="4287202" y="35242"/>
                    <a:pt x="4286250" y="32385"/>
                    <a:pt x="4283392" y="30480"/>
                  </a:cubicBezTo>
                  <a:cubicBezTo>
                    <a:pt x="4281487" y="28575"/>
                    <a:pt x="4277677" y="26670"/>
                    <a:pt x="4273867" y="25717"/>
                  </a:cubicBezTo>
                  <a:cubicBezTo>
                    <a:pt x="4270057" y="24765"/>
                    <a:pt x="4265295" y="23812"/>
                    <a:pt x="4260532" y="23812"/>
                  </a:cubicBezTo>
                  <a:cubicBezTo>
                    <a:pt x="4255770" y="23812"/>
                    <a:pt x="4251007" y="22860"/>
                    <a:pt x="4247197" y="22860"/>
                  </a:cubicBezTo>
                  <a:lnTo>
                    <a:pt x="4247197" y="7620"/>
                  </a:lnTo>
                  <a:lnTo>
                    <a:pt x="4350067" y="7620"/>
                  </a:lnTo>
                  <a:lnTo>
                    <a:pt x="4350067" y="22860"/>
                  </a:lnTo>
                  <a:lnTo>
                    <a:pt x="4351972" y="22860"/>
                  </a:lnTo>
                  <a:cubicBezTo>
                    <a:pt x="4350067" y="22860"/>
                    <a:pt x="4346257" y="23812"/>
                    <a:pt x="4340542" y="25717"/>
                  </a:cubicBezTo>
                  <a:cubicBezTo>
                    <a:pt x="4335780" y="27622"/>
                    <a:pt x="4331970" y="29527"/>
                    <a:pt x="4329112" y="30480"/>
                  </a:cubicBezTo>
                  <a:cubicBezTo>
                    <a:pt x="4323397" y="33337"/>
                    <a:pt x="4319587" y="36195"/>
                    <a:pt x="4317682" y="38100"/>
                  </a:cubicBezTo>
                  <a:cubicBezTo>
                    <a:pt x="4315777" y="40005"/>
                    <a:pt x="4311967" y="44767"/>
                    <a:pt x="4306252" y="52387"/>
                  </a:cubicBezTo>
                  <a:cubicBezTo>
                    <a:pt x="4295775" y="67627"/>
                    <a:pt x="4285297" y="82867"/>
                    <a:pt x="4276725" y="99060"/>
                  </a:cubicBezTo>
                  <a:cubicBezTo>
                    <a:pt x="4267200" y="114300"/>
                    <a:pt x="4255770" y="134302"/>
                    <a:pt x="4242435" y="159067"/>
                  </a:cubicBezTo>
                  <a:cubicBezTo>
                    <a:pt x="4237672" y="167640"/>
                    <a:pt x="4233862" y="175260"/>
                    <a:pt x="4231957" y="180022"/>
                  </a:cubicBezTo>
                  <a:cubicBezTo>
                    <a:pt x="4230052" y="185737"/>
                    <a:pt x="4229100" y="193357"/>
                    <a:pt x="4229100" y="203835"/>
                  </a:cubicBezTo>
                  <a:lnTo>
                    <a:pt x="4229100" y="260032"/>
                  </a:lnTo>
                  <a:cubicBezTo>
                    <a:pt x="4229100" y="264795"/>
                    <a:pt x="4230052" y="269557"/>
                    <a:pt x="4231957" y="273367"/>
                  </a:cubicBezTo>
                  <a:cubicBezTo>
                    <a:pt x="4233862" y="277177"/>
                    <a:pt x="4237672" y="280035"/>
                    <a:pt x="4242435" y="281940"/>
                  </a:cubicBezTo>
                  <a:cubicBezTo>
                    <a:pt x="4245292" y="282892"/>
                    <a:pt x="4250055" y="284797"/>
                    <a:pt x="4257675" y="285750"/>
                  </a:cubicBezTo>
                  <a:cubicBezTo>
                    <a:pt x="4265295" y="287655"/>
                    <a:pt x="4271010" y="288607"/>
                    <a:pt x="4275772" y="288607"/>
                  </a:cubicBezTo>
                  <a:lnTo>
                    <a:pt x="4275772" y="303847"/>
                  </a:lnTo>
                  <a:lnTo>
                    <a:pt x="4137660" y="303847"/>
                  </a:lnTo>
                  <a:lnTo>
                    <a:pt x="4137660" y="288607"/>
                  </a:lnTo>
                  <a:cubicBezTo>
                    <a:pt x="4141470" y="288607"/>
                    <a:pt x="4147185" y="287655"/>
                    <a:pt x="4154805" y="286702"/>
                  </a:cubicBezTo>
                  <a:cubicBezTo>
                    <a:pt x="4162425" y="285750"/>
                    <a:pt x="4168140" y="284797"/>
                    <a:pt x="4170997" y="283845"/>
                  </a:cubicBezTo>
                  <a:cubicBezTo>
                    <a:pt x="4175760" y="281940"/>
                    <a:pt x="4179570" y="279082"/>
                    <a:pt x="4181475" y="275272"/>
                  </a:cubicBezTo>
                  <a:cubicBezTo>
                    <a:pt x="4183380" y="271462"/>
                    <a:pt x="4184332" y="267652"/>
                    <a:pt x="4184332" y="261937"/>
                  </a:cubicBezTo>
                  <a:lnTo>
                    <a:pt x="4184332" y="190500"/>
                  </a:lnTo>
                  <a:cubicBezTo>
                    <a:pt x="4184332" y="188595"/>
                    <a:pt x="4183380" y="183832"/>
                    <a:pt x="4180522" y="178117"/>
                  </a:cubicBezTo>
                  <a:cubicBezTo>
                    <a:pt x="4177665" y="172402"/>
                    <a:pt x="4174807" y="165735"/>
                    <a:pt x="4170997" y="158115"/>
                  </a:cubicBezTo>
                  <a:cubicBezTo>
                    <a:pt x="4162425" y="141922"/>
                    <a:pt x="4153852" y="124777"/>
                    <a:pt x="4143375" y="105727"/>
                  </a:cubicBezTo>
                  <a:cubicBezTo>
                    <a:pt x="4132897" y="86677"/>
                    <a:pt x="4124325" y="71437"/>
                    <a:pt x="4116705" y="58102"/>
                  </a:cubicBezTo>
                  <a:cubicBezTo>
                    <a:pt x="4111942" y="50482"/>
                    <a:pt x="4108132" y="43815"/>
                    <a:pt x="4104322" y="40005"/>
                  </a:cubicBezTo>
                  <a:cubicBezTo>
                    <a:pt x="4100512" y="36195"/>
                    <a:pt x="4096702" y="32385"/>
                    <a:pt x="4091940" y="29527"/>
                  </a:cubicBezTo>
                  <a:cubicBezTo>
                    <a:pt x="4089082" y="27622"/>
                    <a:pt x="4084320" y="25717"/>
                    <a:pt x="4079557" y="24765"/>
                  </a:cubicBezTo>
                  <a:cubicBezTo>
                    <a:pt x="4074795" y="23812"/>
                    <a:pt x="4070985" y="22860"/>
                    <a:pt x="4067175" y="22860"/>
                  </a:cubicBezTo>
                  <a:close/>
                  <a:moveTo>
                    <a:pt x="3791903" y="7620"/>
                  </a:moveTo>
                  <a:lnTo>
                    <a:pt x="4050031" y="7620"/>
                  </a:lnTo>
                  <a:lnTo>
                    <a:pt x="4050031" y="87630"/>
                  </a:lnTo>
                  <a:lnTo>
                    <a:pt x="4035743" y="87630"/>
                  </a:lnTo>
                  <a:cubicBezTo>
                    <a:pt x="4034790" y="82867"/>
                    <a:pt x="4031933" y="76200"/>
                    <a:pt x="4029075" y="69532"/>
                  </a:cubicBezTo>
                  <a:cubicBezTo>
                    <a:pt x="4026218" y="62865"/>
                    <a:pt x="4022408" y="56197"/>
                    <a:pt x="4017645" y="50482"/>
                  </a:cubicBezTo>
                  <a:cubicBezTo>
                    <a:pt x="4013836" y="43815"/>
                    <a:pt x="4009073" y="38100"/>
                    <a:pt x="4004311" y="33337"/>
                  </a:cubicBezTo>
                  <a:cubicBezTo>
                    <a:pt x="3999548" y="28575"/>
                    <a:pt x="3994786" y="25717"/>
                    <a:pt x="3990023" y="24765"/>
                  </a:cubicBezTo>
                  <a:cubicBezTo>
                    <a:pt x="3986213" y="23812"/>
                    <a:pt x="3980498" y="23812"/>
                    <a:pt x="3973831" y="23812"/>
                  </a:cubicBezTo>
                  <a:cubicBezTo>
                    <a:pt x="3967163" y="23812"/>
                    <a:pt x="3961448" y="23812"/>
                    <a:pt x="3955733" y="23812"/>
                  </a:cubicBezTo>
                  <a:lnTo>
                    <a:pt x="3943350" y="23812"/>
                  </a:lnTo>
                  <a:lnTo>
                    <a:pt x="3943350" y="260032"/>
                  </a:lnTo>
                  <a:cubicBezTo>
                    <a:pt x="3943350" y="264795"/>
                    <a:pt x="3944303" y="268605"/>
                    <a:pt x="3946208" y="272415"/>
                  </a:cubicBezTo>
                  <a:cubicBezTo>
                    <a:pt x="3948113" y="276225"/>
                    <a:pt x="3951923" y="279082"/>
                    <a:pt x="3956686" y="280987"/>
                  </a:cubicBezTo>
                  <a:cubicBezTo>
                    <a:pt x="3959543" y="281940"/>
                    <a:pt x="3964306" y="282892"/>
                    <a:pt x="3971925" y="284797"/>
                  </a:cubicBezTo>
                  <a:cubicBezTo>
                    <a:pt x="3979545" y="286702"/>
                    <a:pt x="3986213" y="287655"/>
                    <a:pt x="3990975" y="287655"/>
                  </a:cubicBezTo>
                  <a:lnTo>
                    <a:pt x="3990975" y="302895"/>
                  </a:lnTo>
                  <a:lnTo>
                    <a:pt x="3851911" y="302895"/>
                  </a:lnTo>
                  <a:lnTo>
                    <a:pt x="3851911" y="287655"/>
                  </a:lnTo>
                  <a:cubicBezTo>
                    <a:pt x="3855720" y="287655"/>
                    <a:pt x="3861436" y="286702"/>
                    <a:pt x="3870008" y="285750"/>
                  </a:cubicBezTo>
                  <a:cubicBezTo>
                    <a:pt x="3877628" y="284797"/>
                    <a:pt x="3883343" y="283845"/>
                    <a:pt x="3886200" y="282892"/>
                  </a:cubicBezTo>
                  <a:cubicBezTo>
                    <a:pt x="3890963" y="280987"/>
                    <a:pt x="3893820" y="278130"/>
                    <a:pt x="3896678" y="275272"/>
                  </a:cubicBezTo>
                  <a:cubicBezTo>
                    <a:pt x="3898583" y="271462"/>
                    <a:pt x="3899536" y="267652"/>
                    <a:pt x="3899536" y="261937"/>
                  </a:cubicBezTo>
                  <a:lnTo>
                    <a:pt x="3899536" y="23812"/>
                  </a:lnTo>
                  <a:lnTo>
                    <a:pt x="3887153" y="23812"/>
                  </a:lnTo>
                  <a:cubicBezTo>
                    <a:pt x="3882390" y="23812"/>
                    <a:pt x="3877628" y="23812"/>
                    <a:pt x="3870961" y="23812"/>
                  </a:cubicBezTo>
                  <a:cubicBezTo>
                    <a:pt x="3864293" y="23812"/>
                    <a:pt x="3858578" y="24765"/>
                    <a:pt x="3852863" y="24765"/>
                  </a:cubicBezTo>
                  <a:cubicBezTo>
                    <a:pt x="3848100" y="25717"/>
                    <a:pt x="3843338" y="27622"/>
                    <a:pt x="3838575" y="33337"/>
                  </a:cubicBezTo>
                  <a:cubicBezTo>
                    <a:pt x="3833813" y="38100"/>
                    <a:pt x="3829050" y="43815"/>
                    <a:pt x="3825240" y="50482"/>
                  </a:cubicBezTo>
                  <a:cubicBezTo>
                    <a:pt x="3821431" y="57150"/>
                    <a:pt x="3817620" y="63817"/>
                    <a:pt x="3813811" y="70485"/>
                  </a:cubicBezTo>
                  <a:cubicBezTo>
                    <a:pt x="3810953" y="77152"/>
                    <a:pt x="3808095" y="83820"/>
                    <a:pt x="3807143" y="87630"/>
                  </a:cubicBezTo>
                  <a:lnTo>
                    <a:pt x="3791903" y="87630"/>
                  </a:lnTo>
                  <a:close/>
                  <a:moveTo>
                    <a:pt x="3107055" y="6668"/>
                  </a:moveTo>
                  <a:lnTo>
                    <a:pt x="3243262" y="6668"/>
                  </a:lnTo>
                  <a:cubicBezTo>
                    <a:pt x="3255645" y="6668"/>
                    <a:pt x="3267075" y="7620"/>
                    <a:pt x="3278505" y="10478"/>
                  </a:cubicBezTo>
                  <a:cubicBezTo>
                    <a:pt x="3289935" y="13335"/>
                    <a:pt x="3299460" y="17145"/>
                    <a:pt x="3308032" y="22860"/>
                  </a:cubicBezTo>
                  <a:cubicBezTo>
                    <a:pt x="3316605" y="28575"/>
                    <a:pt x="3323272" y="35243"/>
                    <a:pt x="3328987" y="44768"/>
                  </a:cubicBezTo>
                  <a:cubicBezTo>
                    <a:pt x="3333750" y="53340"/>
                    <a:pt x="3336607" y="64770"/>
                    <a:pt x="3336607" y="77153"/>
                  </a:cubicBezTo>
                  <a:cubicBezTo>
                    <a:pt x="3336607" y="88583"/>
                    <a:pt x="3334702" y="98108"/>
                    <a:pt x="3330892" y="107633"/>
                  </a:cubicBezTo>
                  <a:cubicBezTo>
                    <a:pt x="3327082" y="116205"/>
                    <a:pt x="3322320" y="123825"/>
                    <a:pt x="3315652" y="130493"/>
                  </a:cubicBezTo>
                  <a:cubicBezTo>
                    <a:pt x="3308985" y="136208"/>
                    <a:pt x="3302317" y="141923"/>
                    <a:pt x="3292792" y="145733"/>
                  </a:cubicBezTo>
                  <a:cubicBezTo>
                    <a:pt x="3284220" y="150495"/>
                    <a:pt x="3274695" y="153353"/>
                    <a:pt x="3263264" y="157163"/>
                  </a:cubicBezTo>
                  <a:cubicBezTo>
                    <a:pt x="3277552" y="176213"/>
                    <a:pt x="3289935" y="192405"/>
                    <a:pt x="3299460" y="205740"/>
                  </a:cubicBezTo>
                  <a:cubicBezTo>
                    <a:pt x="3308985" y="219075"/>
                    <a:pt x="3321367" y="235268"/>
                    <a:pt x="3334702" y="253365"/>
                  </a:cubicBezTo>
                  <a:cubicBezTo>
                    <a:pt x="3340417" y="261938"/>
                    <a:pt x="3346132" y="267653"/>
                    <a:pt x="3350895" y="271463"/>
                  </a:cubicBezTo>
                  <a:cubicBezTo>
                    <a:pt x="3355657" y="275273"/>
                    <a:pt x="3360420" y="278130"/>
                    <a:pt x="3365182" y="280988"/>
                  </a:cubicBezTo>
                  <a:cubicBezTo>
                    <a:pt x="3368992" y="282893"/>
                    <a:pt x="3373755" y="283845"/>
                    <a:pt x="3378517" y="284798"/>
                  </a:cubicBezTo>
                  <a:cubicBezTo>
                    <a:pt x="3384232" y="285750"/>
                    <a:pt x="3388042" y="286703"/>
                    <a:pt x="3391852" y="286703"/>
                  </a:cubicBezTo>
                  <a:lnTo>
                    <a:pt x="3391852" y="302895"/>
                  </a:lnTo>
                  <a:lnTo>
                    <a:pt x="3313747" y="302895"/>
                  </a:lnTo>
                  <a:cubicBezTo>
                    <a:pt x="3296602" y="275273"/>
                    <a:pt x="3280410" y="251460"/>
                    <a:pt x="3266122" y="231458"/>
                  </a:cubicBezTo>
                  <a:cubicBezTo>
                    <a:pt x="3251835" y="211455"/>
                    <a:pt x="3236595" y="190500"/>
                    <a:pt x="3220402" y="169545"/>
                  </a:cubicBezTo>
                  <a:lnTo>
                    <a:pt x="3189922" y="169545"/>
                  </a:lnTo>
                  <a:lnTo>
                    <a:pt x="3189922" y="262890"/>
                  </a:lnTo>
                  <a:cubicBezTo>
                    <a:pt x="3189922" y="267653"/>
                    <a:pt x="3190875" y="271463"/>
                    <a:pt x="3191827" y="275273"/>
                  </a:cubicBezTo>
                  <a:cubicBezTo>
                    <a:pt x="3193732" y="279083"/>
                    <a:pt x="3196589" y="281940"/>
                    <a:pt x="3201352" y="283845"/>
                  </a:cubicBezTo>
                  <a:cubicBezTo>
                    <a:pt x="3204210" y="284798"/>
                    <a:pt x="3208020" y="285750"/>
                    <a:pt x="3214687" y="286703"/>
                  </a:cubicBezTo>
                  <a:cubicBezTo>
                    <a:pt x="3220402" y="287655"/>
                    <a:pt x="3226117" y="287655"/>
                    <a:pt x="3230880" y="287655"/>
                  </a:cubicBezTo>
                  <a:lnTo>
                    <a:pt x="3230880" y="302895"/>
                  </a:lnTo>
                  <a:lnTo>
                    <a:pt x="3107055" y="302895"/>
                  </a:lnTo>
                  <a:lnTo>
                    <a:pt x="3107055" y="287655"/>
                  </a:lnTo>
                  <a:cubicBezTo>
                    <a:pt x="3109912" y="287655"/>
                    <a:pt x="3114675" y="286703"/>
                    <a:pt x="3121342" y="285750"/>
                  </a:cubicBezTo>
                  <a:cubicBezTo>
                    <a:pt x="3128010" y="284798"/>
                    <a:pt x="3131820" y="283845"/>
                    <a:pt x="3134677" y="282893"/>
                  </a:cubicBezTo>
                  <a:cubicBezTo>
                    <a:pt x="3138487" y="280988"/>
                    <a:pt x="3141345" y="278130"/>
                    <a:pt x="3143250" y="275273"/>
                  </a:cubicBezTo>
                  <a:cubicBezTo>
                    <a:pt x="3145155" y="271463"/>
                    <a:pt x="3146107" y="267653"/>
                    <a:pt x="3146107" y="261938"/>
                  </a:cubicBezTo>
                  <a:lnTo>
                    <a:pt x="3146107" y="49530"/>
                  </a:lnTo>
                  <a:cubicBezTo>
                    <a:pt x="3146107" y="44768"/>
                    <a:pt x="3145155" y="40005"/>
                    <a:pt x="3144202" y="36195"/>
                  </a:cubicBezTo>
                  <a:cubicBezTo>
                    <a:pt x="3143250" y="32385"/>
                    <a:pt x="3139439" y="29528"/>
                    <a:pt x="3134677" y="27623"/>
                  </a:cubicBezTo>
                  <a:cubicBezTo>
                    <a:pt x="3130867" y="26670"/>
                    <a:pt x="3127057" y="25718"/>
                    <a:pt x="3121342" y="23813"/>
                  </a:cubicBezTo>
                  <a:cubicBezTo>
                    <a:pt x="3115627" y="22860"/>
                    <a:pt x="3110864" y="21908"/>
                    <a:pt x="3107055" y="21908"/>
                  </a:cubicBezTo>
                  <a:close/>
                  <a:moveTo>
                    <a:pt x="2514600" y="6668"/>
                  </a:moveTo>
                  <a:lnTo>
                    <a:pt x="2636520" y="6668"/>
                  </a:lnTo>
                  <a:lnTo>
                    <a:pt x="2636520" y="21908"/>
                  </a:lnTo>
                  <a:cubicBezTo>
                    <a:pt x="2626042" y="22860"/>
                    <a:pt x="2617470" y="23813"/>
                    <a:pt x="2609850" y="24765"/>
                  </a:cubicBezTo>
                  <a:cubicBezTo>
                    <a:pt x="2603182" y="26670"/>
                    <a:pt x="2599372" y="28575"/>
                    <a:pt x="2599372" y="33338"/>
                  </a:cubicBezTo>
                  <a:cubicBezTo>
                    <a:pt x="2599372" y="35243"/>
                    <a:pt x="2599372" y="37148"/>
                    <a:pt x="2600325" y="39053"/>
                  </a:cubicBezTo>
                  <a:cubicBezTo>
                    <a:pt x="2601277" y="40958"/>
                    <a:pt x="2601277" y="42863"/>
                    <a:pt x="2601277" y="43815"/>
                  </a:cubicBezTo>
                  <a:cubicBezTo>
                    <a:pt x="2606040" y="57150"/>
                    <a:pt x="2614612" y="80010"/>
                    <a:pt x="2626042" y="110490"/>
                  </a:cubicBezTo>
                  <a:cubicBezTo>
                    <a:pt x="2637472" y="140970"/>
                    <a:pt x="2653665" y="184785"/>
                    <a:pt x="2675572" y="241935"/>
                  </a:cubicBezTo>
                  <a:cubicBezTo>
                    <a:pt x="2686050" y="216218"/>
                    <a:pt x="2698432" y="185738"/>
                    <a:pt x="2711767" y="150495"/>
                  </a:cubicBezTo>
                  <a:cubicBezTo>
                    <a:pt x="2725102" y="115253"/>
                    <a:pt x="2734627" y="91440"/>
                    <a:pt x="2739390" y="78105"/>
                  </a:cubicBezTo>
                  <a:cubicBezTo>
                    <a:pt x="2744152" y="65723"/>
                    <a:pt x="2747010" y="57150"/>
                    <a:pt x="2747010" y="51435"/>
                  </a:cubicBezTo>
                  <a:cubicBezTo>
                    <a:pt x="2747962" y="46673"/>
                    <a:pt x="2747962" y="42863"/>
                    <a:pt x="2747962" y="40005"/>
                  </a:cubicBezTo>
                  <a:cubicBezTo>
                    <a:pt x="2747962" y="37148"/>
                    <a:pt x="2747010" y="34290"/>
                    <a:pt x="2744152" y="32385"/>
                  </a:cubicBezTo>
                  <a:cubicBezTo>
                    <a:pt x="2741295" y="30480"/>
                    <a:pt x="2737485" y="28575"/>
                    <a:pt x="2732722" y="26670"/>
                  </a:cubicBezTo>
                  <a:cubicBezTo>
                    <a:pt x="2727960" y="24765"/>
                    <a:pt x="2723197" y="23813"/>
                    <a:pt x="2718435" y="23813"/>
                  </a:cubicBezTo>
                  <a:cubicBezTo>
                    <a:pt x="2713672" y="22860"/>
                    <a:pt x="2708910" y="22860"/>
                    <a:pt x="2704147" y="21908"/>
                  </a:cubicBezTo>
                  <a:lnTo>
                    <a:pt x="2704147" y="6668"/>
                  </a:lnTo>
                  <a:lnTo>
                    <a:pt x="2814637" y="6668"/>
                  </a:lnTo>
                  <a:lnTo>
                    <a:pt x="2814637" y="22860"/>
                  </a:lnTo>
                  <a:lnTo>
                    <a:pt x="2815590" y="22860"/>
                  </a:lnTo>
                  <a:cubicBezTo>
                    <a:pt x="2811780" y="22860"/>
                    <a:pt x="2807970" y="23813"/>
                    <a:pt x="2802255" y="24765"/>
                  </a:cubicBezTo>
                  <a:cubicBezTo>
                    <a:pt x="2797492" y="26670"/>
                    <a:pt x="2792730" y="27623"/>
                    <a:pt x="2789872" y="30480"/>
                  </a:cubicBezTo>
                  <a:cubicBezTo>
                    <a:pt x="2785110" y="33338"/>
                    <a:pt x="2781300" y="37148"/>
                    <a:pt x="2778442" y="41910"/>
                  </a:cubicBezTo>
                  <a:cubicBezTo>
                    <a:pt x="2775585" y="46673"/>
                    <a:pt x="2772727" y="52388"/>
                    <a:pt x="2769870" y="58103"/>
                  </a:cubicBezTo>
                  <a:cubicBezTo>
                    <a:pt x="2760345" y="80010"/>
                    <a:pt x="2747010" y="114300"/>
                    <a:pt x="2727960" y="160973"/>
                  </a:cubicBezTo>
                  <a:cubicBezTo>
                    <a:pt x="2708910" y="207645"/>
                    <a:pt x="2689860" y="256223"/>
                    <a:pt x="2670810" y="306705"/>
                  </a:cubicBezTo>
                  <a:lnTo>
                    <a:pt x="2653665" y="306705"/>
                  </a:lnTo>
                  <a:cubicBezTo>
                    <a:pt x="2633662" y="253365"/>
                    <a:pt x="2614612" y="200978"/>
                    <a:pt x="2595562" y="151448"/>
                  </a:cubicBezTo>
                  <a:cubicBezTo>
                    <a:pt x="2576512" y="101918"/>
                    <a:pt x="2564130" y="67628"/>
                    <a:pt x="2557462" y="50483"/>
                  </a:cubicBezTo>
                  <a:cubicBezTo>
                    <a:pt x="2555557" y="45720"/>
                    <a:pt x="2553652" y="42863"/>
                    <a:pt x="2550795" y="39053"/>
                  </a:cubicBezTo>
                  <a:cubicBezTo>
                    <a:pt x="2547937" y="36195"/>
                    <a:pt x="2544127" y="32385"/>
                    <a:pt x="2539365" y="29528"/>
                  </a:cubicBezTo>
                  <a:cubicBezTo>
                    <a:pt x="2535555" y="27623"/>
                    <a:pt x="2531745" y="25718"/>
                    <a:pt x="2526982" y="23813"/>
                  </a:cubicBezTo>
                  <a:cubicBezTo>
                    <a:pt x="2522220" y="22860"/>
                    <a:pt x="2518410" y="21908"/>
                    <a:pt x="2514600" y="21908"/>
                  </a:cubicBezTo>
                  <a:close/>
                  <a:moveTo>
                    <a:pt x="2038350" y="6668"/>
                  </a:moveTo>
                  <a:lnTo>
                    <a:pt x="2122170" y="6668"/>
                  </a:lnTo>
                  <a:lnTo>
                    <a:pt x="2287905" y="232410"/>
                  </a:lnTo>
                  <a:lnTo>
                    <a:pt x="2287905" y="91440"/>
                  </a:lnTo>
                  <a:cubicBezTo>
                    <a:pt x="2287905" y="74295"/>
                    <a:pt x="2286952" y="60960"/>
                    <a:pt x="2285047" y="51435"/>
                  </a:cubicBezTo>
                  <a:cubicBezTo>
                    <a:pt x="2283142" y="41910"/>
                    <a:pt x="2279332" y="36195"/>
                    <a:pt x="2275522" y="33338"/>
                  </a:cubicBezTo>
                  <a:cubicBezTo>
                    <a:pt x="2271712" y="30480"/>
                    <a:pt x="2265045" y="27623"/>
                    <a:pt x="2256472" y="25718"/>
                  </a:cubicBezTo>
                  <a:cubicBezTo>
                    <a:pt x="2247900" y="22860"/>
                    <a:pt x="2241232" y="21908"/>
                    <a:pt x="2236470" y="21908"/>
                  </a:cubicBezTo>
                  <a:lnTo>
                    <a:pt x="2236470" y="6668"/>
                  </a:lnTo>
                  <a:lnTo>
                    <a:pt x="2356485" y="6668"/>
                  </a:lnTo>
                  <a:lnTo>
                    <a:pt x="2356485" y="22860"/>
                  </a:lnTo>
                  <a:lnTo>
                    <a:pt x="2358390" y="22860"/>
                  </a:lnTo>
                  <a:cubicBezTo>
                    <a:pt x="2354580" y="22860"/>
                    <a:pt x="2348865" y="23813"/>
                    <a:pt x="2340292" y="25718"/>
                  </a:cubicBezTo>
                  <a:cubicBezTo>
                    <a:pt x="2332672" y="27623"/>
                    <a:pt x="2326005" y="30480"/>
                    <a:pt x="2323147" y="32385"/>
                  </a:cubicBezTo>
                  <a:cubicBezTo>
                    <a:pt x="2318385" y="36195"/>
                    <a:pt x="2314575" y="42863"/>
                    <a:pt x="2312670" y="52388"/>
                  </a:cubicBezTo>
                  <a:cubicBezTo>
                    <a:pt x="2310765" y="61913"/>
                    <a:pt x="2309812" y="75248"/>
                    <a:pt x="2309812" y="89535"/>
                  </a:cubicBezTo>
                  <a:lnTo>
                    <a:pt x="2309812" y="306705"/>
                  </a:lnTo>
                  <a:lnTo>
                    <a:pt x="2291715" y="306705"/>
                  </a:lnTo>
                  <a:lnTo>
                    <a:pt x="2112645" y="64770"/>
                  </a:lnTo>
                  <a:lnTo>
                    <a:pt x="2112645" y="217170"/>
                  </a:lnTo>
                  <a:cubicBezTo>
                    <a:pt x="2112645" y="234315"/>
                    <a:pt x="2113597" y="247650"/>
                    <a:pt x="2115502" y="256223"/>
                  </a:cubicBezTo>
                  <a:cubicBezTo>
                    <a:pt x="2117407" y="265748"/>
                    <a:pt x="2121217" y="271463"/>
                    <a:pt x="2125027" y="276225"/>
                  </a:cubicBezTo>
                  <a:cubicBezTo>
                    <a:pt x="2127885" y="279083"/>
                    <a:pt x="2134552" y="281940"/>
                    <a:pt x="2145030" y="284798"/>
                  </a:cubicBezTo>
                  <a:cubicBezTo>
                    <a:pt x="2154555" y="287655"/>
                    <a:pt x="2161222" y="288608"/>
                    <a:pt x="2165032" y="288608"/>
                  </a:cubicBezTo>
                  <a:lnTo>
                    <a:pt x="2165032" y="303848"/>
                  </a:lnTo>
                  <a:lnTo>
                    <a:pt x="2044065" y="303848"/>
                  </a:lnTo>
                  <a:lnTo>
                    <a:pt x="2044065" y="288608"/>
                  </a:lnTo>
                  <a:cubicBezTo>
                    <a:pt x="2047875" y="288608"/>
                    <a:pt x="2053590" y="286703"/>
                    <a:pt x="2063115" y="284798"/>
                  </a:cubicBezTo>
                  <a:cubicBezTo>
                    <a:pt x="2071687" y="281940"/>
                    <a:pt x="2077402" y="280035"/>
                    <a:pt x="2079307" y="278130"/>
                  </a:cubicBezTo>
                  <a:cubicBezTo>
                    <a:pt x="2084070" y="274320"/>
                    <a:pt x="2087880" y="268605"/>
                    <a:pt x="2088832" y="260033"/>
                  </a:cubicBezTo>
                  <a:cubicBezTo>
                    <a:pt x="2090737" y="252413"/>
                    <a:pt x="2091690" y="238125"/>
                    <a:pt x="2091690" y="219075"/>
                  </a:cubicBezTo>
                  <a:lnTo>
                    <a:pt x="2091690" y="73343"/>
                  </a:lnTo>
                  <a:cubicBezTo>
                    <a:pt x="2091690" y="66675"/>
                    <a:pt x="2090737" y="60960"/>
                    <a:pt x="2087880" y="54293"/>
                  </a:cubicBezTo>
                  <a:cubicBezTo>
                    <a:pt x="2085975" y="47625"/>
                    <a:pt x="2083117" y="42863"/>
                    <a:pt x="2079307" y="39053"/>
                  </a:cubicBezTo>
                  <a:cubicBezTo>
                    <a:pt x="2074545" y="34290"/>
                    <a:pt x="2067877" y="30480"/>
                    <a:pt x="2059305" y="27623"/>
                  </a:cubicBezTo>
                  <a:cubicBezTo>
                    <a:pt x="2050732" y="24765"/>
                    <a:pt x="2044065" y="22860"/>
                    <a:pt x="2038350" y="21908"/>
                  </a:cubicBezTo>
                  <a:close/>
                  <a:moveTo>
                    <a:pt x="1906905" y="6668"/>
                  </a:moveTo>
                  <a:lnTo>
                    <a:pt x="2027872" y="6668"/>
                  </a:lnTo>
                  <a:lnTo>
                    <a:pt x="2027872" y="22860"/>
                  </a:lnTo>
                  <a:lnTo>
                    <a:pt x="2025967" y="22860"/>
                  </a:lnTo>
                  <a:cubicBezTo>
                    <a:pt x="2022157" y="22860"/>
                    <a:pt x="2016442" y="23813"/>
                    <a:pt x="2008822" y="25718"/>
                  </a:cubicBezTo>
                  <a:cubicBezTo>
                    <a:pt x="2001202" y="27623"/>
                    <a:pt x="1995487" y="29528"/>
                    <a:pt x="1990725" y="32385"/>
                  </a:cubicBezTo>
                  <a:cubicBezTo>
                    <a:pt x="1985962" y="35243"/>
                    <a:pt x="1983105" y="41910"/>
                    <a:pt x="1981200" y="52388"/>
                  </a:cubicBezTo>
                  <a:cubicBezTo>
                    <a:pt x="1979295" y="62865"/>
                    <a:pt x="1978342" y="74295"/>
                    <a:pt x="1978342" y="88583"/>
                  </a:cubicBezTo>
                  <a:lnTo>
                    <a:pt x="1978342" y="217170"/>
                  </a:lnTo>
                  <a:cubicBezTo>
                    <a:pt x="1978342" y="233363"/>
                    <a:pt x="1974532" y="247650"/>
                    <a:pt x="1967865" y="260033"/>
                  </a:cubicBezTo>
                  <a:cubicBezTo>
                    <a:pt x="1961197" y="272415"/>
                    <a:pt x="1951672" y="281940"/>
                    <a:pt x="1941195" y="289560"/>
                  </a:cubicBezTo>
                  <a:cubicBezTo>
                    <a:pt x="1929765" y="297180"/>
                    <a:pt x="1918335" y="302895"/>
                    <a:pt x="1906905" y="305753"/>
                  </a:cubicBezTo>
                  <a:cubicBezTo>
                    <a:pt x="1894522" y="308610"/>
                    <a:pt x="1883092" y="310515"/>
                    <a:pt x="1871662" y="310515"/>
                  </a:cubicBezTo>
                  <a:cubicBezTo>
                    <a:pt x="1853565" y="310515"/>
                    <a:pt x="1838325" y="308610"/>
                    <a:pt x="1824037" y="303848"/>
                  </a:cubicBezTo>
                  <a:cubicBezTo>
                    <a:pt x="1809750" y="299085"/>
                    <a:pt x="1798320" y="293370"/>
                    <a:pt x="1788795" y="284798"/>
                  </a:cubicBezTo>
                  <a:cubicBezTo>
                    <a:pt x="1779270" y="277178"/>
                    <a:pt x="1772602" y="267653"/>
                    <a:pt x="1767840" y="258128"/>
                  </a:cubicBezTo>
                  <a:cubicBezTo>
                    <a:pt x="1763077" y="247650"/>
                    <a:pt x="1761172" y="237173"/>
                    <a:pt x="1761172" y="225743"/>
                  </a:cubicBezTo>
                  <a:lnTo>
                    <a:pt x="1761172" y="51435"/>
                  </a:lnTo>
                  <a:cubicBezTo>
                    <a:pt x="1761172" y="46673"/>
                    <a:pt x="1760220" y="42863"/>
                    <a:pt x="1758315" y="39053"/>
                  </a:cubicBezTo>
                  <a:cubicBezTo>
                    <a:pt x="1756410" y="36195"/>
                    <a:pt x="1753552" y="32385"/>
                    <a:pt x="1748790" y="29528"/>
                  </a:cubicBezTo>
                  <a:cubicBezTo>
                    <a:pt x="1744980" y="27623"/>
                    <a:pt x="1741170" y="25718"/>
                    <a:pt x="1735455" y="24765"/>
                  </a:cubicBezTo>
                  <a:cubicBezTo>
                    <a:pt x="1729740" y="23813"/>
                    <a:pt x="1725930" y="22860"/>
                    <a:pt x="1722120" y="22860"/>
                  </a:cubicBezTo>
                  <a:lnTo>
                    <a:pt x="1722120" y="7620"/>
                  </a:lnTo>
                  <a:lnTo>
                    <a:pt x="1844040" y="7620"/>
                  </a:lnTo>
                  <a:lnTo>
                    <a:pt x="1844040" y="22860"/>
                  </a:lnTo>
                  <a:cubicBezTo>
                    <a:pt x="1840230" y="22860"/>
                    <a:pt x="1835467" y="23813"/>
                    <a:pt x="1829752" y="24765"/>
                  </a:cubicBezTo>
                  <a:cubicBezTo>
                    <a:pt x="1824037" y="25718"/>
                    <a:pt x="1819275" y="26670"/>
                    <a:pt x="1817370" y="27623"/>
                  </a:cubicBezTo>
                  <a:cubicBezTo>
                    <a:pt x="1812607" y="29528"/>
                    <a:pt x="1809750" y="32385"/>
                    <a:pt x="1807845" y="36195"/>
                  </a:cubicBezTo>
                  <a:cubicBezTo>
                    <a:pt x="1805940" y="40005"/>
                    <a:pt x="1805940" y="44768"/>
                    <a:pt x="1805940" y="48578"/>
                  </a:cubicBezTo>
                  <a:lnTo>
                    <a:pt x="1805940" y="211455"/>
                  </a:lnTo>
                  <a:cubicBezTo>
                    <a:pt x="1805940" y="219075"/>
                    <a:pt x="1806892" y="227648"/>
                    <a:pt x="1808797" y="236220"/>
                  </a:cubicBezTo>
                  <a:cubicBezTo>
                    <a:pt x="1810702" y="244793"/>
                    <a:pt x="1813560" y="253365"/>
                    <a:pt x="1819275" y="260033"/>
                  </a:cubicBezTo>
                  <a:cubicBezTo>
                    <a:pt x="1824990" y="267653"/>
                    <a:pt x="1832610" y="274320"/>
                    <a:pt x="1841182" y="279083"/>
                  </a:cubicBezTo>
                  <a:cubicBezTo>
                    <a:pt x="1850707" y="283845"/>
                    <a:pt x="1863090" y="286703"/>
                    <a:pt x="1879282" y="286703"/>
                  </a:cubicBezTo>
                  <a:cubicBezTo>
                    <a:pt x="1894522" y="286703"/>
                    <a:pt x="1907857" y="284798"/>
                    <a:pt x="1917382" y="279083"/>
                  </a:cubicBezTo>
                  <a:cubicBezTo>
                    <a:pt x="1927860" y="274320"/>
                    <a:pt x="1936432" y="267653"/>
                    <a:pt x="1942147" y="260033"/>
                  </a:cubicBezTo>
                  <a:cubicBezTo>
                    <a:pt x="1947862" y="252413"/>
                    <a:pt x="1951672" y="244793"/>
                    <a:pt x="1954530" y="236220"/>
                  </a:cubicBezTo>
                  <a:cubicBezTo>
                    <a:pt x="1956435" y="227648"/>
                    <a:pt x="1958340" y="220028"/>
                    <a:pt x="1958340" y="211455"/>
                  </a:cubicBezTo>
                  <a:lnTo>
                    <a:pt x="1958340" y="90488"/>
                  </a:lnTo>
                  <a:cubicBezTo>
                    <a:pt x="1958340" y="75248"/>
                    <a:pt x="1957387" y="62865"/>
                    <a:pt x="1955482" y="52388"/>
                  </a:cubicBezTo>
                  <a:cubicBezTo>
                    <a:pt x="1953577" y="42863"/>
                    <a:pt x="1949767" y="36195"/>
                    <a:pt x="1945957" y="33338"/>
                  </a:cubicBezTo>
                  <a:cubicBezTo>
                    <a:pt x="1941195" y="29528"/>
                    <a:pt x="1934527" y="27623"/>
                    <a:pt x="1925955" y="24765"/>
                  </a:cubicBezTo>
                  <a:cubicBezTo>
                    <a:pt x="1917382" y="22860"/>
                    <a:pt x="1910715" y="21908"/>
                    <a:pt x="1906905" y="21908"/>
                  </a:cubicBezTo>
                  <a:close/>
                  <a:moveTo>
                    <a:pt x="972503" y="6668"/>
                  </a:moveTo>
                  <a:lnTo>
                    <a:pt x="1056323" y="6668"/>
                  </a:lnTo>
                  <a:lnTo>
                    <a:pt x="1222058" y="232410"/>
                  </a:lnTo>
                  <a:lnTo>
                    <a:pt x="1222058" y="91440"/>
                  </a:lnTo>
                  <a:cubicBezTo>
                    <a:pt x="1222058" y="74295"/>
                    <a:pt x="1221105" y="60960"/>
                    <a:pt x="1219200" y="51435"/>
                  </a:cubicBezTo>
                  <a:cubicBezTo>
                    <a:pt x="1217295" y="41910"/>
                    <a:pt x="1213485" y="36195"/>
                    <a:pt x="1209675" y="33338"/>
                  </a:cubicBezTo>
                  <a:cubicBezTo>
                    <a:pt x="1205865" y="30480"/>
                    <a:pt x="1199198" y="27623"/>
                    <a:pt x="1190625" y="25718"/>
                  </a:cubicBezTo>
                  <a:cubicBezTo>
                    <a:pt x="1182053" y="22860"/>
                    <a:pt x="1175385" y="21908"/>
                    <a:pt x="1170623" y="21908"/>
                  </a:cubicBezTo>
                  <a:lnTo>
                    <a:pt x="1170623" y="6668"/>
                  </a:lnTo>
                  <a:lnTo>
                    <a:pt x="1290638" y="6668"/>
                  </a:lnTo>
                  <a:lnTo>
                    <a:pt x="1290638" y="22860"/>
                  </a:lnTo>
                  <a:lnTo>
                    <a:pt x="1291590" y="22860"/>
                  </a:lnTo>
                  <a:cubicBezTo>
                    <a:pt x="1287780" y="22860"/>
                    <a:pt x="1282065" y="23813"/>
                    <a:pt x="1273493" y="25718"/>
                  </a:cubicBezTo>
                  <a:cubicBezTo>
                    <a:pt x="1264920" y="27623"/>
                    <a:pt x="1259205" y="30480"/>
                    <a:pt x="1256348" y="32385"/>
                  </a:cubicBezTo>
                  <a:cubicBezTo>
                    <a:pt x="1251585" y="36195"/>
                    <a:pt x="1247775" y="42863"/>
                    <a:pt x="1245870" y="52388"/>
                  </a:cubicBezTo>
                  <a:cubicBezTo>
                    <a:pt x="1243965" y="61913"/>
                    <a:pt x="1243013" y="75248"/>
                    <a:pt x="1243013" y="89535"/>
                  </a:cubicBezTo>
                  <a:lnTo>
                    <a:pt x="1243013" y="306705"/>
                  </a:lnTo>
                  <a:lnTo>
                    <a:pt x="1224915" y="306705"/>
                  </a:lnTo>
                  <a:lnTo>
                    <a:pt x="1045845" y="64770"/>
                  </a:lnTo>
                  <a:lnTo>
                    <a:pt x="1045845" y="217170"/>
                  </a:lnTo>
                  <a:cubicBezTo>
                    <a:pt x="1045845" y="234315"/>
                    <a:pt x="1046798" y="247650"/>
                    <a:pt x="1048703" y="256223"/>
                  </a:cubicBezTo>
                  <a:cubicBezTo>
                    <a:pt x="1050608" y="265748"/>
                    <a:pt x="1054418" y="271463"/>
                    <a:pt x="1058228" y="276225"/>
                  </a:cubicBezTo>
                  <a:cubicBezTo>
                    <a:pt x="1061085" y="279083"/>
                    <a:pt x="1067753" y="281940"/>
                    <a:pt x="1078230" y="284798"/>
                  </a:cubicBezTo>
                  <a:cubicBezTo>
                    <a:pt x="1087755" y="287655"/>
                    <a:pt x="1094423" y="288608"/>
                    <a:pt x="1098233" y="288608"/>
                  </a:cubicBezTo>
                  <a:lnTo>
                    <a:pt x="1098233" y="303848"/>
                  </a:lnTo>
                  <a:lnTo>
                    <a:pt x="977265" y="303848"/>
                  </a:lnTo>
                  <a:lnTo>
                    <a:pt x="977265" y="288608"/>
                  </a:lnTo>
                  <a:cubicBezTo>
                    <a:pt x="981075" y="288608"/>
                    <a:pt x="986790" y="286703"/>
                    <a:pt x="996315" y="284798"/>
                  </a:cubicBezTo>
                  <a:cubicBezTo>
                    <a:pt x="1004888" y="281940"/>
                    <a:pt x="1010603" y="280035"/>
                    <a:pt x="1012508" y="278130"/>
                  </a:cubicBezTo>
                  <a:cubicBezTo>
                    <a:pt x="1017270" y="274320"/>
                    <a:pt x="1021080" y="268605"/>
                    <a:pt x="1022033" y="260033"/>
                  </a:cubicBezTo>
                  <a:cubicBezTo>
                    <a:pt x="1023938" y="252413"/>
                    <a:pt x="1024890" y="238125"/>
                    <a:pt x="1024890" y="219075"/>
                  </a:cubicBezTo>
                  <a:lnTo>
                    <a:pt x="1024890" y="73343"/>
                  </a:lnTo>
                  <a:cubicBezTo>
                    <a:pt x="1024890" y="66675"/>
                    <a:pt x="1023938" y="60960"/>
                    <a:pt x="1022033" y="54293"/>
                  </a:cubicBezTo>
                  <a:cubicBezTo>
                    <a:pt x="1020128" y="47625"/>
                    <a:pt x="1017270" y="42863"/>
                    <a:pt x="1013460" y="39053"/>
                  </a:cubicBezTo>
                  <a:cubicBezTo>
                    <a:pt x="1008698" y="34290"/>
                    <a:pt x="1002030" y="30480"/>
                    <a:pt x="993458" y="27623"/>
                  </a:cubicBezTo>
                  <a:cubicBezTo>
                    <a:pt x="984885" y="24765"/>
                    <a:pt x="978218" y="22860"/>
                    <a:pt x="972503" y="21908"/>
                  </a:cubicBezTo>
                  <a:close/>
                  <a:moveTo>
                    <a:pt x="687705" y="6668"/>
                  </a:moveTo>
                  <a:lnTo>
                    <a:pt x="798195" y="6668"/>
                  </a:lnTo>
                  <a:lnTo>
                    <a:pt x="798195" y="21908"/>
                  </a:lnTo>
                  <a:cubicBezTo>
                    <a:pt x="798195" y="21908"/>
                    <a:pt x="797243" y="21908"/>
                    <a:pt x="795338" y="21908"/>
                  </a:cubicBezTo>
                  <a:cubicBezTo>
                    <a:pt x="794385" y="21908"/>
                    <a:pt x="792480" y="21908"/>
                    <a:pt x="790575" y="21908"/>
                  </a:cubicBezTo>
                  <a:cubicBezTo>
                    <a:pt x="788670" y="21908"/>
                    <a:pt x="786765" y="21908"/>
                    <a:pt x="784860" y="22860"/>
                  </a:cubicBezTo>
                  <a:cubicBezTo>
                    <a:pt x="782955" y="22860"/>
                    <a:pt x="780098" y="23813"/>
                    <a:pt x="777240" y="23813"/>
                  </a:cubicBezTo>
                  <a:cubicBezTo>
                    <a:pt x="772478" y="24765"/>
                    <a:pt x="767715" y="26670"/>
                    <a:pt x="762000" y="29528"/>
                  </a:cubicBezTo>
                  <a:cubicBezTo>
                    <a:pt x="757238" y="32385"/>
                    <a:pt x="752475" y="35243"/>
                    <a:pt x="749618" y="39053"/>
                  </a:cubicBezTo>
                  <a:cubicBezTo>
                    <a:pt x="735330" y="55245"/>
                    <a:pt x="720090" y="72390"/>
                    <a:pt x="704850" y="89535"/>
                  </a:cubicBezTo>
                  <a:cubicBezTo>
                    <a:pt x="689610" y="106680"/>
                    <a:pt x="673418" y="122873"/>
                    <a:pt x="658178" y="137160"/>
                  </a:cubicBezTo>
                  <a:cubicBezTo>
                    <a:pt x="679133" y="160973"/>
                    <a:pt x="696278" y="181928"/>
                    <a:pt x="710565" y="199073"/>
                  </a:cubicBezTo>
                  <a:cubicBezTo>
                    <a:pt x="724853" y="216218"/>
                    <a:pt x="739140" y="234315"/>
                    <a:pt x="754380" y="254318"/>
                  </a:cubicBezTo>
                  <a:cubicBezTo>
                    <a:pt x="760095" y="261938"/>
                    <a:pt x="765810" y="267653"/>
                    <a:pt x="772478" y="272415"/>
                  </a:cubicBezTo>
                  <a:cubicBezTo>
                    <a:pt x="778193" y="277178"/>
                    <a:pt x="783908" y="280035"/>
                    <a:pt x="787718" y="282893"/>
                  </a:cubicBezTo>
                  <a:cubicBezTo>
                    <a:pt x="791528" y="284798"/>
                    <a:pt x="795338" y="285750"/>
                    <a:pt x="801053" y="286703"/>
                  </a:cubicBezTo>
                  <a:cubicBezTo>
                    <a:pt x="806768" y="287655"/>
                    <a:pt x="810578" y="288608"/>
                    <a:pt x="814388" y="288608"/>
                  </a:cubicBezTo>
                  <a:lnTo>
                    <a:pt x="814388" y="302895"/>
                  </a:lnTo>
                  <a:lnTo>
                    <a:pt x="813435" y="302895"/>
                  </a:lnTo>
                  <a:lnTo>
                    <a:pt x="730568" y="302895"/>
                  </a:lnTo>
                  <a:cubicBezTo>
                    <a:pt x="714375" y="278130"/>
                    <a:pt x="697230" y="253365"/>
                    <a:pt x="677228" y="229553"/>
                  </a:cubicBezTo>
                  <a:cubicBezTo>
                    <a:pt x="657225" y="204788"/>
                    <a:pt x="637223" y="181928"/>
                    <a:pt x="616268" y="159068"/>
                  </a:cubicBezTo>
                  <a:lnTo>
                    <a:pt x="610553" y="159068"/>
                  </a:lnTo>
                  <a:lnTo>
                    <a:pt x="610553" y="261938"/>
                  </a:lnTo>
                  <a:cubicBezTo>
                    <a:pt x="610553" y="266700"/>
                    <a:pt x="611505" y="270510"/>
                    <a:pt x="613410" y="274320"/>
                  </a:cubicBezTo>
                  <a:cubicBezTo>
                    <a:pt x="615315" y="278130"/>
                    <a:pt x="618173" y="280988"/>
                    <a:pt x="622935" y="282893"/>
                  </a:cubicBezTo>
                  <a:cubicBezTo>
                    <a:pt x="624840" y="283845"/>
                    <a:pt x="629603" y="284798"/>
                    <a:pt x="635318" y="286703"/>
                  </a:cubicBezTo>
                  <a:cubicBezTo>
                    <a:pt x="641033" y="287655"/>
                    <a:pt x="645795" y="288608"/>
                    <a:pt x="650558" y="288608"/>
                  </a:cubicBezTo>
                  <a:lnTo>
                    <a:pt x="650558" y="303848"/>
                  </a:lnTo>
                  <a:lnTo>
                    <a:pt x="528638" y="303848"/>
                  </a:lnTo>
                  <a:lnTo>
                    <a:pt x="528638" y="288608"/>
                  </a:lnTo>
                  <a:cubicBezTo>
                    <a:pt x="531495" y="288608"/>
                    <a:pt x="536258" y="287655"/>
                    <a:pt x="542925" y="287655"/>
                  </a:cubicBezTo>
                  <a:cubicBezTo>
                    <a:pt x="548640" y="286703"/>
                    <a:pt x="553403" y="286703"/>
                    <a:pt x="556260" y="284798"/>
                  </a:cubicBezTo>
                  <a:cubicBezTo>
                    <a:pt x="560070" y="282893"/>
                    <a:pt x="563880" y="280035"/>
                    <a:pt x="565785" y="277178"/>
                  </a:cubicBezTo>
                  <a:cubicBezTo>
                    <a:pt x="567690" y="273368"/>
                    <a:pt x="568643" y="269558"/>
                    <a:pt x="568643" y="264795"/>
                  </a:cubicBezTo>
                  <a:lnTo>
                    <a:pt x="568643" y="51435"/>
                  </a:lnTo>
                  <a:cubicBezTo>
                    <a:pt x="568643" y="46673"/>
                    <a:pt x="567690" y="42863"/>
                    <a:pt x="565785" y="39053"/>
                  </a:cubicBezTo>
                  <a:cubicBezTo>
                    <a:pt x="563880" y="35243"/>
                    <a:pt x="561023" y="32385"/>
                    <a:pt x="556260" y="30480"/>
                  </a:cubicBezTo>
                  <a:cubicBezTo>
                    <a:pt x="552450" y="28575"/>
                    <a:pt x="547688" y="26670"/>
                    <a:pt x="542925" y="25718"/>
                  </a:cubicBezTo>
                  <a:cubicBezTo>
                    <a:pt x="538163" y="24765"/>
                    <a:pt x="533400" y="23813"/>
                    <a:pt x="529590" y="22860"/>
                  </a:cubicBezTo>
                  <a:lnTo>
                    <a:pt x="529590" y="7620"/>
                  </a:lnTo>
                  <a:lnTo>
                    <a:pt x="651510" y="7620"/>
                  </a:lnTo>
                  <a:lnTo>
                    <a:pt x="651510" y="22860"/>
                  </a:lnTo>
                  <a:cubicBezTo>
                    <a:pt x="647700" y="22860"/>
                    <a:pt x="642938" y="23813"/>
                    <a:pt x="637223" y="24765"/>
                  </a:cubicBezTo>
                  <a:cubicBezTo>
                    <a:pt x="631508" y="25718"/>
                    <a:pt x="627698" y="26670"/>
                    <a:pt x="624840" y="27623"/>
                  </a:cubicBezTo>
                  <a:cubicBezTo>
                    <a:pt x="620078" y="29528"/>
                    <a:pt x="617220" y="32385"/>
                    <a:pt x="615315" y="36195"/>
                  </a:cubicBezTo>
                  <a:cubicBezTo>
                    <a:pt x="613410" y="40005"/>
                    <a:pt x="612458" y="44768"/>
                    <a:pt x="612458" y="48578"/>
                  </a:cubicBezTo>
                  <a:lnTo>
                    <a:pt x="612458" y="150495"/>
                  </a:lnTo>
                  <a:lnTo>
                    <a:pt x="616268" y="150495"/>
                  </a:lnTo>
                  <a:cubicBezTo>
                    <a:pt x="628650" y="140018"/>
                    <a:pt x="641033" y="128588"/>
                    <a:pt x="653415" y="117158"/>
                  </a:cubicBezTo>
                  <a:cubicBezTo>
                    <a:pt x="665798" y="105728"/>
                    <a:pt x="676275" y="94298"/>
                    <a:pt x="686753" y="82868"/>
                  </a:cubicBezTo>
                  <a:cubicBezTo>
                    <a:pt x="697230" y="70485"/>
                    <a:pt x="705803" y="60008"/>
                    <a:pt x="710565" y="52388"/>
                  </a:cubicBezTo>
                  <a:cubicBezTo>
                    <a:pt x="715328" y="44768"/>
                    <a:pt x="718185" y="38100"/>
                    <a:pt x="718185" y="32385"/>
                  </a:cubicBezTo>
                  <a:cubicBezTo>
                    <a:pt x="718185" y="30480"/>
                    <a:pt x="717233" y="28575"/>
                    <a:pt x="714375" y="27623"/>
                  </a:cubicBezTo>
                  <a:cubicBezTo>
                    <a:pt x="711518" y="26670"/>
                    <a:pt x="708660" y="24765"/>
                    <a:pt x="705803" y="24765"/>
                  </a:cubicBezTo>
                  <a:cubicBezTo>
                    <a:pt x="701993" y="23813"/>
                    <a:pt x="698183" y="23813"/>
                    <a:pt x="695325" y="22860"/>
                  </a:cubicBezTo>
                  <a:cubicBezTo>
                    <a:pt x="692468" y="22860"/>
                    <a:pt x="689610" y="22860"/>
                    <a:pt x="687705" y="21908"/>
                  </a:cubicBezTo>
                  <a:close/>
                  <a:moveTo>
                    <a:pt x="0" y="6668"/>
                  </a:moveTo>
                  <a:lnTo>
                    <a:pt x="134302" y="6668"/>
                  </a:lnTo>
                  <a:cubicBezTo>
                    <a:pt x="161925" y="6668"/>
                    <a:pt x="183832" y="13335"/>
                    <a:pt x="200977" y="26670"/>
                  </a:cubicBezTo>
                  <a:cubicBezTo>
                    <a:pt x="218122" y="40958"/>
                    <a:pt x="226695" y="59055"/>
                    <a:pt x="226695" y="80963"/>
                  </a:cubicBezTo>
                  <a:cubicBezTo>
                    <a:pt x="226695" y="96203"/>
                    <a:pt x="223837" y="110490"/>
                    <a:pt x="217170" y="121920"/>
                  </a:cubicBezTo>
                  <a:cubicBezTo>
                    <a:pt x="211455" y="134303"/>
                    <a:pt x="202882" y="143828"/>
                    <a:pt x="192405" y="151448"/>
                  </a:cubicBezTo>
                  <a:cubicBezTo>
                    <a:pt x="181927" y="159068"/>
                    <a:pt x="170497" y="164783"/>
                    <a:pt x="158115" y="168593"/>
                  </a:cubicBezTo>
                  <a:cubicBezTo>
                    <a:pt x="145732" y="172403"/>
                    <a:pt x="132397" y="174308"/>
                    <a:pt x="118110" y="174308"/>
                  </a:cubicBezTo>
                  <a:lnTo>
                    <a:pt x="84772" y="174308"/>
                  </a:lnTo>
                  <a:lnTo>
                    <a:pt x="84772" y="263843"/>
                  </a:lnTo>
                  <a:cubicBezTo>
                    <a:pt x="84772" y="268605"/>
                    <a:pt x="85725" y="273368"/>
                    <a:pt x="87630" y="276225"/>
                  </a:cubicBezTo>
                  <a:cubicBezTo>
                    <a:pt x="89535" y="280035"/>
                    <a:pt x="92392" y="282893"/>
                    <a:pt x="97155" y="284798"/>
                  </a:cubicBezTo>
                  <a:cubicBezTo>
                    <a:pt x="100012" y="285750"/>
                    <a:pt x="103822" y="286703"/>
                    <a:pt x="110490" y="287655"/>
                  </a:cubicBezTo>
                  <a:cubicBezTo>
                    <a:pt x="117157" y="288608"/>
                    <a:pt x="122872" y="288608"/>
                    <a:pt x="127635" y="289560"/>
                  </a:cubicBezTo>
                  <a:lnTo>
                    <a:pt x="127635" y="304800"/>
                  </a:lnTo>
                  <a:lnTo>
                    <a:pt x="952" y="304800"/>
                  </a:lnTo>
                  <a:lnTo>
                    <a:pt x="952" y="289560"/>
                  </a:lnTo>
                  <a:cubicBezTo>
                    <a:pt x="3810" y="289560"/>
                    <a:pt x="8572" y="288608"/>
                    <a:pt x="15240" y="287655"/>
                  </a:cubicBezTo>
                  <a:cubicBezTo>
                    <a:pt x="21907" y="286703"/>
                    <a:pt x="25717" y="285750"/>
                    <a:pt x="28575" y="284798"/>
                  </a:cubicBezTo>
                  <a:cubicBezTo>
                    <a:pt x="32385" y="282893"/>
                    <a:pt x="35242" y="280035"/>
                    <a:pt x="37147" y="277178"/>
                  </a:cubicBezTo>
                  <a:cubicBezTo>
                    <a:pt x="39052" y="273368"/>
                    <a:pt x="40005" y="269558"/>
                    <a:pt x="40005" y="263843"/>
                  </a:cubicBezTo>
                  <a:lnTo>
                    <a:pt x="40005" y="49530"/>
                  </a:lnTo>
                  <a:cubicBezTo>
                    <a:pt x="40005" y="44768"/>
                    <a:pt x="39052" y="40005"/>
                    <a:pt x="38100" y="36195"/>
                  </a:cubicBezTo>
                  <a:cubicBezTo>
                    <a:pt x="37147" y="32385"/>
                    <a:pt x="33337" y="29528"/>
                    <a:pt x="28575" y="27623"/>
                  </a:cubicBezTo>
                  <a:cubicBezTo>
                    <a:pt x="23812" y="25718"/>
                    <a:pt x="18097" y="24765"/>
                    <a:pt x="13335" y="23813"/>
                  </a:cubicBezTo>
                  <a:cubicBezTo>
                    <a:pt x="8572" y="22860"/>
                    <a:pt x="3810" y="22860"/>
                    <a:pt x="0" y="21908"/>
                  </a:cubicBezTo>
                  <a:close/>
                  <a:moveTo>
                    <a:pt x="2824163" y="5715"/>
                  </a:moveTo>
                  <a:lnTo>
                    <a:pt x="3052763" y="5715"/>
                  </a:lnTo>
                  <a:lnTo>
                    <a:pt x="3052763" y="76200"/>
                  </a:lnTo>
                  <a:lnTo>
                    <a:pt x="3037523" y="76200"/>
                  </a:lnTo>
                  <a:cubicBezTo>
                    <a:pt x="3034665" y="65722"/>
                    <a:pt x="3028950" y="55245"/>
                    <a:pt x="3019425" y="42862"/>
                  </a:cubicBezTo>
                  <a:cubicBezTo>
                    <a:pt x="3009900" y="31432"/>
                    <a:pt x="3001328" y="24765"/>
                    <a:pt x="2992755" y="23812"/>
                  </a:cubicBezTo>
                  <a:cubicBezTo>
                    <a:pt x="2988945" y="22860"/>
                    <a:pt x="2983230" y="22860"/>
                    <a:pt x="2977515" y="22860"/>
                  </a:cubicBezTo>
                  <a:cubicBezTo>
                    <a:pt x="2971800" y="22860"/>
                    <a:pt x="2965133" y="22860"/>
                    <a:pt x="2957513" y="22860"/>
                  </a:cubicBezTo>
                  <a:lnTo>
                    <a:pt x="2910840" y="22860"/>
                  </a:lnTo>
                  <a:lnTo>
                    <a:pt x="2910840" y="139065"/>
                  </a:lnTo>
                  <a:lnTo>
                    <a:pt x="2944178" y="139065"/>
                  </a:lnTo>
                  <a:cubicBezTo>
                    <a:pt x="2954655" y="139065"/>
                    <a:pt x="2962275" y="138112"/>
                    <a:pt x="2967038" y="136207"/>
                  </a:cubicBezTo>
                  <a:cubicBezTo>
                    <a:pt x="2971800" y="134302"/>
                    <a:pt x="2976563" y="130492"/>
                    <a:pt x="2980373" y="125730"/>
                  </a:cubicBezTo>
                  <a:cubicBezTo>
                    <a:pt x="2983230" y="121920"/>
                    <a:pt x="2986088" y="116205"/>
                    <a:pt x="2987993" y="109537"/>
                  </a:cubicBezTo>
                  <a:cubicBezTo>
                    <a:pt x="2989898" y="102870"/>
                    <a:pt x="2991803" y="96202"/>
                    <a:pt x="2992755" y="90487"/>
                  </a:cubicBezTo>
                  <a:lnTo>
                    <a:pt x="3007995" y="90487"/>
                  </a:lnTo>
                  <a:lnTo>
                    <a:pt x="3007995" y="206692"/>
                  </a:lnTo>
                  <a:lnTo>
                    <a:pt x="2992755" y="206692"/>
                  </a:lnTo>
                  <a:cubicBezTo>
                    <a:pt x="2991803" y="200025"/>
                    <a:pt x="2990850" y="193357"/>
                    <a:pt x="2987993" y="185737"/>
                  </a:cubicBezTo>
                  <a:cubicBezTo>
                    <a:pt x="2985135" y="178117"/>
                    <a:pt x="2983230" y="173355"/>
                    <a:pt x="2980373" y="169545"/>
                  </a:cubicBezTo>
                  <a:cubicBezTo>
                    <a:pt x="2975610" y="163830"/>
                    <a:pt x="2970848" y="160972"/>
                    <a:pt x="2966085" y="159067"/>
                  </a:cubicBezTo>
                  <a:cubicBezTo>
                    <a:pt x="2960370" y="157162"/>
                    <a:pt x="2953703" y="156210"/>
                    <a:pt x="2944178" y="156210"/>
                  </a:cubicBezTo>
                  <a:lnTo>
                    <a:pt x="2910840" y="156210"/>
                  </a:lnTo>
                  <a:lnTo>
                    <a:pt x="2910840" y="244792"/>
                  </a:lnTo>
                  <a:cubicBezTo>
                    <a:pt x="2910840" y="253365"/>
                    <a:pt x="2911793" y="260985"/>
                    <a:pt x="2912745" y="265747"/>
                  </a:cubicBezTo>
                  <a:cubicBezTo>
                    <a:pt x="2913698" y="270510"/>
                    <a:pt x="2916555" y="274320"/>
                    <a:pt x="2920365" y="277177"/>
                  </a:cubicBezTo>
                  <a:cubicBezTo>
                    <a:pt x="2924175" y="280035"/>
                    <a:pt x="2928938" y="281940"/>
                    <a:pt x="2934653" y="281940"/>
                  </a:cubicBezTo>
                  <a:cubicBezTo>
                    <a:pt x="2941320" y="282892"/>
                    <a:pt x="2949893" y="282892"/>
                    <a:pt x="2961323" y="282892"/>
                  </a:cubicBezTo>
                  <a:cubicBezTo>
                    <a:pt x="2966085" y="282892"/>
                    <a:pt x="2971800" y="282892"/>
                    <a:pt x="2979420" y="282892"/>
                  </a:cubicBezTo>
                  <a:cubicBezTo>
                    <a:pt x="2987040" y="282892"/>
                    <a:pt x="2992755" y="282892"/>
                    <a:pt x="2998470" y="281940"/>
                  </a:cubicBezTo>
                  <a:cubicBezTo>
                    <a:pt x="3003233" y="280987"/>
                    <a:pt x="3008948" y="280035"/>
                    <a:pt x="3014663" y="279082"/>
                  </a:cubicBezTo>
                  <a:cubicBezTo>
                    <a:pt x="3020378" y="278130"/>
                    <a:pt x="3024188" y="275272"/>
                    <a:pt x="3026093" y="273367"/>
                  </a:cubicBezTo>
                  <a:cubicBezTo>
                    <a:pt x="3032760" y="266700"/>
                    <a:pt x="3039428" y="256222"/>
                    <a:pt x="3046095" y="242887"/>
                  </a:cubicBezTo>
                  <a:cubicBezTo>
                    <a:pt x="3052763" y="229552"/>
                    <a:pt x="3057525" y="219075"/>
                    <a:pt x="3059430" y="213360"/>
                  </a:cubicBezTo>
                  <a:lnTo>
                    <a:pt x="3074670" y="213360"/>
                  </a:lnTo>
                  <a:lnTo>
                    <a:pt x="3074670" y="216217"/>
                  </a:lnTo>
                  <a:lnTo>
                    <a:pt x="3068955" y="302895"/>
                  </a:lnTo>
                  <a:lnTo>
                    <a:pt x="2824163" y="302895"/>
                  </a:lnTo>
                  <a:lnTo>
                    <a:pt x="2824163" y="287655"/>
                  </a:lnTo>
                  <a:cubicBezTo>
                    <a:pt x="2827973" y="287655"/>
                    <a:pt x="2833688" y="286702"/>
                    <a:pt x="2840355" y="285750"/>
                  </a:cubicBezTo>
                  <a:cubicBezTo>
                    <a:pt x="2847023" y="284797"/>
                    <a:pt x="2851785" y="283845"/>
                    <a:pt x="2853690" y="282892"/>
                  </a:cubicBezTo>
                  <a:cubicBezTo>
                    <a:pt x="2858453" y="280987"/>
                    <a:pt x="2861310" y="278130"/>
                    <a:pt x="2863215" y="274320"/>
                  </a:cubicBezTo>
                  <a:cubicBezTo>
                    <a:pt x="2865120" y="271462"/>
                    <a:pt x="2866073" y="266700"/>
                    <a:pt x="2866073" y="261937"/>
                  </a:cubicBezTo>
                  <a:lnTo>
                    <a:pt x="2866073" y="49530"/>
                  </a:lnTo>
                  <a:cubicBezTo>
                    <a:pt x="2866073" y="44767"/>
                    <a:pt x="2865120" y="40957"/>
                    <a:pt x="2864168" y="37147"/>
                  </a:cubicBezTo>
                  <a:cubicBezTo>
                    <a:pt x="2862263" y="33337"/>
                    <a:pt x="2859405" y="30480"/>
                    <a:pt x="2854643" y="28575"/>
                  </a:cubicBezTo>
                  <a:cubicBezTo>
                    <a:pt x="2850833" y="26670"/>
                    <a:pt x="2846070" y="24765"/>
                    <a:pt x="2839403" y="23812"/>
                  </a:cubicBezTo>
                  <a:cubicBezTo>
                    <a:pt x="2832735" y="22860"/>
                    <a:pt x="2827973" y="21907"/>
                    <a:pt x="2824163" y="20955"/>
                  </a:cubicBezTo>
                  <a:close/>
                  <a:moveTo>
                    <a:pt x="258128" y="5715"/>
                  </a:moveTo>
                  <a:lnTo>
                    <a:pt x="486728" y="5715"/>
                  </a:lnTo>
                  <a:lnTo>
                    <a:pt x="486728" y="76200"/>
                  </a:lnTo>
                  <a:lnTo>
                    <a:pt x="471488" y="76200"/>
                  </a:lnTo>
                  <a:cubicBezTo>
                    <a:pt x="468630" y="65722"/>
                    <a:pt x="462915" y="55245"/>
                    <a:pt x="453390" y="42862"/>
                  </a:cubicBezTo>
                  <a:cubicBezTo>
                    <a:pt x="443865" y="31432"/>
                    <a:pt x="435293" y="24765"/>
                    <a:pt x="426720" y="23812"/>
                  </a:cubicBezTo>
                  <a:cubicBezTo>
                    <a:pt x="421958" y="22860"/>
                    <a:pt x="417195" y="22860"/>
                    <a:pt x="411480" y="22860"/>
                  </a:cubicBezTo>
                  <a:cubicBezTo>
                    <a:pt x="405765" y="22860"/>
                    <a:pt x="399098" y="22860"/>
                    <a:pt x="391478" y="22860"/>
                  </a:cubicBezTo>
                  <a:lnTo>
                    <a:pt x="344805" y="22860"/>
                  </a:lnTo>
                  <a:lnTo>
                    <a:pt x="344805" y="139065"/>
                  </a:lnTo>
                  <a:lnTo>
                    <a:pt x="378143" y="139065"/>
                  </a:lnTo>
                  <a:cubicBezTo>
                    <a:pt x="388620" y="139065"/>
                    <a:pt x="396240" y="138112"/>
                    <a:pt x="401003" y="136207"/>
                  </a:cubicBezTo>
                  <a:cubicBezTo>
                    <a:pt x="405765" y="134302"/>
                    <a:pt x="410528" y="130492"/>
                    <a:pt x="414338" y="125730"/>
                  </a:cubicBezTo>
                  <a:cubicBezTo>
                    <a:pt x="417195" y="121920"/>
                    <a:pt x="420053" y="116205"/>
                    <a:pt x="421958" y="109537"/>
                  </a:cubicBezTo>
                  <a:cubicBezTo>
                    <a:pt x="423863" y="102870"/>
                    <a:pt x="425768" y="96202"/>
                    <a:pt x="425768" y="90487"/>
                  </a:cubicBezTo>
                  <a:lnTo>
                    <a:pt x="441008" y="90487"/>
                  </a:lnTo>
                  <a:lnTo>
                    <a:pt x="441008" y="206692"/>
                  </a:lnTo>
                  <a:lnTo>
                    <a:pt x="425768" y="206692"/>
                  </a:lnTo>
                  <a:cubicBezTo>
                    <a:pt x="424815" y="200025"/>
                    <a:pt x="423863" y="193357"/>
                    <a:pt x="421005" y="185737"/>
                  </a:cubicBezTo>
                  <a:cubicBezTo>
                    <a:pt x="419100" y="178117"/>
                    <a:pt x="416243" y="173355"/>
                    <a:pt x="413385" y="169545"/>
                  </a:cubicBezTo>
                  <a:cubicBezTo>
                    <a:pt x="409575" y="163830"/>
                    <a:pt x="403860" y="160972"/>
                    <a:pt x="399098" y="159067"/>
                  </a:cubicBezTo>
                  <a:cubicBezTo>
                    <a:pt x="393383" y="157162"/>
                    <a:pt x="386715" y="156210"/>
                    <a:pt x="377190" y="156210"/>
                  </a:cubicBezTo>
                  <a:lnTo>
                    <a:pt x="343853" y="156210"/>
                  </a:lnTo>
                  <a:lnTo>
                    <a:pt x="343853" y="244792"/>
                  </a:lnTo>
                  <a:cubicBezTo>
                    <a:pt x="343853" y="253365"/>
                    <a:pt x="344805" y="260985"/>
                    <a:pt x="345758" y="265747"/>
                  </a:cubicBezTo>
                  <a:cubicBezTo>
                    <a:pt x="346710" y="270510"/>
                    <a:pt x="349568" y="274320"/>
                    <a:pt x="353378" y="277177"/>
                  </a:cubicBezTo>
                  <a:cubicBezTo>
                    <a:pt x="357188" y="280035"/>
                    <a:pt x="361950" y="281940"/>
                    <a:pt x="367665" y="281940"/>
                  </a:cubicBezTo>
                  <a:cubicBezTo>
                    <a:pt x="373380" y="282892"/>
                    <a:pt x="382905" y="282892"/>
                    <a:pt x="394335" y="282892"/>
                  </a:cubicBezTo>
                  <a:cubicBezTo>
                    <a:pt x="399098" y="282892"/>
                    <a:pt x="404813" y="282892"/>
                    <a:pt x="412433" y="282892"/>
                  </a:cubicBezTo>
                  <a:cubicBezTo>
                    <a:pt x="420053" y="282892"/>
                    <a:pt x="425768" y="282892"/>
                    <a:pt x="431483" y="281940"/>
                  </a:cubicBezTo>
                  <a:cubicBezTo>
                    <a:pt x="436245" y="280987"/>
                    <a:pt x="441960" y="280035"/>
                    <a:pt x="447675" y="279082"/>
                  </a:cubicBezTo>
                  <a:cubicBezTo>
                    <a:pt x="453390" y="278130"/>
                    <a:pt x="457200" y="275272"/>
                    <a:pt x="460058" y="273367"/>
                  </a:cubicBezTo>
                  <a:cubicBezTo>
                    <a:pt x="466725" y="266700"/>
                    <a:pt x="473393" y="256222"/>
                    <a:pt x="480060" y="242887"/>
                  </a:cubicBezTo>
                  <a:cubicBezTo>
                    <a:pt x="486728" y="229552"/>
                    <a:pt x="491490" y="219075"/>
                    <a:pt x="493395" y="213360"/>
                  </a:cubicBezTo>
                  <a:lnTo>
                    <a:pt x="508635" y="213360"/>
                  </a:lnTo>
                  <a:lnTo>
                    <a:pt x="508635" y="216217"/>
                  </a:lnTo>
                  <a:lnTo>
                    <a:pt x="502920" y="302895"/>
                  </a:lnTo>
                  <a:lnTo>
                    <a:pt x="258128" y="302895"/>
                  </a:lnTo>
                  <a:lnTo>
                    <a:pt x="258128" y="287655"/>
                  </a:lnTo>
                  <a:cubicBezTo>
                    <a:pt x="261938" y="287655"/>
                    <a:pt x="267653" y="286702"/>
                    <a:pt x="274320" y="285750"/>
                  </a:cubicBezTo>
                  <a:cubicBezTo>
                    <a:pt x="280988" y="284797"/>
                    <a:pt x="285750" y="283845"/>
                    <a:pt x="287655" y="282892"/>
                  </a:cubicBezTo>
                  <a:cubicBezTo>
                    <a:pt x="292418" y="280987"/>
                    <a:pt x="295275" y="278130"/>
                    <a:pt x="297180" y="274320"/>
                  </a:cubicBezTo>
                  <a:cubicBezTo>
                    <a:pt x="299085" y="271462"/>
                    <a:pt x="300038" y="266700"/>
                    <a:pt x="300038" y="261937"/>
                  </a:cubicBezTo>
                  <a:lnTo>
                    <a:pt x="300038" y="49530"/>
                  </a:lnTo>
                  <a:cubicBezTo>
                    <a:pt x="300038" y="44767"/>
                    <a:pt x="299085" y="40957"/>
                    <a:pt x="298133" y="37147"/>
                  </a:cubicBezTo>
                  <a:cubicBezTo>
                    <a:pt x="296228" y="33337"/>
                    <a:pt x="293370" y="30480"/>
                    <a:pt x="288608" y="28575"/>
                  </a:cubicBezTo>
                  <a:cubicBezTo>
                    <a:pt x="284798" y="26670"/>
                    <a:pt x="280035" y="24765"/>
                    <a:pt x="273368" y="23812"/>
                  </a:cubicBezTo>
                  <a:cubicBezTo>
                    <a:pt x="266700" y="22860"/>
                    <a:pt x="261938" y="21907"/>
                    <a:pt x="258128" y="20955"/>
                  </a:cubicBezTo>
                  <a:close/>
                  <a:moveTo>
                    <a:pt x="3640456" y="4763"/>
                  </a:moveTo>
                  <a:lnTo>
                    <a:pt x="3773806" y="4763"/>
                  </a:lnTo>
                  <a:lnTo>
                    <a:pt x="3773806" y="20003"/>
                  </a:lnTo>
                  <a:cubicBezTo>
                    <a:pt x="3769043" y="20003"/>
                    <a:pt x="3764281" y="20955"/>
                    <a:pt x="3758565" y="21908"/>
                  </a:cubicBezTo>
                  <a:cubicBezTo>
                    <a:pt x="3752850" y="22860"/>
                    <a:pt x="3747136" y="23813"/>
                    <a:pt x="3743325" y="25718"/>
                  </a:cubicBezTo>
                  <a:cubicBezTo>
                    <a:pt x="3737611" y="27623"/>
                    <a:pt x="3734753" y="30480"/>
                    <a:pt x="3732848" y="33338"/>
                  </a:cubicBezTo>
                  <a:cubicBezTo>
                    <a:pt x="3730943" y="37148"/>
                    <a:pt x="3729990" y="40958"/>
                    <a:pt x="3729990" y="45720"/>
                  </a:cubicBezTo>
                  <a:lnTo>
                    <a:pt x="3729990" y="259080"/>
                  </a:lnTo>
                  <a:cubicBezTo>
                    <a:pt x="3729990" y="263843"/>
                    <a:pt x="3730943" y="267653"/>
                    <a:pt x="3732848" y="271463"/>
                  </a:cubicBezTo>
                  <a:cubicBezTo>
                    <a:pt x="3734753" y="275273"/>
                    <a:pt x="3738563" y="278130"/>
                    <a:pt x="3743325" y="280035"/>
                  </a:cubicBezTo>
                  <a:cubicBezTo>
                    <a:pt x="3746183" y="280988"/>
                    <a:pt x="3750945" y="281940"/>
                    <a:pt x="3757613" y="283845"/>
                  </a:cubicBezTo>
                  <a:cubicBezTo>
                    <a:pt x="3764281" y="284798"/>
                    <a:pt x="3769995" y="285750"/>
                    <a:pt x="3774758" y="285750"/>
                  </a:cubicBezTo>
                  <a:lnTo>
                    <a:pt x="3774758" y="302895"/>
                  </a:lnTo>
                  <a:lnTo>
                    <a:pt x="3772853" y="302895"/>
                  </a:lnTo>
                  <a:lnTo>
                    <a:pt x="3639503" y="302895"/>
                  </a:lnTo>
                  <a:lnTo>
                    <a:pt x="3639503" y="287655"/>
                  </a:lnTo>
                  <a:cubicBezTo>
                    <a:pt x="3643313" y="287655"/>
                    <a:pt x="3649028" y="286703"/>
                    <a:pt x="3655695" y="286703"/>
                  </a:cubicBezTo>
                  <a:cubicBezTo>
                    <a:pt x="3662363" y="285750"/>
                    <a:pt x="3668078" y="285750"/>
                    <a:pt x="3670936" y="283845"/>
                  </a:cubicBezTo>
                  <a:cubicBezTo>
                    <a:pt x="3675698" y="281940"/>
                    <a:pt x="3678556" y="280035"/>
                    <a:pt x="3681413" y="276225"/>
                  </a:cubicBezTo>
                  <a:cubicBezTo>
                    <a:pt x="3683318" y="273368"/>
                    <a:pt x="3684270" y="268605"/>
                    <a:pt x="3684270" y="262890"/>
                  </a:cubicBezTo>
                  <a:lnTo>
                    <a:pt x="3684270" y="48578"/>
                  </a:lnTo>
                  <a:cubicBezTo>
                    <a:pt x="3684270" y="43815"/>
                    <a:pt x="3683318" y="40005"/>
                    <a:pt x="3682365" y="36195"/>
                  </a:cubicBezTo>
                  <a:cubicBezTo>
                    <a:pt x="3680461" y="33338"/>
                    <a:pt x="3677603" y="30480"/>
                    <a:pt x="3671888" y="27623"/>
                  </a:cubicBezTo>
                  <a:cubicBezTo>
                    <a:pt x="3668078" y="25718"/>
                    <a:pt x="3662363" y="24765"/>
                    <a:pt x="3655695" y="22860"/>
                  </a:cubicBezTo>
                  <a:cubicBezTo>
                    <a:pt x="3649028" y="20955"/>
                    <a:pt x="3644265" y="20955"/>
                    <a:pt x="3640456" y="20003"/>
                  </a:cubicBezTo>
                  <a:close/>
                  <a:moveTo>
                    <a:pt x="2371725" y="4763"/>
                  </a:moveTo>
                  <a:lnTo>
                    <a:pt x="2505075" y="4763"/>
                  </a:lnTo>
                  <a:lnTo>
                    <a:pt x="2505075" y="20003"/>
                  </a:lnTo>
                  <a:cubicBezTo>
                    <a:pt x="2500312" y="20003"/>
                    <a:pt x="2495550" y="20955"/>
                    <a:pt x="2489835" y="21908"/>
                  </a:cubicBezTo>
                  <a:cubicBezTo>
                    <a:pt x="2484120" y="22860"/>
                    <a:pt x="2478405" y="23813"/>
                    <a:pt x="2474595" y="25718"/>
                  </a:cubicBezTo>
                  <a:cubicBezTo>
                    <a:pt x="2468880" y="27623"/>
                    <a:pt x="2466022" y="30480"/>
                    <a:pt x="2464117" y="33338"/>
                  </a:cubicBezTo>
                  <a:cubicBezTo>
                    <a:pt x="2462212" y="37148"/>
                    <a:pt x="2461260" y="40958"/>
                    <a:pt x="2461260" y="45720"/>
                  </a:cubicBezTo>
                  <a:lnTo>
                    <a:pt x="2461260" y="259080"/>
                  </a:lnTo>
                  <a:cubicBezTo>
                    <a:pt x="2461260" y="263843"/>
                    <a:pt x="2462212" y="267653"/>
                    <a:pt x="2464117" y="271463"/>
                  </a:cubicBezTo>
                  <a:cubicBezTo>
                    <a:pt x="2466022" y="275273"/>
                    <a:pt x="2469832" y="278130"/>
                    <a:pt x="2474595" y="280035"/>
                  </a:cubicBezTo>
                  <a:cubicBezTo>
                    <a:pt x="2477452" y="280988"/>
                    <a:pt x="2482215" y="281940"/>
                    <a:pt x="2488882" y="283845"/>
                  </a:cubicBezTo>
                  <a:cubicBezTo>
                    <a:pt x="2495550" y="284798"/>
                    <a:pt x="2501265" y="285750"/>
                    <a:pt x="2506027" y="285750"/>
                  </a:cubicBezTo>
                  <a:lnTo>
                    <a:pt x="2506027" y="302895"/>
                  </a:lnTo>
                  <a:lnTo>
                    <a:pt x="2503170" y="302895"/>
                  </a:lnTo>
                  <a:lnTo>
                    <a:pt x="2369820" y="302895"/>
                  </a:lnTo>
                  <a:lnTo>
                    <a:pt x="2369820" y="287655"/>
                  </a:lnTo>
                  <a:cubicBezTo>
                    <a:pt x="2373630" y="287655"/>
                    <a:pt x="2379345" y="286703"/>
                    <a:pt x="2386012" y="286703"/>
                  </a:cubicBezTo>
                  <a:cubicBezTo>
                    <a:pt x="2392680" y="285750"/>
                    <a:pt x="2398395" y="285750"/>
                    <a:pt x="2401252" y="283845"/>
                  </a:cubicBezTo>
                  <a:cubicBezTo>
                    <a:pt x="2406015" y="281940"/>
                    <a:pt x="2408872" y="280035"/>
                    <a:pt x="2411730" y="276225"/>
                  </a:cubicBezTo>
                  <a:cubicBezTo>
                    <a:pt x="2413635" y="273368"/>
                    <a:pt x="2414587" y="268605"/>
                    <a:pt x="2414587" y="262890"/>
                  </a:cubicBezTo>
                  <a:lnTo>
                    <a:pt x="2414587" y="48578"/>
                  </a:lnTo>
                  <a:cubicBezTo>
                    <a:pt x="2414587" y="43815"/>
                    <a:pt x="2413635" y="40005"/>
                    <a:pt x="2412682" y="36195"/>
                  </a:cubicBezTo>
                  <a:cubicBezTo>
                    <a:pt x="2410777" y="33338"/>
                    <a:pt x="2407920" y="30480"/>
                    <a:pt x="2402205" y="27623"/>
                  </a:cubicBezTo>
                  <a:cubicBezTo>
                    <a:pt x="2398395" y="25718"/>
                    <a:pt x="2392680" y="24765"/>
                    <a:pt x="2386965" y="22860"/>
                  </a:cubicBezTo>
                  <a:cubicBezTo>
                    <a:pt x="2380297" y="20955"/>
                    <a:pt x="2375535" y="20955"/>
                    <a:pt x="2371725" y="20003"/>
                  </a:cubicBezTo>
                  <a:close/>
                  <a:moveTo>
                    <a:pt x="827723" y="4763"/>
                  </a:moveTo>
                  <a:lnTo>
                    <a:pt x="961073" y="4763"/>
                  </a:lnTo>
                  <a:lnTo>
                    <a:pt x="961073" y="20003"/>
                  </a:lnTo>
                  <a:cubicBezTo>
                    <a:pt x="956310" y="20003"/>
                    <a:pt x="951548" y="20955"/>
                    <a:pt x="945833" y="21908"/>
                  </a:cubicBezTo>
                  <a:cubicBezTo>
                    <a:pt x="940118" y="22860"/>
                    <a:pt x="934403" y="23813"/>
                    <a:pt x="930593" y="25718"/>
                  </a:cubicBezTo>
                  <a:cubicBezTo>
                    <a:pt x="924878" y="27623"/>
                    <a:pt x="922020" y="30480"/>
                    <a:pt x="920115" y="33338"/>
                  </a:cubicBezTo>
                  <a:cubicBezTo>
                    <a:pt x="918210" y="37148"/>
                    <a:pt x="917258" y="40958"/>
                    <a:pt x="917258" y="45720"/>
                  </a:cubicBezTo>
                  <a:lnTo>
                    <a:pt x="917258" y="259080"/>
                  </a:lnTo>
                  <a:cubicBezTo>
                    <a:pt x="917258" y="263843"/>
                    <a:pt x="918210" y="267653"/>
                    <a:pt x="920115" y="271463"/>
                  </a:cubicBezTo>
                  <a:cubicBezTo>
                    <a:pt x="922020" y="275273"/>
                    <a:pt x="925830" y="278130"/>
                    <a:pt x="930593" y="280035"/>
                  </a:cubicBezTo>
                  <a:cubicBezTo>
                    <a:pt x="933450" y="280988"/>
                    <a:pt x="938213" y="281940"/>
                    <a:pt x="944880" y="283845"/>
                  </a:cubicBezTo>
                  <a:cubicBezTo>
                    <a:pt x="951548" y="284798"/>
                    <a:pt x="957263" y="285750"/>
                    <a:pt x="962025" y="285750"/>
                  </a:cubicBezTo>
                  <a:lnTo>
                    <a:pt x="962025" y="302895"/>
                  </a:lnTo>
                  <a:lnTo>
                    <a:pt x="961073" y="302895"/>
                  </a:lnTo>
                  <a:lnTo>
                    <a:pt x="827723" y="302895"/>
                  </a:lnTo>
                  <a:lnTo>
                    <a:pt x="827723" y="287655"/>
                  </a:lnTo>
                  <a:cubicBezTo>
                    <a:pt x="831533" y="287655"/>
                    <a:pt x="837248" y="286703"/>
                    <a:pt x="843915" y="286703"/>
                  </a:cubicBezTo>
                  <a:cubicBezTo>
                    <a:pt x="850583" y="285750"/>
                    <a:pt x="856298" y="285750"/>
                    <a:pt x="859155" y="283845"/>
                  </a:cubicBezTo>
                  <a:cubicBezTo>
                    <a:pt x="863918" y="281940"/>
                    <a:pt x="866775" y="280035"/>
                    <a:pt x="868680" y="276225"/>
                  </a:cubicBezTo>
                  <a:cubicBezTo>
                    <a:pt x="870585" y="273368"/>
                    <a:pt x="871538" y="268605"/>
                    <a:pt x="871538" y="262890"/>
                  </a:cubicBezTo>
                  <a:lnTo>
                    <a:pt x="871538" y="48578"/>
                  </a:lnTo>
                  <a:cubicBezTo>
                    <a:pt x="871538" y="43815"/>
                    <a:pt x="870585" y="40005"/>
                    <a:pt x="869633" y="36195"/>
                  </a:cubicBezTo>
                  <a:cubicBezTo>
                    <a:pt x="867728" y="33338"/>
                    <a:pt x="864870" y="30480"/>
                    <a:pt x="859155" y="27623"/>
                  </a:cubicBezTo>
                  <a:cubicBezTo>
                    <a:pt x="855345" y="25718"/>
                    <a:pt x="849630" y="24765"/>
                    <a:pt x="842963" y="22860"/>
                  </a:cubicBezTo>
                  <a:cubicBezTo>
                    <a:pt x="836295" y="20955"/>
                    <a:pt x="831533" y="20955"/>
                    <a:pt x="827723" y="20003"/>
                  </a:cubicBezTo>
                  <a:close/>
                  <a:moveTo>
                    <a:pt x="3500437" y="1905"/>
                  </a:moveTo>
                  <a:cubicBezTo>
                    <a:pt x="3513773" y="1905"/>
                    <a:pt x="3526155" y="3810"/>
                    <a:pt x="3536632" y="8572"/>
                  </a:cubicBezTo>
                  <a:cubicBezTo>
                    <a:pt x="3547110" y="12382"/>
                    <a:pt x="3556635" y="18097"/>
                    <a:pt x="3566160" y="22860"/>
                  </a:cubicBezTo>
                  <a:lnTo>
                    <a:pt x="3574732" y="8572"/>
                  </a:lnTo>
                  <a:lnTo>
                    <a:pt x="3590925" y="8572"/>
                  </a:lnTo>
                  <a:lnTo>
                    <a:pt x="3592830" y="106680"/>
                  </a:lnTo>
                  <a:lnTo>
                    <a:pt x="3575685" y="106680"/>
                  </a:lnTo>
                  <a:cubicBezTo>
                    <a:pt x="3572827" y="95250"/>
                    <a:pt x="3569018" y="84772"/>
                    <a:pt x="3565207" y="74295"/>
                  </a:cubicBezTo>
                  <a:cubicBezTo>
                    <a:pt x="3561398" y="63817"/>
                    <a:pt x="3556635" y="55245"/>
                    <a:pt x="3549968" y="46672"/>
                  </a:cubicBezTo>
                  <a:cubicBezTo>
                    <a:pt x="3544252" y="39052"/>
                    <a:pt x="3536632" y="32385"/>
                    <a:pt x="3528060" y="27622"/>
                  </a:cubicBezTo>
                  <a:cubicBezTo>
                    <a:pt x="3519487" y="22860"/>
                    <a:pt x="3509010" y="20002"/>
                    <a:pt x="3496627" y="20002"/>
                  </a:cubicBezTo>
                  <a:cubicBezTo>
                    <a:pt x="3483293" y="20002"/>
                    <a:pt x="3471862" y="23812"/>
                    <a:pt x="3463290" y="32385"/>
                  </a:cubicBezTo>
                  <a:cubicBezTo>
                    <a:pt x="3453765" y="40957"/>
                    <a:pt x="3449002" y="51435"/>
                    <a:pt x="3449002" y="63817"/>
                  </a:cubicBezTo>
                  <a:cubicBezTo>
                    <a:pt x="3449002" y="76200"/>
                    <a:pt x="3451860" y="87630"/>
                    <a:pt x="3457575" y="95250"/>
                  </a:cubicBezTo>
                  <a:cubicBezTo>
                    <a:pt x="3463290" y="103822"/>
                    <a:pt x="3471862" y="110490"/>
                    <a:pt x="3483293" y="116205"/>
                  </a:cubicBezTo>
                  <a:cubicBezTo>
                    <a:pt x="3493770" y="120967"/>
                    <a:pt x="3503295" y="125730"/>
                    <a:pt x="3512820" y="128587"/>
                  </a:cubicBezTo>
                  <a:cubicBezTo>
                    <a:pt x="3522345" y="132397"/>
                    <a:pt x="3531870" y="136207"/>
                    <a:pt x="3541395" y="140017"/>
                  </a:cubicBezTo>
                  <a:cubicBezTo>
                    <a:pt x="3549968" y="143827"/>
                    <a:pt x="3557587" y="147637"/>
                    <a:pt x="3565207" y="152400"/>
                  </a:cubicBezTo>
                  <a:cubicBezTo>
                    <a:pt x="3575685" y="156210"/>
                    <a:pt x="3582352" y="161925"/>
                    <a:pt x="3588068" y="167640"/>
                  </a:cubicBezTo>
                  <a:cubicBezTo>
                    <a:pt x="3593782" y="174307"/>
                    <a:pt x="3598545" y="181927"/>
                    <a:pt x="3602355" y="190500"/>
                  </a:cubicBezTo>
                  <a:cubicBezTo>
                    <a:pt x="3605212" y="199072"/>
                    <a:pt x="3607118" y="208597"/>
                    <a:pt x="3607118" y="219075"/>
                  </a:cubicBezTo>
                  <a:cubicBezTo>
                    <a:pt x="3607118" y="244792"/>
                    <a:pt x="3597593" y="266700"/>
                    <a:pt x="3578543" y="283845"/>
                  </a:cubicBezTo>
                  <a:cubicBezTo>
                    <a:pt x="3559493" y="300990"/>
                    <a:pt x="3535680" y="309562"/>
                    <a:pt x="3507105" y="309562"/>
                  </a:cubicBezTo>
                  <a:cubicBezTo>
                    <a:pt x="3493770" y="309562"/>
                    <a:pt x="3480435" y="307657"/>
                    <a:pt x="3468052" y="302895"/>
                  </a:cubicBezTo>
                  <a:cubicBezTo>
                    <a:pt x="3454718" y="298132"/>
                    <a:pt x="3443287" y="293370"/>
                    <a:pt x="3433762" y="287655"/>
                  </a:cubicBezTo>
                  <a:lnTo>
                    <a:pt x="3425190" y="302895"/>
                  </a:lnTo>
                  <a:lnTo>
                    <a:pt x="3408998" y="302895"/>
                  </a:lnTo>
                  <a:lnTo>
                    <a:pt x="3406140" y="201930"/>
                  </a:lnTo>
                  <a:lnTo>
                    <a:pt x="3422332" y="201930"/>
                  </a:lnTo>
                  <a:cubicBezTo>
                    <a:pt x="3426143" y="214312"/>
                    <a:pt x="3429952" y="225742"/>
                    <a:pt x="3434715" y="236220"/>
                  </a:cubicBezTo>
                  <a:cubicBezTo>
                    <a:pt x="3439477" y="246697"/>
                    <a:pt x="3445193" y="256222"/>
                    <a:pt x="3452812" y="264795"/>
                  </a:cubicBezTo>
                  <a:cubicBezTo>
                    <a:pt x="3460432" y="273367"/>
                    <a:pt x="3469005" y="280035"/>
                    <a:pt x="3478530" y="284797"/>
                  </a:cubicBezTo>
                  <a:cubicBezTo>
                    <a:pt x="3488055" y="289560"/>
                    <a:pt x="3499485" y="292417"/>
                    <a:pt x="3511868" y="292417"/>
                  </a:cubicBezTo>
                  <a:cubicBezTo>
                    <a:pt x="3521393" y="292417"/>
                    <a:pt x="3529965" y="291465"/>
                    <a:pt x="3536632" y="288607"/>
                  </a:cubicBezTo>
                  <a:cubicBezTo>
                    <a:pt x="3544252" y="285750"/>
                    <a:pt x="3549968" y="282892"/>
                    <a:pt x="3553777" y="278130"/>
                  </a:cubicBezTo>
                  <a:cubicBezTo>
                    <a:pt x="3558540" y="273367"/>
                    <a:pt x="3561398" y="268605"/>
                    <a:pt x="3563302" y="261937"/>
                  </a:cubicBezTo>
                  <a:cubicBezTo>
                    <a:pt x="3565207" y="256222"/>
                    <a:pt x="3566160" y="248602"/>
                    <a:pt x="3566160" y="240982"/>
                  </a:cubicBezTo>
                  <a:cubicBezTo>
                    <a:pt x="3566160" y="229552"/>
                    <a:pt x="3563302" y="218122"/>
                    <a:pt x="3556635" y="207645"/>
                  </a:cubicBezTo>
                  <a:cubicBezTo>
                    <a:pt x="3549968" y="197167"/>
                    <a:pt x="3540443" y="189547"/>
                    <a:pt x="3527107" y="184785"/>
                  </a:cubicBezTo>
                  <a:cubicBezTo>
                    <a:pt x="3518535" y="180975"/>
                    <a:pt x="3508057" y="177165"/>
                    <a:pt x="3495675" y="172402"/>
                  </a:cubicBezTo>
                  <a:cubicBezTo>
                    <a:pt x="3484245" y="167640"/>
                    <a:pt x="3473768" y="163830"/>
                    <a:pt x="3465195" y="160020"/>
                  </a:cubicBezTo>
                  <a:cubicBezTo>
                    <a:pt x="3448050" y="152400"/>
                    <a:pt x="3435668" y="142875"/>
                    <a:pt x="3426143" y="130492"/>
                  </a:cubicBezTo>
                  <a:cubicBezTo>
                    <a:pt x="3416618" y="118110"/>
                    <a:pt x="3411855" y="102870"/>
                    <a:pt x="3411855" y="82867"/>
                  </a:cubicBezTo>
                  <a:cubicBezTo>
                    <a:pt x="3411855" y="71437"/>
                    <a:pt x="3413760" y="60960"/>
                    <a:pt x="3418523" y="51435"/>
                  </a:cubicBezTo>
                  <a:cubicBezTo>
                    <a:pt x="3423285" y="41910"/>
                    <a:pt x="3429952" y="33337"/>
                    <a:pt x="3437573" y="25717"/>
                  </a:cubicBezTo>
                  <a:cubicBezTo>
                    <a:pt x="3445193" y="18097"/>
                    <a:pt x="3454718" y="12382"/>
                    <a:pt x="3466148" y="8572"/>
                  </a:cubicBezTo>
                  <a:cubicBezTo>
                    <a:pt x="3476625" y="4762"/>
                    <a:pt x="3488055" y="1905"/>
                    <a:pt x="3500437" y="1905"/>
                  </a:cubicBezTo>
                  <a:close/>
                  <a:moveTo>
                    <a:pt x="1459230" y="0"/>
                  </a:moveTo>
                  <a:cubicBezTo>
                    <a:pt x="1475423" y="0"/>
                    <a:pt x="1490663" y="1905"/>
                    <a:pt x="1503045" y="6667"/>
                  </a:cubicBezTo>
                  <a:cubicBezTo>
                    <a:pt x="1515428" y="10477"/>
                    <a:pt x="1525905" y="15240"/>
                    <a:pt x="1535430" y="20955"/>
                  </a:cubicBezTo>
                  <a:lnTo>
                    <a:pt x="1544003" y="6667"/>
                  </a:lnTo>
                  <a:lnTo>
                    <a:pt x="1560195" y="6667"/>
                  </a:lnTo>
                  <a:lnTo>
                    <a:pt x="1562100" y="109537"/>
                  </a:lnTo>
                  <a:lnTo>
                    <a:pt x="1544955" y="109537"/>
                  </a:lnTo>
                  <a:cubicBezTo>
                    <a:pt x="1542098" y="98107"/>
                    <a:pt x="1538288" y="86677"/>
                    <a:pt x="1534478" y="76200"/>
                  </a:cubicBezTo>
                  <a:cubicBezTo>
                    <a:pt x="1530668" y="64770"/>
                    <a:pt x="1524953" y="55245"/>
                    <a:pt x="1518285" y="46672"/>
                  </a:cubicBezTo>
                  <a:cubicBezTo>
                    <a:pt x="1511618" y="38100"/>
                    <a:pt x="1503045" y="30480"/>
                    <a:pt x="1493520" y="25717"/>
                  </a:cubicBezTo>
                  <a:cubicBezTo>
                    <a:pt x="1483995" y="20002"/>
                    <a:pt x="1472565" y="18097"/>
                    <a:pt x="1458278" y="18097"/>
                  </a:cubicBezTo>
                  <a:cubicBezTo>
                    <a:pt x="1443990" y="18097"/>
                    <a:pt x="1430655" y="20955"/>
                    <a:pt x="1418273" y="27622"/>
                  </a:cubicBezTo>
                  <a:cubicBezTo>
                    <a:pt x="1406843" y="33337"/>
                    <a:pt x="1396365" y="42862"/>
                    <a:pt x="1387793" y="54292"/>
                  </a:cubicBezTo>
                  <a:cubicBezTo>
                    <a:pt x="1379220" y="65722"/>
                    <a:pt x="1372553" y="80010"/>
                    <a:pt x="1368743" y="97155"/>
                  </a:cubicBezTo>
                  <a:cubicBezTo>
                    <a:pt x="1363980" y="114300"/>
                    <a:pt x="1362075" y="133350"/>
                    <a:pt x="1362075" y="155257"/>
                  </a:cubicBezTo>
                  <a:cubicBezTo>
                    <a:pt x="1362075" y="174307"/>
                    <a:pt x="1363980" y="191452"/>
                    <a:pt x="1368743" y="208597"/>
                  </a:cubicBezTo>
                  <a:cubicBezTo>
                    <a:pt x="1373505" y="224790"/>
                    <a:pt x="1380173" y="239077"/>
                    <a:pt x="1388745" y="251460"/>
                  </a:cubicBezTo>
                  <a:cubicBezTo>
                    <a:pt x="1397318" y="263842"/>
                    <a:pt x="1407795" y="273367"/>
                    <a:pt x="1421130" y="280987"/>
                  </a:cubicBezTo>
                  <a:cubicBezTo>
                    <a:pt x="1434465" y="287655"/>
                    <a:pt x="1448753" y="291465"/>
                    <a:pt x="1464945" y="291465"/>
                  </a:cubicBezTo>
                  <a:cubicBezTo>
                    <a:pt x="1477328" y="291465"/>
                    <a:pt x="1487805" y="289560"/>
                    <a:pt x="1498283" y="285750"/>
                  </a:cubicBezTo>
                  <a:cubicBezTo>
                    <a:pt x="1508760" y="281940"/>
                    <a:pt x="1515428" y="278130"/>
                    <a:pt x="1519238" y="274320"/>
                  </a:cubicBezTo>
                  <a:cubicBezTo>
                    <a:pt x="1520190" y="266700"/>
                    <a:pt x="1521143" y="260032"/>
                    <a:pt x="1521143" y="252412"/>
                  </a:cubicBezTo>
                  <a:cubicBezTo>
                    <a:pt x="1521143" y="244792"/>
                    <a:pt x="1521143" y="239077"/>
                    <a:pt x="1521143" y="233362"/>
                  </a:cubicBezTo>
                  <a:lnTo>
                    <a:pt x="1521143" y="217170"/>
                  </a:lnTo>
                  <a:cubicBezTo>
                    <a:pt x="1521143" y="211455"/>
                    <a:pt x="1520190" y="205740"/>
                    <a:pt x="1518285" y="201930"/>
                  </a:cubicBezTo>
                  <a:cubicBezTo>
                    <a:pt x="1516380" y="197167"/>
                    <a:pt x="1513523" y="194310"/>
                    <a:pt x="1508760" y="192405"/>
                  </a:cubicBezTo>
                  <a:cubicBezTo>
                    <a:pt x="1503998" y="190500"/>
                    <a:pt x="1498283" y="188595"/>
                    <a:pt x="1489710" y="187642"/>
                  </a:cubicBezTo>
                  <a:cubicBezTo>
                    <a:pt x="1482090" y="186690"/>
                    <a:pt x="1475423" y="185737"/>
                    <a:pt x="1471613" y="185737"/>
                  </a:cubicBezTo>
                  <a:lnTo>
                    <a:pt x="1471613" y="170497"/>
                  </a:lnTo>
                  <a:lnTo>
                    <a:pt x="1601153" y="170497"/>
                  </a:lnTo>
                  <a:lnTo>
                    <a:pt x="1601153" y="184785"/>
                  </a:lnTo>
                  <a:cubicBezTo>
                    <a:pt x="1597343" y="184785"/>
                    <a:pt x="1593533" y="185737"/>
                    <a:pt x="1587818" y="186690"/>
                  </a:cubicBezTo>
                  <a:cubicBezTo>
                    <a:pt x="1582103" y="187642"/>
                    <a:pt x="1577340" y="188595"/>
                    <a:pt x="1574483" y="190500"/>
                  </a:cubicBezTo>
                  <a:cubicBezTo>
                    <a:pt x="1570673" y="192405"/>
                    <a:pt x="1567815" y="195262"/>
                    <a:pt x="1565910" y="199072"/>
                  </a:cubicBezTo>
                  <a:cubicBezTo>
                    <a:pt x="1564005" y="202882"/>
                    <a:pt x="1563053" y="207645"/>
                    <a:pt x="1563053" y="212407"/>
                  </a:cubicBezTo>
                  <a:lnTo>
                    <a:pt x="1563053" y="235267"/>
                  </a:lnTo>
                  <a:cubicBezTo>
                    <a:pt x="1563053" y="252412"/>
                    <a:pt x="1563053" y="262890"/>
                    <a:pt x="1563053" y="268605"/>
                  </a:cubicBezTo>
                  <a:cubicBezTo>
                    <a:pt x="1563053" y="274320"/>
                    <a:pt x="1563053" y="279082"/>
                    <a:pt x="1564005" y="282892"/>
                  </a:cubicBezTo>
                  <a:cubicBezTo>
                    <a:pt x="1545908" y="291465"/>
                    <a:pt x="1526858" y="297180"/>
                    <a:pt x="1508760" y="301942"/>
                  </a:cubicBezTo>
                  <a:cubicBezTo>
                    <a:pt x="1490663" y="306705"/>
                    <a:pt x="1472565" y="308610"/>
                    <a:pt x="1454468" y="308610"/>
                  </a:cubicBezTo>
                  <a:cubicBezTo>
                    <a:pt x="1435418" y="308610"/>
                    <a:pt x="1417320" y="304800"/>
                    <a:pt x="1400175" y="298132"/>
                  </a:cubicBezTo>
                  <a:cubicBezTo>
                    <a:pt x="1383030" y="291465"/>
                    <a:pt x="1367790" y="280987"/>
                    <a:pt x="1354455" y="267652"/>
                  </a:cubicBezTo>
                  <a:cubicBezTo>
                    <a:pt x="1341120" y="254317"/>
                    <a:pt x="1330643" y="238125"/>
                    <a:pt x="1323023" y="220027"/>
                  </a:cubicBezTo>
                  <a:cubicBezTo>
                    <a:pt x="1315403" y="200977"/>
                    <a:pt x="1311593" y="180022"/>
                    <a:pt x="1311593" y="157162"/>
                  </a:cubicBezTo>
                  <a:cubicBezTo>
                    <a:pt x="1311593" y="134302"/>
                    <a:pt x="1315403" y="113347"/>
                    <a:pt x="1323023" y="94297"/>
                  </a:cubicBezTo>
                  <a:cubicBezTo>
                    <a:pt x="1330643" y="75247"/>
                    <a:pt x="1341120" y="58102"/>
                    <a:pt x="1354455" y="43815"/>
                  </a:cubicBezTo>
                  <a:cubicBezTo>
                    <a:pt x="1367790" y="29527"/>
                    <a:pt x="1383030" y="19050"/>
                    <a:pt x="1401128" y="11430"/>
                  </a:cubicBezTo>
                  <a:cubicBezTo>
                    <a:pt x="1419225" y="3810"/>
                    <a:pt x="1439228" y="0"/>
                    <a:pt x="145923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2" name="ïšḻíḓê">
              <a:extLst>
                <a:ext uri="{FF2B5EF4-FFF2-40B4-BE49-F238E27FC236}">
                  <a16:creationId xmlns:a16="http://schemas.microsoft.com/office/drawing/2014/main" id="{2AD13B4F-BB3D-3647-BCB6-B3CDBCF93610}"/>
                </a:ext>
              </a:extLst>
            </p:cNvPr>
            <p:cNvSpPr/>
            <p:nvPr/>
          </p:nvSpPr>
          <p:spPr>
            <a:xfrm>
              <a:off x="5032505" y="2563066"/>
              <a:ext cx="4352938" cy="1239475"/>
            </a:xfrm>
            <a:custGeom>
              <a:avLst/>
              <a:gdLst>
                <a:gd name="connsiteX0" fmla="*/ 1911219 w 4352938"/>
                <a:gd name="connsiteY0" fmla="*/ 884984 h 1239475"/>
                <a:gd name="connsiteX1" fmla="*/ 2030282 w 4352938"/>
                <a:gd name="connsiteY1" fmla="*/ 953564 h 1239475"/>
                <a:gd name="connsiteX2" fmla="*/ 2055047 w 4352938"/>
                <a:gd name="connsiteY2" fmla="*/ 991664 h 1239475"/>
                <a:gd name="connsiteX3" fmla="*/ 2047427 w 4352938"/>
                <a:gd name="connsiteY3" fmla="*/ 1067864 h 1239475"/>
                <a:gd name="connsiteX4" fmla="*/ 1974085 w 4352938"/>
                <a:gd name="connsiteY4" fmla="*/ 1093581 h 1239475"/>
                <a:gd name="connsiteX5" fmla="*/ 1923602 w 4352938"/>
                <a:gd name="connsiteY5" fmla="*/ 1040241 h 1239475"/>
                <a:gd name="connsiteX6" fmla="*/ 1903600 w 4352938"/>
                <a:gd name="connsiteY6" fmla="*/ 1022144 h 1239475"/>
                <a:gd name="connsiteX7" fmla="*/ 1888359 w 4352938"/>
                <a:gd name="connsiteY7" fmla="*/ 887841 h 1239475"/>
                <a:gd name="connsiteX8" fmla="*/ 1911219 w 4352938"/>
                <a:gd name="connsiteY8" fmla="*/ 884984 h 1239475"/>
                <a:gd name="connsiteX9" fmla="*/ 3037075 w 4352938"/>
                <a:gd name="connsiteY9" fmla="*/ 831644 h 1239475"/>
                <a:gd name="connsiteX10" fmla="*/ 3118038 w 4352938"/>
                <a:gd name="connsiteY10" fmla="*/ 880221 h 1239475"/>
                <a:gd name="connsiteX11" fmla="*/ 3217097 w 4352938"/>
                <a:gd name="connsiteY11" fmla="*/ 1004046 h 1239475"/>
                <a:gd name="connsiteX12" fmla="*/ 3140897 w 4352938"/>
                <a:gd name="connsiteY12" fmla="*/ 1054529 h 1239475"/>
                <a:gd name="connsiteX13" fmla="*/ 3072318 w 4352938"/>
                <a:gd name="connsiteY13" fmla="*/ 1031669 h 1239475"/>
                <a:gd name="connsiteX14" fmla="*/ 3057077 w 4352938"/>
                <a:gd name="connsiteY14" fmla="*/ 970709 h 1239475"/>
                <a:gd name="connsiteX15" fmla="*/ 3052315 w 4352938"/>
                <a:gd name="connsiteY15" fmla="*/ 947849 h 1239475"/>
                <a:gd name="connsiteX16" fmla="*/ 3029455 w 4352938"/>
                <a:gd name="connsiteY16" fmla="*/ 836406 h 1239475"/>
                <a:gd name="connsiteX17" fmla="*/ 3037075 w 4352938"/>
                <a:gd name="connsiteY17" fmla="*/ 831644 h 1239475"/>
                <a:gd name="connsiteX18" fmla="*/ 4031485 w 4352938"/>
                <a:gd name="connsiteY18" fmla="*/ 816404 h 1239475"/>
                <a:gd name="connsiteX19" fmla="*/ 4124830 w 4352938"/>
                <a:gd name="connsiteY19" fmla="*/ 826881 h 1239475"/>
                <a:gd name="connsiteX20" fmla="*/ 4142927 w 4352938"/>
                <a:gd name="connsiteY20" fmla="*/ 867839 h 1239475"/>
                <a:gd name="connsiteX21" fmla="*/ 4130545 w 4352938"/>
                <a:gd name="connsiteY21" fmla="*/ 901176 h 1239475"/>
                <a:gd name="connsiteX22" fmla="*/ 4092445 w 4352938"/>
                <a:gd name="connsiteY22" fmla="*/ 936419 h 1239475"/>
                <a:gd name="connsiteX23" fmla="*/ 3998147 w 4352938"/>
                <a:gd name="connsiteY23" fmla="*/ 948801 h 1239475"/>
                <a:gd name="connsiteX24" fmla="*/ 3990527 w 4352938"/>
                <a:gd name="connsiteY24" fmla="*/ 959279 h 1239475"/>
                <a:gd name="connsiteX25" fmla="*/ 4016245 w 4352938"/>
                <a:gd name="connsiteY25" fmla="*/ 1030716 h 1239475"/>
                <a:gd name="connsiteX26" fmla="*/ 4021007 w 4352938"/>
                <a:gd name="connsiteY26" fmla="*/ 1061196 h 1239475"/>
                <a:gd name="connsiteX27" fmla="*/ 4028627 w 4352938"/>
                <a:gd name="connsiteY27" fmla="*/ 1104059 h 1239475"/>
                <a:gd name="connsiteX28" fmla="*/ 4010530 w 4352938"/>
                <a:gd name="connsiteY28" fmla="*/ 1142159 h 1239475"/>
                <a:gd name="connsiteX29" fmla="*/ 3990527 w 4352938"/>
                <a:gd name="connsiteY29" fmla="*/ 1175496 h 1239475"/>
                <a:gd name="connsiteX30" fmla="*/ 3940045 w 4352938"/>
                <a:gd name="connsiteY30" fmla="*/ 1183116 h 1239475"/>
                <a:gd name="connsiteX31" fmla="*/ 3917185 w 4352938"/>
                <a:gd name="connsiteY31" fmla="*/ 1203119 h 1239475"/>
                <a:gd name="connsiteX32" fmla="*/ 3828602 w 4352938"/>
                <a:gd name="connsiteY32" fmla="*/ 1185021 h 1239475"/>
                <a:gd name="connsiteX33" fmla="*/ 3782882 w 4352938"/>
                <a:gd name="connsiteY33" fmla="*/ 1162161 h 1239475"/>
                <a:gd name="connsiteX34" fmla="*/ 3778120 w 4352938"/>
                <a:gd name="connsiteY34" fmla="*/ 1144064 h 1239475"/>
                <a:gd name="connsiteX35" fmla="*/ 3782882 w 4352938"/>
                <a:gd name="connsiteY35" fmla="*/ 1144064 h 1239475"/>
                <a:gd name="connsiteX36" fmla="*/ 3843843 w 4352938"/>
                <a:gd name="connsiteY36" fmla="*/ 1141206 h 1239475"/>
                <a:gd name="connsiteX37" fmla="*/ 3930520 w 4352938"/>
                <a:gd name="connsiteY37" fmla="*/ 1110726 h 1239475"/>
                <a:gd name="connsiteX38" fmla="*/ 3945760 w 4352938"/>
                <a:gd name="connsiteY38" fmla="*/ 1087866 h 1239475"/>
                <a:gd name="connsiteX39" fmla="*/ 3938140 w 4352938"/>
                <a:gd name="connsiteY39" fmla="*/ 1049766 h 1239475"/>
                <a:gd name="connsiteX40" fmla="*/ 3940997 w 4352938"/>
                <a:gd name="connsiteY40" fmla="*/ 996426 h 1239475"/>
                <a:gd name="connsiteX41" fmla="*/ 3933377 w 4352938"/>
                <a:gd name="connsiteY41" fmla="*/ 978329 h 1239475"/>
                <a:gd name="connsiteX42" fmla="*/ 3872418 w 4352938"/>
                <a:gd name="connsiteY42" fmla="*/ 996426 h 1239475"/>
                <a:gd name="connsiteX43" fmla="*/ 3823840 w 4352938"/>
                <a:gd name="connsiteY43" fmla="*/ 1004046 h 1239475"/>
                <a:gd name="connsiteX44" fmla="*/ 3770500 w 4352938"/>
                <a:gd name="connsiteY44" fmla="*/ 1029764 h 1239475"/>
                <a:gd name="connsiteX45" fmla="*/ 3645722 w 4352938"/>
                <a:gd name="connsiteY45" fmla="*/ 1110726 h 1239475"/>
                <a:gd name="connsiteX46" fmla="*/ 3589525 w 4352938"/>
                <a:gd name="connsiteY46" fmla="*/ 1128824 h 1239475"/>
                <a:gd name="connsiteX47" fmla="*/ 3566665 w 4352938"/>
                <a:gd name="connsiteY47" fmla="*/ 1118346 h 1239475"/>
                <a:gd name="connsiteX48" fmla="*/ 3561902 w 4352938"/>
                <a:gd name="connsiteY48" fmla="*/ 1101201 h 1239475"/>
                <a:gd name="connsiteX49" fmla="*/ 3526660 w 4352938"/>
                <a:gd name="connsiteY49" fmla="*/ 1017381 h 1239475"/>
                <a:gd name="connsiteX50" fmla="*/ 3554282 w 4352938"/>
                <a:gd name="connsiteY50" fmla="*/ 989759 h 1239475"/>
                <a:gd name="connsiteX51" fmla="*/ 3589525 w 4352938"/>
                <a:gd name="connsiteY51" fmla="*/ 986901 h 1239475"/>
                <a:gd name="connsiteX52" fmla="*/ 3630482 w 4352938"/>
                <a:gd name="connsiteY52" fmla="*/ 961184 h 1239475"/>
                <a:gd name="connsiteX53" fmla="*/ 3656200 w 4352938"/>
                <a:gd name="connsiteY53" fmla="*/ 956421 h 1239475"/>
                <a:gd name="connsiteX54" fmla="*/ 3752402 w 4352938"/>
                <a:gd name="connsiteY54" fmla="*/ 910701 h 1239475"/>
                <a:gd name="connsiteX55" fmla="*/ 3897182 w 4352938"/>
                <a:gd name="connsiteY55" fmla="*/ 854504 h 1239475"/>
                <a:gd name="connsiteX56" fmla="*/ 4031485 w 4352938"/>
                <a:gd name="connsiteY56" fmla="*/ 816404 h 1239475"/>
                <a:gd name="connsiteX57" fmla="*/ 281492 w 4352938"/>
                <a:gd name="connsiteY57" fmla="*/ 738299 h 1239475"/>
                <a:gd name="connsiteX58" fmla="*/ 205292 w 4352938"/>
                <a:gd name="connsiteY58" fmla="*/ 794496 h 1239475"/>
                <a:gd name="connsiteX59" fmla="*/ 174812 w 4352938"/>
                <a:gd name="connsiteY59" fmla="*/ 832596 h 1239475"/>
                <a:gd name="connsiteX60" fmla="*/ 170049 w 4352938"/>
                <a:gd name="connsiteY60" fmla="*/ 850694 h 1239475"/>
                <a:gd name="connsiteX61" fmla="*/ 96707 w 4352938"/>
                <a:gd name="connsiteY61" fmla="*/ 951659 h 1239475"/>
                <a:gd name="connsiteX62" fmla="*/ 63369 w 4352938"/>
                <a:gd name="connsiteY62" fmla="*/ 1009761 h 1239475"/>
                <a:gd name="connsiteX63" fmla="*/ 70989 w 4352938"/>
                <a:gd name="connsiteY63" fmla="*/ 1012619 h 1239475"/>
                <a:gd name="connsiteX64" fmla="*/ 134807 w 4352938"/>
                <a:gd name="connsiteY64" fmla="*/ 1002141 h 1239475"/>
                <a:gd name="connsiteX65" fmla="*/ 177669 w 4352938"/>
                <a:gd name="connsiteY65" fmla="*/ 971661 h 1239475"/>
                <a:gd name="connsiteX66" fmla="*/ 226247 w 4352938"/>
                <a:gd name="connsiteY66" fmla="*/ 953564 h 1239475"/>
                <a:gd name="connsiteX67" fmla="*/ 253869 w 4352938"/>
                <a:gd name="connsiteY67" fmla="*/ 933561 h 1239475"/>
                <a:gd name="connsiteX68" fmla="*/ 291969 w 4352938"/>
                <a:gd name="connsiteY68" fmla="*/ 907844 h 1239475"/>
                <a:gd name="connsiteX69" fmla="*/ 291969 w 4352938"/>
                <a:gd name="connsiteY69" fmla="*/ 874506 h 1239475"/>
                <a:gd name="connsiteX70" fmla="*/ 293874 w 4352938"/>
                <a:gd name="connsiteY70" fmla="*/ 829739 h 1239475"/>
                <a:gd name="connsiteX71" fmla="*/ 293874 w 4352938"/>
                <a:gd name="connsiteY71" fmla="*/ 741156 h 1239475"/>
                <a:gd name="connsiteX72" fmla="*/ 281492 w 4352938"/>
                <a:gd name="connsiteY72" fmla="*/ 738299 h 1239475"/>
                <a:gd name="connsiteX73" fmla="*/ 1852924 w 4352938"/>
                <a:gd name="connsiteY73" fmla="*/ 577625 h 1239475"/>
                <a:gd name="connsiteX74" fmla="*/ 1952177 w 4352938"/>
                <a:gd name="connsiteY74" fmla="*/ 596377 h 1239475"/>
                <a:gd name="connsiteX75" fmla="*/ 1959798 w 4352938"/>
                <a:gd name="connsiteY75" fmla="*/ 616379 h 1239475"/>
                <a:gd name="connsiteX76" fmla="*/ 1903600 w 4352938"/>
                <a:gd name="connsiteY76" fmla="*/ 659242 h 1239475"/>
                <a:gd name="connsiteX77" fmla="*/ 1888360 w 4352938"/>
                <a:gd name="connsiteY77" fmla="*/ 682102 h 1239475"/>
                <a:gd name="connsiteX78" fmla="*/ 1875977 w 4352938"/>
                <a:gd name="connsiteY78" fmla="*/ 684959 h 1239475"/>
                <a:gd name="connsiteX79" fmla="*/ 1863595 w 4352938"/>
                <a:gd name="connsiteY79" fmla="*/ 704962 h 1239475"/>
                <a:gd name="connsiteX80" fmla="*/ 1835973 w 4352938"/>
                <a:gd name="connsiteY80" fmla="*/ 724964 h 1239475"/>
                <a:gd name="connsiteX81" fmla="*/ 1808350 w 4352938"/>
                <a:gd name="connsiteY81" fmla="*/ 755444 h 1239475"/>
                <a:gd name="connsiteX82" fmla="*/ 1762630 w 4352938"/>
                <a:gd name="connsiteY82" fmla="*/ 804022 h 1239475"/>
                <a:gd name="connsiteX83" fmla="*/ 1795967 w 4352938"/>
                <a:gd name="connsiteY83" fmla="*/ 785924 h 1239475"/>
                <a:gd name="connsiteX84" fmla="*/ 1882645 w 4352938"/>
                <a:gd name="connsiteY84" fmla="*/ 783067 h 1239475"/>
                <a:gd name="connsiteX85" fmla="*/ 1893123 w 4352938"/>
                <a:gd name="connsiteY85" fmla="*/ 809737 h 1239475"/>
                <a:gd name="connsiteX86" fmla="*/ 1867405 w 4352938"/>
                <a:gd name="connsiteY86" fmla="*/ 843074 h 1239475"/>
                <a:gd name="connsiteX87" fmla="*/ 1773107 w 4352938"/>
                <a:gd name="connsiteY87" fmla="*/ 901177 h 1239475"/>
                <a:gd name="connsiteX88" fmla="*/ 1724530 w 4352938"/>
                <a:gd name="connsiteY88" fmla="*/ 942134 h 1239475"/>
                <a:gd name="connsiteX89" fmla="*/ 1742627 w 4352938"/>
                <a:gd name="connsiteY89" fmla="*/ 1025954 h 1239475"/>
                <a:gd name="connsiteX90" fmla="*/ 1770250 w 4352938"/>
                <a:gd name="connsiteY90" fmla="*/ 1233599 h 1239475"/>
                <a:gd name="connsiteX91" fmla="*/ 1762630 w 4352938"/>
                <a:gd name="connsiteY91" fmla="*/ 1236457 h 1239475"/>
                <a:gd name="connsiteX92" fmla="*/ 1729292 w 4352938"/>
                <a:gd name="connsiteY92" fmla="*/ 1236457 h 1239475"/>
                <a:gd name="connsiteX93" fmla="*/ 1709290 w 4352938"/>
                <a:gd name="connsiteY93" fmla="*/ 1213597 h 1239475"/>
                <a:gd name="connsiteX94" fmla="*/ 1709290 w 4352938"/>
                <a:gd name="connsiteY94" fmla="*/ 1190737 h 1239475"/>
                <a:gd name="connsiteX95" fmla="*/ 1691192 w 4352938"/>
                <a:gd name="connsiteY95" fmla="*/ 1167877 h 1239475"/>
                <a:gd name="connsiteX96" fmla="*/ 1637852 w 4352938"/>
                <a:gd name="connsiteY96" fmla="*/ 1145017 h 1239475"/>
                <a:gd name="connsiteX97" fmla="*/ 1637852 w 4352938"/>
                <a:gd name="connsiteY97" fmla="*/ 1129777 h 1239475"/>
                <a:gd name="connsiteX98" fmla="*/ 1653092 w 4352938"/>
                <a:gd name="connsiteY98" fmla="*/ 1109774 h 1239475"/>
                <a:gd name="connsiteX99" fmla="*/ 1675952 w 4352938"/>
                <a:gd name="connsiteY99" fmla="*/ 1105012 h 1239475"/>
                <a:gd name="connsiteX100" fmla="*/ 1688335 w 4352938"/>
                <a:gd name="connsiteY100" fmla="*/ 1048814 h 1239475"/>
                <a:gd name="connsiteX101" fmla="*/ 1675952 w 4352938"/>
                <a:gd name="connsiteY101" fmla="*/ 1015477 h 1239475"/>
                <a:gd name="connsiteX102" fmla="*/ 1668332 w 4352938"/>
                <a:gd name="connsiteY102" fmla="*/ 1012619 h 1239475"/>
                <a:gd name="connsiteX103" fmla="*/ 1645473 w 4352938"/>
                <a:gd name="connsiteY103" fmla="*/ 1027859 h 1239475"/>
                <a:gd name="connsiteX104" fmla="*/ 1617850 w 4352938"/>
                <a:gd name="connsiteY104" fmla="*/ 1058339 h 1239475"/>
                <a:gd name="connsiteX105" fmla="*/ 1605467 w 4352938"/>
                <a:gd name="connsiteY105" fmla="*/ 1063102 h 1239475"/>
                <a:gd name="connsiteX106" fmla="*/ 1587370 w 4352938"/>
                <a:gd name="connsiteY106" fmla="*/ 1093582 h 1239475"/>
                <a:gd name="connsiteX107" fmla="*/ 1554032 w 4352938"/>
                <a:gd name="connsiteY107" fmla="*/ 1121204 h 1239475"/>
                <a:gd name="connsiteX108" fmla="*/ 1450210 w 4352938"/>
                <a:gd name="connsiteY108" fmla="*/ 1230742 h 1239475"/>
                <a:gd name="connsiteX109" fmla="*/ 1355913 w 4352938"/>
                <a:gd name="connsiteY109" fmla="*/ 1104059 h 1239475"/>
                <a:gd name="connsiteX110" fmla="*/ 1394013 w 4352938"/>
                <a:gd name="connsiteY110" fmla="*/ 1093582 h 1239475"/>
                <a:gd name="connsiteX111" fmla="*/ 1419730 w 4352938"/>
                <a:gd name="connsiteY111" fmla="*/ 1101202 h 1239475"/>
                <a:gd name="connsiteX112" fmla="*/ 1434970 w 4352938"/>
                <a:gd name="connsiteY112" fmla="*/ 1085962 h 1239475"/>
                <a:gd name="connsiteX113" fmla="*/ 1470213 w 4352938"/>
                <a:gd name="connsiteY113" fmla="*/ 1070722 h 1239475"/>
                <a:gd name="connsiteX114" fmla="*/ 1490215 w 4352938"/>
                <a:gd name="connsiteY114" fmla="*/ 1052624 h 1239475"/>
                <a:gd name="connsiteX115" fmla="*/ 1525457 w 4352938"/>
                <a:gd name="connsiteY115" fmla="*/ 1037384 h 1239475"/>
                <a:gd name="connsiteX116" fmla="*/ 1612135 w 4352938"/>
                <a:gd name="connsiteY116" fmla="*/ 979282 h 1239475"/>
                <a:gd name="connsiteX117" fmla="*/ 1677857 w 4352938"/>
                <a:gd name="connsiteY117" fmla="*/ 921179 h 1239475"/>
                <a:gd name="connsiteX118" fmla="*/ 1650235 w 4352938"/>
                <a:gd name="connsiteY118" fmla="*/ 893557 h 1239475"/>
                <a:gd name="connsiteX119" fmla="*/ 1683573 w 4352938"/>
                <a:gd name="connsiteY119" fmla="*/ 812594 h 1239475"/>
                <a:gd name="connsiteX120" fmla="*/ 1660713 w 4352938"/>
                <a:gd name="connsiteY120" fmla="*/ 807832 h 1239475"/>
                <a:gd name="connsiteX121" fmla="*/ 1627375 w 4352938"/>
                <a:gd name="connsiteY121" fmla="*/ 818309 h 1239475"/>
                <a:gd name="connsiteX122" fmla="*/ 1627375 w 4352938"/>
                <a:gd name="connsiteY122" fmla="*/ 881174 h 1239475"/>
                <a:gd name="connsiteX123" fmla="*/ 1627375 w 4352938"/>
                <a:gd name="connsiteY123" fmla="*/ 882127 h 1239475"/>
                <a:gd name="connsiteX124" fmla="*/ 1624517 w 4352938"/>
                <a:gd name="connsiteY124" fmla="*/ 897367 h 1239475"/>
                <a:gd name="connsiteX125" fmla="*/ 1546413 w 4352938"/>
                <a:gd name="connsiteY125" fmla="*/ 999284 h 1239475"/>
                <a:gd name="connsiteX126" fmla="*/ 1515932 w 4352938"/>
                <a:gd name="connsiteY126" fmla="*/ 965947 h 1239475"/>
                <a:gd name="connsiteX127" fmla="*/ 1508313 w 4352938"/>
                <a:gd name="connsiteY127" fmla="*/ 938324 h 1239475"/>
                <a:gd name="connsiteX128" fmla="*/ 1493073 w 4352938"/>
                <a:gd name="connsiteY128" fmla="*/ 912607 h 1239475"/>
                <a:gd name="connsiteX129" fmla="*/ 1505455 w 4352938"/>
                <a:gd name="connsiteY129" fmla="*/ 744967 h 1239475"/>
                <a:gd name="connsiteX130" fmla="*/ 1502598 w 4352938"/>
                <a:gd name="connsiteY130" fmla="*/ 686864 h 1239475"/>
                <a:gd name="connsiteX131" fmla="*/ 1513075 w 4352938"/>
                <a:gd name="connsiteY131" fmla="*/ 682102 h 1239475"/>
                <a:gd name="connsiteX132" fmla="*/ 1523552 w 4352938"/>
                <a:gd name="connsiteY132" fmla="*/ 679244 h 1239475"/>
                <a:gd name="connsiteX133" fmla="*/ 1543555 w 4352938"/>
                <a:gd name="connsiteY133" fmla="*/ 689722 h 1239475"/>
                <a:gd name="connsiteX134" fmla="*/ 1584513 w 4352938"/>
                <a:gd name="connsiteY134" fmla="*/ 723059 h 1239475"/>
                <a:gd name="connsiteX135" fmla="*/ 1680715 w 4352938"/>
                <a:gd name="connsiteY135" fmla="*/ 664957 h 1239475"/>
                <a:gd name="connsiteX136" fmla="*/ 1723577 w 4352938"/>
                <a:gd name="connsiteY136" fmla="*/ 626857 h 1239475"/>
                <a:gd name="connsiteX137" fmla="*/ 1761677 w 4352938"/>
                <a:gd name="connsiteY137" fmla="*/ 622094 h 1239475"/>
                <a:gd name="connsiteX138" fmla="*/ 1774060 w 4352938"/>
                <a:gd name="connsiteY138" fmla="*/ 603997 h 1239475"/>
                <a:gd name="connsiteX139" fmla="*/ 1822638 w 4352938"/>
                <a:gd name="connsiteY139" fmla="*/ 581137 h 1239475"/>
                <a:gd name="connsiteX140" fmla="*/ 1852924 w 4352938"/>
                <a:gd name="connsiteY140" fmla="*/ 577625 h 1239475"/>
                <a:gd name="connsiteX141" fmla="*/ 3579047 w 4352938"/>
                <a:gd name="connsiteY141" fmla="*/ 530654 h 1239475"/>
                <a:gd name="connsiteX142" fmla="*/ 3604764 w 4352938"/>
                <a:gd name="connsiteY142" fmla="*/ 533511 h 1239475"/>
                <a:gd name="connsiteX143" fmla="*/ 3680964 w 4352938"/>
                <a:gd name="connsiteY143" fmla="*/ 644954 h 1239475"/>
                <a:gd name="connsiteX144" fmla="*/ 3642864 w 4352938"/>
                <a:gd name="connsiteY144" fmla="*/ 718296 h 1239475"/>
                <a:gd name="connsiteX145" fmla="*/ 3615242 w 4352938"/>
                <a:gd name="connsiteY145" fmla="*/ 718296 h 1239475"/>
                <a:gd name="connsiteX146" fmla="*/ 3587619 w 4352938"/>
                <a:gd name="connsiteY146" fmla="*/ 669719 h 1239475"/>
                <a:gd name="connsiteX147" fmla="*/ 3586667 w 4352938"/>
                <a:gd name="connsiteY147" fmla="*/ 619236 h 1239475"/>
                <a:gd name="connsiteX148" fmla="*/ 3579047 w 4352938"/>
                <a:gd name="connsiteY148" fmla="*/ 530654 h 1239475"/>
                <a:gd name="connsiteX149" fmla="*/ 1938842 w 4352938"/>
                <a:gd name="connsiteY149" fmla="*/ 307769 h 1239475"/>
                <a:gd name="connsiteX150" fmla="*/ 1969322 w 4352938"/>
                <a:gd name="connsiteY150" fmla="*/ 307769 h 1239475"/>
                <a:gd name="connsiteX151" fmla="*/ 1979799 w 4352938"/>
                <a:gd name="connsiteY151" fmla="*/ 333486 h 1239475"/>
                <a:gd name="connsiteX152" fmla="*/ 1946462 w 4352938"/>
                <a:gd name="connsiteY152" fmla="*/ 368729 h 1239475"/>
                <a:gd name="connsiteX153" fmla="*/ 1913124 w 4352938"/>
                <a:gd name="connsiteY153" fmla="*/ 373491 h 1239475"/>
                <a:gd name="connsiteX154" fmla="*/ 1832162 w 4352938"/>
                <a:gd name="connsiteY154" fmla="*/ 429689 h 1239475"/>
                <a:gd name="connsiteX155" fmla="*/ 1708337 w 4352938"/>
                <a:gd name="connsiteY155" fmla="*/ 546846 h 1239475"/>
                <a:gd name="connsiteX156" fmla="*/ 1629279 w 4352938"/>
                <a:gd name="connsiteY156" fmla="*/ 557324 h 1239475"/>
                <a:gd name="connsiteX157" fmla="*/ 1519742 w 4352938"/>
                <a:gd name="connsiteY157" fmla="*/ 498269 h 1239475"/>
                <a:gd name="connsiteX158" fmla="*/ 1524504 w 4352938"/>
                <a:gd name="connsiteY158" fmla="*/ 452549 h 1239475"/>
                <a:gd name="connsiteX159" fmla="*/ 1775964 w 4352938"/>
                <a:gd name="connsiteY159" fmla="*/ 351584 h 1239475"/>
                <a:gd name="connsiteX160" fmla="*/ 1798824 w 4352938"/>
                <a:gd name="connsiteY160" fmla="*/ 348726 h 1239475"/>
                <a:gd name="connsiteX161" fmla="*/ 1885501 w 4352938"/>
                <a:gd name="connsiteY161" fmla="*/ 318246 h 1239475"/>
                <a:gd name="connsiteX162" fmla="*/ 1938842 w 4352938"/>
                <a:gd name="connsiteY162" fmla="*/ 307769 h 1239475"/>
                <a:gd name="connsiteX163" fmla="*/ 667255 w 4352938"/>
                <a:gd name="connsiteY163" fmla="*/ 301102 h 1239475"/>
                <a:gd name="connsiteX164" fmla="*/ 717738 w 4352938"/>
                <a:gd name="connsiteY164" fmla="*/ 346822 h 1239475"/>
                <a:gd name="connsiteX165" fmla="*/ 819655 w 4352938"/>
                <a:gd name="connsiteY165" fmla="*/ 587804 h 1239475"/>
                <a:gd name="connsiteX166" fmla="*/ 845372 w 4352938"/>
                <a:gd name="connsiteY166" fmla="*/ 600187 h 1239475"/>
                <a:gd name="connsiteX167" fmla="*/ 875852 w 4352938"/>
                <a:gd name="connsiteY167" fmla="*/ 566849 h 1239475"/>
                <a:gd name="connsiteX168" fmla="*/ 921572 w 4352938"/>
                <a:gd name="connsiteY168" fmla="*/ 536369 h 1239475"/>
                <a:gd name="connsiteX169" fmla="*/ 921572 w 4352938"/>
                <a:gd name="connsiteY169" fmla="*/ 474457 h 1239475"/>
                <a:gd name="connsiteX170" fmla="*/ 921572 w 4352938"/>
                <a:gd name="connsiteY170" fmla="*/ 467789 h 1239475"/>
                <a:gd name="connsiteX171" fmla="*/ 927288 w 4352938"/>
                <a:gd name="connsiteY171" fmla="*/ 463027 h 1239475"/>
                <a:gd name="connsiteX172" fmla="*/ 949195 w 4352938"/>
                <a:gd name="connsiteY172" fmla="*/ 452549 h 1239475"/>
                <a:gd name="connsiteX173" fmla="*/ 959672 w 4352938"/>
                <a:gd name="connsiteY173" fmla="*/ 463027 h 1239475"/>
                <a:gd name="connsiteX174" fmla="*/ 962530 w 4352938"/>
                <a:gd name="connsiteY174" fmla="*/ 481124 h 1239475"/>
                <a:gd name="connsiteX175" fmla="*/ 988247 w 4352938"/>
                <a:gd name="connsiteY175" fmla="*/ 506842 h 1239475"/>
                <a:gd name="connsiteX176" fmla="*/ 1061590 w 4352938"/>
                <a:gd name="connsiteY176" fmla="*/ 537322 h 1239475"/>
                <a:gd name="connsiteX177" fmla="*/ 1061590 w 4352938"/>
                <a:gd name="connsiteY177" fmla="*/ 557324 h 1239475"/>
                <a:gd name="connsiteX178" fmla="*/ 1056827 w 4352938"/>
                <a:gd name="connsiteY178" fmla="*/ 598282 h 1239475"/>
                <a:gd name="connsiteX179" fmla="*/ 1003488 w 4352938"/>
                <a:gd name="connsiteY179" fmla="*/ 666862 h 1239475"/>
                <a:gd name="connsiteX180" fmla="*/ 934907 w 4352938"/>
                <a:gd name="connsiteY180" fmla="*/ 692579 h 1239475"/>
                <a:gd name="connsiteX181" fmla="*/ 846325 w 4352938"/>
                <a:gd name="connsiteY181" fmla="*/ 723059 h 1239475"/>
                <a:gd name="connsiteX182" fmla="*/ 849182 w 4352938"/>
                <a:gd name="connsiteY182" fmla="*/ 802117 h 1239475"/>
                <a:gd name="connsiteX183" fmla="*/ 783460 w 4352938"/>
                <a:gd name="connsiteY183" fmla="*/ 865934 h 1239475"/>
                <a:gd name="connsiteX184" fmla="*/ 786317 w 4352938"/>
                <a:gd name="connsiteY184" fmla="*/ 870697 h 1239475"/>
                <a:gd name="connsiteX185" fmla="*/ 882520 w 4352938"/>
                <a:gd name="connsiteY185" fmla="*/ 867839 h 1239475"/>
                <a:gd name="connsiteX186" fmla="*/ 958720 w 4352938"/>
                <a:gd name="connsiteY186" fmla="*/ 842122 h 1239475"/>
                <a:gd name="connsiteX187" fmla="*/ 984438 w 4352938"/>
                <a:gd name="connsiteY187" fmla="*/ 839264 h 1239475"/>
                <a:gd name="connsiteX188" fmla="*/ 1088260 w 4352938"/>
                <a:gd name="connsiteY188" fmla="*/ 808784 h 1239475"/>
                <a:gd name="connsiteX189" fmla="*/ 1095880 w 4352938"/>
                <a:gd name="connsiteY189" fmla="*/ 844027 h 1239475"/>
                <a:gd name="connsiteX190" fmla="*/ 1065400 w 4352938"/>
                <a:gd name="connsiteY190" fmla="*/ 900224 h 1239475"/>
                <a:gd name="connsiteX191" fmla="*/ 1009202 w 4352938"/>
                <a:gd name="connsiteY191" fmla="*/ 933562 h 1239475"/>
                <a:gd name="connsiteX192" fmla="*/ 897760 w 4352938"/>
                <a:gd name="connsiteY192" fmla="*/ 964042 h 1239475"/>
                <a:gd name="connsiteX193" fmla="*/ 859660 w 4352938"/>
                <a:gd name="connsiteY193" fmla="*/ 964042 h 1239475"/>
                <a:gd name="connsiteX194" fmla="*/ 829180 w 4352938"/>
                <a:gd name="connsiteY194" fmla="*/ 989759 h 1239475"/>
                <a:gd name="connsiteX195" fmla="*/ 710117 w 4352938"/>
                <a:gd name="connsiteY195" fmla="*/ 977377 h 1239475"/>
                <a:gd name="connsiteX196" fmla="*/ 638680 w 4352938"/>
                <a:gd name="connsiteY196" fmla="*/ 827834 h 1239475"/>
                <a:gd name="connsiteX197" fmla="*/ 631060 w 4352938"/>
                <a:gd name="connsiteY197" fmla="*/ 769732 h 1239475"/>
                <a:gd name="connsiteX198" fmla="*/ 592960 w 4352938"/>
                <a:gd name="connsiteY198" fmla="*/ 607807 h 1239475"/>
                <a:gd name="connsiteX199" fmla="*/ 608200 w 4352938"/>
                <a:gd name="connsiteY199" fmla="*/ 521129 h 1239475"/>
                <a:gd name="connsiteX200" fmla="*/ 643442 w 4352938"/>
                <a:gd name="connsiteY200" fmla="*/ 376349 h 1239475"/>
                <a:gd name="connsiteX201" fmla="*/ 644395 w 4352938"/>
                <a:gd name="connsiteY201" fmla="*/ 363014 h 1239475"/>
                <a:gd name="connsiteX202" fmla="*/ 667255 w 4352938"/>
                <a:gd name="connsiteY202" fmla="*/ 301102 h 1239475"/>
                <a:gd name="connsiteX203" fmla="*/ 4077204 w 4352938"/>
                <a:gd name="connsiteY203" fmla="*/ 290624 h 1239475"/>
                <a:gd name="connsiteX204" fmla="*/ 3993384 w 4352938"/>
                <a:gd name="connsiteY204" fmla="*/ 420164 h 1239475"/>
                <a:gd name="connsiteX205" fmla="*/ 4026721 w 4352938"/>
                <a:gd name="connsiteY205" fmla="*/ 445881 h 1239475"/>
                <a:gd name="connsiteX206" fmla="*/ 4049582 w 4352938"/>
                <a:gd name="connsiteY206" fmla="*/ 384921 h 1239475"/>
                <a:gd name="connsiteX207" fmla="*/ 4069584 w 4352938"/>
                <a:gd name="connsiteY207" fmla="*/ 382064 h 1239475"/>
                <a:gd name="connsiteX208" fmla="*/ 4092444 w 4352938"/>
                <a:gd name="connsiteY208" fmla="*/ 476361 h 1239475"/>
                <a:gd name="connsiteX209" fmla="*/ 4104827 w 4352938"/>
                <a:gd name="connsiteY209" fmla="*/ 479219 h 1239475"/>
                <a:gd name="connsiteX210" fmla="*/ 4130544 w 4352938"/>
                <a:gd name="connsiteY210" fmla="*/ 436356 h 1239475"/>
                <a:gd name="connsiteX211" fmla="*/ 4206744 w 4352938"/>
                <a:gd name="connsiteY211" fmla="*/ 318246 h 1239475"/>
                <a:gd name="connsiteX212" fmla="*/ 4077204 w 4352938"/>
                <a:gd name="connsiteY212" fmla="*/ 290624 h 1239475"/>
                <a:gd name="connsiteX213" fmla="*/ 3600002 w 4352938"/>
                <a:gd name="connsiteY213" fmla="*/ 256334 h 1239475"/>
                <a:gd name="connsiteX214" fmla="*/ 3663820 w 4352938"/>
                <a:gd name="connsiteY214" fmla="*/ 304912 h 1239475"/>
                <a:gd name="connsiteX215" fmla="*/ 3732400 w 4352938"/>
                <a:gd name="connsiteY215" fmla="*/ 340154 h 1239475"/>
                <a:gd name="connsiteX216" fmla="*/ 3834317 w 4352938"/>
                <a:gd name="connsiteY216" fmla="*/ 524939 h 1239475"/>
                <a:gd name="connsiteX217" fmla="*/ 3747640 w 4352938"/>
                <a:gd name="connsiteY217" fmla="*/ 590662 h 1239475"/>
                <a:gd name="connsiteX218" fmla="*/ 3699062 w 4352938"/>
                <a:gd name="connsiteY218" fmla="*/ 428737 h 1239475"/>
                <a:gd name="connsiteX219" fmla="*/ 3668582 w 4352938"/>
                <a:gd name="connsiteY219" fmla="*/ 398257 h 1239475"/>
                <a:gd name="connsiteX220" fmla="*/ 3615242 w 4352938"/>
                <a:gd name="connsiteY220" fmla="*/ 330629 h 1239475"/>
                <a:gd name="connsiteX221" fmla="*/ 3587620 w 4352938"/>
                <a:gd name="connsiteY221" fmla="*/ 307769 h 1239475"/>
                <a:gd name="connsiteX222" fmla="*/ 3587620 w 4352938"/>
                <a:gd name="connsiteY222" fmla="*/ 266812 h 1239475"/>
                <a:gd name="connsiteX223" fmla="*/ 3600002 w 4352938"/>
                <a:gd name="connsiteY223" fmla="*/ 256334 h 1239475"/>
                <a:gd name="connsiteX224" fmla="*/ 189099 w 4352938"/>
                <a:gd name="connsiteY224" fmla="*/ 169656 h 1239475"/>
                <a:gd name="connsiteX225" fmla="*/ 239582 w 4352938"/>
                <a:gd name="connsiteY225" fmla="*/ 207756 h 1239475"/>
                <a:gd name="connsiteX226" fmla="*/ 416747 w 4352938"/>
                <a:gd name="connsiteY226" fmla="*/ 339201 h 1239475"/>
                <a:gd name="connsiteX227" fmla="*/ 419604 w 4352938"/>
                <a:gd name="connsiteY227" fmla="*/ 407781 h 1239475"/>
                <a:gd name="connsiteX228" fmla="*/ 424367 w 4352938"/>
                <a:gd name="connsiteY228" fmla="*/ 506841 h 1239475"/>
                <a:gd name="connsiteX229" fmla="*/ 429129 w 4352938"/>
                <a:gd name="connsiteY229" fmla="*/ 550656 h 1239475"/>
                <a:gd name="connsiteX230" fmla="*/ 426272 w 4352938"/>
                <a:gd name="connsiteY230" fmla="*/ 629714 h 1239475"/>
                <a:gd name="connsiteX231" fmla="*/ 415794 w 4352938"/>
                <a:gd name="connsiteY231" fmla="*/ 822119 h 1239475"/>
                <a:gd name="connsiteX232" fmla="*/ 412937 w 4352938"/>
                <a:gd name="connsiteY232" fmla="*/ 885936 h 1239475"/>
                <a:gd name="connsiteX233" fmla="*/ 371979 w 4352938"/>
                <a:gd name="connsiteY233" fmla="*/ 1058339 h 1239475"/>
                <a:gd name="connsiteX234" fmla="*/ 333879 w 4352938"/>
                <a:gd name="connsiteY234" fmla="*/ 1119299 h 1239475"/>
                <a:gd name="connsiteX235" fmla="*/ 303399 w 4352938"/>
                <a:gd name="connsiteY235" fmla="*/ 1122156 h 1239475"/>
                <a:gd name="connsiteX236" fmla="*/ 291017 w 4352938"/>
                <a:gd name="connsiteY236" fmla="*/ 1020239 h 1239475"/>
                <a:gd name="connsiteX237" fmla="*/ 291017 w 4352938"/>
                <a:gd name="connsiteY237" fmla="*/ 984996 h 1239475"/>
                <a:gd name="connsiteX238" fmla="*/ 283397 w 4352938"/>
                <a:gd name="connsiteY238" fmla="*/ 984996 h 1239475"/>
                <a:gd name="connsiteX239" fmla="*/ 217674 w 4352938"/>
                <a:gd name="connsiteY239" fmla="*/ 1041194 h 1239475"/>
                <a:gd name="connsiteX240" fmla="*/ 205292 w 4352938"/>
                <a:gd name="connsiteY240" fmla="*/ 1056434 h 1239475"/>
                <a:gd name="connsiteX241" fmla="*/ 133854 w 4352938"/>
                <a:gd name="connsiteY241" fmla="*/ 1099296 h 1239475"/>
                <a:gd name="connsiteX242" fmla="*/ 80514 w 4352938"/>
                <a:gd name="connsiteY242" fmla="*/ 1152636 h 1239475"/>
                <a:gd name="connsiteX243" fmla="*/ 35747 w 4352938"/>
                <a:gd name="connsiteY243" fmla="*/ 1152636 h 1239475"/>
                <a:gd name="connsiteX244" fmla="*/ 31937 w 4352938"/>
                <a:gd name="connsiteY244" fmla="*/ 1149779 h 1239475"/>
                <a:gd name="connsiteX245" fmla="*/ 1457 w 4352938"/>
                <a:gd name="connsiteY245" fmla="*/ 1013571 h 1239475"/>
                <a:gd name="connsiteX246" fmla="*/ 3362 w 4352938"/>
                <a:gd name="connsiteY246" fmla="*/ 1004046 h 1239475"/>
                <a:gd name="connsiteX247" fmla="*/ 9077 w 4352938"/>
                <a:gd name="connsiteY247" fmla="*/ 998331 h 1239475"/>
                <a:gd name="connsiteX248" fmla="*/ 101469 w 4352938"/>
                <a:gd name="connsiteY248" fmla="*/ 814499 h 1239475"/>
                <a:gd name="connsiteX249" fmla="*/ 119567 w 4352938"/>
                <a:gd name="connsiteY249" fmla="*/ 750681 h 1239475"/>
                <a:gd name="connsiteX250" fmla="*/ 107184 w 4352938"/>
                <a:gd name="connsiteY250" fmla="*/ 694484 h 1239475"/>
                <a:gd name="connsiteX251" fmla="*/ 107184 w 4352938"/>
                <a:gd name="connsiteY251" fmla="*/ 674481 h 1239475"/>
                <a:gd name="connsiteX252" fmla="*/ 79562 w 4352938"/>
                <a:gd name="connsiteY252" fmla="*/ 623999 h 1239475"/>
                <a:gd name="connsiteX253" fmla="*/ 94802 w 4352938"/>
                <a:gd name="connsiteY253" fmla="*/ 611616 h 1239475"/>
                <a:gd name="connsiteX254" fmla="*/ 145284 w 4352938"/>
                <a:gd name="connsiteY254" fmla="*/ 631619 h 1239475"/>
                <a:gd name="connsiteX255" fmla="*/ 191004 w 4352938"/>
                <a:gd name="connsiteY255" fmla="*/ 636381 h 1239475"/>
                <a:gd name="connsiteX256" fmla="*/ 221484 w 4352938"/>
                <a:gd name="connsiteY256" fmla="*/ 659241 h 1239475"/>
                <a:gd name="connsiteX257" fmla="*/ 254822 w 4352938"/>
                <a:gd name="connsiteY257" fmla="*/ 664004 h 1239475"/>
                <a:gd name="connsiteX258" fmla="*/ 292922 w 4352938"/>
                <a:gd name="connsiteY258" fmla="*/ 689721 h 1239475"/>
                <a:gd name="connsiteX259" fmla="*/ 297684 w 4352938"/>
                <a:gd name="connsiteY259" fmla="*/ 631619 h 1239475"/>
                <a:gd name="connsiteX260" fmla="*/ 297684 w 4352938"/>
                <a:gd name="connsiteY260" fmla="*/ 581136 h 1239475"/>
                <a:gd name="connsiteX261" fmla="*/ 292922 w 4352938"/>
                <a:gd name="connsiteY261" fmla="*/ 370634 h 1239475"/>
                <a:gd name="connsiteX262" fmla="*/ 239582 w 4352938"/>
                <a:gd name="connsiteY262" fmla="*/ 302054 h 1239475"/>
                <a:gd name="connsiteX263" fmla="*/ 211959 w 4352938"/>
                <a:gd name="connsiteY263" fmla="*/ 259191 h 1239475"/>
                <a:gd name="connsiteX264" fmla="*/ 169097 w 4352938"/>
                <a:gd name="connsiteY264" fmla="*/ 187754 h 1239475"/>
                <a:gd name="connsiteX265" fmla="*/ 189099 w 4352938"/>
                <a:gd name="connsiteY265" fmla="*/ 169656 h 1239475"/>
                <a:gd name="connsiteX266" fmla="*/ 2741800 w 4352938"/>
                <a:gd name="connsiteY266" fmla="*/ 161084 h 1239475"/>
                <a:gd name="connsiteX267" fmla="*/ 2802760 w 4352938"/>
                <a:gd name="connsiteY267" fmla="*/ 173466 h 1239475"/>
                <a:gd name="connsiteX268" fmla="*/ 2836097 w 4352938"/>
                <a:gd name="connsiteY268" fmla="*/ 201089 h 1239475"/>
                <a:gd name="connsiteX269" fmla="*/ 2899915 w 4352938"/>
                <a:gd name="connsiteY269" fmla="*/ 243951 h 1239475"/>
                <a:gd name="connsiteX270" fmla="*/ 2904677 w 4352938"/>
                <a:gd name="connsiteY270" fmla="*/ 312531 h 1239475"/>
                <a:gd name="connsiteX271" fmla="*/ 2892295 w 4352938"/>
                <a:gd name="connsiteY271" fmla="*/ 327771 h 1239475"/>
                <a:gd name="connsiteX272" fmla="*/ 2892295 w 4352938"/>
                <a:gd name="connsiteY272" fmla="*/ 393494 h 1239475"/>
                <a:gd name="connsiteX273" fmla="*/ 2895152 w 4352938"/>
                <a:gd name="connsiteY273" fmla="*/ 565896 h 1239475"/>
                <a:gd name="connsiteX274" fmla="*/ 2899915 w 4352938"/>
                <a:gd name="connsiteY274" fmla="*/ 565896 h 1239475"/>
                <a:gd name="connsiteX275" fmla="*/ 2971352 w 4352938"/>
                <a:gd name="connsiteY275" fmla="*/ 520176 h 1239475"/>
                <a:gd name="connsiteX276" fmla="*/ 3123752 w 4352938"/>
                <a:gd name="connsiteY276" fmla="*/ 433499 h 1239475"/>
                <a:gd name="connsiteX277" fmla="*/ 3131372 w 4352938"/>
                <a:gd name="connsiteY277" fmla="*/ 468741 h 1239475"/>
                <a:gd name="connsiteX278" fmla="*/ 3113275 w 4352938"/>
                <a:gd name="connsiteY278" fmla="*/ 496364 h 1239475"/>
                <a:gd name="connsiteX279" fmla="*/ 3068507 w 4352938"/>
                <a:gd name="connsiteY279" fmla="*/ 544941 h 1239475"/>
                <a:gd name="connsiteX280" fmla="*/ 2987545 w 4352938"/>
                <a:gd name="connsiteY280" fmla="*/ 603044 h 1239475"/>
                <a:gd name="connsiteX281" fmla="*/ 2949445 w 4352938"/>
                <a:gd name="connsiteY281" fmla="*/ 638286 h 1239475"/>
                <a:gd name="connsiteX282" fmla="*/ 2891342 w 4352938"/>
                <a:gd name="connsiteY282" fmla="*/ 681149 h 1239475"/>
                <a:gd name="connsiteX283" fmla="*/ 2883722 w 4352938"/>
                <a:gd name="connsiteY283" fmla="*/ 734489 h 1239475"/>
                <a:gd name="connsiteX284" fmla="*/ 2845622 w 4352938"/>
                <a:gd name="connsiteY284" fmla="*/ 873554 h 1239475"/>
                <a:gd name="connsiteX285" fmla="*/ 2766565 w 4352938"/>
                <a:gd name="connsiteY285" fmla="*/ 952611 h 1239475"/>
                <a:gd name="connsiteX286" fmla="*/ 2472242 w 4352938"/>
                <a:gd name="connsiteY286" fmla="*/ 1074531 h 1239475"/>
                <a:gd name="connsiteX287" fmla="*/ 2472242 w 4352938"/>
                <a:gd name="connsiteY287" fmla="*/ 1069769 h 1239475"/>
                <a:gd name="connsiteX288" fmla="*/ 2497960 w 4352938"/>
                <a:gd name="connsiteY288" fmla="*/ 1028811 h 1239475"/>
                <a:gd name="connsiteX289" fmla="*/ 2538917 w 4352938"/>
                <a:gd name="connsiteY289" fmla="*/ 1003094 h 1239475"/>
                <a:gd name="connsiteX290" fmla="*/ 2558920 w 4352938"/>
                <a:gd name="connsiteY290" fmla="*/ 1000236 h 1239475"/>
                <a:gd name="connsiteX291" fmla="*/ 2586542 w 4352938"/>
                <a:gd name="connsiteY291" fmla="*/ 987854 h 1239475"/>
                <a:gd name="connsiteX292" fmla="*/ 2612260 w 4352938"/>
                <a:gd name="connsiteY292" fmla="*/ 972614 h 1239475"/>
                <a:gd name="connsiteX293" fmla="*/ 2736085 w 4352938"/>
                <a:gd name="connsiteY293" fmla="*/ 769731 h 1239475"/>
                <a:gd name="connsiteX294" fmla="*/ 2624642 w 4352938"/>
                <a:gd name="connsiteY294" fmla="*/ 804974 h 1239475"/>
                <a:gd name="connsiteX295" fmla="*/ 2601782 w 4352938"/>
                <a:gd name="connsiteY295" fmla="*/ 809736 h 1239475"/>
                <a:gd name="connsiteX296" fmla="*/ 2556062 w 4352938"/>
                <a:gd name="connsiteY296" fmla="*/ 850694 h 1239475"/>
                <a:gd name="connsiteX297" fmla="*/ 2492245 w 4352938"/>
                <a:gd name="connsiteY297" fmla="*/ 888794 h 1239475"/>
                <a:gd name="connsiteX298" fmla="*/ 2316985 w 4352938"/>
                <a:gd name="connsiteY298" fmla="*/ 942134 h 1239475"/>
                <a:gd name="connsiteX299" fmla="*/ 2289362 w 4352938"/>
                <a:gd name="connsiteY299" fmla="*/ 792591 h 1239475"/>
                <a:gd name="connsiteX300" fmla="*/ 2294125 w 4352938"/>
                <a:gd name="connsiteY300" fmla="*/ 784971 h 1239475"/>
                <a:gd name="connsiteX301" fmla="*/ 2304602 w 4352938"/>
                <a:gd name="connsiteY301" fmla="*/ 790686 h 1239475"/>
                <a:gd name="connsiteX302" fmla="*/ 2332225 w 4352938"/>
                <a:gd name="connsiteY302" fmla="*/ 824024 h 1239475"/>
                <a:gd name="connsiteX303" fmla="*/ 2352227 w 4352938"/>
                <a:gd name="connsiteY303" fmla="*/ 821166 h 1239475"/>
                <a:gd name="connsiteX304" fmla="*/ 2395090 w 4352938"/>
                <a:gd name="connsiteY304" fmla="*/ 805926 h 1239475"/>
                <a:gd name="connsiteX305" fmla="*/ 2422712 w 4352938"/>
                <a:gd name="connsiteY305" fmla="*/ 803069 h 1239475"/>
                <a:gd name="connsiteX306" fmla="*/ 2526535 w 4352938"/>
                <a:gd name="connsiteY306" fmla="*/ 744966 h 1239475"/>
                <a:gd name="connsiteX307" fmla="*/ 2587495 w 4352938"/>
                <a:gd name="connsiteY307" fmla="*/ 724964 h 1239475"/>
                <a:gd name="connsiteX308" fmla="*/ 2645597 w 4352938"/>
                <a:gd name="connsiteY308" fmla="*/ 699246 h 1239475"/>
                <a:gd name="connsiteX309" fmla="*/ 2759897 w 4352938"/>
                <a:gd name="connsiteY309" fmla="*/ 648764 h 1239475"/>
                <a:gd name="connsiteX310" fmla="*/ 2772280 w 4352938"/>
                <a:gd name="connsiteY310" fmla="*/ 546846 h 1239475"/>
                <a:gd name="connsiteX311" fmla="*/ 2767517 w 4352938"/>
                <a:gd name="connsiteY311" fmla="*/ 354441 h 1239475"/>
                <a:gd name="connsiteX312" fmla="*/ 2718940 w 4352938"/>
                <a:gd name="connsiteY312" fmla="*/ 171561 h 1239475"/>
                <a:gd name="connsiteX313" fmla="*/ 2741800 w 4352938"/>
                <a:gd name="connsiteY313" fmla="*/ 161084 h 1239475"/>
                <a:gd name="connsiteX314" fmla="*/ 4109589 w 4352938"/>
                <a:gd name="connsiteY314" fmla="*/ 20114 h 1239475"/>
                <a:gd name="connsiteX315" fmla="*/ 4147689 w 4352938"/>
                <a:gd name="connsiteY315" fmla="*/ 70596 h 1239475"/>
                <a:gd name="connsiteX316" fmla="*/ 4137212 w 4352938"/>
                <a:gd name="connsiteY316" fmla="*/ 126794 h 1239475"/>
                <a:gd name="connsiteX317" fmla="*/ 4083871 w 4352938"/>
                <a:gd name="connsiteY317" fmla="*/ 243951 h 1239475"/>
                <a:gd name="connsiteX318" fmla="*/ 4091492 w 4352938"/>
                <a:gd name="connsiteY318" fmla="*/ 246809 h 1239475"/>
                <a:gd name="connsiteX319" fmla="*/ 4157214 w 4352938"/>
                <a:gd name="connsiteY319" fmla="*/ 228711 h 1239475"/>
                <a:gd name="connsiteX320" fmla="*/ 4245796 w 4352938"/>
                <a:gd name="connsiteY320" fmla="*/ 202994 h 1239475"/>
                <a:gd name="connsiteX321" fmla="*/ 4276277 w 4352938"/>
                <a:gd name="connsiteY321" fmla="*/ 195374 h 1239475"/>
                <a:gd name="connsiteX322" fmla="*/ 4296279 w 4352938"/>
                <a:gd name="connsiteY322" fmla="*/ 207756 h 1239475"/>
                <a:gd name="connsiteX323" fmla="*/ 4346762 w 4352938"/>
                <a:gd name="connsiteY323" fmla="*/ 218234 h 1239475"/>
                <a:gd name="connsiteX324" fmla="*/ 4328664 w 4352938"/>
                <a:gd name="connsiteY324" fmla="*/ 306816 h 1239475"/>
                <a:gd name="connsiteX325" fmla="*/ 4211507 w 4352938"/>
                <a:gd name="connsiteY325" fmla="*/ 468741 h 1239475"/>
                <a:gd name="connsiteX326" fmla="*/ 4157214 w 4352938"/>
                <a:gd name="connsiteY326" fmla="*/ 521129 h 1239475"/>
                <a:gd name="connsiteX327" fmla="*/ 4210554 w 4352938"/>
                <a:gd name="connsiteY327" fmla="*/ 521129 h 1239475"/>
                <a:gd name="connsiteX328" fmla="*/ 4251512 w 4352938"/>
                <a:gd name="connsiteY328" fmla="*/ 533511 h 1239475"/>
                <a:gd name="connsiteX329" fmla="*/ 4167692 w 4352938"/>
                <a:gd name="connsiteY329" fmla="*/ 688769 h 1239475"/>
                <a:gd name="connsiteX330" fmla="*/ 4140069 w 4352938"/>
                <a:gd name="connsiteY330" fmla="*/ 716391 h 1239475"/>
                <a:gd name="connsiteX331" fmla="*/ 4083871 w 4352938"/>
                <a:gd name="connsiteY331" fmla="*/ 736394 h 1239475"/>
                <a:gd name="connsiteX332" fmla="*/ 3989574 w 4352938"/>
                <a:gd name="connsiteY332" fmla="*/ 779256 h 1239475"/>
                <a:gd name="connsiteX333" fmla="*/ 3986717 w 4352938"/>
                <a:gd name="connsiteY333" fmla="*/ 753539 h 1239475"/>
                <a:gd name="connsiteX334" fmla="*/ 4044819 w 4352938"/>
                <a:gd name="connsiteY334" fmla="*/ 703056 h 1239475"/>
                <a:gd name="connsiteX335" fmla="*/ 4064821 w 4352938"/>
                <a:gd name="connsiteY335" fmla="*/ 675434 h 1239475"/>
                <a:gd name="connsiteX336" fmla="*/ 4105779 w 4352938"/>
                <a:gd name="connsiteY336" fmla="*/ 637334 h 1239475"/>
                <a:gd name="connsiteX337" fmla="*/ 4113399 w 4352938"/>
                <a:gd name="connsiteY337" fmla="*/ 617331 h 1239475"/>
                <a:gd name="connsiteX338" fmla="*/ 4136259 w 4352938"/>
                <a:gd name="connsiteY338" fmla="*/ 583994 h 1239475"/>
                <a:gd name="connsiteX339" fmla="*/ 4123877 w 4352938"/>
                <a:gd name="connsiteY339" fmla="*/ 583994 h 1239475"/>
                <a:gd name="connsiteX340" fmla="*/ 4081014 w 4352938"/>
                <a:gd name="connsiteY340" fmla="*/ 609711 h 1239475"/>
                <a:gd name="connsiteX341" fmla="*/ 4027674 w 4352938"/>
                <a:gd name="connsiteY341" fmla="*/ 660194 h 1239475"/>
                <a:gd name="connsiteX342" fmla="*/ 3827649 w 4352938"/>
                <a:gd name="connsiteY342" fmla="*/ 779256 h 1239475"/>
                <a:gd name="connsiteX343" fmla="*/ 3635244 w 4352938"/>
                <a:gd name="connsiteY343" fmla="*/ 820214 h 1239475"/>
                <a:gd name="connsiteX344" fmla="*/ 3632387 w 4352938"/>
                <a:gd name="connsiteY344" fmla="*/ 802116 h 1239475"/>
                <a:gd name="connsiteX345" fmla="*/ 3635244 w 4352938"/>
                <a:gd name="connsiteY345" fmla="*/ 797354 h 1239475"/>
                <a:gd name="connsiteX346" fmla="*/ 3815267 w 4352938"/>
                <a:gd name="connsiteY346" fmla="*/ 683054 h 1239475"/>
                <a:gd name="connsiteX347" fmla="*/ 3848604 w 4352938"/>
                <a:gd name="connsiteY347" fmla="*/ 672576 h 1239475"/>
                <a:gd name="connsiteX348" fmla="*/ 3970524 w 4352938"/>
                <a:gd name="connsiteY348" fmla="*/ 603996 h 1239475"/>
                <a:gd name="connsiteX349" fmla="*/ 4059107 w 4352938"/>
                <a:gd name="connsiteY349" fmla="*/ 561134 h 1239475"/>
                <a:gd name="connsiteX350" fmla="*/ 4094349 w 4352938"/>
                <a:gd name="connsiteY350" fmla="*/ 535416 h 1239475"/>
                <a:gd name="connsiteX351" fmla="*/ 4089587 w 4352938"/>
                <a:gd name="connsiteY351" fmla="*/ 535416 h 1239475"/>
                <a:gd name="connsiteX352" fmla="*/ 3993384 w 4352938"/>
                <a:gd name="connsiteY352" fmla="*/ 563039 h 1239475"/>
                <a:gd name="connsiteX353" fmla="*/ 3990527 w 4352938"/>
                <a:gd name="connsiteY353" fmla="*/ 537321 h 1239475"/>
                <a:gd name="connsiteX354" fmla="*/ 4005767 w 4352938"/>
                <a:gd name="connsiteY354" fmla="*/ 499221 h 1239475"/>
                <a:gd name="connsiteX355" fmla="*/ 3941949 w 4352938"/>
                <a:gd name="connsiteY355" fmla="*/ 471599 h 1239475"/>
                <a:gd name="connsiteX356" fmla="*/ 3860987 w 4352938"/>
                <a:gd name="connsiteY356" fmla="*/ 544941 h 1239475"/>
                <a:gd name="connsiteX357" fmla="*/ 3845746 w 4352938"/>
                <a:gd name="connsiteY357" fmla="*/ 537321 h 1239475"/>
                <a:gd name="connsiteX358" fmla="*/ 3858129 w 4352938"/>
                <a:gd name="connsiteY358" fmla="*/ 502079 h 1239475"/>
                <a:gd name="connsiteX359" fmla="*/ 3900992 w 4352938"/>
                <a:gd name="connsiteY359" fmla="*/ 436356 h 1239475"/>
                <a:gd name="connsiteX360" fmla="*/ 3880989 w 4352938"/>
                <a:gd name="connsiteY360" fmla="*/ 403019 h 1239475"/>
                <a:gd name="connsiteX361" fmla="*/ 3883846 w 4352938"/>
                <a:gd name="connsiteY361" fmla="*/ 400161 h 1239475"/>
                <a:gd name="connsiteX362" fmla="*/ 3941949 w 4352938"/>
                <a:gd name="connsiteY362" fmla="*/ 392541 h 1239475"/>
                <a:gd name="connsiteX363" fmla="*/ 3982907 w 4352938"/>
                <a:gd name="connsiteY363" fmla="*/ 328724 h 1239475"/>
                <a:gd name="connsiteX364" fmla="*/ 3924804 w 4352938"/>
                <a:gd name="connsiteY364" fmla="*/ 339201 h 1239475"/>
                <a:gd name="connsiteX365" fmla="*/ 3921946 w 4352938"/>
                <a:gd name="connsiteY365" fmla="*/ 319199 h 1239475"/>
                <a:gd name="connsiteX366" fmla="*/ 3949569 w 4352938"/>
                <a:gd name="connsiteY366" fmla="*/ 273479 h 1239475"/>
                <a:gd name="connsiteX367" fmla="*/ 3914327 w 4352938"/>
                <a:gd name="connsiteY367" fmla="*/ 273479 h 1239475"/>
                <a:gd name="connsiteX368" fmla="*/ 3876227 w 4352938"/>
                <a:gd name="connsiteY368" fmla="*/ 220139 h 1239475"/>
                <a:gd name="connsiteX369" fmla="*/ 3901944 w 4352938"/>
                <a:gd name="connsiteY369" fmla="*/ 212519 h 1239475"/>
                <a:gd name="connsiteX370" fmla="*/ 3982907 w 4352938"/>
                <a:gd name="connsiteY370" fmla="*/ 200136 h 1239475"/>
                <a:gd name="connsiteX371" fmla="*/ 4021007 w 4352938"/>
                <a:gd name="connsiteY371" fmla="*/ 189659 h 1239475"/>
                <a:gd name="connsiteX372" fmla="*/ 4086729 w 4352938"/>
                <a:gd name="connsiteY372" fmla="*/ 30591 h 1239475"/>
                <a:gd name="connsiteX373" fmla="*/ 4109589 w 4352938"/>
                <a:gd name="connsiteY373" fmla="*/ 20114 h 1239475"/>
                <a:gd name="connsiteX374" fmla="*/ 1675952 w 4352938"/>
                <a:gd name="connsiteY374" fmla="*/ 111 h 1239475"/>
                <a:gd name="connsiteX375" fmla="*/ 1800729 w 4352938"/>
                <a:gd name="connsiteY375" fmla="*/ 42974 h 1239475"/>
                <a:gd name="connsiteX376" fmla="*/ 1834067 w 4352938"/>
                <a:gd name="connsiteY376" fmla="*/ 55356 h 1239475"/>
                <a:gd name="connsiteX377" fmla="*/ 1899789 w 4352938"/>
                <a:gd name="connsiteY377" fmla="*/ 101076 h 1239475"/>
                <a:gd name="connsiteX378" fmla="*/ 1917887 w 4352938"/>
                <a:gd name="connsiteY378" fmla="*/ 126794 h 1239475"/>
                <a:gd name="connsiteX379" fmla="*/ 1814064 w 4352938"/>
                <a:gd name="connsiteY379" fmla="*/ 215376 h 1239475"/>
                <a:gd name="connsiteX380" fmla="*/ 1717862 w 4352938"/>
                <a:gd name="connsiteY380" fmla="*/ 279194 h 1239475"/>
                <a:gd name="connsiteX381" fmla="*/ 1710242 w 4352938"/>
                <a:gd name="connsiteY381" fmla="*/ 253476 h 1239475"/>
                <a:gd name="connsiteX382" fmla="*/ 1720719 w 4352938"/>
                <a:gd name="connsiteY382" fmla="*/ 151559 h 1239475"/>
                <a:gd name="connsiteX383" fmla="*/ 1695002 w 4352938"/>
                <a:gd name="connsiteY383" fmla="*/ 101076 h 1239475"/>
                <a:gd name="connsiteX384" fmla="*/ 1684524 w 4352938"/>
                <a:gd name="connsiteY384" fmla="*/ 93456 h 1239475"/>
                <a:gd name="connsiteX385" fmla="*/ 1678809 w 4352938"/>
                <a:gd name="connsiteY385" fmla="*/ 63929 h 1239475"/>
                <a:gd name="connsiteX386" fmla="*/ 1675952 w 4352938"/>
                <a:gd name="connsiteY386" fmla="*/ 111 h 1239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</a:cxnLst>
              <a:rect l="l" t="t" r="r" b="b"/>
              <a:pathLst>
                <a:path w="4352938" h="1239475">
                  <a:moveTo>
                    <a:pt x="1911219" y="884984"/>
                  </a:moveTo>
                  <a:cubicBezTo>
                    <a:pt x="1975989" y="884031"/>
                    <a:pt x="2003612" y="917369"/>
                    <a:pt x="2030282" y="953564"/>
                  </a:cubicBezTo>
                  <a:cubicBezTo>
                    <a:pt x="2038854" y="965946"/>
                    <a:pt x="2054094" y="969756"/>
                    <a:pt x="2055047" y="991664"/>
                  </a:cubicBezTo>
                  <a:cubicBezTo>
                    <a:pt x="2063619" y="1004999"/>
                    <a:pt x="2051237" y="1052624"/>
                    <a:pt x="2047427" y="1067864"/>
                  </a:cubicBezTo>
                  <a:cubicBezTo>
                    <a:pt x="2035044" y="1076436"/>
                    <a:pt x="2001707" y="1111679"/>
                    <a:pt x="1974085" y="1093581"/>
                  </a:cubicBezTo>
                  <a:cubicBezTo>
                    <a:pt x="1947414" y="1084056"/>
                    <a:pt x="1938842" y="1062149"/>
                    <a:pt x="1923602" y="1040241"/>
                  </a:cubicBezTo>
                  <a:cubicBezTo>
                    <a:pt x="1916934" y="1033574"/>
                    <a:pt x="1910267" y="1027859"/>
                    <a:pt x="1903600" y="1022144"/>
                  </a:cubicBezTo>
                  <a:cubicBezTo>
                    <a:pt x="1876929" y="983091"/>
                    <a:pt x="1875977" y="940229"/>
                    <a:pt x="1888359" y="887841"/>
                  </a:cubicBezTo>
                  <a:cubicBezTo>
                    <a:pt x="1896932" y="887841"/>
                    <a:pt x="1906457" y="887841"/>
                    <a:pt x="1911219" y="884984"/>
                  </a:cubicBezTo>
                  <a:close/>
                  <a:moveTo>
                    <a:pt x="3037075" y="831644"/>
                  </a:moveTo>
                  <a:cubicBezTo>
                    <a:pt x="3082795" y="831644"/>
                    <a:pt x="3093272" y="860219"/>
                    <a:pt x="3118038" y="880221"/>
                  </a:cubicBezTo>
                  <a:cubicBezTo>
                    <a:pt x="3156138" y="909749"/>
                    <a:pt x="3217097" y="938324"/>
                    <a:pt x="3217097" y="1004046"/>
                  </a:cubicBezTo>
                  <a:cubicBezTo>
                    <a:pt x="3199000" y="1025001"/>
                    <a:pt x="3169472" y="1045004"/>
                    <a:pt x="3140897" y="1054529"/>
                  </a:cubicBezTo>
                  <a:cubicBezTo>
                    <a:pt x="3114227" y="1063101"/>
                    <a:pt x="3075175" y="1054529"/>
                    <a:pt x="3072318" y="1031669"/>
                  </a:cubicBezTo>
                  <a:cubicBezTo>
                    <a:pt x="3086605" y="1008809"/>
                    <a:pt x="3062793" y="982139"/>
                    <a:pt x="3057077" y="970709"/>
                  </a:cubicBezTo>
                  <a:cubicBezTo>
                    <a:pt x="3056125" y="963089"/>
                    <a:pt x="3054220" y="955469"/>
                    <a:pt x="3052315" y="947849"/>
                  </a:cubicBezTo>
                  <a:cubicBezTo>
                    <a:pt x="3036122" y="904986"/>
                    <a:pt x="3028502" y="896414"/>
                    <a:pt x="3029455" y="836406"/>
                  </a:cubicBezTo>
                  <a:cubicBezTo>
                    <a:pt x="3032313" y="835454"/>
                    <a:pt x="3035170" y="833549"/>
                    <a:pt x="3037075" y="831644"/>
                  </a:cubicBezTo>
                  <a:close/>
                  <a:moveTo>
                    <a:pt x="4031485" y="816404"/>
                  </a:moveTo>
                  <a:cubicBezTo>
                    <a:pt x="4066727" y="816404"/>
                    <a:pt x="4088635" y="825929"/>
                    <a:pt x="4124830" y="826881"/>
                  </a:cubicBezTo>
                  <a:cubicBezTo>
                    <a:pt x="4134355" y="841169"/>
                    <a:pt x="4142927" y="843074"/>
                    <a:pt x="4142927" y="867839"/>
                  </a:cubicBezTo>
                  <a:cubicBezTo>
                    <a:pt x="4136260" y="877364"/>
                    <a:pt x="4136260" y="891651"/>
                    <a:pt x="4130545" y="901176"/>
                  </a:cubicBezTo>
                  <a:cubicBezTo>
                    <a:pt x="4121020" y="915464"/>
                    <a:pt x="4104827" y="924036"/>
                    <a:pt x="4092445" y="936419"/>
                  </a:cubicBezTo>
                  <a:cubicBezTo>
                    <a:pt x="4054345" y="935466"/>
                    <a:pt x="4026722" y="942134"/>
                    <a:pt x="3998147" y="948801"/>
                  </a:cubicBezTo>
                  <a:cubicBezTo>
                    <a:pt x="3994338" y="950706"/>
                    <a:pt x="3990527" y="955469"/>
                    <a:pt x="3990527" y="959279"/>
                  </a:cubicBezTo>
                  <a:cubicBezTo>
                    <a:pt x="3991480" y="994521"/>
                    <a:pt x="4006720" y="1006904"/>
                    <a:pt x="4016245" y="1030716"/>
                  </a:cubicBezTo>
                  <a:cubicBezTo>
                    <a:pt x="4017197" y="1041194"/>
                    <a:pt x="4019102" y="1050719"/>
                    <a:pt x="4021007" y="1061196"/>
                  </a:cubicBezTo>
                  <a:cubicBezTo>
                    <a:pt x="4023865" y="1070721"/>
                    <a:pt x="4033390" y="1086914"/>
                    <a:pt x="4028627" y="1104059"/>
                  </a:cubicBezTo>
                  <a:cubicBezTo>
                    <a:pt x="4024818" y="1115489"/>
                    <a:pt x="4016245" y="1131681"/>
                    <a:pt x="4010530" y="1142159"/>
                  </a:cubicBezTo>
                  <a:cubicBezTo>
                    <a:pt x="4004815" y="1154541"/>
                    <a:pt x="4002910" y="1169781"/>
                    <a:pt x="3990527" y="1175496"/>
                  </a:cubicBezTo>
                  <a:cubicBezTo>
                    <a:pt x="3978145" y="1186926"/>
                    <a:pt x="3960047" y="1177401"/>
                    <a:pt x="3940045" y="1183116"/>
                  </a:cubicBezTo>
                  <a:cubicBezTo>
                    <a:pt x="3928615" y="1185974"/>
                    <a:pt x="3925757" y="1198356"/>
                    <a:pt x="3917185" y="1203119"/>
                  </a:cubicBezTo>
                  <a:cubicBezTo>
                    <a:pt x="3877180" y="1225979"/>
                    <a:pt x="3852415" y="1192641"/>
                    <a:pt x="3828602" y="1185021"/>
                  </a:cubicBezTo>
                  <a:cubicBezTo>
                    <a:pt x="3804790" y="1177401"/>
                    <a:pt x="3790502" y="1185021"/>
                    <a:pt x="3782882" y="1162161"/>
                  </a:cubicBezTo>
                  <a:cubicBezTo>
                    <a:pt x="3779072" y="1157399"/>
                    <a:pt x="3779072" y="1152636"/>
                    <a:pt x="3778120" y="1144064"/>
                  </a:cubicBezTo>
                  <a:cubicBezTo>
                    <a:pt x="3779072" y="1144064"/>
                    <a:pt x="3780977" y="1144064"/>
                    <a:pt x="3782882" y="1144064"/>
                  </a:cubicBezTo>
                  <a:cubicBezTo>
                    <a:pt x="3798122" y="1132634"/>
                    <a:pt x="3823840" y="1146921"/>
                    <a:pt x="3843843" y="1141206"/>
                  </a:cubicBezTo>
                  <a:cubicBezTo>
                    <a:pt x="3873370" y="1133586"/>
                    <a:pt x="3908613" y="1126919"/>
                    <a:pt x="3930520" y="1110726"/>
                  </a:cubicBezTo>
                  <a:cubicBezTo>
                    <a:pt x="3937188" y="1105011"/>
                    <a:pt x="3940045" y="1094534"/>
                    <a:pt x="3945760" y="1087866"/>
                  </a:cubicBezTo>
                  <a:cubicBezTo>
                    <a:pt x="3946713" y="1067864"/>
                    <a:pt x="3941950" y="1065006"/>
                    <a:pt x="3938140" y="1049766"/>
                  </a:cubicBezTo>
                  <a:cubicBezTo>
                    <a:pt x="3935282" y="1035479"/>
                    <a:pt x="3945760" y="1014524"/>
                    <a:pt x="3940997" y="996426"/>
                  </a:cubicBezTo>
                  <a:cubicBezTo>
                    <a:pt x="3939093" y="990711"/>
                    <a:pt x="3935282" y="984996"/>
                    <a:pt x="3933377" y="978329"/>
                  </a:cubicBezTo>
                  <a:cubicBezTo>
                    <a:pt x="3889563" y="964041"/>
                    <a:pt x="3901945" y="984044"/>
                    <a:pt x="3872418" y="996426"/>
                  </a:cubicBezTo>
                  <a:cubicBezTo>
                    <a:pt x="3856225" y="1003094"/>
                    <a:pt x="3841938" y="998331"/>
                    <a:pt x="3823840" y="1004046"/>
                  </a:cubicBezTo>
                  <a:cubicBezTo>
                    <a:pt x="3807647" y="1009761"/>
                    <a:pt x="3785740" y="1020239"/>
                    <a:pt x="3770500" y="1029764"/>
                  </a:cubicBezTo>
                  <a:cubicBezTo>
                    <a:pt x="3728590" y="1055481"/>
                    <a:pt x="3693347" y="1089771"/>
                    <a:pt x="3645722" y="1110726"/>
                  </a:cubicBezTo>
                  <a:cubicBezTo>
                    <a:pt x="3633340" y="1116441"/>
                    <a:pt x="3607622" y="1132634"/>
                    <a:pt x="3589525" y="1128824"/>
                  </a:cubicBezTo>
                  <a:cubicBezTo>
                    <a:pt x="3581905" y="1126919"/>
                    <a:pt x="3570475" y="1122156"/>
                    <a:pt x="3566665" y="1118346"/>
                  </a:cubicBezTo>
                  <a:cubicBezTo>
                    <a:pt x="3561902" y="1111679"/>
                    <a:pt x="3563807" y="1105964"/>
                    <a:pt x="3561902" y="1101201"/>
                  </a:cubicBezTo>
                  <a:cubicBezTo>
                    <a:pt x="3550472" y="1075484"/>
                    <a:pt x="3527613" y="1063101"/>
                    <a:pt x="3526660" y="1017381"/>
                  </a:cubicBezTo>
                  <a:cubicBezTo>
                    <a:pt x="3535232" y="1007856"/>
                    <a:pt x="3541900" y="995474"/>
                    <a:pt x="3554282" y="989759"/>
                  </a:cubicBezTo>
                  <a:cubicBezTo>
                    <a:pt x="3565713" y="988806"/>
                    <a:pt x="3578095" y="987854"/>
                    <a:pt x="3589525" y="986901"/>
                  </a:cubicBezTo>
                  <a:cubicBezTo>
                    <a:pt x="3601907" y="981186"/>
                    <a:pt x="3617147" y="966899"/>
                    <a:pt x="3630482" y="961184"/>
                  </a:cubicBezTo>
                  <a:cubicBezTo>
                    <a:pt x="3639055" y="960231"/>
                    <a:pt x="3647627" y="958326"/>
                    <a:pt x="3656200" y="956421"/>
                  </a:cubicBezTo>
                  <a:cubicBezTo>
                    <a:pt x="3687632" y="943086"/>
                    <a:pt x="3720970" y="924036"/>
                    <a:pt x="3752402" y="910701"/>
                  </a:cubicBezTo>
                  <a:cubicBezTo>
                    <a:pt x="3800027" y="889746"/>
                    <a:pt x="3850510" y="873554"/>
                    <a:pt x="3897182" y="854504"/>
                  </a:cubicBezTo>
                  <a:cubicBezTo>
                    <a:pt x="3931472" y="840216"/>
                    <a:pt x="4011482" y="842121"/>
                    <a:pt x="4031485" y="816404"/>
                  </a:cubicBezTo>
                  <a:close/>
                  <a:moveTo>
                    <a:pt x="281492" y="738299"/>
                  </a:moveTo>
                  <a:cubicBezTo>
                    <a:pt x="272919" y="772589"/>
                    <a:pt x="250059" y="795449"/>
                    <a:pt x="205292" y="794496"/>
                  </a:cubicBezTo>
                  <a:cubicBezTo>
                    <a:pt x="199577" y="809736"/>
                    <a:pt x="183384" y="820214"/>
                    <a:pt x="174812" y="832596"/>
                  </a:cubicBezTo>
                  <a:cubicBezTo>
                    <a:pt x="173859" y="839264"/>
                    <a:pt x="171954" y="844979"/>
                    <a:pt x="170049" y="850694"/>
                  </a:cubicBezTo>
                  <a:cubicBezTo>
                    <a:pt x="148142" y="884984"/>
                    <a:pt x="118614" y="915464"/>
                    <a:pt x="96707" y="951659"/>
                  </a:cubicBezTo>
                  <a:cubicBezTo>
                    <a:pt x="85277" y="969756"/>
                    <a:pt x="65274" y="982139"/>
                    <a:pt x="63369" y="1009761"/>
                  </a:cubicBezTo>
                  <a:cubicBezTo>
                    <a:pt x="66227" y="1010714"/>
                    <a:pt x="68132" y="1011666"/>
                    <a:pt x="70989" y="1012619"/>
                  </a:cubicBezTo>
                  <a:cubicBezTo>
                    <a:pt x="88134" y="1023096"/>
                    <a:pt x="124329" y="1008809"/>
                    <a:pt x="134807" y="1002141"/>
                  </a:cubicBezTo>
                  <a:cubicBezTo>
                    <a:pt x="148142" y="992616"/>
                    <a:pt x="164334" y="980234"/>
                    <a:pt x="177669" y="971661"/>
                  </a:cubicBezTo>
                  <a:cubicBezTo>
                    <a:pt x="192909" y="962136"/>
                    <a:pt x="208149" y="961184"/>
                    <a:pt x="226247" y="953564"/>
                  </a:cubicBezTo>
                  <a:cubicBezTo>
                    <a:pt x="235772" y="949754"/>
                    <a:pt x="245297" y="939276"/>
                    <a:pt x="253869" y="933561"/>
                  </a:cubicBezTo>
                  <a:cubicBezTo>
                    <a:pt x="263394" y="926894"/>
                    <a:pt x="287207" y="918321"/>
                    <a:pt x="291969" y="907844"/>
                  </a:cubicBezTo>
                  <a:cubicBezTo>
                    <a:pt x="291969" y="896414"/>
                    <a:pt x="291969" y="884984"/>
                    <a:pt x="291969" y="874506"/>
                  </a:cubicBezTo>
                  <a:cubicBezTo>
                    <a:pt x="297684" y="865934"/>
                    <a:pt x="293874" y="843074"/>
                    <a:pt x="293874" y="829739"/>
                  </a:cubicBezTo>
                  <a:cubicBezTo>
                    <a:pt x="294827" y="802116"/>
                    <a:pt x="294827" y="769731"/>
                    <a:pt x="293874" y="741156"/>
                  </a:cubicBezTo>
                  <a:cubicBezTo>
                    <a:pt x="290064" y="739251"/>
                    <a:pt x="288159" y="739251"/>
                    <a:pt x="281492" y="738299"/>
                  </a:cubicBezTo>
                  <a:close/>
                  <a:moveTo>
                    <a:pt x="1852924" y="577625"/>
                  </a:moveTo>
                  <a:cubicBezTo>
                    <a:pt x="1889491" y="577446"/>
                    <a:pt x="1939319" y="586376"/>
                    <a:pt x="1952177" y="596377"/>
                  </a:cubicBezTo>
                  <a:cubicBezTo>
                    <a:pt x="1956940" y="601139"/>
                    <a:pt x="1962655" y="611617"/>
                    <a:pt x="1959798" y="616379"/>
                  </a:cubicBezTo>
                  <a:cubicBezTo>
                    <a:pt x="1945510" y="639239"/>
                    <a:pt x="1924555" y="643049"/>
                    <a:pt x="1903600" y="659242"/>
                  </a:cubicBezTo>
                  <a:cubicBezTo>
                    <a:pt x="1895980" y="664957"/>
                    <a:pt x="1895027" y="676387"/>
                    <a:pt x="1888360" y="682102"/>
                  </a:cubicBezTo>
                  <a:cubicBezTo>
                    <a:pt x="1884550" y="683054"/>
                    <a:pt x="1879788" y="684007"/>
                    <a:pt x="1875977" y="684959"/>
                  </a:cubicBezTo>
                  <a:cubicBezTo>
                    <a:pt x="1871215" y="688769"/>
                    <a:pt x="1868357" y="699247"/>
                    <a:pt x="1863595" y="704962"/>
                  </a:cubicBezTo>
                  <a:cubicBezTo>
                    <a:pt x="1856927" y="713534"/>
                    <a:pt x="1844545" y="718297"/>
                    <a:pt x="1835973" y="724964"/>
                  </a:cubicBezTo>
                  <a:cubicBezTo>
                    <a:pt x="1825495" y="732584"/>
                    <a:pt x="1816923" y="745919"/>
                    <a:pt x="1808350" y="755444"/>
                  </a:cubicBezTo>
                  <a:cubicBezTo>
                    <a:pt x="1797873" y="767827"/>
                    <a:pt x="1765488" y="787829"/>
                    <a:pt x="1762630" y="804022"/>
                  </a:cubicBezTo>
                  <a:cubicBezTo>
                    <a:pt x="1776917" y="801164"/>
                    <a:pt x="1782632" y="789734"/>
                    <a:pt x="1795967" y="785924"/>
                  </a:cubicBezTo>
                  <a:cubicBezTo>
                    <a:pt x="1823590" y="776399"/>
                    <a:pt x="1851213" y="783067"/>
                    <a:pt x="1882645" y="783067"/>
                  </a:cubicBezTo>
                  <a:cubicBezTo>
                    <a:pt x="1885502" y="793544"/>
                    <a:pt x="1891217" y="799259"/>
                    <a:pt x="1893123" y="809737"/>
                  </a:cubicBezTo>
                  <a:cubicBezTo>
                    <a:pt x="1883598" y="820214"/>
                    <a:pt x="1878835" y="834502"/>
                    <a:pt x="1867405" y="843074"/>
                  </a:cubicBezTo>
                  <a:cubicBezTo>
                    <a:pt x="1837877" y="864029"/>
                    <a:pt x="1804540" y="882127"/>
                    <a:pt x="1773107" y="901177"/>
                  </a:cubicBezTo>
                  <a:cubicBezTo>
                    <a:pt x="1750248" y="915464"/>
                    <a:pt x="1724530" y="904987"/>
                    <a:pt x="1724530" y="942134"/>
                  </a:cubicBezTo>
                  <a:cubicBezTo>
                    <a:pt x="1707385" y="968804"/>
                    <a:pt x="1735007" y="1005952"/>
                    <a:pt x="1742627" y="1025954"/>
                  </a:cubicBezTo>
                  <a:cubicBezTo>
                    <a:pt x="1764535" y="1085009"/>
                    <a:pt x="1769298" y="1155494"/>
                    <a:pt x="1770250" y="1233599"/>
                  </a:cubicBezTo>
                  <a:cubicBezTo>
                    <a:pt x="1767392" y="1234552"/>
                    <a:pt x="1765488" y="1235504"/>
                    <a:pt x="1762630" y="1236457"/>
                  </a:cubicBezTo>
                  <a:cubicBezTo>
                    <a:pt x="1755010" y="1242172"/>
                    <a:pt x="1737865" y="1238362"/>
                    <a:pt x="1729292" y="1236457"/>
                  </a:cubicBezTo>
                  <a:cubicBezTo>
                    <a:pt x="1724530" y="1228837"/>
                    <a:pt x="1712148" y="1220264"/>
                    <a:pt x="1709290" y="1213597"/>
                  </a:cubicBezTo>
                  <a:cubicBezTo>
                    <a:pt x="1709290" y="1205977"/>
                    <a:pt x="1709290" y="1198357"/>
                    <a:pt x="1709290" y="1190737"/>
                  </a:cubicBezTo>
                  <a:cubicBezTo>
                    <a:pt x="1706432" y="1184069"/>
                    <a:pt x="1696907" y="1171687"/>
                    <a:pt x="1691192" y="1167877"/>
                  </a:cubicBezTo>
                  <a:cubicBezTo>
                    <a:pt x="1684525" y="1163114"/>
                    <a:pt x="1639757" y="1148827"/>
                    <a:pt x="1637852" y="1145017"/>
                  </a:cubicBezTo>
                  <a:cubicBezTo>
                    <a:pt x="1637852" y="1140254"/>
                    <a:pt x="1637852" y="1134539"/>
                    <a:pt x="1637852" y="1129777"/>
                  </a:cubicBezTo>
                  <a:cubicBezTo>
                    <a:pt x="1644520" y="1125014"/>
                    <a:pt x="1646425" y="1114537"/>
                    <a:pt x="1653092" y="1109774"/>
                  </a:cubicBezTo>
                  <a:cubicBezTo>
                    <a:pt x="1660713" y="1108822"/>
                    <a:pt x="1668332" y="1106917"/>
                    <a:pt x="1675952" y="1105012"/>
                  </a:cubicBezTo>
                  <a:cubicBezTo>
                    <a:pt x="1690240" y="1097392"/>
                    <a:pt x="1688335" y="1071674"/>
                    <a:pt x="1688335" y="1048814"/>
                  </a:cubicBezTo>
                  <a:cubicBezTo>
                    <a:pt x="1682620" y="1039289"/>
                    <a:pt x="1682620" y="1024049"/>
                    <a:pt x="1675952" y="1015477"/>
                  </a:cubicBezTo>
                  <a:cubicBezTo>
                    <a:pt x="1673095" y="1013572"/>
                    <a:pt x="1673095" y="1013572"/>
                    <a:pt x="1668332" y="1012619"/>
                  </a:cubicBezTo>
                  <a:cubicBezTo>
                    <a:pt x="1662617" y="1021192"/>
                    <a:pt x="1654045" y="1021192"/>
                    <a:pt x="1645473" y="1027859"/>
                  </a:cubicBezTo>
                  <a:cubicBezTo>
                    <a:pt x="1636900" y="1038337"/>
                    <a:pt x="1627375" y="1047862"/>
                    <a:pt x="1617850" y="1058339"/>
                  </a:cubicBezTo>
                  <a:cubicBezTo>
                    <a:pt x="1614040" y="1061197"/>
                    <a:pt x="1608325" y="1059292"/>
                    <a:pt x="1605467" y="1063102"/>
                  </a:cubicBezTo>
                  <a:cubicBezTo>
                    <a:pt x="1596895" y="1072627"/>
                    <a:pt x="1594990" y="1082152"/>
                    <a:pt x="1587370" y="1093582"/>
                  </a:cubicBezTo>
                  <a:cubicBezTo>
                    <a:pt x="1575940" y="1102154"/>
                    <a:pt x="1565463" y="1111679"/>
                    <a:pt x="1554032" y="1121204"/>
                  </a:cubicBezTo>
                  <a:cubicBezTo>
                    <a:pt x="1523552" y="1163114"/>
                    <a:pt x="1485452" y="1193594"/>
                    <a:pt x="1450210" y="1230742"/>
                  </a:cubicBezTo>
                  <a:cubicBezTo>
                    <a:pt x="1379725" y="1230742"/>
                    <a:pt x="1353055" y="1166924"/>
                    <a:pt x="1355913" y="1104059"/>
                  </a:cubicBezTo>
                  <a:cubicBezTo>
                    <a:pt x="1367342" y="1101202"/>
                    <a:pt x="1377820" y="1089772"/>
                    <a:pt x="1394013" y="1093582"/>
                  </a:cubicBezTo>
                  <a:cubicBezTo>
                    <a:pt x="1400680" y="1095487"/>
                    <a:pt x="1409252" y="1104059"/>
                    <a:pt x="1419730" y="1101202"/>
                  </a:cubicBezTo>
                  <a:cubicBezTo>
                    <a:pt x="1427350" y="1099297"/>
                    <a:pt x="1429255" y="1089772"/>
                    <a:pt x="1434970" y="1085962"/>
                  </a:cubicBezTo>
                  <a:cubicBezTo>
                    <a:pt x="1445448" y="1078342"/>
                    <a:pt x="1457830" y="1078342"/>
                    <a:pt x="1470213" y="1070722"/>
                  </a:cubicBezTo>
                  <a:cubicBezTo>
                    <a:pt x="1476880" y="1065959"/>
                    <a:pt x="1483548" y="1057387"/>
                    <a:pt x="1490215" y="1052624"/>
                  </a:cubicBezTo>
                  <a:cubicBezTo>
                    <a:pt x="1501645" y="1045957"/>
                    <a:pt x="1514027" y="1044052"/>
                    <a:pt x="1525457" y="1037384"/>
                  </a:cubicBezTo>
                  <a:cubicBezTo>
                    <a:pt x="1554985" y="1020239"/>
                    <a:pt x="1584513" y="998332"/>
                    <a:pt x="1612135" y="979282"/>
                  </a:cubicBezTo>
                  <a:cubicBezTo>
                    <a:pt x="1634995" y="963089"/>
                    <a:pt x="1673095" y="955469"/>
                    <a:pt x="1677857" y="921179"/>
                  </a:cubicBezTo>
                  <a:cubicBezTo>
                    <a:pt x="1663570" y="917369"/>
                    <a:pt x="1652140" y="911654"/>
                    <a:pt x="1650235" y="893557"/>
                  </a:cubicBezTo>
                  <a:cubicBezTo>
                    <a:pt x="1654998" y="889747"/>
                    <a:pt x="1682620" y="820214"/>
                    <a:pt x="1683573" y="812594"/>
                  </a:cubicBezTo>
                  <a:cubicBezTo>
                    <a:pt x="1676905" y="808784"/>
                    <a:pt x="1673095" y="807832"/>
                    <a:pt x="1660713" y="807832"/>
                  </a:cubicBezTo>
                  <a:cubicBezTo>
                    <a:pt x="1653092" y="812594"/>
                    <a:pt x="1635948" y="816404"/>
                    <a:pt x="1627375" y="818309"/>
                  </a:cubicBezTo>
                  <a:cubicBezTo>
                    <a:pt x="1627375" y="839264"/>
                    <a:pt x="1627375" y="860219"/>
                    <a:pt x="1627375" y="881174"/>
                  </a:cubicBezTo>
                  <a:lnTo>
                    <a:pt x="1627375" y="882127"/>
                  </a:lnTo>
                  <a:cubicBezTo>
                    <a:pt x="1627375" y="886889"/>
                    <a:pt x="1628327" y="890699"/>
                    <a:pt x="1624517" y="897367"/>
                  </a:cubicBezTo>
                  <a:cubicBezTo>
                    <a:pt x="1607373" y="924989"/>
                    <a:pt x="1568320" y="994522"/>
                    <a:pt x="1546413" y="999284"/>
                  </a:cubicBezTo>
                  <a:cubicBezTo>
                    <a:pt x="1540698" y="983092"/>
                    <a:pt x="1523552" y="979282"/>
                    <a:pt x="1515932" y="965947"/>
                  </a:cubicBezTo>
                  <a:cubicBezTo>
                    <a:pt x="1511170" y="957374"/>
                    <a:pt x="1512123" y="947849"/>
                    <a:pt x="1508313" y="938324"/>
                  </a:cubicBezTo>
                  <a:cubicBezTo>
                    <a:pt x="1505455" y="930704"/>
                    <a:pt x="1495930" y="920227"/>
                    <a:pt x="1493073" y="912607"/>
                  </a:cubicBezTo>
                  <a:cubicBezTo>
                    <a:pt x="1476880" y="863077"/>
                    <a:pt x="1495930" y="786877"/>
                    <a:pt x="1505455" y="744967"/>
                  </a:cubicBezTo>
                  <a:cubicBezTo>
                    <a:pt x="1509265" y="726869"/>
                    <a:pt x="1501645" y="704962"/>
                    <a:pt x="1502598" y="686864"/>
                  </a:cubicBezTo>
                  <a:cubicBezTo>
                    <a:pt x="1507360" y="684959"/>
                    <a:pt x="1507360" y="684007"/>
                    <a:pt x="1513075" y="682102"/>
                  </a:cubicBezTo>
                  <a:cubicBezTo>
                    <a:pt x="1516885" y="679244"/>
                    <a:pt x="1517838" y="680197"/>
                    <a:pt x="1523552" y="679244"/>
                  </a:cubicBezTo>
                  <a:cubicBezTo>
                    <a:pt x="1529267" y="684007"/>
                    <a:pt x="1536888" y="684959"/>
                    <a:pt x="1543555" y="689722"/>
                  </a:cubicBezTo>
                  <a:cubicBezTo>
                    <a:pt x="1553080" y="697342"/>
                    <a:pt x="1570225" y="731632"/>
                    <a:pt x="1584513" y="723059"/>
                  </a:cubicBezTo>
                  <a:cubicBezTo>
                    <a:pt x="1616898" y="704962"/>
                    <a:pt x="1650235" y="686864"/>
                    <a:pt x="1680715" y="664957"/>
                  </a:cubicBezTo>
                  <a:cubicBezTo>
                    <a:pt x="1695002" y="654479"/>
                    <a:pt x="1708338" y="636382"/>
                    <a:pt x="1723577" y="626857"/>
                  </a:cubicBezTo>
                  <a:cubicBezTo>
                    <a:pt x="1735960" y="625904"/>
                    <a:pt x="1749295" y="623999"/>
                    <a:pt x="1761677" y="622094"/>
                  </a:cubicBezTo>
                  <a:cubicBezTo>
                    <a:pt x="1765488" y="615427"/>
                    <a:pt x="1770250" y="609712"/>
                    <a:pt x="1774060" y="603997"/>
                  </a:cubicBezTo>
                  <a:cubicBezTo>
                    <a:pt x="1786442" y="594472"/>
                    <a:pt x="1807398" y="585899"/>
                    <a:pt x="1822638" y="581137"/>
                  </a:cubicBezTo>
                  <a:cubicBezTo>
                    <a:pt x="1830020" y="578756"/>
                    <a:pt x="1840735" y="577684"/>
                    <a:pt x="1852924" y="577625"/>
                  </a:cubicBezTo>
                  <a:close/>
                  <a:moveTo>
                    <a:pt x="3579047" y="530654"/>
                  </a:moveTo>
                  <a:cubicBezTo>
                    <a:pt x="3588572" y="530654"/>
                    <a:pt x="3600002" y="529701"/>
                    <a:pt x="3604764" y="533511"/>
                  </a:cubicBezTo>
                  <a:cubicBezTo>
                    <a:pt x="3624767" y="540179"/>
                    <a:pt x="3686680" y="615426"/>
                    <a:pt x="3680964" y="644954"/>
                  </a:cubicBezTo>
                  <a:cubicBezTo>
                    <a:pt x="3674297" y="679244"/>
                    <a:pt x="3662867" y="698294"/>
                    <a:pt x="3642864" y="718296"/>
                  </a:cubicBezTo>
                  <a:cubicBezTo>
                    <a:pt x="3631434" y="719249"/>
                    <a:pt x="3625719" y="720201"/>
                    <a:pt x="3615242" y="718296"/>
                  </a:cubicBezTo>
                  <a:cubicBezTo>
                    <a:pt x="3610480" y="702104"/>
                    <a:pt x="3594287" y="684959"/>
                    <a:pt x="3587619" y="669719"/>
                  </a:cubicBezTo>
                  <a:cubicBezTo>
                    <a:pt x="3587619" y="652574"/>
                    <a:pt x="3587619" y="635429"/>
                    <a:pt x="3586667" y="619236"/>
                  </a:cubicBezTo>
                  <a:cubicBezTo>
                    <a:pt x="3584762" y="601139"/>
                    <a:pt x="3575237" y="547799"/>
                    <a:pt x="3579047" y="530654"/>
                  </a:cubicBezTo>
                  <a:close/>
                  <a:moveTo>
                    <a:pt x="1938842" y="307769"/>
                  </a:moveTo>
                  <a:cubicBezTo>
                    <a:pt x="1949319" y="307769"/>
                    <a:pt x="1958844" y="307769"/>
                    <a:pt x="1969322" y="307769"/>
                  </a:cubicBezTo>
                  <a:cubicBezTo>
                    <a:pt x="1975989" y="307769"/>
                    <a:pt x="1978847" y="319199"/>
                    <a:pt x="1979799" y="333486"/>
                  </a:cubicBezTo>
                  <a:cubicBezTo>
                    <a:pt x="1968369" y="344916"/>
                    <a:pt x="1957892" y="357299"/>
                    <a:pt x="1946462" y="368729"/>
                  </a:cubicBezTo>
                  <a:cubicBezTo>
                    <a:pt x="1935032" y="369681"/>
                    <a:pt x="1924554" y="371586"/>
                    <a:pt x="1913124" y="373491"/>
                  </a:cubicBezTo>
                  <a:cubicBezTo>
                    <a:pt x="1884549" y="384921"/>
                    <a:pt x="1856926" y="411591"/>
                    <a:pt x="1832162" y="429689"/>
                  </a:cubicBezTo>
                  <a:cubicBezTo>
                    <a:pt x="1795967" y="457311"/>
                    <a:pt x="1751199" y="532559"/>
                    <a:pt x="1708337" y="546846"/>
                  </a:cubicBezTo>
                  <a:cubicBezTo>
                    <a:pt x="1693097" y="552561"/>
                    <a:pt x="1648329" y="562086"/>
                    <a:pt x="1629279" y="557324"/>
                  </a:cubicBezTo>
                  <a:cubicBezTo>
                    <a:pt x="1599751" y="550656"/>
                    <a:pt x="1529267" y="524939"/>
                    <a:pt x="1519742" y="498269"/>
                  </a:cubicBezTo>
                  <a:cubicBezTo>
                    <a:pt x="1508312" y="483981"/>
                    <a:pt x="1518789" y="464931"/>
                    <a:pt x="1524504" y="452549"/>
                  </a:cubicBezTo>
                  <a:cubicBezTo>
                    <a:pt x="1604514" y="419211"/>
                    <a:pt x="1692144" y="383016"/>
                    <a:pt x="1775964" y="351584"/>
                  </a:cubicBezTo>
                  <a:cubicBezTo>
                    <a:pt x="1783584" y="350631"/>
                    <a:pt x="1791204" y="349679"/>
                    <a:pt x="1798824" y="348726"/>
                  </a:cubicBezTo>
                  <a:cubicBezTo>
                    <a:pt x="1826447" y="340154"/>
                    <a:pt x="1856926" y="326819"/>
                    <a:pt x="1885501" y="318246"/>
                  </a:cubicBezTo>
                  <a:cubicBezTo>
                    <a:pt x="1901694" y="313484"/>
                    <a:pt x="1925507" y="316341"/>
                    <a:pt x="1938842" y="307769"/>
                  </a:cubicBezTo>
                  <a:close/>
                  <a:moveTo>
                    <a:pt x="667255" y="301102"/>
                  </a:moveTo>
                  <a:cubicBezTo>
                    <a:pt x="688210" y="308722"/>
                    <a:pt x="700592" y="334439"/>
                    <a:pt x="717738" y="346822"/>
                  </a:cubicBezTo>
                  <a:cubicBezTo>
                    <a:pt x="788222" y="399209"/>
                    <a:pt x="797747" y="484934"/>
                    <a:pt x="819655" y="587804"/>
                  </a:cubicBezTo>
                  <a:cubicBezTo>
                    <a:pt x="829180" y="593519"/>
                    <a:pt x="830132" y="599234"/>
                    <a:pt x="845372" y="600187"/>
                  </a:cubicBezTo>
                  <a:cubicBezTo>
                    <a:pt x="855850" y="588757"/>
                    <a:pt x="865375" y="578279"/>
                    <a:pt x="875852" y="566849"/>
                  </a:cubicBezTo>
                  <a:cubicBezTo>
                    <a:pt x="888235" y="558277"/>
                    <a:pt x="915857" y="549704"/>
                    <a:pt x="921572" y="536369"/>
                  </a:cubicBezTo>
                  <a:cubicBezTo>
                    <a:pt x="921572" y="515414"/>
                    <a:pt x="921572" y="495412"/>
                    <a:pt x="921572" y="474457"/>
                  </a:cubicBezTo>
                  <a:cubicBezTo>
                    <a:pt x="921572" y="471599"/>
                    <a:pt x="920620" y="469694"/>
                    <a:pt x="921572" y="467789"/>
                  </a:cubicBezTo>
                  <a:cubicBezTo>
                    <a:pt x="922525" y="465884"/>
                    <a:pt x="925382" y="464932"/>
                    <a:pt x="927288" y="463027"/>
                  </a:cubicBezTo>
                  <a:cubicBezTo>
                    <a:pt x="933002" y="458264"/>
                    <a:pt x="936813" y="453502"/>
                    <a:pt x="949195" y="452549"/>
                  </a:cubicBezTo>
                  <a:cubicBezTo>
                    <a:pt x="953957" y="457312"/>
                    <a:pt x="956815" y="456359"/>
                    <a:pt x="959672" y="463027"/>
                  </a:cubicBezTo>
                  <a:cubicBezTo>
                    <a:pt x="962530" y="467789"/>
                    <a:pt x="959672" y="474457"/>
                    <a:pt x="962530" y="481124"/>
                  </a:cubicBezTo>
                  <a:cubicBezTo>
                    <a:pt x="965388" y="488744"/>
                    <a:pt x="981580" y="502079"/>
                    <a:pt x="988247" y="506842"/>
                  </a:cubicBezTo>
                  <a:cubicBezTo>
                    <a:pt x="996820" y="512557"/>
                    <a:pt x="1059685" y="533512"/>
                    <a:pt x="1061590" y="537322"/>
                  </a:cubicBezTo>
                  <a:cubicBezTo>
                    <a:pt x="1061590" y="543989"/>
                    <a:pt x="1061590" y="550657"/>
                    <a:pt x="1061590" y="557324"/>
                  </a:cubicBezTo>
                  <a:cubicBezTo>
                    <a:pt x="1055875" y="566849"/>
                    <a:pt x="1060638" y="587804"/>
                    <a:pt x="1056827" y="598282"/>
                  </a:cubicBezTo>
                  <a:cubicBezTo>
                    <a:pt x="1047302" y="623999"/>
                    <a:pt x="1025395" y="653527"/>
                    <a:pt x="1003488" y="666862"/>
                  </a:cubicBezTo>
                  <a:cubicBezTo>
                    <a:pt x="985390" y="679244"/>
                    <a:pt x="957767" y="686864"/>
                    <a:pt x="934907" y="692579"/>
                  </a:cubicBezTo>
                  <a:cubicBezTo>
                    <a:pt x="898713" y="702104"/>
                    <a:pt x="849182" y="681149"/>
                    <a:pt x="846325" y="723059"/>
                  </a:cubicBezTo>
                  <a:cubicBezTo>
                    <a:pt x="860613" y="741157"/>
                    <a:pt x="850135" y="774494"/>
                    <a:pt x="849182" y="802117"/>
                  </a:cubicBezTo>
                  <a:cubicBezTo>
                    <a:pt x="809177" y="821167"/>
                    <a:pt x="810130" y="838312"/>
                    <a:pt x="783460" y="865934"/>
                  </a:cubicBezTo>
                  <a:cubicBezTo>
                    <a:pt x="785365" y="869744"/>
                    <a:pt x="784413" y="867839"/>
                    <a:pt x="786317" y="870697"/>
                  </a:cubicBezTo>
                  <a:cubicBezTo>
                    <a:pt x="815845" y="891652"/>
                    <a:pt x="854897" y="876412"/>
                    <a:pt x="882520" y="867839"/>
                  </a:cubicBezTo>
                  <a:cubicBezTo>
                    <a:pt x="909190" y="858314"/>
                    <a:pt x="934907" y="848789"/>
                    <a:pt x="958720" y="842122"/>
                  </a:cubicBezTo>
                  <a:cubicBezTo>
                    <a:pt x="967292" y="841169"/>
                    <a:pt x="975865" y="840217"/>
                    <a:pt x="984438" y="839264"/>
                  </a:cubicBezTo>
                  <a:cubicBezTo>
                    <a:pt x="1016822" y="826882"/>
                    <a:pt x="1044445" y="812594"/>
                    <a:pt x="1088260" y="808784"/>
                  </a:cubicBezTo>
                  <a:cubicBezTo>
                    <a:pt x="1093975" y="818309"/>
                    <a:pt x="1095880" y="825929"/>
                    <a:pt x="1095880" y="844027"/>
                  </a:cubicBezTo>
                  <a:cubicBezTo>
                    <a:pt x="1079688" y="859267"/>
                    <a:pt x="1078735" y="886889"/>
                    <a:pt x="1065400" y="900224"/>
                  </a:cubicBezTo>
                  <a:cubicBezTo>
                    <a:pt x="1055875" y="910702"/>
                    <a:pt x="1022538" y="927847"/>
                    <a:pt x="1009202" y="933562"/>
                  </a:cubicBezTo>
                  <a:cubicBezTo>
                    <a:pt x="972055" y="944039"/>
                    <a:pt x="934907" y="953564"/>
                    <a:pt x="897760" y="964042"/>
                  </a:cubicBezTo>
                  <a:cubicBezTo>
                    <a:pt x="885377" y="964042"/>
                    <a:pt x="872042" y="964042"/>
                    <a:pt x="859660" y="964042"/>
                  </a:cubicBezTo>
                  <a:cubicBezTo>
                    <a:pt x="852040" y="967852"/>
                    <a:pt x="841563" y="984997"/>
                    <a:pt x="829180" y="989759"/>
                  </a:cubicBezTo>
                  <a:cubicBezTo>
                    <a:pt x="790127" y="1006904"/>
                    <a:pt x="740597" y="997379"/>
                    <a:pt x="710117" y="977377"/>
                  </a:cubicBezTo>
                  <a:cubicBezTo>
                    <a:pt x="682495" y="960232"/>
                    <a:pt x="650110" y="864982"/>
                    <a:pt x="638680" y="827834"/>
                  </a:cubicBezTo>
                  <a:cubicBezTo>
                    <a:pt x="632013" y="807832"/>
                    <a:pt x="636775" y="791639"/>
                    <a:pt x="631060" y="769732"/>
                  </a:cubicBezTo>
                  <a:cubicBezTo>
                    <a:pt x="617725" y="723059"/>
                    <a:pt x="604390" y="658289"/>
                    <a:pt x="592960" y="607807"/>
                  </a:cubicBezTo>
                  <a:cubicBezTo>
                    <a:pt x="591055" y="597329"/>
                    <a:pt x="605342" y="532559"/>
                    <a:pt x="608200" y="521129"/>
                  </a:cubicBezTo>
                  <a:cubicBezTo>
                    <a:pt x="621535" y="471599"/>
                    <a:pt x="631060" y="423022"/>
                    <a:pt x="643442" y="376349"/>
                  </a:cubicBezTo>
                  <a:cubicBezTo>
                    <a:pt x="645347" y="371587"/>
                    <a:pt x="643442" y="367777"/>
                    <a:pt x="644395" y="363014"/>
                  </a:cubicBezTo>
                  <a:cubicBezTo>
                    <a:pt x="650110" y="342059"/>
                    <a:pt x="659635" y="321104"/>
                    <a:pt x="667255" y="301102"/>
                  </a:cubicBezTo>
                  <a:close/>
                  <a:moveTo>
                    <a:pt x="4077204" y="290624"/>
                  </a:moveTo>
                  <a:cubicBezTo>
                    <a:pt x="4050534" y="324914"/>
                    <a:pt x="3998146" y="365871"/>
                    <a:pt x="3993384" y="420164"/>
                  </a:cubicBezTo>
                  <a:cubicBezTo>
                    <a:pt x="4000052" y="424926"/>
                    <a:pt x="4019102" y="453501"/>
                    <a:pt x="4026721" y="445881"/>
                  </a:cubicBezTo>
                  <a:cubicBezTo>
                    <a:pt x="4045771" y="430641"/>
                    <a:pt x="4034342" y="397304"/>
                    <a:pt x="4049582" y="384921"/>
                  </a:cubicBezTo>
                  <a:cubicBezTo>
                    <a:pt x="4056249" y="379206"/>
                    <a:pt x="4061012" y="380159"/>
                    <a:pt x="4069584" y="382064"/>
                  </a:cubicBezTo>
                  <a:cubicBezTo>
                    <a:pt x="4081967" y="410639"/>
                    <a:pt x="4084824" y="439214"/>
                    <a:pt x="4092444" y="476361"/>
                  </a:cubicBezTo>
                  <a:cubicBezTo>
                    <a:pt x="4096254" y="478266"/>
                    <a:pt x="4098159" y="478266"/>
                    <a:pt x="4104827" y="479219"/>
                  </a:cubicBezTo>
                  <a:cubicBezTo>
                    <a:pt x="4113399" y="464931"/>
                    <a:pt x="4121019" y="449691"/>
                    <a:pt x="4130544" y="436356"/>
                  </a:cubicBezTo>
                  <a:cubicBezTo>
                    <a:pt x="4157214" y="400161"/>
                    <a:pt x="4204839" y="379206"/>
                    <a:pt x="4206744" y="318246"/>
                  </a:cubicBezTo>
                  <a:cubicBezTo>
                    <a:pt x="4161024" y="315389"/>
                    <a:pt x="4125782" y="291576"/>
                    <a:pt x="4077204" y="290624"/>
                  </a:cubicBezTo>
                  <a:close/>
                  <a:moveTo>
                    <a:pt x="3600002" y="256334"/>
                  </a:moveTo>
                  <a:cubicBezTo>
                    <a:pt x="3628577" y="267764"/>
                    <a:pt x="3640960" y="289672"/>
                    <a:pt x="3663820" y="304912"/>
                  </a:cubicBezTo>
                  <a:cubicBezTo>
                    <a:pt x="3685727" y="319199"/>
                    <a:pt x="3711445" y="325867"/>
                    <a:pt x="3732400" y="340154"/>
                  </a:cubicBezTo>
                  <a:cubicBezTo>
                    <a:pt x="3769547" y="364919"/>
                    <a:pt x="3834317" y="462074"/>
                    <a:pt x="3834317" y="524939"/>
                  </a:cubicBezTo>
                  <a:cubicBezTo>
                    <a:pt x="3812410" y="550657"/>
                    <a:pt x="3793360" y="590662"/>
                    <a:pt x="3747640" y="590662"/>
                  </a:cubicBezTo>
                  <a:cubicBezTo>
                    <a:pt x="3732400" y="542084"/>
                    <a:pt x="3725732" y="465884"/>
                    <a:pt x="3699062" y="428737"/>
                  </a:cubicBezTo>
                  <a:cubicBezTo>
                    <a:pt x="3691442" y="417307"/>
                    <a:pt x="3676202" y="408734"/>
                    <a:pt x="3668582" y="398257"/>
                  </a:cubicBezTo>
                  <a:cubicBezTo>
                    <a:pt x="3651437" y="374444"/>
                    <a:pt x="3633340" y="353489"/>
                    <a:pt x="3615242" y="330629"/>
                  </a:cubicBezTo>
                  <a:cubicBezTo>
                    <a:pt x="3606670" y="323009"/>
                    <a:pt x="3597145" y="315389"/>
                    <a:pt x="3587620" y="307769"/>
                  </a:cubicBezTo>
                  <a:cubicBezTo>
                    <a:pt x="3587620" y="293482"/>
                    <a:pt x="3587620" y="280147"/>
                    <a:pt x="3587620" y="266812"/>
                  </a:cubicBezTo>
                  <a:cubicBezTo>
                    <a:pt x="3587620" y="263954"/>
                    <a:pt x="3596192" y="255382"/>
                    <a:pt x="3600002" y="256334"/>
                  </a:cubicBezTo>
                  <a:close/>
                  <a:moveTo>
                    <a:pt x="189099" y="169656"/>
                  </a:moveTo>
                  <a:cubicBezTo>
                    <a:pt x="218627" y="175371"/>
                    <a:pt x="218627" y="196326"/>
                    <a:pt x="239582" y="207756"/>
                  </a:cubicBezTo>
                  <a:cubicBezTo>
                    <a:pt x="293874" y="235379"/>
                    <a:pt x="393887" y="283956"/>
                    <a:pt x="416747" y="339201"/>
                  </a:cubicBezTo>
                  <a:cubicBezTo>
                    <a:pt x="424367" y="357299"/>
                    <a:pt x="414842" y="385874"/>
                    <a:pt x="419604" y="407781"/>
                  </a:cubicBezTo>
                  <a:cubicBezTo>
                    <a:pt x="425319" y="434451"/>
                    <a:pt x="424367" y="472551"/>
                    <a:pt x="424367" y="506841"/>
                  </a:cubicBezTo>
                  <a:cubicBezTo>
                    <a:pt x="424367" y="522081"/>
                    <a:pt x="426272" y="537321"/>
                    <a:pt x="429129" y="550656"/>
                  </a:cubicBezTo>
                  <a:cubicBezTo>
                    <a:pt x="428177" y="577326"/>
                    <a:pt x="427224" y="603044"/>
                    <a:pt x="426272" y="629714"/>
                  </a:cubicBezTo>
                  <a:cubicBezTo>
                    <a:pt x="426272" y="694484"/>
                    <a:pt x="428177" y="764969"/>
                    <a:pt x="415794" y="822119"/>
                  </a:cubicBezTo>
                  <a:cubicBezTo>
                    <a:pt x="414842" y="844026"/>
                    <a:pt x="413889" y="864981"/>
                    <a:pt x="412937" y="885936"/>
                  </a:cubicBezTo>
                  <a:cubicBezTo>
                    <a:pt x="398649" y="946896"/>
                    <a:pt x="393887" y="1006904"/>
                    <a:pt x="371979" y="1058339"/>
                  </a:cubicBezTo>
                  <a:cubicBezTo>
                    <a:pt x="363407" y="1078341"/>
                    <a:pt x="353882" y="1111679"/>
                    <a:pt x="333879" y="1119299"/>
                  </a:cubicBezTo>
                  <a:cubicBezTo>
                    <a:pt x="328164" y="1123109"/>
                    <a:pt x="312924" y="1122156"/>
                    <a:pt x="303399" y="1122156"/>
                  </a:cubicBezTo>
                  <a:cubicBezTo>
                    <a:pt x="286254" y="1095486"/>
                    <a:pt x="290064" y="1064054"/>
                    <a:pt x="291017" y="1020239"/>
                  </a:cubicBezTo>
                  <a:cubicBezTo>
                    <a:pt x="296732" y="1012619"/>
                    <a:pt x="292922" y="993569"/>
                    <a:pt x="291017" y="984996"/>
                  </a:cubicBezTo>
                  <a:cubicBezTo>
                    <a:pt x="289112" y="983091"/>
                    <a:pt x="286254" y="984044"/>
                    <a:pt x="283397" y="984996"/>
                  </a:cubicBezTo>
                  <a:cubicBezTo>
                    <a:pt x="263394" y="1005951"/>
                    <a:pt x="240534" y="1024049"/>
                    <a:pt x="217674" y="1041194"/>
                  </a:cubicBezTo>
                  <a:cubicBezTo>
                    <a:pt x="213864" y="1045956"/>
                    <a:pt x="209102" y="1051671"/>
                    <a:pt x="205292" y="1056434"/>
                  </a:cubicBezTo>
                  <a:cubicBezTo>
                    <a:pt x="181479" y="1072626"/>
                    <a:pt x="156714" y="1083104"/>
                    <a:pt x="133854" y="1099296"/>
                  </a:cubicBezTo>
                  <a:cubicBezTo>
                    <a:pt x="118614" y="1110726"/>
                    <a:pt x="93849" y="1145969"/>
                    <a:pt x="80514" y="1152636"/>
                  </a:cubicBezTo>
                  <a:cubicBezTo>
                    <a:pt x="73847" y="1154541"/>
                    <a:pt x="39557" y="1154541"/>
                    <a:pt x="35747" y="1152636"/>
                  </a:cubicBezTo>
                  <a:cubicBezTo>
                    <a:pt x="35747" y="1152636"/>
                    <a:pt x="32889" y="1150731"/>
                    <a:pt x="31937" y="1149779"/>
                  </a:cubicBezTo>
                  <a:cubicBezTo>
                    <a:pt x="-6163" y="1136444"/>
                    <a:pt x="-448" y="1055481"/>
                    <a:pt x="1457" y="1013571"/>
                  </a:cubicBezTo>
                  <a:cubicBezTo>
                    <a:pt x="1457" y="1012619"/>
                    <a:pt x="2409" y="1005951"/>
                    <a:pt x="3362" y="1004046"/>
                  </a:cubicBezTo>
                  <a:cubicBezTo>
                    <a:pt x="5267" y="1001189"/>
                    <a:pt x="7172" y="1000236"/>
                    <a:pt x="9077" y="998331"/>
                  </a:cubicBezTo>
                  <a:cubicBezTo>
                    <a:pt x="66227" y="960231"/>
                    <a:pt x="79562" y="886889"/>
                    <a:pt x="101469" y="814499"/>
                  </a:cubicBezTo>
                  <a:cubicBezTo>
                    <a:pt x="107184" y="796401"/>
                    <a:pt x="126234" y="779256"/>
                    <a:pt x="119567" y="750681"/>
                  </a:cubicBezTo>
                  <a:cubicBezTo>
                    <a:pt x="115757" y="732584"/>
                    <a:pt x="110994" y="710676"/>
                    <a:pt x="107184" y="694484"/>
                  </a:cubicBezTo>
                  <a:cubicBezTo>
                    <a:pt x="107184" y="687816"/>
                    <a:pt x="107184" y="681149"/>
                    <a:pt x="107184" y="674481"/>
                  </a:cubicBezTo>
                  <a:cubicBezTo>
                    <a:pt x="101469" y="656384"/>
                    <a:pt x="83372" y="645906"/>
                    <a:pt x="79562" y="623999"/>
                  </a:cubicBezTo>
                  <a:cubicBezTo>
                    <a:pt x="78609" y="621141"/>
                    <a:pt x="89087" y="612569"/>
                    <a:pt x="94802" y="611616"/>
                  </a:cubicBezTo>
                  <a:cubicBezTo>
                    <a:pt x="122424" y="611616"/>
                    <a:pt x="128139" y="625904"/>
                    <a:pt x="145284" y="631619"/>
                  </a:cubicBezTo>
                  <a:cubicBezTo>
                    <a:pt x="161477" y="637334"/>
                    <a:pt x="175764" y="630666"/>
                    <a:pt x="191004" y="636381"/>
                  </a:cubicBezTo>
                  <a:cubicBezTo>
                    <a:pt x="204339" y="641144"/>
                    <a:pt x="211007" y="652574"/>
                    <a:pt x="221484" y="659241"/>
                  </a:cubicBezTo>
                  <a:cubicBezTo>
                    <a:pt x="232914" y="660194"/>
                    <a:pt x="243392" y="662099"/>
                    <a:pt x="254822" y="664004"/>
                  </a:cubicBezTo>
                  <a:cubicBezTo>
                    <a:pt x="269109" y="670671"/>
                    <a:pt x="278634" y="684006"/>
                    <a:pt x="292922" y="689721"/>
                  </a:cubicBezTo>
                  <a:cubicBezTo>
                    <a:pt x="293874" y="670671"/>
                    <a:pt x="295779" y="650669"/>
                    <a:pt x="297684" y="631619"/>
                  </a:cubicBezTo>
                  <a:cubicBezTo>
                    <a:pt x="297684" y="614474"/>
                    <a:pt x="297684" y="598281"/>
                    <a:pt x="297684" y="581136"/>
                  </a:cubicBezTo>
                  <a:cubicBezTo>
                    <a:pt x="309114" y="530654"/>
                    <a:pt x="308162" y="416354"/>
                    <a:pt x="292922" y="370634"/>
                  </a:cubicBezTo>
                  <a:cubicBezTo>
                    <a:pt x="283397" y="342059"/>
                    <a:pt x="255774" y="323961"/>
                    <a:pt x="239582" y="302054"/>
                  </a:cubicBezTo>
                  <a:cubicBezTo>
                    <a:pt x="229104" y="288719"/>
                    <a:pt x="222437" y="272526"/>
                    <a:pt x="211959" y="259191"/>
                  </a:cubicBezTo>
                  <a:cubicBezTo>
                    <a:pt x="193862" y="236331"/>
                    <a:pt x="168144" y="222996"/>
                    <a:pt x="169097" y="187754"/>
                  </a:cubicBezTo>
                  <a:cubicBezTo>
                    <a:pt x="169097" y="182991"/>
                    <a:pt x="182432" y="168704"/>
                    <a:pt x="189099" y="169656"/>
                  </a:cubicBezTo>
                  <a:close/>
                  <a:moveTo>
                    <a:pt x="2741800" y="161084"/>
                  </a:moveTo>
                  <a:cubicBezTo>
                    <a:pt x="2758945" y="173466"/>
                    <a:pt x="2781805" y="164894"/>
                    <a:pt x="2802760" y="173466"/>
                  </a:cubicBezTo>
                  <a:cubicBezTo>
                    <a:pt x="2816095" y="179181"/>
                    <a:pt x="2824667" y="193469"/>
                    <a:pt x="2836097" y="201089"/>
                  </a:cubicBezTo>
                  <a:cubicBezTo>
                    <a:pt x="2858005" y="215376"/>
                    <a:pt x="2886580" y="222044"/>
                    <a:pt x="2899915" y="243951"/>
                  </a:cubicBezTo>
                  <a:cubicBezTo>
                    <a:pt x="2909440" y="260144"/>
                    <a:pt x="2913250" y="292529"/>
                    <a:pt x="2904677" y="312531"/>
                  </a:cubicBezTo>
                  <a:cubicBezTo>
                    <a:pt x="2902772" y="317294"/>
                    <a:pt x="2894200" y="323009"/>
                    <a:pt x="2892295" y="327771"/>
                  </a:cubicBezTo>
                  <a:cubicBezTo>
                    <a:pt x="2892295" y="349679"/>
                    <a:pt x="2892295" y="371586"/>
                    <a:pt x="2892295" y="393494"/>
                  </a:cubicBezTo>
                  <a:cubicBezTo>
                    <a:pt x="2892295" y="448739"/>
                    <a:pt x="2885627" y="515414"/>
                    <a:pt x="2895152" y="565896"/>
                  </a:cubicBezTo>
                  <a:cubicBezTo>
                    <a:pt x="2896105" y="565896"/>
                    <a:pt x="2898010" y="565896"/>
                    <a:pt x="2899915" y="565896"/>
                  </a:cubicBezTo>
                  <a:cubicBezTo>
                    <a:pt x="2923727" y="548751"/>
                    <a:pt x="2948492" y="537321"/>
                    <a:pt x="2971352" y="520176"/>
                  </a:cubicBezTo>
                  <a:cubicBezTo>
                    <a:pt x="3020882" y="482076"/>
                    <a:pt x="3028502" y="412544"/>
                    <a:pt x="3123752" y="433499"/>
                  </a:cubicBezTo>
                  <a:cubicBezTo>
                    <a:pt x="3128515" y="435404"/>
                    <a:pt x="3138992" y="463026"/>
                    <a:pt x="3131372" y="468741"/>
                  </a:cubicBezTo>
                  <a:cubicBezTo>
                    <a:pt x="3120895" y="476361"/>
                    <a:pt x="3120895" y="485886"/>
                    <a:pt x="3113275" y="496364"/>
                  </a:cubicBezTo>
                  <a:cubicBezTo>
                    <a:pt x="3102797" y="511604"/>
                    <a:pt x="3081842" y="531606"/>
                    <a:pt x="3068507" y="544941"/>
                  </a:cubicBezTo>
                  <a:cubicBezTo>
                    <a:pt x="3041837" y="564944"/>
                    <a:pt x="3014215" y="583041"/>
                    <a:pt x="2987545" y="603044"/>
                  </a:cubicBezTo>
                  <a:cubicBezTo>
                    <a:pt x="2974210" y="612569"/>
                    <a:pt x="2962780" y="628761"/>
                    <a:pt x="2949445" y="638286"/>
                  </a:cubicBezTo>
                  <a:cubicBezTo>
                    <a:pt x="2936110" y="647811"/>
                    <a:pt x="2898962" y="667814"/>
                    <a:pt x="2891342" y="681149"/>
                  </a:cubicBezTo>
                  <a:cubicBezTo>
                    <a:pt x="2888485" y="699246"/>
                    <a:pt x="2886580" y="716391"/>
                    <a:pt x="2883722" y="734489"/>
                  </a:cubicBezTo>
                  <a:cubicBezTo>
                    <a:pt x="2871340" y="779256"/>
                    <a:pt x="2864672" y="831644"/>
                    <a:pt x="2845622" y="873554"/>
                  </a:cubicBezTo>
                  <a:cubicBezTo>
                    <a:pt x="2829430" y="908796"/>
                    <a:pt x="2795140" y="929751"/>
                    <a:pt x="2766565" y="952611"/>
                  </a:cubicBezTo>
                  <a:cubicBezTo>
                    <a:pt x="2691317" y="1014524"/>
                    <a:pt x="2607497" y="1073579"/>
                    <a:pt x="2472242" y="1074531"/>
                  </a:cubicBezTo>
                  <a:cubicBezTo>
                    <a:pt x="2472242" y="1073579"/>
                    <a:pt x="2472242" y="1071674"/>
                    <a:pt x="2472242" y="1069769"/>
                  </a:cubicBezTo>
                  <a:cubicBezTo>
                    <a:pt x="2482720" y="1053576"/>
                    <a:pt x="2480815" y="1041194"/>
                    <a:pt x="2497960" y="1028811"/>
                  </a:cubicBezTo>
                  <a:cubicBezTo>
                    <a:pt x="2510342" y="1020239"/>
                    <a:pt x="2526535" y="1008809"/>
                    <a:pt x="2538917" y="1003094"/>
                  </a:cubicBezTo>
                  <a:cubicBezTo>
                    <a:pt x="2545585" y="1002141"/>
                    <a:pt x="2552252" y="1001189"/>
                    <a:pt x="2558920" y="1000236"/>
                  </a:cubicBezTo>
                  <a:cubicBezTo>
                    <a:pt x="2567492" y="996426"/>
                    <a:pt x="2576065" y="992616"/>
                    <a:pt x="2586542" y="987854"/>
                  </a:cubicBezTo>
                  <a:cubicBezTo>
                    <a:pt x="2596067" y="984044"/>
                    <a:pt x="2604640" y="977376"/>
                    <a:pt x="2612260" y="972614"/>
                  </a:cubicBezTo>
                  <a:cubicBezTo>
                    <a:pt x="2663695" y="939276"/>
                    <a:pt x="2736085" y="853551"/>
                    <a:pt x="2736085" y="769731"/>
                  </a:cubicBezTo>
                  <a:cubicBezTo>
                    <a:pt x="2692270" y="771636"/>
                    <a:pt x="2657980" y="791639"/>
                    <a:pt x="2624642" y="804974"/>
                  </a:cubicBezTo>
                  <a:cubicBezTo>
                    <a:pt x="2617022" y="805926"/>
                    <a:pt x="2609402" y="807831"/>
                    <a:pt x="2601782" y="809736"/>
                  </a:cubicBezTo>
                  <a:cubicBezTo>
                    <a:pt x="2584637" y="820214"/>
                    <a:pt x="2572255" y="839264"/>
                    <a:pt x="2556062" y="850694"/>
                  </a:cubicBezTo>
                  <a:cubicBezTo>
                    <a:pt x="2534155" y="865934"/>
                    <a:pt x="2513200" y="874506"/>
                    <a:pt x="2492245" y="888794"/>
                  </a:cubicBezTo>
                  <a:cubicBezTo>
                    <a:pt x="2444620" y="921179"/>
                    <a:pt x="2391280" y="957374"/>
                    <a:pt x="2316985" y="942134"/>
                  </a:cubicBezTo>
                  <a:cubicBezTo>
                    <a:pt x="2281742" y="887841"/>
                    <a:pt x="2287457" y="871649"/>
                    <a:pt x="2289362" y="792591"/>
                  </a:cubicBezTo>
                  <a:cubicBezTo>
                    <a:pt x="2290315" y="786876"/>
                    <a:pt x="2292220" y="784971"/>
                    <a:pt x="2294125" y="784971"/>
                  </a:cubicBezTo>
                  <a:cubicBezTo>
                    <a:pt x="2296982" y="783066"/>
                    <a:pt x="2300792" y="785924"/>
                    <a:pt x="2304602" y="790686"/>
                  </a:cubicBezTo>
                  <a:cubicBezTo>
                    <a:pt x="2311270" y="802116"/>
                    <a:pt x="2322700" y="815451"/>
                    <a:pt x="2332225" y="824024"/>
                  </a:cubicBezTo>
                  <a:cubicBezTo>
                    <a:pt x="2334130" y="824024"/>
                    <a:pt x="2344607" y="823071"/>
                    <a:pt x="2352227" y="821166"/>
                  </a:cubicBezTo>
                  <a:cubicBezTo>
                    <a:pt x="2365562" y="817356"/>
                    <a:pt x="2381755" y="809736"/>
                    <a:pt x="2395090" y="805926"/>
                  </a:cubicBezTo>
                  <a:cubicBezTo>
                    <a:pt x="2403662" y="804974"/>
                    <a:pt x="2413187" y="804021"/>
                    <a:pt x="2422712" y="803069"/>
                  </a:cubicBezTo>
                  <a:cubicBezTo>
                    <a:pt x="2453192" y="792591"/>
                    <a:pt x="2497960" y="762111"/>
                    <a:pt x="2526535" y="744966"/>
                  </a:cubicBezTo>
                  <a:cubicBezTo>
                    <a:pt x="2544632" y="734489"/>
                    <a:pt x="2565587" y="732584"/>
                    <a:pt x="2587495" y="724964"/>
                  </a:cubicBezTo>
                  <a:cubicBezTo>
                    <a:pt x="2606545" y="718296"/>
                    <a:pt x="2627500" y="706866"/>
                    <a:pt x="2645597" y="699246"/>
                  </a:cubicBezTo>
                  <a:cubicBezTo>
                    <a:pt x="2667505" y="689721"/>
                    <a:pt x="2750372" y="662099"/>
                    <a:pt x="2759897" y="648764"/>
                  </a:cubicBezTo>
                  <a:cubicBezTo>
                    <a:pt x="2776090" y="625904"/>
                    <a:pt x="2765612" y="578279"/>
                    <a:pt x="2772280" y="546846"/>
                  </a:cubicBezTo>
                  <a:cubicBezTo>
                    <a:pt x="2781805" y="504936"/>
                    <a:pt x="2780852" y="390636"/>
                    <a:pt x="2767517" y="354441"/>
                  </a:cubicBezTo>
                  <a:cubicBezTo>
                    <a:pt x="2751325" y="311579"/>
                    <a:pt x="2697032" y="229664"/>
                    <a:pt x="2718940" y="171561"/>
                  </a:cubicBezTo>
                  <a:cubicBezTo>
                    <a:pt x="2726560" y="166799"/>
                    <a:pt x="2730370" y="162989"/>
                    <a:pt x="2741800" y="161084"/>
                  </a:cubicBezTo>
                  <a:close/>
                  <a:moveTo>
                    <a:pt x="4109589" y="20114"/>
                  </a:moveTo>
                  <a:cubicBezTo>
                    <a:pt x="4122924" y="32496"/>
                    <a:pt x="4146737" y="47736"/>
                    <a:pt x="4147689" y="70596"/>
                  </a:cubicBezTo>
                  <a:cubicBezTo>
                    <a:pt x="4156262" y="84884"/>
                    <a:pt x="4141974" y="115364"/>
                    <a:pt x="4137212" y="126794"/>
                  </a:cubicBezTo>
                  <a:cubicBezTo>
                    <a:pt x="4121019" y="166799"/>
                    <a:pt x="4086729" y="195374"/>
                    <a:pt x="4083871" y="243951"/>
                  </a:cubicBezTo>
                  <a:cubicBezTo>
                    <a:pt x="4086729" y="244904"/>
                    <a:pt x="4088634" y="245856"/>
                    <a:pt x="4091492" y="246809"/>
                  </a:cubicBezTo>
                  <a:cubicBezTo>
                    <a:pt x="4106732" y="256334"/>
                    <a:pt x="4143879" y="234426"/>
                    <a:pt x="4157214" y="228711"/>
                  </a:cubicBezTo>
                  <a:cubicBezTo>
                    <a:pt x="4185789" y="216329"/>
                    <a:pt x="4213412" y="213471"/>
                    <a:pt x="4245796" y="202994"/>
                  </a:cubicBezTo>
                  <a:cubicBezTo>
                    <a:pt x="4252464" y="201089"/>
                    <a:pt x="4264846" y="191564"/>
                    <a:pt x="4276277" y="195374"/>
                  </a:cubicBezTo>
                  <a:cubicBezTo>
                    <a:pt x="4282944" y="197279"/>
                    <a:pt x="4288659" y="205851"/>
                    <a:pt x="4296279" y="207756"/>
                  </a:cubicBezTo>
                  <a:cubicBezTo>
                    <a:pt x="4313424" y="212519"/>
                    <a:pt x="4338189" y="204899"/>
                    <a:pt x="4346762" y="218234"/>
                  </a:cubicBezTo>
                  <a:cubicBezTo>
                    <a:pt x="4365812" y="243951"/>
                    <a:pt x="4335332" y="288719"/>
                    <a:pt x="4328664" y="306816"/>
                  </a:cubicBezTo>
                  <a:cubicBezTo>
                    <a:pt x="4303899" y="370634"/>
                    <a:pt x="4250559" y="417306"/>
                    <a:pt x="4211507" y="468741"/>
                  </a:cubicBezTo>
                  <a:cubicBezTo>
                    <a:pt x="4195314" y="489696"/>
                    <a:pt x="4166739" y="489696"/>
                    <a:pt x="4157214" y="521129"/>
                  </a:cubicBezTo>
                  <a:cubicBezTo>
                    <a:pt x="4175312" y="521129"/>
                    <a:pt x="4192457" y="521129"/>
                    <a:pt x="4210554" y="521129"/>
                  </a:cubicBezTo>
                  <a:cubicBezTo>
                    <a:pt x="4221032" y="528749"/>
                    <a:pt x="4239129" y="528749"/>
                    <a:pt x="4251512" y="533511"/>
                  </a:cubicBezTo>
                  <a:cubicBezTo>
                    <a:pt x="4261989" y="623999"/>
                    <a:pt x="4217221" y="652574"/>
                    <a:pt x="4167692" y="688769"/>
                  </a:cubicBezTo>
                  <a:cubicBezTo>
                    <a:pt x="4158167" y="696389"/>
                    <a:pt x="4151499" y="709724"/>
                    <a:pt x="4140069" y="716391"/>
                  </a:cubicBezTo>
                  <a:cubicBezTo>
                    <a:pt x="4121971" y="725916"/>
                    <a:pt x="4101969" y="727821"/>
                    <a:pt x="4083871" y="736394"/>
                  </a:cubicBezTo>
                  <a:cubicBezTo>
                    <a:pt x="4053392" y="749729"/>
                    <a:pt x="4029579" y="776399"/>
                    <a:pt x="3989574" y="779256"/>
                  </a:cubicBezTo>
                  <a:cubicBezTo>
                    <a:pt x="3987669" y="770684"/>
                    <a:pt x="3984812" y="757349"/>
                    <a:pt x="3986717" y="753539"/>
                  </a:cubicBezTo>
                  <a:cubicBezTo>
                    <a:pt x="4001957" y="733536"/>
                    <a:pt x="4024817" y="718296"/>
                    <a:pt x="4044819" y="703056"/>
                  </a:cubicBezTo>
                  <a:cubicBezTo>
                    <a:pt x="4052439" y="697341"/>
                    <a:pt x="4058154" y="684006"/>
                    <a:pt x="4064821" y="675434"/>
                  </a:cubicBezTo>
                  <a:cubicBezTo>
                    <a:pt x="4079109" y="663051"/>
                    <a:pt x="4092444" y="649716"/>
                    <a:pt x="4105779" y="637334"/>
                  </a:cubicBezTo>
                  <a:cubicBezTo>
                    <a:pt x="4108637" y="630666"/>
                    <a:pt x="4110542" y="623999"/>
                    <a:pt x="4113399" y="617331"/>
                  </a:cubicBezTo>
                  <a:cubicBezTo>
                    <a:pt x="4121019" y="605901"/>
                    <a:pt x="4131496" y="599234"/>
                    <a:pt x="4136259" y="583994"/>
                  </a:cubicBezTo>
                  <a:cubicBezTo>
                    <a:pt x="4132449" y="583994"/>
                    <a:pt x="4127687" y="583994"/>
                    <a:pt x="4123877" y="583994"/>
                  </a:cubicBezTo>
                  <a:cubicBezTo>
                    <a:pt x="4110542" y="595424"/>
                    <a:pt x="4096254" y="599234"/>
                    <a:pt x="4081014" y="609711"/>
                  </a:cubicBezTo>
                  <a:cubicBezTo>
                    <a:pt x="4061012" y="622094"/>
                    <a:pt x="4046724" y="645906"/>
                    <a:pt x="4027674" y="660194"/>
                  </a:cubicBezTo>
                  <a:cubicBezTo>
                    <a:pt x="3968619" y="704009"/>
                    <a:pt x="3900039" y="750681"/>
                    <a:pt x="3827649" y="779256"/>
                  </a:cubicBezTo>
                  <a:cubicBezTo>
                    <a:pt x="3774309" y="801164"/>
                    <a:pt x="3712396" y="836406"/>
                    <a:pt x="3635244" y="820214"/>
                  </a:cubicBezTo>
                  <a:cubicBezTo>
                    <a:pt x="3633339" y="815451"/>
                    <a:pt x="3632387" y="809736"/>
                    <a:pt x="3632387" y="802116"/>
                  </a:cubicBezTo>
                  <a:cubicBezTo>
                    <a:pt x="3634292" y="800211"/>
                    <a:pt x="3633339" y="802116"/>
                    <a:pt x="3635244" y="797354"/>
                  </a:cubicBezTo>
                  <a:cubicBezTo>
                    <a:pt x="3697157" y="763064"/>
                    <a:pt x="3755259" y="719249"/>
                    <a:pt x="3815267" y="683054"/>
                  </a:cubicBezTo>
                  <a:cubicBezTo>
                    <a:pt x="3826696" y="679244"/>
                    <a:pt x="3837174" y="676386"/>
                    <a:pt x="3848604" y="672576"/>
                  </a:cubicBezTo>
                  <a:cubicBezTo>
                    <a:pt x="3885752" y="648764"/>
                    <a:pt x="3930519" y="624951"/>
                    <a:pt x="3970524" y="603996"/>
                  </a:cubicBezTo>
                  <a:cubicBezTo>
                    <a:pt x="4000052" y="588756"/>
                    <a:pt x="4032437" y="578279"/>
                    <a:pt x="4059107" y="561134"/>
                  </a:cubicBezTo>
                  <a:cubicBezTo>
                    <a:pt x="4071489" y="552561"/>
                    <a:pt x="4090539" y="552561"/>
                    <a:pt x="4094349" y="535416"/>
                  </a:cubicBezTo>
                  <a:cubicBezTo>
                    <a:pt x="4093396" y="535416"/>
                    <a:pt x="4091492" y="535416"/>
                    <a:pt x="4089587" y="535416"/>
                  </a:cubicBezTo>
                  <a:cubicBezTo>
                    <a:pt x="4068632" y="522081"/>
                    <a:pt x="4023864" y="562086"/>
                    <a:pt x="3993384" y="563039"/>
                  </a:cubicBezTo>
                  <a:cubicBezTo>
                    <a:pt x="3990527" y="556371"/>
                    <a:pt x="3990527" y="546846"/>
                    <a:pt x="3990527" y="537321"/>
                  </a:cubicBezTo>
                  <a:cubicBezTo>
                    <a:pt x="3998146" y="527796"/>
                    <a:pt x="4004814" y="513509"/>
                    <a:pt x="4005767" y="499221"/>
                  </a:cubicBezTo>
                  <a:cubicBezTo>
                    <a:pt x="3981954" y="483981"/>
                    <a:pt x="3981954" y="474456"/>
                    <a:pt x="3941949" y="471599"/>
                  </a:cubicBezTo>
                  <a:cubicBezTo>
                    <a:pt x="3929567" y="508746"/>
                    <a:pt x="3886704" y="520176"/>
                    <a:pt x="3860987" y="544941"/>
                  </a:cubicBezTo>
                  <a:cubicBezTo>
                    <a:pt x="3853367" y="543989"/>
                    <a:pt x="3849557" y="543036"/>
                    <a:pt x="3845746" y="537321"/>
                  </a:cubicBezTo>
                  <a:cubicBezTo>
                    <a:pt x="3835269" y="521129"/>
                    <a:pt x="3852414" y="510651"/>
                    <a:pt x="3858129" y="502079"/>
                  </a:cubicBezTo>
                  <a:cubicBezTo>
                    <a:pt x="3872417" y="481124"/>
                    <a:pt x="3894324" y="463026"/>
                    <a:pt x="3900992" y="436356"/>
                  </a:cubicBezTo>
                  <a:cubicBezTo>
                    <a:pt x="3888609" y="428736"/>
                    <a:pt x="3880989" y="422069"/>
                    <a:pt x="3880989" y="403019"/>
                  </a:cubicBezTo>
                  <a:cubicBezTo>
                    <a:pt x="3880989" y="402066"/>
                    <a:pt x="3882894" y="400161"/>
                    <a:pt x="3883846" y="400161"/>
                  </a:cubicBezTo>
                  <a:cubicBezTo>
                    <a:pt x="3899087" y="398256"/>
                    <a:pt x="3924804" y="396351"/>
                    <a:pt x="3941949" y="392541"/>
                  </a:cubicBezTo>
                  <a:cubicBezTo>
                    <a:pt x="3955284" y="371586"/>
                    <a:pt x="3979096" y="357299"/>
                    <a:pt x="3982907" y="328724"/>
                  </a:cubicBezTo>
                  <a:cubicBezTo>
                    <a:pt x="3957189" y="329676"/>
                    <a:pt x="3952427" y="343964"/>
                    <a:pt x="3924804" y="339201"/>
                  </a:cubicBezTo>
                  <a:cubicBezTo>
                    <a:pt x="3922899" y="334439"/>
                    <a:pt x="3921946" y="327771"/>
                    <a:pt x="3921946" y="319199"/>
                  </a:cubicBezTo>
                  <a:cubicBezTo>
                    <a:pt x="3933377" y="310626"/>
                    <a:pt x="3949569" y="293481"/>
                    <a:pt x="3949569" y="273479"/>
                  </a:cubicBezTo>
                  <a:cubicBezTo>
                    <a:pt x="3938139" y="273479"/>
                    <a:pt x="3919089" y="276336"/>
                    <a:pt x="3914327" y="273479"/>
                  </a:cubicBezTo>
                  <a:cubicBezTo>
                    <a:pt x="3893371" y="266811"/>
                    <a:pt x="3879084" y="245856"/>
                    <a:pt x="3876227" y="220139"/>
                  </a:cubicBezTo>
                  <a:cubicBezTo>
                    <a:pt x="3884799" y="215376"/>
                    <a:pt x="3886704" y="212519"/>
                    <a:pt x="3901944" y="212519"/>
                  </a:cubicBezTo>
                  <a:cubicBezTo>
                    <a:pt x="3931471" y="234426"/>
                    <a:pt x="3958142" y="208709"/>
                    <a:pt x="3982907" y="200136"/>
                  </a:cubicBezTo>
                  <a:cubicBezTo>
                    <a:pt x="3999099" y="194421"/>
                    <a:pt x="4009577" y="197279"/>
                    <a:pt x="4021007" y="189659"/>
                  </a:cubicBezTo>
                  <a:cubicBezTo>
                    <a:pt x="4059107" y="164894"/>
                    <a:pt x="4085777" y="94409"/>
                    <a:pt x="4086729" y="30591"/>
                  </a:cubicBezTo>
                  <a:cubicBezTo>
                    <a:pt x="4086729" y="22971"/>
                    <a:pt x="4105779" y="16304"/>
                    <a:pt x="4109589" y="20114"/>
                  </a:cubicBezTo>
                  <a:close/>
                  <a:moveTo>
                    <a:pt x="1675952" y="111"/>
                  </a:moveTo>
                  <a:cubicBezTo>
                    <a:pt x="1735959" y="-1794"/>
                    <a:pt x="1764534" y="21066"/>
                    <a:pt x="1800729" y="42974"/>
                  </a:cubicBezTo>
                  <a:cubicBezTo>
                    <a:pt x="1811207" y="48689"/>
                    <a:pt x="1824542" y="48689"/>
                    <a:pt x="1834067" y="55356"/>
                  </a:cubicBezTo>
                  <a:cubicBezTo>
                    <a:pt x="1855022" y="69644"/>
                    <a:pt x="1878834" y="84884"/>
                    <a:pt x="1899789" y="101076"/>
                  </a:cubicBezTo>
                  <a:cubicBezTo>
                    <a:pt x="1908362" y="107744"/>
                    <a:pt x="1911219" y="119174"/>
                    <a:pt x="1917887" y="126794"/>
                  </a:cubicBezTo>
                  <a:cubicBezTo>
                    <a:pt x="1922649" y="197279"/>
                    <a:pt x="1884549" y="217281"/>
                    <a:pt x="1814064" y="215376"/>
                  </a:cubicBezTo>
                  <a:cubicBezTo>
                    <a:pt x="1798824" y="245856"/>
                    <a:pt x="1757867" y="274431"/>
                    <a:pt x="1717862" y="279194"/>
                  </a:cubicBezTo>
                  <a:cubicBezTo>
                    <a:pt x="1709289" y="279194"/>
                    <a:pt x="1706432" y="255381"/>
                    <a:pt x="1710242" y="253476"/>
                  </a:cubicBezTo>
                  <a:cubicBezTo>
                    <a:pt x="1734054" y="237284"/>
                    <a:pt x="1731197" y="183944"/>
                    <a:pt x="1720719" y="151559"/>
                  </a:cubicBezTo>
                  <a:cubicBezTo>
                    <a:pt x="1715004" y="136319"/>
                    <a:pt x="1704527" y="114411"/>
                    <a:pt x="1695002" y="101076"/>
                  </a:cubicBezTo>
                  <a:cubicBezTo>
                    <a:pt x="1691192" y="98219"/>
                    <a:pt x="1688334" y="96314"/>
                    <a:pt x="1684524" y="93456"/>
                  </a:cubicBezTo>
                  <a:cubicBezTo>
                    <a:pt x="1683572" y="82979"/>
                    <a:pt x="1681667" y="73454"/>
                    <a:pt x="1678809" y="63929"/>
                  </a:cubicBezTo>
                  <a:cubicBezTo>
                    <a:pt x="1664522" y="34401"/>
                    <a:pt x="1646424" y="34401"/>
                    <a:pt x="1675952" y="1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103" name="矩形 8">
            <a:extLst>
              <a:ext uri="{FF2B5EF4-FFF2-40B4-BE49-F238E27FC236}">
                <a16:creationId xmlns:a16="http://schemas.microsoft.com/office/drawing/2014/main" id="{E59CB644-E3A6-234B-BFAF-5F1037E1BDA9}"/>
              </a:ext>
            </a:extLst>
          </p:cNvPr>
          <p:cNvSpPr/>
          <p:nvPr/>
        </p:nvSpPr>
        <p:spPr>
          <a:xfrm>
            <a:off x="574698" y="244318"/>
            <a:ext cx="5485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rgbClr val="C00000"/>
                </a:solidFill>
                <a:latin typeface="微软雅黑" panose="020B0503020204020204" pitchFamily="34" charset="-122"/>
              </a:rPr>
              <a:t>1.2</a:t>
            </a:r>
            <a:endParaRPr lang="zh-CN" altLang="en-US" sz="2000" dirty="0">
              <a:solidFill>
                <a:srgbClr val="C00000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47BE5F14-E7D9-5748-B128-A8CADF3F1E1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5585"/>
          <a:stretch/>
        </p:blipFill>
        <p:spPr>
          <a:xfrm>
            <a:off x="9251354" y="209857"/>
            <a:ext cx="1440270" cy="461915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F3D4569-79A1-C84C-A560-54525507F796}"/>
              </a:ext>
            </a:extLst>
          </p:cNvPr>
          <p:cNvCxnSpPr>
            <a:cxnSpLocks/>
          </p:cNvCxnSpPr>
          <p:nvPr/>
        </p:nvCxnSpPr>
        <p:spPr>
          <a:xfrm flipV="1">
            <a:off x="2188779" y="3960780"/>
            <a:ext cx="1665976" cy="16438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24BF450-6B98-7444-B294-4B3B3E9F3993}"/>
              </a:ext>
            </a:extLst>
          </p:cNvPr>
          <p:cNvCxnSpPr>
            <a:cxnSpLocks/>
          </p:cNvCxnSpPr>
          <p:nvPr/>
        </p:nvCxnSpPr>
        <p:spPr>
          <a:xfrm>
            <a:off x="1235890" y="3956623"/>
            <a:ext cx="1299471" cy="13036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593EA01-02E3-7545-9856-C0CE037B23B7}"/>
              </a:ext>
            </a:extLst>
          </p:cNvPr>
          <p:cNvCxnSpPr>
            <a:cxnSpLocks/>
          </p:cNvCxnSpPr>
          <p:nvPr/>
        </p:nvCxnSpPr>
        <p:spPr>
          <a:xfrm>
            <a:off x="2504019" y="3964936"/>
            <a:ext cx="669165" cy="6518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27C308F5-503A-8147-9A67-61B11D769090}"/>
              </a:ext>
            </a:extLst>
          </p:cNvPr>
          <p:cNvCxnSpPr>
            <a:cxnSpLocks/>
          </p:cNvCxnSpPr>
          <p:nvPr/>
        </p:nvCxnSpPr>
        <p:spPr>
          <a:xfrm>
            <a:off x="1876158" y="3956623"/>
            <a:ext cx="974513" cy="9776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6943660B-5BBB-6740-994E-9D5BA9B480A4}"/>
              </a:ext>
            </a:extLst>
          </p:cNvPr>
          <p:cNvCxnSpPr>
            <a:cxnSpLocks/>
          </p:cNvCxnSpPr>
          <p:nvPr/>
        </p:nvCxnSpPr>
        <p:spPr>
          <a:xfrm>
            <a:off x="3143350" y="3964936"/>
            <a:ext cx="353213" cy="32590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DC512A63-458A-E34C-956E-BC3EBCA8F428}"/>
              </a:ext>
            </a:extLst>
          </p:cNvPr>
          <p:cNvSpPr txBox="1"/>
          <p:nvPr/>
        </p:nvSpPr>
        <p:spPr>
          <a:xfrm>
            <a:off x="2608639" y="5061573"/>
            <a:ext cx="1668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Feature</a:t>
            </a:r>
            <a:r>
              <a:rPr lang="zh-CN" altLang="en-US" sz="1200" dirty="0"/>
              <a:t> </a:t>
            </a:r>
            <a:r>
              <a:rPr lang="en-US" altLang="zh-CN" sz="1200" dirty="0"/>
              <a:t>1</a:t>
            </a:r>
            <a:endParaRPr lang="en-US" sz="1200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B8F15F9-D12F-0946-A32D-D36673BC1F2B}"/>
              </a:ext>
            </a:extLst>
          </p:cNvPr>
          <p:cNvSpPr txBox="1"/>
          <p:nvPr/>
        </p:nvSpPr>
        <p:spPr>
          <a:xfrm>
            <a:off x="2967721" y="4708083"/>
            <a:ext cx="826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Feature</a:t>
            </a:r>
            <a:r>
              <a:rPr lang="zh-CN" altLang="en-US" sz="1200" dirty="0"/>
              <a:t> </a:t>
            </a:r>
            <a:r>
              <a:rPr lang="en-US" altLang="zh-CN" sz="1200" dirty="0"/>
              <a:t>2</a:t>
            </a:r>
            <a:endParaRPr lang="en-US" sz="1200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B2F7C82-0B54-C641-B09C-6814F94FE6BF}"/>
              </a:ext>
            </a:extLst>
          </p:cNvPr>
          <p:cNvSpPr txBox="1"/>
          <p:nvPr/>
        </p:nvSpPr>
        <p:spPr>
          <a:xfrm>
            <a:off x="3319956" y="4354592"/>
            <a:ext cx="826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Feature</a:t>
            </a:r>
            <a:r>
              <a:rPr lang="zh-CN" altLang="en-US" sz="1200" dirty="0"/>
              <a:t> </a:t>
            </a:r>
            <a:r>
              <a:rPr lang="en-US" altLang="zh-CN" sz="1200" dirty="0"/>
              <a:t>3</a:t>
            </a:r>
            <a:endParaRPr lang="en-US" sz="1200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F8986D9-4C47-3A45-BAA5-367E1CF40CEF}"/>
              </a:ext>
            </a:extLst>
          </p:cNvPr>
          <p:cNvSpPr txBox="1"/>
          <p:nvPr/>
        </p:nvSpPr>
        <p:spPr>
          <a:xfrm>
            <a:off x="1317411" y="1119431"/>
            <a:ext cx="29467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Anatomy based tree</a:t>
            </a:r>
            <a:r>
              <a:rPr lang="zh-CN" altLang="en-US" sz="1600" b="1" dirty="0"/>
              <a:t> </a:t>
            </a:r>
            <a:r>
              <a:rPr lang="en-US" altLang="zh-CN" sz="1600" b="1" dirty="0"/>
              <a:t>building</a:t>
            </a:r>
            <a:endParaRPr lang="en-US" sz="1600" b="1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00A4813-8239-D348-B013-77165AE20ED6}"/>
              </a:ext>
            </a:extLst>
          </p:cNvPr>
          <p:cNvSpPr txBox="1"/>
          <p:nvPr/>
        </p:nvSpPr>
        <p:spPr>
          <a:xfrm>
            <a:off x="822762" y="3602205"/>
            <a:ext cx="826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Type 1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09FBEC87-2959-B247-B426-CD415F83C170}"/>
              </a:ext>
            </a:extLst>
          </p:cNvPr>
          <p:cNvSpPr txBox="1"/>
          <p:nvPr/>
        </p:nvSpPr>
        <p:spPr>
          <a:xfrm>
            <a:off x="1539540" y="3602995"/>
            <a:ext cx="826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Type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2ECB438-1FEA-D74F-B5FB-42212F2B22C9}"/>
              </a:ext>
            </a:extLst>
          </p:cNvPr>
          <p:cNvSpPr txBox="1"/>
          <p:nvPr/>
        </p:nvSpPr>
        <p:spPr>
          <a:xfrm>
            <a:off x="2214105" y="3605344"/>
            <a:ext cx="826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Type 3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4F2A8B2-E24C-3D4D-A58D-45B35F664393}"/>
              </a:ext>
            </a:extLst>
          </p:cNvPr>
          <p:cNvSpPr txBox="1"/>
          <p:nvPr/>
        </p:nvSpPr>
        <p:spPr>
          <a:xfrm>
            <a:off x="2845520" y="3609311"/>
            <a:ext cx="826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Type 4</a:t>
            </a:r>
          </a:p>
        </p:txBody>
      </p:sp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B53321F1-D971-EF42-96B2-0BD8861C47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531266"/>
              </p:ext>
            </p:extLst>
          </p:nvPr>
        </p:nvGraphicFramePr>
        <p:xfrm>
          <a:off x="1064062" y="1509701"/>
          <a:ext cx="3228538" cy="1483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07638">
                  <a:extLst>
                    <a:ext uri="{9D8B030D-6E8A-4147-A177-3AD203B41FA5}">
                      <a16:colId xmlns:a16="http://schemas.microsoft.com/office/drawing/2014/main" val="1010493903"/>
                    </a:ext>
                  </a:extLst>
                </a:gridCol>
                <a:gridCol w="530225">
                  <a:extLst>
                    <a:ext uri="{9D8B030D-6E8A-4147-A177-3AD203B41FA5}">
                      <a16:colId xmlns:a16="http://schemas.microsoft.com/office/drawing/2014/main" val="3009917352"/>
                    </a:ext>
                  </a:extLst>
                </a:gridCol>
                <a:gridCol w="530225">
                  <a:extLst>
                    <a:ext uri="{9D8B030D-6E8A-4147-A177-3AD203B41FA5}">
                      <a16:colId xmlns:a16="http://schemas.microsoft.com/office/drawing/2014/main" val="1637493961"/>
                    </a:ext>
                  </a:extLst>
                </a:gridCol>
                <a:gridCol w="530225">
                  <a:extLst>
                    <a:ext uri="{9D8B030D-6E8A-4147-A177-3AD203B41FA5}">
                      <a16:colId xmlns:a16="http://schemas.microsoft.com/office/drawing/2014/main" val="1861530954"/>
                    </a:ext>
                  </a:extLst>
                </a:gridCol>
                <a:gridCol w="530225">
                  <a:extLst>
                    <a:ext uri="{9D8B030D-6E8A-4147-A177-3AD203B41FA5}">
                      <a16:colId xmlns:a16="http://schemas.microsoft.com/office/drawing/2014/main" val="26556856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7113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Feature</a:t>
                      </a:r>
                      <a:r>
                        <a:rPr lang="zh-CN" altLang="en-US" sz="1800" dirty="0"/>
                        <a:t> </a:t>
                      </a:r>
                      <a:r>
                        <a:rPr lang="en-US" altLang="zh-CN" sz="1800" dirty="0"/>
                        <a:t>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7049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Feature</a:t>
                      </a:r>
                      <a:r>
                        <a:rPr lang="zh-CN" altLang="en-US" sz="1800" dirty="0"/>
                        <a:t> </a:t>
                      </a:r>
                      <a:r>
                        <a:rPr lang="en-US" altLang="zh-CN" sz="1800" dirty="0"/>
                        <a:t>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4875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Feature</a:t>
                      </a:r>
                      <a:r>
                        <a:rPr lang="zh-CN" altLang="en-US" sz="1800" dirty="0"/>
                        <a:t> </a:t>
                      </a:r>
                      <a:r>
                        <a:rPr lang="en-US" altLang="zh-CN" sz="1800" dirty="0"/>
                        <a:t>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138404"/>
                  </a:ext>
                </a:extLst>
              </a:tr>
            </a:tbl>
          </a:graphicData>
        </a:graphic>
      </p:graphicFrame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C6BFB950-B140-1F4B-9069-9618E81EF3DE}"/>
              </a:ext>
            </a:extLst>
          </p:cNvPr>
          <p:cNvCxnSpPr>
            <a:cxnSpLocks/>
          </p:cNvCxnSpPr>
          <p:nvPr/>
        </p:nvCxnSpPr>
        <p:spPr>
          <a:xfrm flipV="1">
            <a:off x="8729279" y="1695366"/>
            <a:ext cx="1665976" cy="16438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27589558-E5EB-7243-A23B-52434296C1DE}"/>
              </a:ext>
            </a:extLst>
          </p:cNvPr>
          <p:cNvCxnSpPr>
            <a:cxnSpLocks/>
          </p:cNvCxnSpPr>
          <p:nvPr/>
        </p:nvCxnSpPr>
        <p:spPr>
          <a:xfrm>
            <a:off x="7776390" y="1691209"/>
            <a:ext cx="1299471" cy="13036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1C7A9A0C-26D9-DF43-84D9-E836FAFC7431}"/>
              </a:ext>
            </a:extLst>
          </p:cNvPr>
          <p:cNvCxnSpPr>
            <a:cxnSpLocks/>
          </p:cNvCxnSpPr>
          <p:nvPr/>
        </p:nvCxnSpPr>
        <p:spPr>
          <a:xfrm>
            <a:off x="9044519" y="1699522"/>
            <a:ext cx="31342" cy="12953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78ADC33E-8073-1547-B146-5705D2DA3882}"/>
              </a:ext>
            </a:extLst>
          </p:cNvPr>
          <p:cNvCxnSpPr>
            <a:cxnSpLocks/>
          </p:cNvCxnSpPr>
          <p:nvPr/>
        </p:nvCxnSpPr>
        <p:spPr>
          <a:xfrm>
            <a:off x="8442058" y="1691209"/>
            <a:ext cx="39631" cy="7133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B92A0B7D-0FC5-E545-8847-57518C263E56}"/>
              </a:ext>
            </a:extLst>
          </p:cNvPr>
          <p:cNvSpPr txBox="1"/>
          <p:nvPr/>
        </p:nvSpPr>
        <p:spPr>
          <a:xfrm>
            <a:off x="7762196" y="1993804"/>
            <a:ext cx="1668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Feature</a:t>
            </a:r>
            <a:r>
              <a:rPr lang="zh-CN" altLang="en-US" sz="1200" dirty="0"/>
              <a:t> </a:t>
            </a:r>
            <a:r>
              <a:rPr lang="en-US" altLang="zh-CN" sz="1200" dirty="0"/>
              <a:t>1</a:t>
            </a:r>
            <a:endParaRPr lang="en-US" sz="1200" dirty="0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45CD812B-EFF3-0E4A-B657-C2FE81B7330E}"/>
              </a:ext>
            </a:extLst>
          </p:cNvPr>
          <p:cNvSpPr txBox="1"/>
          <p:nvPr/>
        </p:nvSpPr>
        <p:spPr>
          <a:xfrm>
            <a:off x="8718163" y="1777885"/>
            <a:ext cx="826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Feature</a:t>
            </a:r>
            <a:r>
              <a:rPr lang="zh-CN" altLang="en-US" sz="1200" dirty="0"/>
              <a:t> </a:t>
            </a:r>
            <a:r>
              <a:rPr lang="en-US" altLang="zh-CN" sz="1200" dirty="0"/>
              <a:t>2</a:t>
            </a:r>
            <a:endParaRPr lang="en-US" sz="1200" dirty="0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091EA754-9797-B146-9C59-9ADA1987878D}"/>
              </a:ext>
            </a:extLst>
          </p:cNvPr>
          <p:cNvSpPr txBox="1"/>
          <p:nvPr/>
        </p:nvSpPr>
        <p:spPr>
          <a:xfrm>
            <a:off x="9658141" y="2027924"/>
            <a:ext cx="826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Feature</a:t>
            </a:r>
            <a:r>
              <a:rPr lang="zh-CN" altLang="en-US" sz="1200" dirty="0"/>
              <a:t> </a:t>
            </a:r>
            <a:r>
              <a:rPr lang="en-US" altLang="zh-CN" sz="1200" dirty="0"/>
              <a:t>3</a:t>
            </a:r>
            <a:endParaRPr lang="en-US" sz="1200" dirty="0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04DCE661-1B26-2640-AA1E-5C5BF4021259}"/>
              </a:ext>
            </a:extLst>
          </p:cNvPr>
          <p:cNvSpPr txBox="1"/>
          <p:nvPr/>
        </p:nvSpPr>
        <p:spPr>
          <a:xfrm>
            <a:off x="7363262" y="1336791"/>
            <a:ext cx="826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Type 1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C7FF93CE-0432-314D-BACA-20C88FCE27F8}"/>
              </a:ext>
            </a:extLst>
          </p:cNvPr>
          <p:cNvSpPr txBox="1"/>
          <p:nvPr/>
        </p:nvSpPr>
        <p:spPr>
          <a:xfrm>
            <a:off x="8080040" y="1336791"/>
            <a:ext cx="826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Type 2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A2EE5D71-8C26-964E-B062-90295D95FAB5}"/>
              </a:ext>
            </a:extLst>
          </p:cNvPr>
          <p:cNvSpPr txBox="1"/>
          <p:nvPr/>
        </p:nvSpPr>
        <p:spPr>
          <a:xfrm>
            <a:off x="8754605" y="1336791"/>
            <a:ext cx="826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Type 3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A4C8B8DC-9380-E548-8B6B-03E44C63912C}"/>
              </a:ext>
            </a:extLst>
          </p:cNvPr>
          <p:cNvSpPr txBox="1"/>
          <p:nvPr/>
        </p:nvSpPr>
        <p:spPr>
          <a:xfrm>
            <a:off x="10145948" y="1336791"/>
            <a:ext cx="826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Type 4</a:t>
            </a:r>
          </a:p>
        </p:txBody>
      </p:sp>
      <p:graphicFrame>
        <p:nvGraphicFramePr>
          <p:cNvPr id="120" name="Table 119">
            <a:extLst>
              <a:ext uri="{FF2B5EF4-FFF2-40B4-BE49-F238E27FC236}">
                <a16:creationId xmlns:a16="http://schemas.microsoft.com/office/drawing/2014/main" id="{7A6E2DE7-E74A-2649-867D-08C53C1732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0024165"/>
              </p:ext>
            </p:extLst>
          </p:nvPr>
        </p:nvGraphicFramePr>
        <p:xfrm>
          <a:off x="7570606" y="4121308"/>
          <a:ext cx="3194254" cy="1483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07638">
                  <a:extLst>
                    <a:ext uri="{9D8B030D-6E8A-4147-A177-3AD203B41FA5}">
                      <a16:colId xmlns:a16="http://schemas.microsoft.com/office/drawing/2014/main" val="1010493903"/>
                    </a:ext>
                  </a:extLst>
                </a:gridCol>
                <a:gridCol w="521654">
                  <a:extLst>
                    <a:ext uri="{9D8B030D-6E8A-4147-A177-3AD203B41FA5}">
                      <a16:colId xmlns:a16="http://schemas.microsoft.com/office/drawing/2014/main" val="3009917352"/>
                    </a:ext>
                  </a:extLst>
                </a:gridCol>
                <a:gridCol w="521654">
                  <a:extLst>
                    <a:ext uri="{9D8B030D-6E8A-4147-A177-3AD203B41FA5}">
                      <a16:colId xmlns:a16="http://schemas.microsoft.com/office/drawing/2014/main" val="1637493961"/>
                    </a:ext>
                  </a:extLst>
                </a:gridCol>
                <a:gridCol w="521654">
                  <a:extLst>
                    <a:ext uri="{9D8B030D-6E8A-4147-A177-3AD203B41FA5}">
                      <a16:colId xmlns:a16="http://schemas.microsoft.com/office/drawing/2014/main" val="1861530954"/>
                    </a:ext>
                  </a:extLst>
                </a:gridCol>
                <a:gridCol w="521654">
                  <a:extLst>
                    <a:ext uri="{9D8B030D-6E8A-4147-A177-3AD203B41FA5}">
                      <a16:colId xmlns:a16="http://schemas.microsoft.com/office/drawing/2014/main" val="26556856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7113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Feature</a:t>
                      </a:r>
                      <a:r>
                        <a:rPr lang="zh-CN" altLang="en-US" sz="1800" dirty="0"/>
                        <a:t> </a:t>
                      </a:r>
                      <a:r>
                        <a:rPr lang="en-US" altLang="zh-CN" sz="1800" dirty="0"/>
                        <a:t>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7049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Feature</a:t>
                      </a:r>
                      <a:r>
                        <a:rPr lang="zh-CN" altLang="en-US" sz="1800" dirty="0"/>
                        <a:t> </a:t>
                      </a:r>
                      <a:r>
                        <a:rPr lang="en-US" altLang="zh-CN" sz="1800" dirty="0"/>
                        <a:t>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4875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Feature</a:t>
                      </a:r>
                      <a:r>
                        <a:rPr lang="zh-CN" altLang="en-US" sz="1800" dirty="0"/>
                        <a:t> </a:t>
                      </a:r>
                      <a:r>
                        <a:rPr lang="en-US" altLang="zh-CN" sz="1800" dirty="0"/>
                        <a:t>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138404"/>
                  </a:ext>
                </a:extLst>
              </a:tr>
            </a:tbl>
          </a:graphicData>
        </a:graphic>
      </p:graphicFrame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E897FEEF-8942-6E4F-B38B-FE32AED1120D}"/>
              </a:ext>
            </a:extLst>
          </p:cNvPr>
          <p:cNvCxnSpPr>
            <a:cxnSpLocks/>
          </p:cNvCxnSpPr>
          <p:nvPr/>
        </p:nvCxnSpPr>
        <p:spPr>
          <a:xfrm>
            <a:off x="8447775" y="1710459"/>
            <a:ext cx="611200" cy="5817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id="{0205E31F-F6F8-714B-83BD-B8FE39EFBF96}"/>
              </a:ext>
            </a:extLst>
          </p:cNvPr>
          <p:cNvSpPr/>
          <p:nvPr/>
        </p:nvSpPr>
        <p:spPr>
          <a:xfrm>
            <a:off x="4855361" y="3561049"/>
            <a:ext cx="22899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Multi-layered </a:t>
            </a:r>
          </a:p>
          <a:p>
            <a:pPr algn="ctr"/>
            <a:r>
              <a:rPr lang="en-US" dirty="0"/>
              <a:t>Accumulated features 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290BB437-D31A-454F-9EF1-E02293B7777E}"/>
              </a:ext>
            </a:extLst>
          </p:cNvPr>
          <p:cNvSpPr/>
          <p:nvPr/>
        </p:nvSpPr>
        <p:spPr>
          <a:xfrm>
            <a:off x="5021329" y="2451442"/>
            <a:ext cx="19289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Flatten hierarchy </a:t>
            </a:r>
          </a:p>
          <a:p>
            <a:pPr algn="ctr"/>
            <a:r>
              <a:rPr lang="en-US" dirty="0"/>
              <a:t>Paralleled features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C4F2D2CC-A1D9-0A47-896E-86E2B782494B}"/>
              </a:ext>
            </a:extLst>
          </p:cNvPr>
          <p:cNvSpPr txBox="1"/>
          <p:nvPr/>
        </p:nvSpPr>
        <p:spPr>
          <a:xfrm>
            <a:off x="7570606" y="3657646"/>
            <a:ext cx="34015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Color based tree</a:t>
            </a:r>
            <a:r>
              <a:rPr lang="zh-CN" altLang="en-US" sz="1600" b="1" dirty="0"/>
              <a:t> </a:t>
            </a:r>
            <a:r>
              <a:rPr lang="en-US" altLang="zh-CN" sz="1600" b="1" dirty="0"/>
              <a:t>building of Artifacts</a:t>
            </a:r>
            <a:endParaRPr lang="en-US" sz="1600" b="1" dirty="0"/>
          </a:p>
        </p:txBody>
      </p:sp>
      <p:sp>
        <p:nvSpPr>
          <p:cNvPr id="83" name="Right Arrow 82">
            <a:extLst>
              <a:ext uri="{FF2B5EF4-FFF2-40B4-BE49-F238E27FC236}">
                <a16:creationId xmlns:a16="http://schemas.microsoft.com/office/drawing/2014/main" id="{4AFE70B5-657D-EC49-8169-FE2E07BD854E}"/>
              </a:ext>
            </a:extLst>
          </p:cNvPr>
          <p:cNvSpPr/>
          <p:nvPr/>
        </p:nvSpPr>
        <p:spPr>
          <a:xfrm>
            <a:off x="6855581" y="2626348"/>
            <a:ext cx="558464" cy="234710"/>
          </a:xfrm>
          <a:prstGeom prst="rightArrow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ight Arrow 124">
            <a:extLst>
              <a:ext uri="{FF2B5EF4-FFF2-40B4-BE49-F238E27FC236}">
                <a16:creationId xmlns:a16="http://schemas.microsoft.com/office/drawing/2014/main" id="{992CB117-2012-8648-8362-B9CC3EBD568E}"/>
              </a:ext>
            </a:extLst>
          </p:cNvPr>
          <p:cNvSpPr/>
          <p:nvPr/>
        </p:nvSpPr>
        <p:spPr>
          <a:xfrm rot="10800000">
            <a:off x="4609929" y="3630455"/>
            <a:ext cx="558464" cy="234710"/>
          </a:xfrm>
          <a:prstGeom prst="rightArrow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62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1">
            <a:extLst>
              <a:ext uri="{FF2B5EF4-FFF2-40B4-BE49-F238E27FC236}">
                <a16:creationId xmlns:a16="http://schemas.microsoft.com/office/drawing/2014/main" id="{4C6FA010-56D7-8A43-B3EF-94863FCEB1E4}"/>
              </a:ext>
            </a:extLst>
          </p:cNvPr>
          <p:cNvSpPr/>
          <p:nvPr/>
        </p:nvSpPr>
        <p:spPr>
          <a:xfrm>
            <a:off x="-340400" y="216577"/>
            <a:ext cx="917916" cy="445159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2">
            <a:extLst>
              <a:ext uri="{FF2B5EF4-FFF2-40B4-BE49-F238E27FC236}">
                <a16:creationId xmlns:a16="http://schemas.microsoft.com/office/drawing/2014/main" id="{5DEF2420-D7B5-814E-9077-5EE084A62354}"/>
              </a:ext>
            </a:extLst>
          </p:cNvPr>
          <p:cNvSpPr/>
          <p:nvPr/>
        </p:nvSpPr>
        <p:spPr>
          <a:xfrm>
            <a:off x="1123246" y="216577"/>
            <a:ext cx="11185060" cy="445159"/>
          </a:xfrm>
          <a:prstGeom prst="roundRect">
            <a:avLst/>
          </a:prstGeom>
          <a:gradFill flip="none" rotWithShape="1">
            <a:gsLst>
              <a:gs pos="0">
                <a:srgbClr val="C00000"/>
              </a:gs>
              <a:gs pos="78000">
                <a:srgbClr val="C00000"/>
              </a:gs>
              <a:gs pos="100000">
                <a:srgbClr val="C00000">
                  <a:alpha val="52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675965cf-ac6f-497e-b57c-73e50b9e96a7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6FBF53B7-8515-8348-8EE9-0F786CC4DAD3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0904621" y="279881"/>
            <a:ext cx="1132714" cy="318550"/>
            <a:chOff x="2805112" y="2505075"/>
            <a:chExt cx="6580821" cy="1850707"/>
          </a:xfrm>
          <a:solidFill>
            <a:schemeClr val="bg1"/>
          </a:solidFill>
        </p:grpSpPr>
        <p:sp>
          <p:nvSpPr>
            <p:cNvPr id="7" name="išļîde">
              <a:extLst>
                <a:ext uri="{FF2B5EF4-FFF2-40B4-BE49-F238E27FC236}">
                  <a16:creationId xmlns:a16="http://schemas.microsoft.com/office/drawing/2014/main" id="{28E7F047-724B-1041-98D3-1B3277513291}"/>
                </a:ext>
              </a:extLst>
            </p:cNvPr>
            <p:cNvSpPr/>
            <p:nvPr/>
          </p:nvSpPr>
          <p:spPr>
            <a:xfrm>
              <a:off x="2805112" y="2505075"/>
              <a:ext cx="1849755" cy="1850707"/>
            </a:xfrm>
            <a:custGeom>
              <a:avLst/>
              <a:gdLst>
                <a:gd name="connsiteX0" fmla="*/ 807720 w 1849755"/>
                <a:gd name="connsiteY0" fmla="*/ 1710690 h 1850707"/>
                <a:gd name="connsiteX1" fmla="*/ 789622 w 1849755"/>
                <a:gd name="connsiteY1" fmla="*/ 1733550 h 1850707"/>
                <a:gd name="connsiteX2" fmla="*/ 791527 w 1849755"/>
                <a:gd name="connsiteY2" fmla="*/ 1747837 h 1850707"/>
                <a:gd name="connsiteX3" fmla="*/ 812482 w 1849755"/>
                <a:gd name="connsiteY3" fmla="*/ 1763077 h 1850707"/>
                <a:gd name="connsiteX4" fmla="*/ 829627 w 1849755"/>
                <a:gd name="connsiteY4" fmla="*/ 1759267 h 1850707"/>
                <a:gd name="connsiteX5" fmla="*/ 838200 w 1849755"/>
                <a:gd name="connsiteY5" fmla="*/ 1744027 h 1850707"/>
                <a:gd name="connsiteX6" fmla="*/ 827722 w 1849755"/>
                <a:gd name="connsiteY6" fmla="*/ 1722120 h 1850707"/>
                <a:gd name="connsiteX7" fmla="*/ 810577 w 1849755"/>
                <a:gd name="connsiteY7" fmla="*/ 1711642 h 1850707"/>
                <a:gd name="connsiteX8" fmla="*/ 1232535 w 1849755"/>
                <a:gd name="connsiteY8" fmla="*/ 1657350 h 1850707"/>
                <a:gd name="connsiteX9" fmla="*/ 1229678 w 1849755"/>
                <a:gd name="connsiteY9" fmla="*/ 1685925 h 1850707"/>
                <a:gd name="connsiteX10" fmla="*/ 1238250 w 1849755"/>
                <a:gd name="connsiteY10" fmla="*/ 1697355 h 1850707"/>
                <a:gd name="connsiteX11" fmla="*/ 1263968 w 1849755"/>
                <a:gd name="connsiteY11" fmla="*/ 1699260 h 1850707"/>
                <a:gd name="connsiteX12" fmla="*/ 1276350 w 1849755"/>
                <a:gd name="connsiteY12" fmla="*/ 1686878 h 1850707"/>
                <a:gd name="connsiteX13" fmla="*/ 1275397 w 1849755"/>
                <a:gd name="connsiteY13" fmla="*/ 1670685 h 1850707"/>
                <a:gd name="connsiteX14" fmla="*/ 1255395 w 1849755"/>
                <a:gd name="connsiteY14" fmla="*/ 1657350 h 1850707"/>
                <a:gd name="connsiteX15" fmla="*/ 1235393 w 1849755"/>
                <a:gd name="connsiteY15" fmla="*/ 1657350 h 1850707"/>
                <a:gd name="connsiteX16" fmla="*/ 1024890 w 1849755"/>
                <a:gd name="connsiteY16" fmla="*/ 1654493 h 1850707"/>
                <a:gd name="connsiteX17" fmla="*/ 1010602 w 1849755"/>
                <a:gd name="connsiteY17" fmla="*/ 1667828 h 1850707"/>
                <a:gd name="connsiteX18" fmla="*/ 1010602 w 1849755"/>
                <a:gd name="connsiteY18" fmla="*/ 1683068 h 1850707"/>
                <a:gd name="connsiteX19" fmla="*/ 1019175 w 1849755"/>
                <a:gd name="connsiteY19" fmla="*/ 1704023 h 1850707"/>
                <a:gd name="connsiteX20" fmla="*/ 1035367 w 1849755"/>
                <a:gd name="connsiteY20" fmla="*/ 1708785 h 1850707"/>
                <a:gd name="connsiteX21" fmla="*/ 1049655 w 1849755"/>
                <a:gd name="connsiteY21" fmla="*/ 1697355 h 1850707"/>
                <a:gd name="connsiteX22" fmla="*/ 1049655 w 1849755"/>
                <a:gd name="connsiteY22" fmla="*/ 1684020 h 1850707"/>
                <a:gd name="connsiteX23" fmla="*/ 1041082 w 1849755"/>
                <a:gd name="connsiteY23" fmla="*/ 1660208 h 1850707"/>
                <a:gd name="connsiteX24" fmla="*/ 1024890 w 1849755"/>
                <a:gd name="connsiteY24" fmla="*/ 1654493 h 1850707"/>
                <a:gd name="connsiteX25" fmla="*/ 827722 w 1849755"/>
                <a:gd name="connsiteY25" fmla="*/ 1653540 h 1850707"/>
                <a:gd name="connsiteX26" fmla="*/ 812482 w 1849755"/>
                <a:gd name="connsiteY26" fmla="*/ 1656397 h 1850707"/>
                <a:gd name="connsiteX27" fmla="*/ 805815 w 1849755"/>
                <a:gd name="connsiteY27" fmla="*/ 1667827 h 1850707"/>
                <a:gd name="connsiteX28" fmla="*/ 810577 w 1849755"/>
                <a:gd name="connsiteY28" fmla="*/ 1681162 h 1850707"/>
                <a:gd name="connsiteX29" fmla="*/ 820102 w 1849755"/>
                <a:gd name="connsiteY29" fmla="*/ 1688782 h 1850707"/>
                <a:gd name="connsiteX30" fmla="*/ 826770 w 1849755"/>
                <a:gd name="connsiteY30" fmla="*/ 1692592 h 1850707"/>
                <a:gd name="connsiteX31" fmla="*/ 831532 w 1849755"/>
                <a:gd name="connsiteY31" fmla="*/ 1695450 h 1850707"/>
                <a:gd name="connsiteX32" fmla="*/ 846772 w 1849755"/>
                <a:gd name="connsiteY32" fmla="*/ 1676400 h 1850707"/>
                <a:gd name="connsiteX33" fmla="*/ 842962 w 1849755"/>
                <a:gd name="connsiteY33" fmla="*/ 1661160 h 1850707"/>
                <a:gd name="connsiteX34" fmla="*/ 827722 w 1849755"/>
                <a:gd name="connsiteY34" fmla="*/ 1653540 h 1850707"/>
                <a:gd name="connsiteX35" fmla="*/ 831532 w 1849755"/>
                <a:gd name="connsiteY35" fmla="*/ 1644967 h 1850707"/>
                <a:gd name="connsiteX36" fmla="*/ 858202 w 1849755"/>
                <a:gd name="connsiteY36" fmla="*/ 1656397 h 1850707"/>
                <a:gd name="connsiteX37" fmla="*/ 864870 w 1849755"/>
                <a:gd name="connsiteY37" fmla="*/ 1677352 h 1850707"/>
                <a:gd name="connsiteX38" fmla="*/ 842010 w 1849755"/>
                <a:gd name="connsiteY38" fmla="*/ 1701165 h 1850707"/>
                <a:gd name="connsiteX39" fmla="*/ 860107 w 1849755"/>
                <a:gd name="connsiteY39" fmla="*/ 1717357 h 1850707"/>
                <a:gd name="connsiteX40" fmla="*/ 862012 w 1849755"/>
                <a:gd name="connsiteY40" fmla="*/ 1736407 h 1850707"/>
                <a:gd name="connsiteX41" fmla="*/ 855345 w 1849755"/>
                <a:gd name="connsiteY41" fmla="*/ 1754505 h 1850707"/>
                <a:gd name="connsiteX42" fmla="*/ 825817 w 1849755"/>
                <a:gd name="connsiteY42" fmla="*/ 1772602 h 1850707"/>
                <a:gd name="connsiteX43" fmla="*/ 807720 w 1849755"/>
                <a:gd name="connsiteY43" fmla="*/ 1772602 h 1850707"/>
                <a:gd name="connsiteX44" fmla="*/ 774382 w 1849755"/>
                <a:gd name="connsiteY44" fmla="*/ 1752600 h 1850707"/>
                <a:gd name="connsiteX45" fmla="*/ 771525 w 1849755"/>
                <a:gd name="connsiteY45" fmla="*/ 1733550 h 1850707"/>
                <a:gd name="connsiteX46" fmla="*/ 784860 w 1849755"/>
                <a:gd name="connsiteY46" fmla="*/ 1712595 h 1850707"/>
                <a:gd name="connsiteX47" fmla="*/ 800100 w 1849755"/>
                <a:gd name="connsiteY47" fmla="*/ 1705927 h 1850707"/>
                <a:gd name="connsiteX48" fmla="*/ 783907 w 1849755"/>
                <a:gd name="connsiteY48" fmla="*/ 1674495 h 1850707"/>
                <a:gd name="connsiteX49" fmla="*/ 809625 w 1849755"/>
                <a:gd name="connsiteY49" fmla="*/ 1645920 h 1850707"/>
                <a:gd name="connsiteX50" fmla="*/ 831532 w 1849755"/>
                <a:gd name="connsiteY50" fmla="*/ 1644967 h 1850707"/>
                <a:gd name="connsiteX51" fmla="*/ 1028700 w 1849755"/>
                <a:gd name="connsiteY51" fmla="*/ 1644015 h 1850707"/>
                <a:gd name="connsiteX52" fmla="*/ 1070610 w 1849755"/>
                <a:gd name="connsiteY52" fmla="*/ 1661160 h 1850707"/>
                <a:gd name="connsiteX53" fmla="*/ 1077277 w 1849755"/>
                <a:gd name="connsiteY53" fmla="*/ 1689735 h 1850707"/>
                <a:gd name="connsiteX54" fmla="*/ 1073467 w 1849755"/>
                <a:gd name="connsiteY54" fmla="*/ 1730693 h 1850707"/>
                <a:gd name="connsiteX55" fmla="*/ 1050607 w 1849755"/>
                <a:gd name="connsiteY55" fmla="*/ 1761173 h 1850707"/>
                <a:gd name="connsiteX56" fmla="*/ 1014412 w 1849755"/>
                <a:gd name="connsiteY56" fmla="*/ 1776413 h 1850707"/>
                <a:gd name="connsiteX57" fmla="*/ 1005840 w 1849755"/>
                <a:gd name="connsiteY57" fmla="*/ 1771650 h 1850707"/>
                <a:gd name="connsiteX58" fmla="*/ 1007745 w 1849755"/>
                <a:gd name="connsiteY58" fmla="*/ 1767840 h 1850707"/>
                <a:gd name="connsiteX59" fmla="*/ 1015365 w 1849755"/>
                <a:gd name="connsiteY59" fmla="*/ 1767840 h 1850707"/>
                <a:gd name="connsiteX60" fmla="*/ 1042035 w 1849755"/>
                <a:gd name="connsiteY60" fmla="*/ 1753553 h 1850707"/>
                <a:gd name="connsiteX61" fmla="*/ 1049655 w 1849755"/>
                <a:gd name="connsiteY61" fmla="*/ 1741170 h 1850707"/>
                <a:gd name="connsiteX62" fmla="*/ 1054417 w 1849755"/>
                <a:gd name="connsiteY62" fmla="*/ 1706880 h 1850707"/>
                <a:gd name="connsiteX63" fmla="*/ 1039177 w 1849755"/>
                <a:gd name="connsiteY63" fmla="*/ 1722120 h 1850707"/>
                <a:gd name="connsiteX64" fmla="*/ 1024890 w 1849755"/>
                <a:gd name="connsiteY64" fmla="*/ 1725930 h 1850707"/>
                <a:gd name="connsiteX65" fmla="*/ 1002030 w 1849755"/>
                <a:gd name="connsiteY65" fmla="*/ 1720215 h 1850707"/>
                <a:gd name="connsiteX66" fmla="*/ 989647 w 1849755"/>
                <a:gd name="connsiteY66" fmla="*/ 1695450 h 1850707"/>
                <a:gd name="connsiteX67" fmla="*/ 1004887 w 1849755"/>
                <a:gd name="connsiteY67" fmla="*/ 1653540 h 1850707"/>
                <a:gd name="connsiteX68" fmla="*/ 1028700 w 1849755"/>
                <a:gd name="connsiteY68" fmla="*/ 1644015 h 1850707"/>
                <a:gd name="connsiteX69" fmla="*/ 1236345 w 1849755"/>
                <a:gd name="connsiteY69" fmla="*/ 1598295 h 1850707"/>
                <a:gd name="connsiteX70" fmla="*/ 1219200 w 1849755"/>
                <a:gd name="connsiteY70" fmla="*/ 1600200 h 1850707"/>
                <a:gd name="connsiteX71" fmla="*/ 1207770 w 1849755"/>
                <a:gd name="connsiteY71" fmla="*/ 1610678 h 1850707"/>
                <a:gd name="connsiteX72" fmla="*/ 1207770 w 1849755"/>
                <a:gd name="connsiteY72" fmla="*/ 1624013 h 1850707"/>
                <a:gd name="connsiteX73" fmla="*/ 1219200 w 1849755"/>
                <a:gd name="connsiteY73" fmla="*/ 1633538 h 1850707"/>
                <a:gd name="connsiteX74" fmla="*/ 1230630 w 1849755"/>
                <a:gd name="connsiteY74" fmla="*/ 1634490 h 1850707"/>
                <a:gd name="connsiteX75" fmla="*/ 1238250 w 1849755"/>
                <a:gd name="connsiteY75" fmla="*/ 1634490 h 1850707"/>
                <a:gd name="connsiteX76" fmla="*/ 1243965 w 1849755"/>
                <a:gd name="connsiteY76" fmla="*/ 1634490 h 1850707"/>
                <a:gd name="connsiteX77" fmla="*/ 1247775 w 1849755"/>
                <a:gd name="connsiteY77" fmla="*/ 1608773 h 1850707"/>
                <a:gd name="connsiteX78" fmla="*/ 1236345 w 1849755"/>
                <a:gd name="connsiteY78" fmla="*/ 1598295 h 1850707"/>
                <a:gd name="connsiteX79" fmla="*/ 580073 w 1849755"/>
                <a:gd name="connsiteY79" fmla="*/ 1586865 h 1850707"/>
                <a:gd name="connsiteX80" fmla="*/ 639128 w 1849755"/>
                <a:gd name="connsiteY80" fmla="*/ 1592580 h 1850707"/>
                <a:gd name="connsiteX81" fmla="*/ 640080 w 1849755"/>
                <a:gd name="connsiteY81" fmla="*/ 1594485 h 1850707"/>
                <a:gd name="connsiteX82" fmla="*/ 632460 w 1849755"/>
                <a:gd name="connsiteY82" fmla="*/ 1608772 h 1850707"/>
                <a:gd name="connsiteX83" fmla="*/ 622935 w 1849755"/>
                <a:gd name="connsiteY83" fmla="*/ 1627822 h 1850707"/>
                <a:gd name="connsiteX84" fmla="*/ 607695 w 1849755"/>
                <a:gd name="connsiteY84" fmla="*/ 1660207 h 1850707"/>
                <a:gd name="connsiteX85" fmla="*/ 591503 w 1849755"/>
                <a:gd name="connsiteY85" fmla="*/ 1698307 h 1850707"/>
                <a:gd name="connsiteX86" fmla="*/ 593408 w 1849755"/>
                <a:gd name="connsiteY86" fmla="*/ 1702117 h 1850707"/>
                <a:gd name="connsiteX87" fmla="*/ 608648 w 1849755"/>
                <a:gd name="connsiteY87" fmla="*/ 1710690 h 1850707"/>
                <a:gd name="connsiteX88" fmla="*/ 609600 w 1849755"/>
                <a:gd name="connsiteY88" fmla="*/ 1711642 h 1850707"/>
                <a:gd name="connsiteX89" fmla="*/ 609600 w 1849755"/>
                <a:gd name="connsiteY89" fmla="*/ 1717357 h 1850707"/>
                <a:gd name="connsiteX90" fmla="*/ 608648 w 1849755"/>
                <a:gd name="connsiteY90" fmla="*/ 1718310 h 1850707"/>
                <a:gd name="connsiteX91" fmla="*/ 580073 w 1849755"/>
                <a:gd name="connsiteY91" fmla="*/ 1704975 h 1850707"/>
                <a:gd name="connsiteX92" fmla="*/ 544830 w 1849755"/>
                <a:gd name="connsiteY92" fmla="*/ 1689735 h 1850707"/>
                <a:gd name="connsiteX93" fmla="*/ 543878 w 1849755"/>
                <a:gd name="connsiteY93" fmla="*/ 1688782 h 1850707"/>
                <a:gd name="connsiteX94" fmla="*/ 545783 w 1849755"/>
                <a:gd name="connsiteY94" fmla="*/ 1684020 h 1850707"/>
                <a:gd name="connsiteX95" fmla="*/ 546735 w 1849755"/>
                <a:gd name="connsiteY95" fmla="*/ 1684020 h 1850707"/>
                <a:gd name="connsiteX96" fmla="*/ 555308 w 1849755"/>
                <a:gd name="connsiteY96" fmla="*/ 1686877 h 1850707"/>
                <a:gd name="connsiteX97" fmla="*/ 564833 w 1849755"/>
                <a:gd name="connsiteY97" fmla="*/ 1689735 h 1850707"/>
                <a:gd name="connsiteX98" fmla="*/ 568643 w 1849755"/>
                <a:gd name="connsiteY98" fmla="*/ 1687830 h 1850707"/>
                <a:gd name="connsiteX99" fmla="*/ 584835 w 1849755"/>
                <a:gd name="connsiteY99" fmla="*/ 1656397 h 1850707"/>
                <a:gd name="connsiteX100" fmla="*/ 594360 w 1849755"/>
                <a:gd name="connsiteY100" fmla="*/ 1635442 h 1850707"/>
                <a:gd name="connsiteX101" fmla="*/ 604838 w 1849755"/>
                <a:gd name="connsiteY101" fmla="*/ 1611630 h 1850707"/>
                <a:gd name="connsiteX102" fmla="*/ 607695 w 1849755"/>
                <a:gd name="connsiteY102" fmla="*/ 1604962 h 1850707"/>
                <a:gd name="connsiteX103" fmla="*/ 607695 w 1849755"/>
                <a:gd name="connsiteY103" fmla="*/ 1600200 h 1850707"/>
                <a:gd name="connsiteX104" fmla="*/ 601980 w 1849755"/>
                <a:gd name="connsiteY104" fmla="*/ 1600200 h 1850707"/>
                <a:gd name="connsiteX105" fmla="*/ 578168 w 1849755"/>
                <a:gd name="connsiteY105" fmla="*/ 1600200 h 1850707"/>
                <a:gd name="connsiteX106" fmla="*/ 577215 w 1849755"/>
                <a:gd name="connsiteY106" fmla="*/ 1599247 h 1850707"/>
                <a:gd name="connsiteX107" fmla="*/ 580073 w 1849755"/>
                <a:gd name="connsiteY107" fmla="*/ 1587817 h 1850707"/>
                <a:gd name="connsiteX108" fmla="*/ 1245870 w 1849755"/>
                <a:gd name="connsiteY108" fmla="*/ 1585913 h 1850707"/>
                <a:gd name="connsiteX109" fmla="*/ 1263015 w 1849755"/>
                <a:gd name="connsiteY109" fmla="*/ 1600200 h 1850707"/>
                <a:gd name="connsiteX110" fmla="*/ 1256347 w 1849755"/>
                <a:gd name="connsiteY110" fmla="*/ 1632585 h 1850707"/>
                <a:gd name="connsiteX111" fmla="*/ 1280160 w 1849755"/>
                <a:gd name="connsiteY111" fmla="*/ 1636395 h 1850707"/>
                <a:gd name="connsiteX112" fmla="*/ 1292543 w 1849755"/>
                <a:gd name="connsiteY112" fmla="*/ 1651635 h 1850707"/>
                <a:gd name="connsiteX113" fmla="*/ 1296353 w 1849755"/>
                <a:gd name="connsiteY113" fmla="*/ 1670685 h 1850707"/>
                <a:gd name="connsiteX114" fmla="*/ 1280160 w 1849755"/>
                <a:gd name="connsiteY114" fmla="*/ 1701165 h 1850707"/>
                <a:gd name="connsiteX115" fmla="*/ 1263968 w 1849755"/>
                <a:gd name="connsiteY115" fmla="*/ 1710690 h 1850707"/>
                <a:gd name="connsiteX116" fmla="*/ 1224915 w 1849755"/>
                <a:gd name="connsiteY116" fmla="*/ 1710690 h 1850707"/>
                <a:gd name="connsiteX117" fmla="*/ 1212533 w 1849755"/>
                <a:gd name="connsiteY117" fmla="*/ 1696403 h 1850707"/>
                <a:gd name="connsiteX118" fmla="*/ 1212533 w 1849755"/>
                <a:gd name="connsiteY118" fmla="*/ 1671638 h 1850707"/>
                <a:gd name="connsiteX119" fmla="*/ 1222058 w 1849755"/>
                <a:gd name="connsiteY119" fmla="*/ 1658303 h 1850707"/>
                <a:gd name="connsiteX120" fmla="*/ 1191578 w 1849755"/>
                <a:gd name="connsiteY120" fmla="*/ 1639253 h 1850707"/>
                <a:gd name="connsiteX121" fmla="*/ 1199198 w 1849755"/>
                <a:gd name="connsiteY121" fmla="*/ 1602105 h 1850707"/>
                <a:gd name="connsiteX122" fmla="*/ 1217295 w 1849755"/>
                <a:gd name="connsiteY122" fmla="*/ 1589723 h 1850707"/>
                <a:gd name="connsiteX123" fmla="*/ 1245870 w 1849755"/>
                <a:gd name="connsiteY123" fmla="*/ 1585913 h 1850707"/>
                <a:gd name="connsiteX124" fmla="*/ 156210 w 1849755"/>
                <a:gd name="connsiteY124" fmla="*/ 1192530 h 1850707"/>
                <a:gd name="connsiteX125" fmla="*/ 139065 w 1849755"/>
                <a:gd name="connsiteY125" fmla="*/ 1204912 h 1850707"/>
                <a:gd name="connsiteX126" fmla="*/ 140018 w 1849755"/>
                <a:gd name="connsiteY126" fmla="*/ 1225867 h 1850707"/>
                <a:gd name="connsiteX127" fmla="*/ 142875 w 1849755"/>
                <a:gd name="connsiteY127" fmla="*/ 1232535 h 1850707"/>
                <a:gd name="connsiteX128" fmla="*/ 193358 w 1849755"/>
                <a:gd name="connsiteY128" fmla="*/ 1213485 h 1850707"/>
                <a:gd name="connsiteX129" fmla="*/ 192405 w 1849755"/>
                <a:gd name="connsiteY129" fmla="*/ 1209675 h 1850707"/>
                <a:gd name="connsiteX130" fmla="*/ 179070 w 1849755"/>
                <a:gd name="connsiteY130" fmla="*/ 1192530 h 1850707"/>
                <a:gd name="connsiteX131" fmla="*/ 156210 w 1849755"/>
                <a:gd name="connsiteY131" fmla="*/ 1192530 h 1850707"/>
                <a:gd name="connsiteX132" fmla="*/ 159068 w 1849755"/>
                <a:gd name="connsiteY132" fmla="*/ 1161097 h 1850707"/>
                <a:gd name="connsiteX133" fmla="*/ 174308 w 1849755"/>
                <a:gd name="connsiteY133" fmla="*/ 1167765 h 1850707"/>
                <a:gd name="connsiteX134" fmla="*/ 186690 w 1849755"/>
                <a:gd name="connsiteY134" fmla="*/ 1182052 h 1850707"/>
                <a:gd name="connsiteX135" fmla="*/ 196215 w 1849755"/>
                <a:gd name="connsiteY135" fmla="*/ 1202055 h 1850707"/>
                <a:gd name="connsiteX136" fmla="*/ 200025 w 1849755"/>
                <a:gd name="connsiteY136" fmla="*/ 1211580 h 1850707"/>
                <a:gd name="connsiteX137" fmla="*/ 232410 w 1849755"/>
                <a:gd name="connsiteY137" fmla="*/ 1199197 h 1850707"/>
                <a:gd name="connsiteX138" fmla="*/ 237173 w 1849755"/>
                <a:gd name="connsiteY138" fmla="*/ 1196340 h 1850707"/>
                <a:gd name="connsiteX139" fmla="*/ 239078 w 1849755"/>
                <a:gd name="connsiteY139" fmla="*/ 1190625 h 1850707"/>
                <a:gd name="connsiteX140" fmla="*/ 238125 w 1849755"/>
                <a:gd name="connsiteY140" fmla="*/ 1184910 h 1850707"/>
                <a:gd name="connsiteX141" fmla="*/ 237173 w 1849755"/>
                <a:gd name="connsiteY141" fmla="*/ 1178242 h 1850707"/>
                <a:gd name="connsiteX142" fmla="*/ 243840 w 1849755"/>
                <a:gd name="connsiteY142" fmla="*/ 1175385 h 1850707"/>
                <a:gd name="connsiteX143" fmla="*/ 267653 w 1849755"/>
                <a:gd name="connsiteY143" fmla="*/ 1237297 h 1850707"/>
                <a:gd name="connsiteX144" fmla="*/ 260985 w 1849755"/>
                <a:gd name="connsiteY144" fmla="*/ 1239202 h 1850707"/>
                <a:gd name="connsiteX145" fmla="*/ 258128 w 1849755"/>
                <a:gd name="connsiteY145" fmla="*/ 1233487 h 1850707"/>
                <a:gd name="connsiteX146" fmla="*/ 255270 w 1849755"/>
                <a:gd name="connsiteY146" fmla="*/ 1228725 h 1850707"/>
                <a:gd name="connsiteX147" fmla="*/ 250508 w 1849755"/>
                <a:gd name="connsiteY147" fmla="*/ 1225867 h 1850707"/>
                <a:gd name="connsiteX148" fmla="*/ 244793 w 1849755"/>
                <a:gd name="connsiteY148" fmla="*/ 1226820 h 1850707"/>
                <a:gd name="connsiteX149" fmla="*/ 164783 w 1849755"/>
                <a:gd name="connsiteY149" fmla="*/ 1257300 h 1850707"/>
                <a:gd name="connsiteX150" fmla="*/ 160020 w 1849755"/>
                <a:gd name="connsiteY150" fmla="*/ 1260157 h 1850707"/>
                <a:gd name="connsiteX151" fmla="*/ 158115 w 1849755"/>
                <a:gd name="connsiteY151" fmla="*/ 1265872 h 1850707"/>
                <a:gd name="connsiteX152" fmla="*/ 159068 w 1849755"/>
                <a:gd name="connsiteY152" fmla="*/ 1272540 h 1850707"/>
                <a:gd name="connsiteX153" fmla="*/ 160020 w 1849755"/>
                <a:gd name="connsiteY153" fmla="*/ 1278255 h 1850707"/>
                <a:gd name="connsiteX154" fmla="*/ 153353 w 1849755"/>
                <a:gd name="connsiteY154" fmla="*/ 1281112 h 1850707"/>
                <a:gd name="connsiteX155" fmla="*/ 129540 w 1849755"/>
                <a:gd name="connsiteY155" fmla="*/ 1218247 h 1850707"/>
                <a:gd name="connsiteX156" fmla="*/ 123825 w 1849755"/>
                <a:gd name="connsiteY156" fmla="*/ 1183005 h 1850707"/>
                <a:gd name="connsiteX157" fmla="*/ 140970 w 1849755"/>
                <a:gd name="connsiteY157" fmla="*/ 1163002 h 1850707"/>
                <a:gd name="connsiteX158" fmla="*/ 159068 w 1849755"/>
                <a:gd name="connsiteY158" fmla="*/ 1161097 h 1850707"/>
                <a:gd name="connsiteX159" fmla="*/ 1615440 w 1849755"/>
                <a:gd name="connsiteY159" fmla="*/ 1152525 h 1850707"/>
                <a:gd name="connsiteX160" fmla="*/ 1622107 w 1849755"/>
                <a:gd name="connsiteY160" fmla="*/ 1154430 h 1850707"/>
                <a:gd name="connsiteX161" fmla="*/ 1620202 w 1849755"/>
                <a:gd name="connsiteY161" fmla="*/ 1161097 h 1850707"/>
                <a:gd name="connsiteX162" fmla="*/ 1619250 w 1849755"/>
                <a:gd name="connsiteY162" fmla="*/ 1167765 h 1850707"/>
                <a:gd name="connsiteX163" fmla="*/ 1621155 w 1849755"/>
                <a:gd name="connsiteY163" fmla="*/ 1173480 h 1850707"/>
                <a:gd name="connsiteX164" fmla="*/ 1625917 w 1849755"/>
                <a:gd name="connsiteY164" fmla="*/ 1176337 h 1850707"/>
                <a:gd name="connsiteX165" fmla="*/ 1645920 w 1849755"/>
                <a:gd name="connsiteY165" fmla="*/ 1183957 h 1850707"/>
                <a:gd name="connsiteX166" fmla="*/ 1650682 w 1849755"/>
                <a:gd name="connsiteY166" fmla="*/ 1185862 h 1850707"/>
                <a:gd name="connsiteX167" fmla="*/ 1654492 w 1849755"/>
                <a:gd name="connsiteY167" fmla="*/ 1186815 h 1850707"/>
                <a:gd name="connsiteX168" fmla="*/ 1659255 w 1849755"/>
                <a:gd name="connsiteY168" fmla="*/ 1186815 h 1850707"/>
                <a:gd name="connsiteX169" fmla="*/ 1666875 w 1849755"/>
                <a:gd name="connsiteY169" fmla="*/ 1185862 h 1850707"/>
                <a:gd name="connsiteX170" fmla="*/ 1691640 w 1849755"/>
                <a:gd name="connsiteY170" fmla="*/ 1182052 h 1850707"/>
                <a:gd name="connsiteX171" fmla="*/ 1714500 w 1849755"/>
                <a:gd name="connsiteY171" fmla="*/ 1178242 h 1850707"/>
                <a:gd name="connsiteX172" fmla="*/ 1724025 w 1849755"/>
                <a:gd name="connsiteY172" fmla="*/ 1175385 h 1850707"/>
                <a:gd name="connsiteX173" fmla="*/ 1730692 w 1849755"/>
                <a:gd name="connsiteY173" fmla="*/ 1171575 h 1850707"/>
                <a:gd name="connsiteX174" fmla="*/ 1734502 w 1849755"/>
                <a:gd name="connsiteY174" fmla="*/ 1166812 h 1850707"/>
                <a:gd name="connsiteX175" fmla="*/ 1737360 w 1849755"/>
                <a:gd name="connsiteY175" fmla="*/ 1162050 h 1850707"/>
                <a:gd name="connsiteX176" fmla="*/ 1744027 w 1849755"/>
                <a:gd name="connsiteY176" fmla="*/ 1164907 h 1850707"/>
                <a:gd name="connsiteX177" fmla="*/ 1719262 w 1849755"/>
                <a:gd name="connsiteY177" fmla="*/ 1229677 h 1850707"/>
                <a:gd name="connsiteX178" fmla="*/ 1712595 w 1849755"/>
                <a:gd name="connsiteY178" fmla="*/ 1226820 h 1850707"/>
                <a:gd name="connsiteX179" fmla="*/ 1716405 w 1849755"/>
                <a:gd name="connsiteY179" fmla="*/ 1214437 h 1850707"/>
                <a:gd name="connsiteX180" fmla="*/ 1714500 w 1849755"/>
                <a:gd name="connsiteY180" fmla="*/ 1210627 h 1850707"/>
                <a:gd name="connsiteX181" fmla="*/ 1710690 w 1849755"/>
                <a:gd name="connsiteY181" fmla="*/ 1210627 h 1850707"/>
                <a:gd name="connsiteX182" fmla="*/ 1701165 w 1849755"/>
                <a:gd name="connsiteY182" fmla="*/ 1211580 h 1850707"/>
                <a:gd name="connsiteX183" fmla="*/ 1684020 w 1849755"/>
                <a:gd name="connsiteY183" fmla="*/ 1214437 h 1850707"/>
                <a:gd name="connsiteX184" fmla="*/ 1657350 w 1849755"/>
                <a:gd name="connsiteY184" fmla="*/ 1219200 h 1850707"/>
                <a:gd name="connsiteX185" fmla="*/ 1683067 w 1849755"/>
                <a:gd name="connsiteY185" fmla="*/ 1253490 h 1850707"/>
                <a:gd name="connsiteX186" fmla="*/ 1692592 w 1849755"/>
                <a:gd name="connsiteY186" fmla="*/ 1263967 h 1850707"/>
                <a:gd name="connsiteX187" fmla="*/ 1698307 w 1849755"/>
                <a:gd name="connsiteY187" fmla="*/ 1262062 h 1850707"/>
                <a:gd name="connsiteX188" fmla="*/ 1704022 w 1849755"/>
                <a:gd name="connsiteY188" fmla="*/ 1251585 h 1850707"/>
                <a:gd name="connsiteX189" fmla="*/ 1710690 w 1849755"/>
                <a:gd name="connsiteY189" fmla="*/ 1253490 h 1850707"/>
                <a:gd name="connsiteX190" fmla="*/ 1694497 w 1849755"/>
                <a:gd name="connsiteY190" fmla="*/ 1295400 h 1850707"/>
                <a:gd name="connsiteX191" fmla="*/ 1686877 w 1849755"/>
                <a:gd name="connsiteY191" fmla="*/ 1292542 h 1850707"/>
                <a:gd name="connsiteX192" fmla="*/ 1687830 w 1849755"/>
                <a:gd name="connsiteY192" fmla="*/ 1286827 h 1850707"/>
                <a:gd name="connsiteX193" fmla="*/ 1687830 w 1849755"/>
                <a:gd name="connsiteY193" fmla="*/ 1281112 h 1850707"/>
                <a:gd name="connsiteX194" fmla="*/ 1684972 w 1849755"/>
                <a:gd name="connsiteY194" fmla="*/ 1273492 h 1850707"/>
                <a:gd name="connsiteX195" fmla="*/ 1680210 w 1849755"/>
                <a:gd name="connsiteY195" fmla="*/ 1265872 h 1850707"/>
                <a:gd name="connsiteX196" fmla="*/ 1667827 w 1849755"/>
                <a:gd name="connsiteY196" fmla="*/ 1248727 h 1850707"/>
                <a:gd name="connsiteX197" fmla="*/ 1652587 w 1849755"/>
                <a:gd name="connsiteY197" fmla="*/ 1228725 h 1850707"/>
                <a:gd name="connsiteX198" fmla="*/ 1644015 w 1849755"/>
                <a:gd name="connsiteY198" fmla="*/ 1219200 h 1850707"/>
                <a:gd name="connsiteX199" fmla="*/ 1631632 w 1849755"/>
                <a:gd name="connsiteY199" fmla="*/ 1213485 h 1850707"/>
                <a:gd name="connsiteX200" fmla="*/ 1615440 w 1849755"/>
                <a:gd name="connsiteY200" fmla="*/ 1206817 h 1850707"/>
                <a:gd name="connsiteX201" fmla="*/ 1609725 w 1849755"/>
                <a:gd name="connsiteY201" fmla="*/ 1205865 h 1850707"/>
                <a:gd name="connsiteX202" fmla="*/ 1604962 w 1849755"/>
                <a:gd name="connsiteY202" fmla="*/ 1208722 h 1850707"/>
                <a:gd name="connsiteX203" fmla="*/ 1601152 w 1849755"/>
                <a:gd name="connsiteY203" fmla="*/ 1213485 h 1850707"/>
                <a:gd name="connsiteX204" fmla="*/ 1597342 w 1849755"/>
                <a:gd name="connsiteY204" fmla="*/ 1219200 h 1850707"/>
                <a:gd name="connsiteX205" fmla="*/ 1590675 w 1849755"/>
                <a:gd name="connsiteY205" fmla="*/ 1216342 h 1850707"/>
                <a:gd name="connsiteX206" fmla="*/ 1739265 w 1849755"/>
                <a:gd name="connsiteY206" fmla="*/ 964883 h 1850707"/>
                <a:gd name="connsiteX207" fmla="*/ 1773555 w 1849755"/>
                <a:gd name="connsiteY207" fmla="*/ 968693 h 1850707"/>
                <a:gd name="connsiteX208" fmla="*/ 1759267 w 1849755"/>
                <a:gd name="connsiteY208" fmla="*/ 1085850 h 1850707"/>
                <a:gd name="connsiteX209" fmla="*/ 1726882 w 1849755"/>
                <a:gd name="connsiteY209" fmla="*/ 1081088 h 1850707"/>
                <a:gd name="connsiteX210" fmla="*/ 1727835 w 1849755"/>
                <a:gd name="connsiteY210" fmla="*/ 1074420 h 1850707"/>
                <a:gd name="connsiteX211" fmla="*/ 1744980 w 1849755"/>
                <a:gd name="connsiteY211" fmla="*/ 1067753 h 1850707"/>
                <a:gd name="connsiteX212" fmla="*/ 1755457 w 1849755"/>
                <a:gd name="connsiteY212" fmla="*/ 1058228 h 1850707"/>
                <a:gd name="connsiteX213" fmla="*/ 1756410 w 1849755"/>
                <a:gd name="connsiteY213" fmla="*/ 1051560 h 1850707"/>
                <a:gd name="connsiteX214" fmla="*/ 1757362 w 1849755"/>
                <a:gd name="connsiteY214" fmla="*/ 1044893 h 1850707"/>
                <a:gd name="connsiteX215" fmla="*/ 1757362 w 1849755"/>
                <a:gd name="connsiteY215" fmla="*/ 1041083 h 1850707"/>
                <a:gd name="connsiteX216" fmla="*/ 1662112 w 1849755"/>
                <a:gd name="connsiteY216" fmla="*/ 1029653 h 1850707"/>
                <a:gd name="connsiteX217" fmla="*/ 1656397 w 1849755"/>
                <a:gd name="connsiteY217" fmla="*/ 1030605 h 1850707"/>
                <a:gd name="connsiteX218" fmla="*/ 1652587 w 1849755"/>
                <a:gd name="connsiteY218" fmla="*/ 1034415 h 1850707"/>
                <a:gd name="connsiteX219" fmla="*/ 1650682 w 1849755"/>
                <a:gd name="connsiteY219" fmla="*/ 1040130 h 1850707"/>
                <a:gd name="connsiteX220" fmla="*/ 1648777 w 1849755"/>
                <a:gd name="connsiteY220" fmla="*/ 1046798 h 1850707"/>
                <a:gd name="connsiteX221" fmla="*/ 1642110 w 1849755"/>
                <a:gd name="connsiteY221" fmla="*/ 1045845 h 1850707"/>
                <a:gd name="connsiteX222" fmla="*/ 1649730 w 1849755"/>
                <a:gd name="connsiteY222" fmla="*/ 978218 h 1850707"/>
                <a:gd name="connsiteX223" fmla="*/ 1656397 w 1849755"/>
                <a:gd name="connsiteY223" fmla="*/ 979170 h 1850707"/>
                <a:gd name="connsiteX224" fmla="*/ 1656397 w 1849755"/>
                <a:gd name="connsiteY224" fmla="*/ 985838 h 1850707"/>
                <a:gd name="connsiteX225" fmla="*/ 1656397 w 1849755"/>
                <a:gd name="connsiteY225" fmla="*/ 992505 h 1850707"/>
                <a:gd name="connsiteX226" fmla="*/ 1659255 w 1849755"/>
                <a:gd name="connsiteY226" fmla="*/ 997268 h 1850707"/>
                <a:gd name="connsiteX227" fmla="*/ 1664970 w 1849755"/>
                <a:gd name="connsiteY227" fmla="*/ 999173 h 1850707"/>
                <a:gd name="connsiteX228" fmla="*/ 1761172 w 1849755"/>
                <a:gd name="connsiteY228" fmla="*/ 1010603 h 1850707"/>
                <a:gd name="connsiteX229" fmla="*/ 1761172 w 1849755"/>
                <a:gd name="connsiteY229" fmla="*/ 1006793 h 1850707"/>
                <a:gd name="connsiteX230" fmla="*/ 1762125 w 1849755"/>
                <a:gd name="connsiteY230" fmla="*/ 1000125 h 1850707"/>
                <a:gd name="connsiteX231" fmla="*/ 1762125 w 1849755"/>
                <a:gd name="connsiteY231" fmla="*/ 993458 h 1850707"/>
                <a:gd name="connsiteX232" fmla="*/ 1753552 w 1849755"/>
                <a:gd name="connsiteY232" fmla="*/ 982028 h 1850707"/>
                <a:gd name="connsiteX233" fmla="*/ 1738312 w 1849755"/>
                <a:gd name="connsiteY233" fmla="*/ 971550 h 1850707"/>
                <a:gd name="connsiteX234" fmla="*/ 199073 w 1849755"/>
                <a:gd name="connsiteY234" fmla="*/ 952500 h 1850707"/>
                <a:gd name="connsiteX235" fmla="*/ 212408 w 1849755"/>
                <a:gd name="connsiteY235" fmla="*/ 1065847 h 1850707"/>
                <a:gd name="connsiteX236" fmla="*/ 205740 w 1849755"/>
                <a:gd name="connsiteY236" fmla="*/ 1066800 h 1850707"/>
                <a:gd name="connsiteX237" fmla="*/ 203835 w 1849755"/>
                <a:gd name="connsiteY237" fmla="*/ 1060132 h 1850707"/>
                <a:gd name="connsiteX238" fmla="*/ 201930 w 1849755"/>
                <a:gd name="connsiteY238" fmla="*/ 1054417 h 1850707"/>
                <a:gd name="connsiteX239" fmla="*/ 198120 w 1849755"/>
                <a:gd name="connsiteY239" fmla="*/ 1050607 h 1850707"/>
                <a:gd name="connsiteX240" fmla="*/ 192405 w 1849755"/>
                <a:gd name="connsiteY240" fmla="*/ 1050607 h 1850707"/>
                <a:gd name="connsiteX241" fmla="*/ 106680 w 1849755"/>
                <a:gd name="connsiteY241" fmla="*/ 1060132 h 1850707"/>
                <a:gd name="connsiteX242" fmla="*/ 101918 w 1849755"/>
                <a:gd name="connsiteY242" fmla="*/ 1062037 h 1850707"/>
                <a:gd name="connsiteX243" fmla="*/ 99060 w 1849755"/>
                <a:gd name="connsiteY243" fmla="*/ 1066800 h 1850707"/>
                <a:gd name="connsiteX244" fmla="*/ 98108 w 1849755"/>
                <a:gd name="connsiteY244" fmla="*/ 1073467 h 1850707"/>
                <a:gd name="connsiteX245" fmla="*/ 98108 w 1849755"/>
                <a:gd name="connsiteY245" fmla="*/ 1080135 h 1850707"/>
                <a:gd name="connsiteX246" fmla="*/ 91440 w 1849755"/>
                <a:gd name="connsiteY246" fmla="*/ 1081087 h 1850707"/>
                <a:gd name="connsiteX247" fmla="*/ 79058 w 1849755"/>
                <a:gd name="connsiteY247" fmla="*/ 973455 h 1850707"/>
                <a:gd name="connsiteX248" fmla="*/ 108585 w 1849755"/>
                <a:gd name="connsiteY248" fmla="*/ 971550 h 1850707"/>
                <a:gd name="connsiteX249" fmla="*/ 109538 w 1849755"/>
                <a:gd name="connsiteY249" fmla="*/ 978217 h 1850707"/>
                <a:gd name="connsiteX250" fmla="*/ 96203 w 1849755"/>
                <a:gd name="connsiteY250" fmla="*/ 988695 h 1850707"/>
                <a:gd name="connsiteX251" fmla="*/ 89535 w 1849755"/>
                <a:gd name="connsiteY251" fmla="*/ 1002030 h 1850707"/>
                <a:gd name="connsiteX252" fmla="*/ 89535 w 1849755"/>
                <a:gd name="connsiteY252" fmla="*/ 1008697 h 1850707"/>
                <a:gd name="connsiteX253" fmla="*/ 90488 w 1849755"/>
                <a:gd name="connsiteY253" fmla="*/ 1016317 h 1850707"/>
                <a:gd name="connsiteX254" fmla="*/ 92393 w 1849755"/>
                <a:gd name="connsiteY254" fmla="*/ 1033462 h 1850707"/>
                <a:gd name="connsiteX255" fmla="*/ 139065 w 1849755"/>
                <a:gd name="connsiteY255" fmla="*/ 1027747 h 1850707"/>
                <a:gd name="connsiteX256" fmla="*/ 137160 w 1849755"/>
                <a:gd name="connsiteY256" fmla="*/ 1015365 h 1850707"/>
                <a:gd name="connsiteX257" fmla="*/ 135255 w 1849755"/>
                <a:gd name="connsiteY257" fmla="*/ 1006792 h 1850707"/>
                <a:gd name="connsiteX258" fmla="*/ 130493 w 1849755"/>
                <a:gd name="connsiteY258" fmla="*/ 1000125 h 1850707"/>
                <a:gd name="connsiteX259" fmla="*/ 122873 w 1849755"/>
                <a:gd name="connsiteY259" fmla="*/ 997267 h 1850707"/>
                <a:gd name="connsiteX260" fmla="*/ 114300 w 1849755"/>
                <a:gd name="connsiteY260" fmla="*/ 995362 h 1850707"/>
                <a:gd name="connsiteX261" fmla="*/ 113348 w 1849755"/>
                <a:gd name="connsiteY261" fmla="*/ 988695 h 1850707"/>
                <a:gd name="connsiteX262" fmla="*/ 163830 w 1849755"/>
                <a:gd name="connsiteY262" fmla="*/ 982980 h 1850707"/>
                <a:gd name="connsiteX263" fmla="*/ 164783 w 1849755"/>
                <a:gd name="connsiteY263" fmla="*/ 989647 h 1850707"/>
                <a:gd name="connsiteX264" fmla="*/ 156210 w 1849755"/>
                <a:gd name="connsiteY264" fmla="*/ 993457 h 1850707"/>
                <a:gd name="connsiteX265" fmla="*/ 149543 w 1849755"/>
                <a:gd name="connsiteY265" fmla="*/ 998220 h 1850707"/>
                <a:gd name="connsiteX266" fmla="*/ 145733 w 1849755"/>
                <a:gd name="connsiteY266" fmla="*/ 1004887 h 1850707"/>
                <a:gd name="connsiteX267" fmla="*/ 145733 w 1849755"/>
                <a:gd name="connsiteY267" fmla="*/ 1013460 h 1850707"/>
                <a:gd name="connsiteX268" fmla="*/ 146685 w 1849755"/>
                <a:gd name="connsiteY268" fmla="*/ 1025842 h 1850707"/>
                <a:gd name="connsiteX269" fmla="*/ 181928 w 1849755"/>
                <a:gd name="connsiteY269" fmla="*/ 1022032 h 1850707"/>
                <a:gd name="connsiteX270" fmla="*/ 190500 w 1849755"/>
                <a:gd name="connsiteY270" fmla="*/ 1020127 h 1850707"/>
                <a:gd name="connsiteX271" fmla="*/ 195263 w 1849755"/>
                <a:gd name="connsiteY271" fmla="*/ 1016317 h 1850707"/>
                <a:gd name="connsiteX272" fmla="*/ 196215 w 1849755"/>
                <a:gd name="connsiteY272" fmla="*/ 1010602 h 1850707"/>
                <a:gd name="connsiteX273" fmla="*/ 195263 w 1849755"/>
                <a:gd name="connsiteY273" fmla="*/ 1000125 h 1850707"/>
                <a:gd name="connsiteX274" fmla="*/ 194310 w 1849755"/>
                <a:gd name="connsiteY274" fmla="*/ 992505 h 1850707"/>
                <a:gd name="connsiteX275" fmla="*/ 193358 w 1849755"/>
                <a:gd name="connsiteY275" fmla="*/ 984885 h 1850707"/>
                <a:gd name="connsiteX276" fmla="*/ 191453 w 1849755"/>
                <a:gd name="connsiteY276" fmla="*/ 978217 h 1850707"/>
                <a:gd name="connsiteX277" fmla="*/ 188595 w 1849755"/>
                <a:gd name="connsiteY277" fmla="*/ 973455 h 1850707"/>
                <a:gd name="connsiteX278" fmla="*/ 175260 w 1849755"/>
                <a:gd name="connsiteY278" fmla="*/ 965835 h 1850707"/>
                <a:gd name="connsiteX279" fmla="*/ 161925 w 1849755"/>
                <a:gd name="connsiteY279" fmla="*/ 961072 h 1850707"/>
                <a:gd name="connsiteX280" fmla="*/ 160973 w 1849755"/>
                <a:gd name="connsiteY280" fmla="*/ 954405 h 1850707"/>
                <a:gd name="connsiteX281" fmla="*/ 925830 w 1849755"/>
                <a:gd name="connsiteY281" fmla="*/ 826770 h 1850707"/>
                <a:gd name="connsiteX282" fmla="*/ 876300 w 1849755"/>
                <a:gd name="connsiteY282" fmla="*/ 876300 h 1850707"/>
                <a:gd name="connsiteX283" fmla="*/ 876300 w 1849755"/>
                <a:gd name="connsiteY283" fmla="*/ 905828 h 1850707"/>
                <a:gd name="connsiteX284" fmla="*/ 801053 w 1849755"/>
                <a:gd name="connsiteY284" fmla="*/ 929640 h 1850707"/>
                <a:gd name="connsiteX285" fmla="*/ 693420 w 1849755"/>
                <a:gd name="connsiteY285" fmla="*/ 1003935 h 1850707"/>
                <a:gd name="connsiteX286" fmla="*/ 604838 w 1849755"/>
                <a:gd name="connsiteY286" fmla="*/ 1112520 h 1850707"/>
                <a:gd name="connsiteX287" fmla="*/ 534353 w 1849755"/>
                <a:gd name="connsiteY287" fmla="*/ 1245870 h 1850707"/>
                <a:gd name="connsiteX288" fmla="*/ 559118 w 1849755"/>
                <a:gd name="connsiteY288" fmla="*/ 1308735 h 1850707"/>
                <a:gd name="connsiteX289" fmla="*/ 621983 w 1849755"/>
                <a:gd name="connsiteY289" fmla="*/ 1283018 h 1850707"/>
                <a:gd name="connsiteX290" fmla="*/ 759143 w 1849755"/>
                <a:gd name="connsiteY290" fmla="*/ 1072515 h 1850707"/>
                <a:gd name="connsiteX291" fmla="*/ 875348 w 1849755"/>
                <a:gd name="connsiteY291" fmla="*/ 1002983 h 1850707"/>
                <a:gd name="connsiteX292" fmla="*/ 875348 w 1849755"/>
                <a:gd name="connsiteY292" fmla="*/ 1081088 h 1850707"/>
                <a:gd name="connsiteX293" fmla="*/ 846773 w 1849755"/>
                <a:gd name="connsiteY293" fmla="*/ 1123950 h 1850707"/>
                <a:gd name="connsiteX294" fmla="*/ 834390 w 1849755"/>
                <a:gd name="connsiteY294" fmla="*/ 1131570 h 1850707"/>
                <a:gd name="connsiteX295" fmla="*/ 775335 w 1849755"/>
                <a:gd name="connsiteY295" fmla="*/ 1187768 h 1850707"/>
                <a:gd name="connsiteX296" fmla="*/ 697230 w 1849755"/>
                <a:gd name="connsiteY296" fmla="*/ 1363980 h 1850707"/>
                <a:gd name="connsiteX297" fmla="*/ 734378 w 1849755"/>
                <a:gd name="connsiteY297" fmla="*/ 1421130 h 1850707"/>
                <a:gd name="connsiteX298" fmla="*/ 791528 w 1849755"/>
                <a:gd name="connsiteY298" fmla="*/ 1383983 h 1850707"/>
                <a:gd name="connsiteX299" fmla="*/ 851535 w 1849755"/>
                <a:gd name="connsiteY299" fmla="*/ 1246823 h 1850707"/>
                <a:gd name="connsiteX300" fmla="*/ 925830 w 1849755"/>
                <a:gd name="connsiteY300" fmla="*/ 1199198 h 1850707"/>
                <a:gd name="connsiteX301" fmla="*/ 1000125 w 1849755"/>
                <a:gd name="connsiteY301" fmla="*/ 1246823 h 1850707"/>
                <a:gd name="connsiteX302" fmla="*/ 1060133 w 1849755"/>
                <a:gd name="connsiteY302" fmla="*/ 1383983 h 1850707"/>
                <a:gd name="connsiteX303" fmla="*/ 1117283 w 1849755"/>
                <a:gd name="connsiteY303" fmla="*/ 1421130 h 1850707"/>
                <a:gd name="connsiteX304" fmla="*/ 1154430 w 1849755"/>
                <a:gd name="connsiteY304" fmla="*/ 1363980 h 1850707"/>
                <a:gd name="connsiteX305" fmla="*/ 1076325 w 1849755"/>
                <a:gd name="connsiteY305" fmla="*/ 1187768 h 1850707"/>
                <a:gd name="connsiteX306" fmla="*/ 1017270 w 1849755"/>
                <a:gd name="connsiteY306" fmla="*/ 1131570 h 1850707"/>
                <a:gd name="connsiteX307" fmla="*/ 1004888 w 1849755"/>
                <a:gd name="connsiteY307" fmla="*/ 1123950 h 1850707"/>
                <a:gd name="connsiteX308" fmla="*/ 976313 w 1849755"/>
                <a:gd name="connsiteY308" fmla="*/ 1081088 h 1850707"/>
                <a:gd name="connsiteX309" fmla="*/ 976313 w 1849755"/>
                <a:gd name="connsiteY309" fmla="*/ 1002983 h 1850707"/>
                <a:gd name="connsiteX310" fmla="*/ 1092518 w 1849755"/>
                <a:gd name="connsiteY310" fmla="*/ 1072515 h 1850707"/>
                <a:gd name="connsiteX311" fmla="*/ 1229678 w 1849755"/>
                <a:gd name="connsiteY311" fmla="*/ 1283018 h 1850707"/>
                <a:gd name="connsiteX312" fmla="*/ 1292543 w 1849755"/>
                <a:gd name="connsiteY312" fmla="*/ 1308735 h 1850707"/>
                <a:gd name="connsiteX313" fmla="*/ 1317308 w 1849755"/>
                <a:gd name="connsiteY313" fmla="*/ 1245870 h 1850707"/>
                <a:gd name="connsiteX314" fmla="*/ 1246823 w 1849755"/>
                <a:gd name="connsiteY314" fmla="*/ 1112520 h 1850707"/>
                <a:gd name="connsiteX315" fmla="*/ 1158240 w 1849755"/>
                <a:gd name="connsiteY315" fmla="*/ 1003935 h 1850707"/>
                <a:gd name="connsiteX316" fmla="*/ 1050608 w 1849755"/>
                <a:gd name="connsiteY316" fmla="*/ 929640 h 1850707"/>
                <a:gd name="connsiteX317" fmla="*/ 975360 w 1849755"/>
                <a:gd name="connsiteY317" fmla="*/ 905828 h 1850707"/>
                <a:gd name="connsiteX318" fmla="*/ 975360 w 1849755"/>
                <a:gd name="connsiteY318" fmla="*/ 876300 h 1850707"/>
                <a:gd name="connsiteX319" fmla="*/ 925830 w 1849755"/>
                <a:gd name="connsiteY319" fmla="*/ 826770 h 1850707"/>
                <a:gd name="connsiteX320" fmla="*/ 1765935 w 1849755"/>
                <a:gd name="connsiteY320" fmla="*/ 802958 h 1850707"/>
                <a:gd name="connsiteX321" fmla="*/ 1772603 w 1849755"/>
                <a:gd name="connsiteY321" fmla="*/ 870585 h 1850707"/>
                <a:gd name="connsiteX322" fmla="*/ 1765935 w 1849755"/>
                <a:gd name="connsiteY322" fmla="*/ 871538 h 1850707"/>
                <a:gd name="connsiteX323" fmla="*/ 1764983 w 1849755"/>
                <a:gd name="connsiteY323" fmla="*/ 864870 h 1850707"/>
                <a:gd name="connsiteX324" fmla="*/ 1763078 w 1849755"/>
                <a:gd name="connsiteY324" fmla="*/ 858203 h 1850707"/>
                <a:gd name="connsiteX325" fmla="*/ 1759268 w 1849755"/>
                <a:gd name="connsiteY325" fmla="*/ 854393 h 1850707"/>
                <a:gd name="connsiteX326" fmla="*/ 1753553 w 1849755"/>
                <a:gd name="connsiteY326" fmla="*/ 853440 h 1850707"/>
                <a:gd name="connsiteX327" fmla="*/ 1667828 w 1849755"/>
                <a:gd name="connsiteY327" fmla="*/ 862013 h 1850707"/>
                <a:gd name="connsiteX328" fmla="*/ 1662113 w 1849755"/>
                <a:gd name="connsiteY328" fmla="*/ 863918 h 1850707"/>
                <a:gd name="connsiteX329" fmla="*/ 1659255 w 1849755"/>
                <a:gd name="connsiteY329" fmla="*/ 868680 h 1850707"/>
                <a:gd name="connsiteX330" fmla="*/ 1658303 w 1849755"/>
                <a:gd name="connsiteY330" fmla="*/ 874395 h 1850707"/>
                <a:gd name="connsiteX331" fmla="*/ 1658303 w 1849755"/>
                <a:gd name="connsiteY331" fmla="*/ 881063 h 1850707"/>
                <a:gd name="connsiteX332" fmla="*/ 1651635 w 1849755"/>
                <a:gd name="connsiteY332" fmla="*/ 883920 h 1850707"/>
                <a:gd name="connsiteX333" fmla="*/ 1644968 w 1849755"/>
                <a:gd name="connsiteY333" fmla="*/ 816293 h 1850707"/>
                <a:gd name="connsiteX334" fmla="*/ 1651635 w 1849755"/>
                <a:gd name="connsiteY334" fmla="*/ 815340 h 1850707"/>
                <a:gd name="connsiteX335" fmla="*/ 1652588 w 1849755"/>
                <a:gd name="connsiteY335" fmla="*/ 822008 h 1850707"/>
                <a:gd name="connsiteX336" fmla="*/ 1654493 w 1849755"/>
                <a:gd name="connsiteY336" fmla="*/ 827723 h 1850707"/>
                <a:gd name="connsiteX337" fmla="*/ 1658303 w 1849755"/>
                <a:gd name="connsiteY337" fmla="*/ 831533 h 1850707"/>
                <a:gd name="connsiteX338" fmla="*/ 1664018 w 1849755"/>
                <a:gd name="connsiteY338" fmla="*/ 832485 h 1850707"/>
                <a:gd name="connsiteX339" fmla="*/ 1749743 w 1849755"/>
                <a:gd name="connsiteY339" fmla="*/ 823913 h 1850707"/>
                <a:gd name="connsiteX340" fmla="*/ 1754505 w 1849755"/>
                <a:gd name="connsiteY340" fmla="*/ 822008 h 1850707"/>
                <a:gd name="connsiteX341" fmla="*/ 1757363 w 1849755"/>
                <a:gd name="connsiteY341" fmla="*/ 817245 h 1850707"/>
                <a:gd name="connsiteX342" fmla="*/ 1758315 w 1849755"/>
                <a:gd name="connsiteY342" fmla="*/ 810578 h 1850707"/>
                <a:gd name="connsiteX343" fmla="*/ 1759268 w 1849755"/>
                <a:gd name="connsiteY343" fmla="*/ 803910 h 1850707"/>
                <a:gd name="connsiteX344" fmla="*/ 94297 w 1849755"/>
                <a:gd name="connsiteY344" fmla="*/ 735330 h 1850707"/>
                <a:gd name="connsiteX345" fmla="*/ 100965 w 1849755"/>
                <a:gd name="connsiteY345" fmla="*/ 736282 h 1850707"/>
                <a:gd name="connsiteX346" fmla="*/ 101917 w 1849755"/>
                <a:gd name="connsiteY346" fmla="*/ 752475 h 1850707"/>
                <a:gd name="connsiteX347" fmla="*/ 108585 w 1849755"/>
                <a:gd name="connsiteY347" fmla="*/ 766762 h 1850707"/>
                <a:gd name="connsiteX348" fmla="*/ 120967 w 1849755"/>
                <a:gd name="connsiteY348" fmla="*/ 783907 h 1850707"/>
                <a:gd name="connsiteX349" fmla="*/ 134302 w 1849755"/>
                <a:gd name="connsiteY349" fmla="*/ 801052 h 1850707"/>
                <a:gd name="connsiteX350" fmla="*/ 161925 w 1849755"/>
                <a:gd name="connsiteY350" fmla="*/ 784860 h 1850707"/>
                <a:gd name="connsiteX351" fmla="*/ 193357 w 1849755"/>
                <a:gd name="connsiteY351" fmla="*/ 765810 h 1850707"/>
                <a:gd name="connsiteX352" fmla="*/ 200977 w 1849755"/>
                <a:gd name="connsiteY352" fmla="*/ 760095 h 1850707"/>
                <a:gd name="connsiteX353" fmla="*/ 207645 w 1849755"/>
                <a:gd name="connsiteY353" fmla="*/ 752475 h 1850707"/>
                <a:gd name="connsiteX354" fmla="*/ 209550 w 1849755"/>
                <a:gd name="connsiteY354" fmla="*/ 747712 h 1850707"/>
                <a:gd name="connsiteX355" fmla="*/ 210502 w 1849755"/>
                <a:gd name="connsiteY355" fmla="*/ 742950 h 1850707"/>
                <a:gd name="connsiteX356" fmla="*/ 218122 w 1849755"/>
                <a:gd name="connsiteY356" fmla="*/ 745807 h 1850707"/>
                <a:gd name="connsiteX357" fmla="*/ 211455 w 1849755"/>
                <a:gd name="connsiteY357" fmla="*/ 793432 h 1850707"/>
                <a:gd name="connsiteX358" fmla="*/ 180975 w 1849755"/>
                <a:gd name="connsiteY358" fmla="*/ 808672 h 1850707"/>
                <a:gd name="connsiteX359" fmla="*/ 149542 w 1849755"/>
                <a:gd name="connsiteY359" fmla="*/ 826770 h 1850707"/>
                <a:gd name="connsiteX360" fmla="*/ 148590 w 1849755"/>
                <a:gd name="connsiteY360" fmla="*/ 831532 h 1850707"/>
                <a:gd name="connsiteX361" fmla="*/ 186690 w 1849755"/>
                <a:gd name="connsiteY361" fmla="*/ 837247 h 1850707"/>
                <a:gd name="connsiteX362" fmla="*/ 192405 w 1849755"/>
                <a:gd name="connsiteY362" fmla="*/ 837247 h 1850707"/>
                <a:gd name="connsiteX363" fmla="*/ 196215 w 1849755"/>
                <a:gd name="connsiteY363" fmla="*/ 833437 h 1850707"/>
                <a:gd name="connsiteX364" fmla="*/ 198120 w 1849755"/>
                <a:gd name="connsiteY364" fmla="*/ 829627 h 1850707"/>
                <a:gd name="connsiteX365" fmla="*/ 200025 w 1849755"/>
                <a:gd name="connsiteY365" fmla="*/ 823912 h 1850707"/>
                <a:gd name="connsiteX366" fmla="*/ 206692 w 1849755"/>
                <a:gd name="connsiteY366" fmla="*/ 824865 h 1850707"/>
                <a:gd name="connsiteX367" fmla="*/ 197167 w 1849755"/>
                <a:gd name="connsiteY367" fmla="*/ 888682 h 1850707"/>
                <a:gd name="connsiteX368" fmla="*/ 190500 w 1849755"/>
                <a:gd name="connsiteY368" fmla="*/ 886777 h 1850707"/>
                <a:gd name="connsiteX369" fmla="*/ 190500 w 1849755"/>
                <a:gd name="connsiteY369" fmla="*/ 880110 h 1850707"/>
                <a:gd name="connsiteX370" fmla="*/ 190500 w 1849755"/>
                <a:gd name="connsiteY370" fmla="*/ 874395 h 1850707"/>
                <a:gd name="connsiteX371" fmla="*/ 187642 w 1849755"/>
                <a:gd name="connsiteY371" fmla="*/ 869632 h 1850707"/>
                <a:gd name="connsiteX372" fmla="*/ 182880 w 1849755"/>
                <a:gd name="connsiteY372" fmla="*/ 867727 h 1850707"/>
                <a:gd name="connsiteX373" fmla="*/ 97155 w 1849755"/>
                <a:gd name="connsiteY373" fmla="*/ 855345 h 1850707"/>
                <a:gd name="connsiteX374" fmla="*/ 92392 w 1849755"/>
                <a:gd name="connsiteY374" fmla="*/ 855345 h 1850707"/>
                <a:gd name="connsiteX375" fmla="*/ 88582 w 1849755"/>
                <a:gd name="connsiteY375" fmla="*/ 859155 h 1850707"/>
                <a:gd name="connsiteX376" fmla="*/ 85725 w 1849755"/>
                <a:gd name="connsiteY376" fmla="*/ 864870 h 1850707"/>
                <a:gd name="connsiteX377" fmla="*/ 83820 w 1849755"/>
                <a:gd name="connsiteY377" fmla="*/ 870585 h 1850707"/>
                <a:gd name="connsiteX378" fmla="*/ 76200 w 1849755"/>
                <a:gd name="connsiteY378" fmla="*/ 869632 h 1850707"/>
                <a:gd name="connsiteX379" fmla="*/ 85725 w 1849755"/>
                <a:gd name="connsiteY379" fmla="*/ 802957 h 1850707"/>
                <a:gd name="connsiteX380" fmla="*/ 92392 w 1849755"/>
                <a:gd name="connsiteY380" fmla="*/ 803910 h 1850707"/>
                <a:gd name="connsiteX381" fmla="*/ 92392 w 1849755"/>
                <a:gd name="connsiteY381" fmla="*/ 810577 h 1850707"/>
                <a:gd name="connsiteX382" fmla="*/ 92392 w 1849755"/>
                <a:gd name="connsiteY382" fmla="*/ 817245 h 1850707"/>
                <a:gd name="connsiteX383" fmla="*/ 95250 w 1849755"/>
                <a:gd name="connsiteY383" fmla="*/ 822007 h 1850707"/>
                <a:gd name="connsiteX384" fmla="*/ 100012 w 1849755"/>
                <a:gd name="connsiteY384" fmla="*/ 823912 h 1850707"/>
                <a:gd name="connsiteX385" fmla="*/ 140970 w 1849755"/>
                <a:gd name="connsiteY385" fmla="*/ 829627 h 1850707"/>
                <a:gd name="connsiteX386" fmla="*/ 141922 w 1849755"/>
                <a:gd name="connsiteY386" fmla="*/ 825817 h 1850707"/>
                <a:gd name="connsiteX387" fmla="*/ 129540 w 1849755"/>
                <a:gd name="connsiteY387" fmla="*/ 808672 h 1850707"/>
                <a:gd name="connsiteX388" fmla="*/ 117157 w 1849755"/>
                <a:gd name="connsiteY388" fmla="*/ 792480 h 1850707"/>
                <a:gd name="connsiteX389" fmla="*/ 106680 w 1849755"/>
                <a:gd name="connsiteY389" fmla="*/ 781050 h 1850707"/>
                <a:gd name="connsiteX390" fmla="*/ 99060 w 1849755"/>
                <a:gd name="connsiteY390" fmla="*/ 776287 h 1850707"/>
                <a:gd name="connsiteX391" fmla="*/ 96202 w 1849755"/>
                <a:gd name="connsiteY391" fmla="*/ 779145 h 1850707"/>
                <a:gd name="connsiteX392" fmla="*/ 93345 w 1849755"/>
                <a:gd name="connsiteY392" fmla="*/ 788670 h 1850707"/>
                <a:gd name="connsiteX393" fmla="*/ 86677 w 1849755"/>
                <a:gd name="connsiteY393" fmla="*/ 787717 h 1850707"/>
                <a:gd name="connsiteX394" fmla="*/ 1698308 w 1849755"/>
                <a:gd name="connsiteY394" fmla="*/ 618173 h 1850707"/>
                <a:gd name="connsiteX395" fmla="*/ 1712595 w 1849755"/>
                <a:gd name="connsiteY395" fmla="*/ 622935 h 1850707"/>
                <a:gd name="connsiteX396" fmla="*/ 1724978 w 1849755"/>
                <a:gd name="connsiteY396" fmla="*/ 634365 h 1850707"/>
                <a:gd name="connsiteX397" fmla="*/ 1734503 w 1849755"/>
                <a:gd name="connsiteY397" fmla="*/ 651510 h 1850707"/>
                <a:gd name="connsiteX398" fmla="*/ 1738313 w 1849755"/>
                <a:gd name="connsiteY398" fmla="*/ 670560 h 1850707"/>
                <a:gd name="connsiteX399" fmla="*/ 1737360 w 1849755"/>
                <a:gd name="connsiteY399" fmla="*/ 685800 h 1850707"/>
                <a:gd name="connsiteX400" fmla="*/ 1744028 w 1849755"/>
                <a:gd name="connsiteY400" fmla="*/ 688658 h 1850707"/>
                <a:gd name="connsiteX401" fmla="*/ 1746885 w 1849755"/>
                <a:gd name="connsiteY401" fmla="*/ 695325 h 1850707"/>
                <a:gd name="connsiteX402" fmla="*/ 1707833 w 1849755"/>
                <a:gd name="connsiteY402" fmla="*/ 709613 h 1850707"/>
                <a:gd name="connsiteX403" fmla="*/ 1705928 w 1849755"/>
                <a:gd name="connsiteY403" fmla="*/ 702945 h 1850707"/>
                <a:gd name="connsiteX404" fmla="*/ 1717358 w 1849755"/>
                <a:gd name="connsiteY404" fmla="*/ 692468 h 1850707"/>
                <a:gd name="connsiteX405" fmla="*/ 1725930 w 1849755"/>
                <a:gd name="connsiteY405" fmla="*/ 681990 h 1850707"/>
                <a:gd name="connsiteX406" fmla="*/ 1730693 w 1849755"/>
                <a:gd name="connsiteY406" fmla="*/ 670560 h 1850707"/>
                <a:gd name="connsiteX407" fmla="*/ 1729740 w 1849755"/>
                <a:gd name="connsiteY407" fmla="*/ 657225 h 1850707"/>
                <a:gd name="connsiteX408" fmla="*/ 1720215 w 1849755"/>
                <a:gd name="connsiteY408" fmla="*/ 644843 h 1850707"/>
                <a:gd name="connsiteX409" fmla="*/ 1705928 w 1849755"/>
                <a:gd name="connsiteY409" fmla="*/ 642938 h 1850707"/>
                <a:gd name="connsiteX410" fmla="*/ 1696403 w 1849755"/>
                <a:gd name="connsiteY410" fmla="*/ 651510 h 1850707"/>
                <a:gd name="connsiteX411" fmla="*/ 1693545 w 1849755"/>
                <a:gd name="connsiteY411" fmla="*/ 669608 h 1850707"/>
                <a:gd name="connsiteX412" fmla="*/ 1693545 w 1849755"/>
                <a:gd name="connsiteY412" fmla="*/ 682943 h 1850707"/>
                <a:gd name="connsiteX413" fmla="*/ 1693545 w 1849755"/>
                <a:gd name="connsiteY413" fmla="*/ 695325 h 1850707"/>
                <a:gd name="connsiteX414" fmla="*/ 1686878 w 1849755"/>
                <a:gd name="connsiteY414" fmla="*/ 717233 h 1850707"/>
                <a:gd name="connsiteX415" fmla="*/ 1668780 w 1849755"/>
                <a:gd name="connsiteY415" fmla="*/ 730568 h 1850707"/>
                <a:gd name="connsiteX416" fmla="*/ 1653540 w 1849755"/>
                <a:gd name="connsiteY416" fmla="*/ 731520 h 1850707"/>
                <a:gd name="connsiteX417" fmla="*/ 1638300 w 1849755"/>
                <a:gd name="connsiteY417" fmla="*/ 725805 h 1850707"/>
                <a:gd name="connsiteX418" fmla="*/ 1624965 w 1849755"/>
                <a:gd name="connsiteY418" fmla="*/ 713423 h 1850707"/>
                <a:gd name="connsiteX419" fmla="*/ 1611630 w 1849755"/>
                <a:gd name="connsiteY419" fmla="*/ 696278 h 1850707"/>
                <a:gd name="connsiteX420" fmla="*/ 1607820 w 1849755"/>
                <a:gd name="connsiteY420" fmla="*/ 675323 h 1850707"/>
                <a:gd name="connsiteX421" fmla="*/ 1608773 w 1849755"/>
                <a:gd name="connsiteY421" fmla="*/ 658178 h 1850707"/>
                <a:gd name="connsiteX422" fmla="*/ 1601153 w 1849755"/>
                <a:gd name="connsiteY422" fmla="*/ 654368 h 1850707"/>
                <a:gd name="connsiteX423" fmla="*/ 1599248 w 1849755"/>
                <a:gd name="connsiteY423" fmla="*/ 647700 h 1850707"/>
                <a:gd name="connsiteX424" fmla="*/ 1641158 w 1849755"/>
                <a:gd name="connsiteY424" fmla="*/ 632460 h 1850707"/>
                <a:gd name="connsiteX425" fmla="*/ 1643063 w 1849755"/>
                <a:gd name="connsiteY425" fmla="*/ 639128 h 1850707"/>
                <a:gd name="connsiteX426" fmla="*/ 1632585 w 1849755"/>
                <a:gd name="connsiteY426" fmla="*/ 649605 h 1850707"/>
                <a:gd name="connsiteX427" fmla="*/ 1624013 w 1849755"/>
                <a:gd name="connsiteY427" fmla="*/ 661988 h 1850707"/>
                <a:gd name="connsiteX428" fmla="*/ 1619250 w 1849755"/>
                <a:gd name="connsiteY428" fmla="*/ 676275 h 1850707"/>
                <a:gd name="connsiteX429" fmla="*/ 1620203 w 1849755"/>
                <a:gd name="connsiteY429" fmla="*/ 691515 h 1850707"/>
                <a:gd name="connsiteX430" fmla="*/ 1631633 w 1849755"/>
                <a:gd name="connsiteY430" fmla="*/ 706755 h 1850707"/>
                <a:gd name="connsiteX431" fmla="*/ 1646873 w 1849755"/>
                <a:gd name="connsiteY431" fmla="*/ 707708 h 1850707"/>
                <a:gd name="connsiteX432" fmla="*/ 1656398 w 1849755"/>
                <a:gd name="connsiteY432" fmla="*/ 699135 h 1850707"/>
                <a:gd name="connsiteX433" fmla="*/ 1659255 w 1849755"/>
                <a:gd name="connsiteY433" fmla="*/ 681038 h 1850707"/>
                <a:gd name="connsiteX434" fmla="*/ 1659255 w 1849755"/>
                <a:gd name="connsiteY434" fmla="*/ 666750 h 1850707"/>
                <a:gd name="connsiteX435" fmla="*/ 1659255 w 1849755"/>
                <a:gd name="connsiteY435" fmla="*/ 654368 h 1850707"/>
                <a:gd name="connsiteX436" fmla="*/ 1666875 w 1849755"/>
                <a:gd name="connsiteY436" fmla="*/ 632460 h 1850707"/>
                <a:gd name="connsiteX437" fmla="*/ 1684020 w 1849755"/>
                <a:gd name="connsiteY437" fmla="*/ 620078 h 1850707"/>
                <a:gd name="connsiteX438" fmla="*/ 1698308 w 1849755"/>
                <a:gd name="connsiteY438" fmla="*/ 618173 h 1850707"/>
                <a:gd name="connsiteX439" fmla="*/ 148590 w 1849755"/>
                <a:gd name="connsiteY439" fmla="*/ 579120 h 1850707"/>
                <a:gd name="connsiteX440" fmla="*/ 155257 w 1849755"/>
                <a:gd name="connsiteY440" fmla="*/ 581977 h 1850707"/>
                <a:gd name="connsiteX441" fmla="*/ 153352 w 1849755"/>
                <a:gd name="connsiteY441" fmla="*/ 588645 h 1850707"/>
                <a:gd name="connsiteX442" fmla="*/ 152400 w 1849755"/>
                <a:gd name="connsiteY442" fmla="*/ 595312 h 1850707"/>
                <a:gd name="connsiteX443" fmla="*/ 154305 w 1849755"/>
                <a:gd name="connsiteY443" fmla="*/ 601027 h 1850707"/>
                <a:gd name="connsiteX444" fmla="*/ 159067 w 1849755"/>
                <a:gd name="connsiteY444" fmla="*/ 603885 h 1850707"/>
                <a:gd name="connsiteX445" fmla="*/ 239077 w 1849755"/>
                <a:gd name="connsiteY445" fmla="*/ 636270 h 1850707"/>
                <a:gd name="connsiteX446" fmla="*/ 243840 w 1849755"/>
                <a:gd name="connsiteY446" fmla="*/ 637222 h 1850707"/>
                <a:gd name="connsiteX447" fmla="*/ 248602 w 1849755"/>
                <a:gd name="connsiteY447" fmla="*/ 634365 h 1850707"/>
                <a:gd name="connsiteX448" fmla="*/ 252412 w 1849755"/>
                <a:gd name="connsiteY448" fmla="*/ 629602 h 1850707"/>
                <a:gd name="connsiteX449" fmla="*/ 256222 w 1849755"/>
                <a:gd name="connsiteY449" fmla="*/ 622935 h 1850707"/>
                <a:gd name="connsiteX450" fmla="*/ 263842 w 1849755"/>
                <a:gd name="connsiteY450" fmla="*/ 624840 h 1850707"/>
                <a:gd name="connsiteX451" fmla="*/ 238125 w 1849755"/>
                <a:gd name="connsiteY451" fmla="*/ 687705 h 1850707"/>
                <a:gd name="connsiteX452" fmla="*/ 231457 w 1849755"/>
                <a:gd name="connsiteY452" fmla="*/ 684847 h 1850707"/>
                <a:gd name="connsiteX453" fmla="*/ 233362 w 1849755"/>
                <a:gd name="connsiteY453" fmla="*/ 678180 h 1850707"/>
                <a:gd name="connsiteX454" fmla="*/ 234315 w 1849755"/>
                <a:gd name="connsiteY454" fmla="*/ 672465 h 1850707"/>
                <a:gd name="connsiteX455" fmla="*/ 232410 w 1849755"/>
                <a:gd name="connsiteY455" fmla="*/ 667702 h 1850707"/>
                <a:gd name="connsiteX456" fmla="*/ 227647 w 1849755"/>
                <a:gd name="connsiteY456" fmla="*/ 664845 h 1850707"/>
                <a:gd name="connsiteX457" fmla="*/ 147637 w 1849755"/>
                <a:gd name="connsiteY457" fmla="*/ 632460 h 1850707"/>
                <a:gd name="connsiteX458" fmla="*/ 142875 w 1849755"/>
                <a:gd name="connsiteY458" fmla="*/ 631507 h 1850707"/>
                <a:gd name="connsiteX459" fmla="*/ 138112 w 1849755"/>
                <a:gd name="connsiteY459" fmla="*/ 634365 h 1850707"/>
                <a:gd name="connsiteX460" fmla="*/ 134302 w 1849755"/>
                <a:gd name="connsiteY460" fmla="*/ 639127 h 1850707"/>
                <a:gd name="connsiteX461" fmla="*/ 130492 w 1849755"/>
                <a:gd name="connsiteY461" fmla="*/ 644842 h 1850707"/>
                <a:gd name="connsiteX462" fmla="*/ 123825 w 1849755"/>
                <a:gd name="connsiteY462" fmla="*/ 641985 h 1850707"/>
                <a:gd name="connsiteX463" fmla="*/ 1624013 w 1849755"/>
                <a:gd name="connsiteY463" fmla="*/ 458153 h 1850707"/>
                <a:gd name="connsiteX464" fmla="*/ 1581150 w 1849755"/>
                <a:gd name="connsiteY464" fmla="*/ 485775 h 1850707"/>
                <a:gd name="connsiteX465" fmla="*/ 1584960 w 1849755"/>
                <a:gd name="connsiteY465" fmla="*/ 491490 h 1850707"/>
                <a:gd name="connsiteX466" fmla="*/ 1601153 w 1849755"/>
                <a:gd name="connsiteY466" fmla="*/ 503873 h 1850707"/>
                <a:gd name="connsiteX467" fmla="*/ 1622108 w 1849755"/>
                <a:gd name="connsiteY467" fmla="*/ 498158 h 1850707"/>
                <a:gd name="connsiteX468" fmla="*/ 1633538 w 1849755"/>
                <a:gd name="connsiteY468" fmla="*/ 482918 h 1850707"/>
                <a:gd name="connsiteX469" fmla="*/ 1627823 w 1849755"/>
                <a:gd name="connsiteY469" fmla="*/ 463868 h 1850707"/>
                <a:gd name="connsiteX470" fmla="*/ 1603058 w 1849755"/>
                <a:gd name="connsiteY470" fmla="*/ 412433 h 1850707"/>
                <a:gd name="connsiteX471" fmla="*/ 1640205 w 1849755"/>
                <a:gd name="connsiteY471" fmla="*/ 469583 h 1850707"/>
                <a:gd name="connsiteX472" fmla="*/ 1653540 w 1849755"/>
                <a:gd name="connsiteY472" fmla="*/ 502920 h 1850707"/>
                <a:gd name="connsiteX473" fmla="*/ 1642110 w 1849755"/>
                <a:gd name="connsiteY473" fmla="*/ 524828 h 1850707"/>
                <a:gd name="connsiteX474" fmla="*/ 1621155 w 1849755"/>
                <a:gd name="connsiteY474" fmla="*/ 529590 h 1850707"/>
                <a:gd name="connsiteX475" fmla="*/ 1599248 w 1849755"/>
                <a:gd name="connsiteY475" fmla="*/ 517208 h 1850707"/>
                <a:gd name="connsiteX476" fmla="*/ 1591628 w 1849755"/>
                <a:gd name="connsiteY476" fmla="*/ 538163 h 1850707"/>
                <a:gd name="connsiteX477" fmla="*/ 1583055 w 1849755"/>
                <a:gd name="connsiteY477" fmla="*/ 562928 h 1850707"/>
                <a:gd name="connsiteX478" fmla="*/ 1580198 w 1849755"/>
                <a:gd name="connsiteY478" fmla="*/ 573405 h 1850707"/>
                <a:gd name="connsiteX479" fmla="*/ 1579245 w 1849755"/>
                <a:gd name="connsiteY479" fmla="*/ 583883 h 1850707"/>
                <a:gd name="connsiteX480" fmla="*/ 1581150 w 1849755"/>
                <a:gd name="connsiteY480" fmla="*/ 588645 h 1850707"/>
                <a:gd name="connsiteX481" fmla="*/ 1583055 w 1849755"/>
                <a:gd name="connsiteY481" fmla="*/ 592455 h 1850707"/>
                <a:gd name="connsiteX482" fmla="*/ 1577340 w 1849755"/>
                <a:gd name="connsiteY482" fmla="*/ 596265 h 1850707"/>
                <a:gd name="connsiteX483" fmla="*/ 1551623 w 1849755"/>
                <a:gd name="connsiteY483" fmla="*/ 557213 h 1850707"/>
                <a:gd name="connsiteX484" fmla="*/ 1565910 w 1849755"/>
                <a:gd name="connsiteY484" fmla="*/ 524828 h 1850707"/>
                <a:gd name="connsiteX485" fmla="*/ 1576388 w 1849755"/>
                <a:gd name="connsiteY485" fmla="*/ 494348 h 1850707"/>
                <a:gd name="connsiteX486" fmla="*/ 1573530 w 1849755"/>
                <a:gd name="connsiteY486" fmla="*/ 490538 h 1850707"/>
                <a:gd name="connsiteX487" fmla="*/ 1542098 w 1849755"/>
                <a:gd name="connsiteY487" fmla="*/ 510540 h 1850707"/>
                <a:gd name="connsiteX488" fmla="*/ 1538288 w 1849755"/>
                <a:gd name="connsiteY488" fmla="*/ 514350 h 1850707"/>
                <a:gd name="connsiteX489" fmla="*/ 1537335 w 1849755"/>
                <a:gd name="connsiteY489" fmla="*/ 520065 h 1850707"/>
                <a:gd name="connsiteX490" fmla="*/ 1539240 w 1849755"/>
                <a:gd name="connsiteY490" fmla="*/ 524828 h 1850707"/>
                <a:gd name="connsiteX491" fmla="*/ 1541145 w 1849755"/>
                <a:gd name="connsiteY491" fmla="*/ 530543 h 1850707"/>
                <a:gd name="connsiteX492" fmla="*/ 1535430 w 1849755"/>
                <a:gd name="connsiteY492" fmla="*/ 534353 h 1850707"/>
                <a:gd name="connsiteX493" fmla="*/ 1500188 w 1849755"/>
                <a:gd name="connsiteY493" fmla="*/ 479108 h 1850707"/>
                <a:gd name="connsiteX494" fmla="*/ 1505903 w 1849755"/>
                <a:gd name="connsiteY494" fmla="*/ 475298 h 1850707"/>
                <a:gd name="connsiteX495" fmla="*/ 1509713 w 1849755"/>
                <a:gd name="connsiteY495" fmla="*/ 481013 h 1850707"/>
                <a:gd name="connsiteX496" fmla="*/ 1513523 w 1849755"/>
                <a:gd name="connsiteY496" fmla="*/ 484823 h 1850707"/>
                <a:gd name="connsiteX497" fmla="*/ 1519238 w 1849755"/>
                <a:gd name="connsiteY497" fmla="*/ 486728 h 1850707"/>
                <a:gd name="connsiteX498" fmla="*/ 1524000 w 1849755"/>
                <a:gd name="connsiteY498" fmla="*/ 484823 h 1850707"/>
                <a:gd name="connsiteX499" fmla="*/ 1596390 w 1849755"/>
                <a:gd name="connsiteY499" fmla="*/ 438150 h 1850707"/>
                <a:gd name="connsiteX500" fmla="*/ 1600200 w 1849755"/>
                <a:gd name="connsiteY500" fmla="*/ 434340 h 1850707"/>
                <a:gd name="connsiteX501" fmla="*/ 1601153 w 1849755"/>
                <a:gd name="connsiteY501" fmla="*/ 428625 h 1850707"/>
                <a:gd name="connsiteX502" fmla="*/ 1599248 w 1849755"/>
                <a:gd name="connsiteY502" fmla="*/ 421958 h 1850707"/>
                <a:gd name="connsiteX503" fmla="*/ 1597343 w 1849755"/>
                <a:gd name="connsiteY503" fmla="*/ 416243 h 1850707"/>
                <a:gd name="connsiteX504" fmla="*/ 1016318 w 1849755"/>
                <a:gd name="connsiteY504" fmla="*/ 398145 h 1850707"/>
                <a:gd name="connsiteX505" fmla="*/ 968693 w 1849755"/>
                <a:gd name="connsiteY505" fmla="*/ 447675 h 1850707"/>
                <a:gd name="connsiteX506" fmla="*/ 968693 w 1849755"/>
                <a:gd name="connsiteY506" fmla="*/ 449580 h 1850707"/>
                <a:gd name="connsiteX507" fmla="*/ 968693 w 1849755"/>
                <a:gd name="connsiteY507" fmla="*/ 733425 h 1850707"/>
                <a:gd name="connsiteX508" fmla="*/ 968693 w 1849755"/>
                <a:gd name="connsiteY508" fmla="*/ 758190 h 1850707"/>
                <a:gd name="connsiteX509" fmla="*/ 1005840 w 1849755"/>
                <a:gd name="connsiteY509" fmla="*/ 803910 h 1850707"/>
                <a:gd name="connsiteX510" fmla="*/ 1188720 w 1849755"/>
                <a:gd name="connsiteY510" fmla="*/ 899160 h 1850707"/>
                <a:gd name="connsiteX511" fmla="*/ 1351598 w 1849755"/>
                <a:gd name="connsiteY511" fmla="*/ 1087755 h 1850707"/>
                <a:gd name="connsiteX512" fmla="*/ 1418273 w 1849755"/>
                <a:gd name="connsiteY512" fmla="*/ 1102043 h 1850707"/>
                <a:gd name="connsiteX513" fmla="*/ 1440180 w 1849755"/>
                <a:gd name="connsiteY513" fmla="*/ 1062038 h 1850707"/>
                <a:gd name="connsiteX514" fmla="*/ 1432560 w 1849755"/>
                <a:gd name="connsiteY514" fmla="*/ 1035368 h 1850707"/>
                <a:gd name="connsiteX515" fmla="*/ 1249680 w 1849755"/>
                <a:gd name="connsiteY515" fmla="*/ 825818 h 1850707"/>
                <a:gd name="connsiteX516" fmla="*/ 1066800 w 1849755"/>
                <a:gd name="connsiteY516" fmla="*/ 721995 h 1850707"/>
                <a:gd name="connsiteX517" fmla="*/ 1066800 w 1849755"/>
                <a:gd name="connsiteY517" fmla="*/ 611505 h 1850707"/>
                <a:gd name="connsiteX518" fmla="*/ 1331595 w 1849755"/>
                <a:gd name="connsiteY518" fmla="*/ 757238 h 1850707"/>
                <a:gd name="connsiteX519" fmla="*/ 1399223 w 1849755"/>
                <a:gd name="connsiteY519" fmla="*/ 751523 h 1850707"/>
                <a:gd name="connsiteX520" fmla="*/ 1393508 w 1849755"/>
                <a:gd name="connsiteY520" fmla="*/ 683895 h 1850707"/>
                <a:gd name="connsiteX521" fmla="*/ 1223010 w 1849755"/>
                <a:gd name="connsiteY521" fmla="*/ 570548 h 1850707"/>
                <a:gd name="connsiteX522" fmla="*/ 1065848 w 1849755"/>
                <a:gd name="connsiteY522" fmla="*/ 512445 h 1850707"/>
                <a:gd name="connsiteX523" fmla="*/ 1065848 w 1849755"/>
                <a:gd name="connsiteY523" fmla="*/ 447675 h 1850707"/>
                <a:gd name="connsiteX524" fmla="*/ 1016318 w 1849755"/>
                <a:gd name="connsiteY524" fmla="*/ 398145 h 1850707"/>
                <a:gd name="connsiteX525" fmla="*/ 833438 w 1849755"/>
                <a:gd name="connsiteY525" fmla="*/ 398145 h 1850707"/>
                <a:gd name="connsiteX526" fmla="*/ 783908 w 1849755"/>
                <a:gd name="connsiteY526" fmla="*/ 447675 h 1850707"/>
                <a:gd name="connsiteX527" fmla="*/ 783908 w 1849755"/>
                <a:gd name="connsiteY527" fmla="*/ 512445 h 1850707"/>
                <a:gd name="connsiteX528" fmla="*/ 626745 w 1849755"/>
                <a:gd name="connsiteY528" fmla="*/ 570548 h 1850707"/>
                <a:gd name="connsiteX529" fmla="*/ 456248 w 1849755"/>
                <a:gd name="connsiteY529" fmla="*/ 683895 h 1850707"/>
                <a:gd name="connsiteX530" fmla="*/ 451485 w 1849755"/>
                <a:gd name="connsiteY530" fmla="*/ 751523 h 1850707"/>
                <a:gd name="connsiteX531" fmla="*/ 519113 w 1849755"/>
                <a:gd name="connsiteY531" fmla="*/ 757238 h 1850707"/>
                <a:gd name="connsiteX532" fmla="*/ 783908 w 1849755"/>
                <a:gd name="connsiteY532" fmla="*/ 611505 h 1850707"/>
                <a:gd name="connsiteX533" fmla="*/ 783908 w 1849755"/>
                <a:gd name="connsiteY533" fmla="*/ 721995 h 1850707"/>
                <a:gd name="connsiteX534" fmla="*/ 601028 w 1849755"/>
                <a:gd name="connsiteY534" fmla="*/ 825818 h 1850707"/>
                <a:gd name="connsiteX535" fmla="*/ 418148 w 1849755"/>
                <a:gd name="connsiteY535" fmla="*/ 1035368 h 1850707"/>
                <a:gd name="connsiteX536" fmla="*/ 410528 w 1849755"/>
                <a:gd name="connsiteY536" fmla="*/ 1062038 h 1850707"/>
                <a:gd name="connsiteX537" fmla="*/ 432435 w 1849755"/>
                <a:gd name="connsiteY537" fmla="*/ 1102043 h 1850707"/>
                <a:gd name="connsiteX538" fmla="*/ 499110 w 1849755"/>
                <a:gd name="connsiteY538" fmla="*/ 1087755 h 1850707"/>
                <a:gd name="connsiteX539" fmla="*/ 661988 w 1849755"/>
                <a:gd name="connsiteY539" fmla="*/ 899160 h 1850707"/>
                <a:gd name="connsiteX540" fmla="*/ 844868 w 1849755"/>
                <a:gd name="connsiteY540" fmla="*/ 803910 h 1850707"/>
                <a:gd name="connsiteX541" fmla="*/ 882015 w 1849755"/>
                <a:gd name="connsiteY541" fmla="*/ 758190 h 1850707"/>
                <a:gd name="connsiteX542" fmla="*/ 882015 w 1849755"/>
                <a:gd name="connsiteY542" fmla="*/ 733425 h 1850707"/>
                <a:gd name="connsiteX543" fmla="*/ 882015 w 1849755"/>
                <a:gd name="connsiteY543" fmla="*/ 449580 h 1850707"/>
                <a:gd name="connsiteX544" fmla="*/ 882015 w 1849755"/>
                <a:gd name="connsiteY544" fmla="*/ 447675 h 1850707"/>
                <a:gd name="connsiteX545" fmla="*/ 833438 w 1849755"/>
                <a:gd name="connsiteY545" fmla="*/ 398145 h 1850707"/>
                <a:gd name="connsiteX546" fmla="*/ 278130 w 1849755"/>
                <a:gd name="connsiteY546" fmla="*/ 373380 h 1850707"/>
                <a:gd name="connsiteX547" fmla="*/ 283845 w 1849755"/>
                <a:gd name="connsiteY547" fmla="*/ 377190 h 1850707"/>
                <a:gd name="connsiteX548" fmla="*/ 280987 w 1849755"/>
                <a:gd name="connsiteY548" fmla="*/ 382905 h 1850707"/>
                <a:gd name="connsiteX549" fmla="*/ 279082 w 1849755"/>
                <a:gd name="connsiteY549" fmla="*/ 391477 h 1850707"/>
                <a:gd name="connsiteX550" fmla="*/ 282892 w 1849755"/>
                <a:gd name="connsiteY550" fmla="*/ 400050 h 1850707"/>
                <a:gd name="connsiteX551" fmla="*/ 295275 w 1849755"/>
                <a:gd name="connsiteY551" fmla="*/ 410527 h 1850707"/>
                <a:gd name="connsiteX552" fmla="*/ 366712 w 1849755"/>
                <a:gd name="connsiteY552" fmla="*/ 461962 h 1850707"/>
                <a:gd name="connsiteX553" fmla="*/ 358140 w 1849755"/>
                <a:gd name="connsiteY553" fmla="*/ 474345 h 1850707"/>
                <a:gd name="connsiteX554" fmla="*/ 237172 w 1849755"/>
                <a:gd name="connsiteY554" fmla="*/ 481012 h 1850707"/>
                <a:gd name="connsiteX555" fmla="*/ 283845 w 1849755"/>
                <a:gd name="connsiteY555" fmla="*/ 514350 h 1850707"/>
                <a:gd name="connsiteX556" fmla="*/ 298132 w 1849755"/>
                <a:gd name="connsiteY556" fmla="*/ 522922 h 1850707"/>
                <a:gd name="connsiteX557" fmla="*/ 307657 w 1849755"/>
                <a:gd name="connsiteY557" fmla="*/ 523875 h 1850707"/>
                <a:gd name="connsiteX558" fmla="*/ 314325 w 1849755"/>
                <a:gd name="connsiteY558" fmla="*/ 520065 h 1850707"/>
                <a:gd name="connsiteX559" fmla="*/ 320992 w 1849755"/>
                <a:gd name="connsiteY559" fmla="*/ 514350 h 1850707"/>
                <a:gd name="connsiteX560" fmla="*/ 326707 w 1849755"/>
                <a:gd name="connsiteY560" fmla="*/ 518160 h 1850707"/>
                <a:gd name="connsiteX561" fmla="*/ 296227 w 1849755"/>
                <a:gd name="connsiteY561" fmla="*/ 561022 h 1850707"/>
                <a:gd name="connsiteX562" fmla="*/ 290512 w 1849755"/>
                <a:gd name="connsiteY562" fmla="*/ 557212 h 1850707"/>
                <a:gd name="connsiteX563" fmla="*/ 294322 w 1849755"/>
                <a:gd name="connsiteY563" fmla="*/ 550545 h 1850707"/>
                <a:gd name="connsiteX564" fmla="*/ 296227 w 1849755"/>
                <a:gd name="connsiteY564" fmla="*/ 542925 h 1850707"/>
                <a:gd name="connsiteX565" fmla="*/ 292417 w 1849755"/>
                <a:gd name="connsiteY565" fmla="*/ 534352 h 1850707"/>
                <a:gd name="connsiteX566" fmla="*/ 279082 w 1849755"/>
                <a:gd name="connsiteY566" fmla="*/ 523875 h 1850707"/>
                <a:gd name="connsiteX567" fmla="*/ 232410 w 1849755"/>
                <a:gd name="connsiteY567" fmla="*/ 490537 h 1850707"/>
                <a:gd name="connsiteX568" fmla="*/ 224790 w 1849755"/>
                <a:gd name="connsiteY568" fmla="*/ 486727 h 1850707"/>
                <a:gd name="connsiteX569" fmla="*/ 217170 w 1849755"/>
                <a:gd name="connsiteY569" fmla="*/ 485775 h 1850707"/>
                <a:gd name="connsiteX570" fmla="*/ 209550 w 1849755"/>
                <a:gd name="connsiteY570" fmla="*/ 488632 h 1850707"/>
                <a:gd name="connsiteX571" fmla="*/ 201930 w 1849755"/>
                <a:gd name="connsiteY571" fmla="*/ 494347 h 1850707"/>
                <a:gd name="connsiteX572" fmla="*/ 196215 w 1849755"/>
                <a:gd name="connsiteY572" fmla="*/ 490537 h 1850707"/>
                <a:gd name="connsiteX573" fmla="*/ 222885 w 1849755"/>
                <a:gd name="connsiteY573" fmla="*/ 453390 h 1850707"/>
                <a:gd name="connsiteX574" fmla="*/ 328612 w 1849755"/>
                <a:gd name="connsiteY574" fmla="*/ 447675 h 1850707"/>
                <a:gd name="connsiteX575" fmla="*/ 290512 w 1849755"/>
                <a:gd name="connsiteY575" fmla="*/ 421005 h 1850707"/>
                <a:gd name="connsiteX576" fmla="*/ 276225 w 1849755"/>
                <a:gd name="connsiteY576" fmla="*/ 412432 h 1850707"/>
                <a:gd name="connsiteX577" fmla="*/ 266700 w 1849755"/>
                <a:gd name="connsiteY577" fmla="*/ 411480 h 1850707"/>
                <a:gd name="connsiteX578" fmla="*/ 260032 w 1849755"/>
                <a:gd name="connsiteY578" fmla="*/ 415290 h 1850707"/>
                <a:gd name="connsiteX579" fmla="*/ 253365 w 1849755"/>
                <a:gd name="connsiteY579" fmla="*/ 420052 h 1850707"/>
                <a:gd name="connsiteX580" fmla="*/ 247650 w 1849755"/>
                <a:gd name="connsiteY580" fmla="*/ 415290 h 1850707"/>
                <a:gd name="connsiteX581" fmla="*/ 925830 w 1849755"/>
                <a:gd name="connsiteY581" fmla="*/ 296228 h 1850707"/>
                <a:gd name="connsiteX582" fmla="*/ 1555433 w 1849755"/>
                <a:gd name="connsiteY582" fmla="*/ 925830 h 1850707"/>
                <a:gd name="connsiteX583" fmla="*/ 925830 w 1849755"/>
                <a:gd name="connsiteY583" fmla="*/ 1555433 h 1850707"/>
                <a:gd name="connsiteX584" fmla="*/ 296228 w 1849755"/>
                <a:gd name="connsiteY584" fmla="*/ 925830 h 1850707"/>
                <a:gd name="connsiteX585" fmla="*/ 925830 w 1849755"/>
                <a:gd name="connsiteY585" fmla="*/ 296228 h 1850707"/>
                <a:gd name="connsiteX586" fmla="*/ 925830 w 1849755"/>
                <a:gd name="connsiteY586" fmla="*/ 261937 h 1850707"/>
                <a:gd name="connsiteX587" fmla="*/ 667702 w 1849755"/>
                <a:gd name="connsiteY587" fmla="*/ 314325 h 1850707"/>
                <a:gd name="connsiteX588" fmla="*/ 456247 w 1849755"/>
                <a:gd name="connsiteY588" fmla="*/ 456247 h 1850707"/>
                <a:gd name="connsiteX589" fmla="*/ 314325 w 1849755"/>
                <a:gd name="connsiteY589" fmla="*/ 667702 h 1850707"/>
                <a:gd name="connsiteX590" fmla="*/ 261937 w 1849755"/>
                <a:gd name="connsiteY590" fmla="*/ 925830 h 1850707"/>
                <a:gd name="connsiteX591" fmla="*/ 314325 w 1849755"/>
                <a:gd name="connsiteY591" fmla="*/ 1183957 h 1850707"/>
                <a:gd name="connsiteX592" fmla="*/ 456247 w 1849755"/>
                <a:gd name="connsiteY592" fmla="*/ 1395412 h 1850707"/>
                <a:gd name="connsiteX593" fmla="*/ 667702 w 1849755"/>
                <a:gd name="connsiteY593" fmla="*/ 1537335 h 1850707"/>
                <a:gd name="connsiteX594" fmla="*/ 925830 w 1849755"/>
                <a:gd name="connsiteY594" fmla="*/ 1589722 h 1850707"/>
                <a:gd name="connsiteX595" fmla="*/ 1183957 w 1849755"/>
                <a:gd name="connsiteY595" fmla="*/ 1537335 h 1850707"/>
                <a:gd name="connsiteX596" fmla="*/ 1395412 w 1849755"/>
                <a:gd name="connsiteY596" fmla="*/ 1395412 h 1850707"/>
                <a:gd name="connsiteX597" fmla="*/ 1537335 w 1849755"/>
                <a:gd name="connsiteY597" fmla="*/ 1183957 h 1850707"/>
                <a:gd name="connsiteX598" fmla="*/ 1589722 w 1849755"/>
                <a:gd name="connsiteY598" fmla="*/ 925830 h 1850707"/>
                <a:gd name="connsiteX599" fmla="*/ 1537335 w 1849755"/>
                <a:gd name="connsiteY599" fmla="*/ 667702 h 1850707"/>
                <a:gd name="connsiteX600" fmla="*/ 1395412 w 1849755"/>
                <a:gd name="connsiteY600" fmla="*/ 456247 h 1850707"/>
                <a:gd name="connsiteX601" fmla="*/ 1183957 w 1849755"/>
                <a:gd name="connsiteY601" fmla="*/ 314325 h 1850707"/>
                <a:gd name="connsiteX602" fmla="*/ 925830 w 1849755"/>
                <a:gd name="connsiteY602" fmla="*/ 261937 h 1850707"/>
                <a:gd name="connsiteX603" fmla="*/ 1454467 w 1849755"/>
                <a:gd name="connsiteY603" fmla="*/ 259080 h 1850707"/>
                <a:gd name="connsiteX604" fmla="*/ 1534477 w 1849755"/>
                <a:gd name="connsiteY604" fmla="*/ 331470 h 1850707"/>
                <a:gd name="connsiteX605" fmla="*/ 1514475 w 1849755"/>
                <a:gd name="connsiteY605" fmla="*/ 356235 h 1850707"/>
                <a:gd name="connsiteX606" fmla="*/ 1509712 w 1849755"/>
                <a:gd name="connsiteY606" fmla="*/ 351472 h 1850707"/>
                <a:gd name="connsiteX607" fmla="*/ 1512570 w 1849755"/>
                <a:gd name="connsiteY607" fmla="*/ 335280 h 1850707"/>
                <a:gd name="connsiteX608" fmla="*/ 1509712 w 1849755"/>
                <a:gd name="connsiteY608" fmla="*/ 320992 h 1850707"/>
                <a:gd name="connsiteX609" fmla="*/ 1504950 w 1849755"/>
                <a:gd name="connsiteY609" fmla="*/ 315277 h 1850707"/>
                <a:gd name="connsiteX610" fmla="*/ 1499235 w 1849755"/>
                <a:gd name="connsiteY610" fmla="*/ 309562 h 1850707"/>
                <a:gd name="connsiteX611" fmla="*/ 1485900 w 1849755"/>
                <a:gd name="connsiteY611" fmla="*/ 298132 h 1850707"/>
                <a:gd name="connsiteX612" fmla="*/ 1454467 w 1849755"/>
                <a:gd name="connsiteY612" fmla="*/ 332422 h 1850707"/>
                <a:gd name="connsiteX613" fmla="*/ 1463992 w 1849755"/>
                <a:gd name="connsiteY613" fmla="*/ 340995 h 1850707"/>
                <a:gd name="connsiteX614" fmla="*/ 1470660 w 1849755"/>
                <a:gd name="connsiteY614" fmla="*/ 345757 h 1850707"/>
                <a:gd name="connsiteX615" fmla="*/ 1479232 w 1849755"/>
                <a:gd name="connsiteY615" fmla="*/ 347662 h 1850707"/>
                <a:gd name="connsiteX616" fmla="*/ 1486852 w 1849755"/>
                <a:gd name="connsiteY616" fmla="*/ 344805 h 1850707"/>
                <a:gd name="connsiteX617" fmla="*/ 1494472 w 1849755"/>
                <a:gd name="connsiteY617" fmla="*/ 340042 h 1850707"/>
                <a:gd name="connsiteX618" fmla="*/ 1499235 w 1849755"/>
                <a:gd name="connsiteY618" fmla="*/ 344805 h 1850707"/>
                <a:gd name="connsiteX619" fmla="*/ 1464945 w 1849755"/>
                <a:gd name="connsiteY619" fmla="*/ 381952 h 1850707"/>
                <a:gd name="connsiteX620" fmla="*/ 1460182 w 1849755"/>
                <a:gd name="connsiteY620" fmla="*/ 377190 h 1850707"/>
                <a:gd name="connsiteX621" fmla="*/ 1463992 w 1849755"/>
                <a:gd name="connsiteY621" fmla="*/ 368617 h 1850707"/>
                <a:gd name="connsiteX622" fmla="*/ 1465897 w 1849755"/>
                <a:gd name="connsiteY622" fmla="*/ 360045 h 1850707"/>
                <a:gd name="connsiteX623" fmla="*/ 1463992 w 1849755"/>
                <a:gd name="connsiteY623" fmla="*/ 352425 h 1850707"/>
                <a:gd name="connsiteX624" fmla="*/ 1458277 w 1849755"/>
                <a:gd name="connsiteY624" fmla="*/ 345757 h 1850707"/>
                <a:gd name="connsiteX625" fmla="*/ 1448752 w 1849755"/>
                <a:gd name="connsiteY625" fmla="*/ 337185 h 1850707"/>
                <a:gd name="connsiteX626" fmla="*/ 1424940 w 1849755"/>
                <a:gd name="connsiteY626" fmla="*/ 362902 h 1850707"/>
                <a:gd name="connsiteX627" fmla="*/ 1419225 w 1849755"/>
                <a:gd name="connsiteY627" fmla="*/ 369570 h 1850707"/>
                <a:gd name="connsiteX628" fmla="*/ 1418272 w 1849755"/>
                <a:gd name="connsiteY628" fmla="*/ 375285 h 1850707"/>
                <a:gd name="connsiteX629" fmla="*/ 1421130 w 1849755"/>
                <a:gd name="connsiteY629" fmla="*/ 381000 h 1850707"/>
                <a:gd name="connsiteX630" fmla="*/ 1428750 w 1849755"/>
                <a:gd name="connsiteY630" fmla="*/ 388620 h 1850707"/>
                <a:gd name="connsiteX631" fmla="*/ 1434465 w 1849755"/>
                <a:gd name="connsiteY631" fmla="*/ 393382 h 1850707"/>
                <a:gd name="connsiteX632" fmla="*/ 1440180 w 1849755"/>
                <a:gd name="connsiteY632" fmla="*/ 398145 h 1850707"/>
                <a:gd name="connsiteX633" fmla="*/ 1445895 w 1849755"/>
                <a:gd name="connsiteY633" fmla="*/ 401955 h 1850707"/>
                <a:gd name="connsiteX634" fmla="*/ 1450657 w 1849755"/>
                <a:gd name="connsiteY634" fmla="*/ 402907 h 1850707"/>
                <a:gd name="connsiteX635" fmla="*/ 1465897 w 1849755"/>
                <a:gd name="connsiteY635" fmla="*/ 400050 h 1850707"/>
                <a:gd name="connsiteX636" fmla="*/ 1479232 w 1849755"/>
                <a:gd name="connsiteY636" fmla="*/ 395287 h 1850707"/>
                <a:gd name="connsiteX637" fmla="*/ 1483995 w 1849755"/>
                <a:gd name="connsiteY637" fmla="*/ 399097 h 1850707"/>
                <a:gd name="connsiteX638" fmla="*/ 1456372 w 1849755"/>
                <a:gd name="connsiteY638" fmla="*/ 425767 h 1850707"/>
                <a:gd name="connsiteX639" fmla="*/ 1371600 w 1849755"/>
                <a:gd name="connsiteY639" fmla="*/ 348615 h 1850707"/>
                <a:gd name="connsiteX640" fmla="*/ 1376362 w 1849755"/>
                <a:gd name="connsiteY640" fmla="*/ 343852 h 1850707"/>
                <a:gd name="connsiteX641" fmla="*/ 1382077 w 1849755"/>
                <a:gd name="connsiteY641" fmla="*/ 347662 h 1850707"/>
                <a:gd name="connsiteX642" fmla="*/ 1386840 w 1849755"/>
                <a:gd name="connsiteY642" fmla="*/ 350520 h 1850707"/>
                <a:gd name="connsiteX643" fmla="*/ 1392555 w 1849755"/>
                <a:gd name="connsiteY643" fmla="*/ 351472 h 1850707"/>
                <a:gd name="connsiteX644" fmla="*/ 1397317 w 1849755"/>
                <a:gd name="connsiteY644" fmla="*/ 348615 h 1850707"/>
                <a:gd name="connsiteX645" fmla="*/ 1455420 w 1849755"/>
                <a:gd name="connsiteY645" fmla="*/ 284797 h 1850707"/>
                <a:gd name="connsiteX646" fmla="*/ 1458277 w 1849755"/>
                <a:gd name="connsiteY646" fmla="*/ 280035 h 1850707"/>
                <a:gd name="connsiteX647" fmla="*/ 1457325 w 1849755"/>
                <a:gd name="connsiteY647" fmla="*/ 274320 h 1850707"/>
                <a:gd name="connsiteX648" fmla="*/ 1453515 w 1849755"/>
                <a:gd name="connsiteY648" fmla="*/ 268605 h 1850707"/>
                <a:gd name="connsiteX649" fmla="*/ 1449705 w 1849755"/>
                <a:gd name="connsiteY649" fmla="*/ 263842 h 1850707"/>
                <a:gd name="connsiteX650" fmla="*/ 925830 w 1849755"/>
                <a:gd name="connsiteY650" fmla="*/ 241935 h 1850707"/>
                <a:gd name="connsiteX651" fmla="*/ 1192530 w 1849755"/>
                <a:gd name="connsiteY651" fmla="*/ 295275 h 1850707"/>
                <a:gd name="connsiteX652" fmla="*/ 1409700 w 1849755"/>
                <a:gd name="connsiteY652" fmla="*/ 441960 h 1850707"/>
                <a:gd name="connsiteX653" fmla="*/ 1556385 w 1849755"/>
                <a:gd name="connsiteY653" fmla="*/ 659130 h 1850707"/>
                <a:gd name="connsiteX654" fmla="*/ 1610677 w 1849755"/>
                <a:gd name="connsiteY654" fmla="*/ 925830 h 1850707"/>
                <a:gd name="connsiteX655" fmla="*/ 1556385 w 1849755"/>
                <a:gd name="connsiteY655" fmla="*/ 1192530 h 1850707"/>
                <a:gd name="connsiteX656" fmla="*/ 1409700 w 1849755"/>
                <a:gd name="connsiteY656" fmla="*/ 1409700 h 1850707"/>
                <a:gd name="connsiteX657" fmla="*/ 1192530 w 1849755"/>
                <a:gd name="connsiteY657" fmla="*/ 1556385 h 1850707"/>
                <a:gd name="connsiteX658" fmla="*/ 925830 w 1849755"/>
                <a:gd name="connsiteY658" fmla="*/ 1610677 h 1850707"/>
                <a:gd name="connsiteX659" fmla="*/ 659130 w 1849755"/>
                <a:gd name="connsiteY659" fmla="*/ 1556385 h 1850707"/>
                <a:gd name="connsiteX660" fmla="*/ 441960 w 1849755"/>
                <a:gd name="connsiteY660" fmla="*/ 1409700 h 1850707"/>
                <a:gd name="connsiteX661" fmla="*/ 295275 w 1849755"/>
                <a:gd name="connsiteY661" fmla="*/ 1192530 h 1850707"/>
                <a:gd name="connsiteX662" fmla="*/ 241935 w 1849755"/>
                <a:gd name="connsiteY662" fmla="*/ 925830 h 1850707"/>
                <a:gd name="connsiteX663" fmla="*/ 295275 w 1849755"/>
                <a:gd name="connsiteY663" fmla="*/ 659130 h 1850707"/>
                <a:gd name="connsiteX664" fmla="*/ 441960 w 1849755"/>
                <a:gd name="connsiteY664" fmla="*/ 441960 h 1850707"/>
                <a:gd name="connsiteX665" fmla="*/ 659130 w 1849755"/>
                <a:gd name="connsiteY665" fmla="*/ 295275 h 1850707"/>
                <a:gd name="connsiteX666" fmla="*/ 925830 w 1849755"/>
                <a:gd name="connsiteY666" fmla="*/ 241935 h 1850707"/>
                <a:gd name="connsiteX667" fmla="*/ 435292 w 1849755"/>
                <a:gd name="connsiteY667" fmla="*/ 233363 h 1850707"/>
                <a:gd name="connsiteX668" fmla="*/ 463867 w 1849755"/>
                <a:gd name="connsiteY668" fmla="*/ 267653 h 1850707"/>
                <a:gd name="connsiteX669" fmla="*/ 458152 w 1849755"/>
                <a:gd name="connsiteY669" fmla="*/ 272415 h 1850707"/>
                <a:gd name="connsiteX670" fmla="*/ 427672 w 1849755"/>
                <a:gd name="connsiteY670" fmla="*/ 259080 h 1850707"/>
                <a:gd name="connsiteX671" fmla="*/ 403860 w 1849755"/>
                <a:gd name="connsiteY671" fmla="*/ 265748 h 1850707"/>
                <a:gd name="connsiteX672" fmla="*/ 393382 w 1849755"/>
                <a:gd name="connsiteY672" fmla="*/ 293370 h 1850707"/>
                <a:gd name="connsiteX673" fmla="*/ 411480 w 1849755"/>
                <a:gd name="connsiteY673" fmla="*/ 329565 h 1850707"/>
                <a:gd name="connsiteX674" fmla="*/ 444817 w 1849755"/>
                <a:gd name="connsiteY674" fmla="*/ 357188 h 1850707"/>
                <a:gd name="connsiteX675" fmla="*/ 473392 w 1849755"/>
                <a:gd name="connsiteY675" fmla="*/ 353378 h 1850707"/>
                <a:gd name="connsiteX676" fmla="*/ 481965 w 1849755"/>
                <a:gd name="connsiteY676" fmla="*/ 342900 h 1850707"/>
                <a:gd name="connsiteX677" fmla="*/ 485775 w 1849755"/>
                <a:gd name="connsiteY677" fmla="*/ 333375 h 1850707"/>
                <a:gd name="connsiteX678" fmla="*/ 470535 w 1849755"/>
                <a:gd name="connsiteY678" fmla="*/ 314325 h 1850707"/>
                <a:gd name="connsiteX679" fmla="*/ 466725 w 1849755"/>
                <a:gd name="connsiteY679" fmla="*/ 311468 h 1850707"/>
                <a:gd name="connsiteX680" fmla="*/ 461010 w 1849755"/>
                <a:gd name="connsiteY680" fmla="*/ 311468 h 1850707"/>
                <a:gd name="connsiteX681" fmla="*/ 454342 w 1849755"/>
                <a:gd name="connsiteY681" fmla="*/ 314325 h 1850707"/>
                <a:gd name="connsiteX682" fmla="*/ 448627 w 1849755"/>
                <a:gd name="connsiteY682" fmla="*/ 317183 h 1850707"/>
                <a:gd name="connsiteX683" fmla="*/ 444817 w 1849755"/>
                <a:gd name="connsiteY683" fmla="*/ 312420 h 1850707"/>
                <a:gd name="connsiteX684" fmla="*/ 494347 w 1849755"/>
                <a:gd name="connsiteY684" fmla="*/ 272415 h 1850707"/>
                <a:gd name="connsiteX685" fmla="*/ 495300 w 1849755"/>
                <a:gd name="connsiteY685" fmla="*/ 276225 h 1850707"/>
                <a:gd name="connsiteX686" fmla="*/ 492442 w 1849755"/>
                <a:gd name="connsiteY686" fmla="*/ 280035 h 1850707"/>
                <a:gd name="connsiteX687" fmla="*/ 489585 w 1849755"/>
                <a:gd name="connsiteY687" fmla="*/ 283845 h 1850707"/>
                <a:gd name="connsiteX688" fmla="*/ 488632 w 1849755"/>
                <a:gd name="connsiteY688" fmla="*/ 289560 h 1850707"/>
                <a:gd name="connsiteX689" fmla="*/ 491490 w 1849755"/>
                <a:gd name="connsiteY689" fmla="*/ 294323 h 1850707"/>
                <a:gd name="connsiteX690" fmla="*/ 500062 w 1849755"/>
                <a:gd name="connsiteY690" fmla="*/ 305753 h 1850707"/>
                <a:gd name="connsiteX691" fmla="*/ 504825 w 1849755"/>
                <a:gd name="connsiteY691" fmla="*/ 311468 h 1850707"/>
                <a:gd name="connsiteX692" fmla="*/ 508635 w 1849755"/>
                <a:gd name="connsiteY692" fmla="*/ 316230 h 1850707"/>
                <a:gd name="connsiteX693" fmla="*/ 495300 w 1849755"/>
                <a:gd name="connsiteY693" fmla="*/ 340043 h 1850707"/>
                <a:gd name="connsiteX694" fmla="*/ 474345 w 1849755"/>
                <a:gd name="connsiteY694" fmla="*/ 362903 h 1850707"/>
                <a:gd name="connsiteX695" fmla="*/ 452437 w 1849755"/>
                <a:gd name="connsiteY695" fmla="*/ 375285 h 1850707"/>
                <a:gd name="connsiteX696" fmla="*/ 428625 w 1849755"/>
                <a:gd name="connsiteY696" fmla="*/ 378143 h 1850707"/>
                <a:gd name="connsiteX697" fmla="*/ 405765 w 1849755"/>
                <a:gd name="connsiteY697" fmla="*/ 371475 h 1850707"/>
                <a:gd name="connsiteX698" fmla="*/ 384810 w 1849755"/>
                <a:gd name="connsiteY698" fmla="*/ 353378 h 1850707"/>
                <a:gd name="connsiteX699" fmla="*/ 372427 w 1849755"/>
                <a:gd name="connsiteY699" fmla="*/ 329565 h 1850707"/>
                <a:gd name="connsiteX700" fmla="*/ 369570 w 1849755"/>
                <a:gd name="connsiteY700" fmla="*/ 304800 h 1850707"/>
                <a:gd name="connsiteX701" fmla="*/ 378142 w 1849755"/>
                <a:gd name="connsiteY701" fmla="*/ 280988 h 1850707"/>
                <a:gd name="connsiteX702" fmla="*/ 397192 w 1849755"/>
                <a:gd name="connsiteY702" fmla="*/ 260033 h 1850707"/>
                <a:gd name="connsiteX703" fmla="*/ 413385 w 1849755"/>
                <a:gd name="connsiteY703" fmla="*/ 249555 h 1850707"/>
                <a:gd name="connsiteX704" fmla="*/ 428625 w 1849755"/>
                <a:gd name="connsiteY704" fmla="*/ 244793 h 1850707"/>
                <a:gd name="connsiteX705" fmla="*/ 429577 w 1849755"/>
                <a:gd name="connsiteY705" fmla="*/ 238125 h 1850707"/>
                <a:gd name="connsiteX706" fmla="*/ 1258252 w 1849755"/>
                <a:gd name="connsiteY706" fmla="*/ 140970 h 1850707"/>
                <a:gd name="connsiteX707" fmla="*/ 1316355 w 1849755"/>
                <a:gd name="connsiteY707" fmla="*/ 172402 h 1850707"/>
                <a:gd name="connsiteX708" fmla="*/ 1313497 w 1849755"/>
                <a:gd name="connsiteY708" fmla="*/ 178117 h 1850707"/>
                <a:gd name="connsiteX709" fmla="*/ 1301115 w 1849755"/>
                <a:gd name="connsiteY709" fmla="*/ 174307 h 1850707"/>
                <a:gd name="connsiteX710" fmla="*/ 1296352 w 1849755"/>
                <a:gd name="connsiteY710" fmla="*/ 175260 h 1850707"/>
                <a:gd name="connsiteX711" fmla="*/ 1295400 w 1849755"/>
                <a:gd name="connsiteY711" fmla="*/ 177165 h 1850707"/>
                <a:gd name="connsiteX712" fmla="*/ 1294447 w 1849755"/>
                <a:gd name="connsiteY712" fmla="*/ 180022 h 1850707"/>
                <a:gd name="connsiteX713" fmla="*/ 1291590 w 1849755"/>
                <a:gd name="connsiteY713" fmla="*/ 206692 h 1850707"/>
                <a:gd name="connsiteX714" fmla="*/ 1285875 w 1849755"/>
                <a:gd name="connsiteY714" fmla="*/ 263842 h 1850707"/>
                <a:gd name="connsiteX715" fmla="*/ 1316355 w 1849755"/>
                <a:gd name="connsiteY715" fmla="*/ 238125 h 1850707"/>
                <a:gd name="connsiteX716" fmla="*/ 1337310 w 1849755"/>
                <a:gd name="connsiteY716" fmla="*/ 220027 h 1850707"/>
                <a:gd name="connsiteX717" fmla="*/ 1344930 w 1849755"/>
                <a:gd name="connsiteY717" fmla="*/ 212407 h 1850707"/>
                <a:gd name="connsiteX718" fmla="*/ 1349692 w 1849755"/>
                <a:gd name="connsiteY718" fmla="*/ 206692 h 1850707"/>
                <a:gd name="connsiteX719" fmla="*/ 1347787 w 1849755"/>
                <a:gd name="connsiteY719" fmla="*/ 200977 h 1850707"/>
                <a:gd name="connsiteX720" fmla="*/ 1336357 w 1849755"/>
                <a:gd name="connsiteY720" fmla="*/ 191452 h 1850707"/>
                <a:gd name="connsiteX721" fmla="*/ 1339215 w 1849755"/>
                <a:gd name="connsiteY721" fmla="*/ 185737 h 1850707"/>
                <a:gd name="connsiteX722" fmla="*/ 1383030 w 1849755"/>
                <a:gd name="connsiteY722" fmla="*/ 208597 h 1850707"/>
                <a:gd name="connsiteX723" fmla="*/ 1381125 w 1849755"/>
                <a:gd name="connsiteY723" fmla="*/ 214312 h 1850707"/>
                <a:gd name="connsiteX724" fmla="*/ 1375410 w 1849755"/>
                <a:gd name="connsiteY724" fmla="*/ 212407 h 1850707"/>
                <a:gd name="connsiteX725" fmla="*/ 1369695 w 1849755"/>
                <a:gd name="connsiteY725" fmla="*/ 212407 h 1850707"/>
                <a:gd name="connsiteX726" fmla="*/ 1362075 w 1849755"/>
                <a:gd name="connsiteY726" fmla="*/ 213360 h 1850707"/>
                <a:gd name="connsiteX727" fmla="*/ 1355407 w 1849755"/>
                <a:gd name="connsiteY727" fmla="*/ 217170 h 1850707"/>
                <a:gd name="connsiteX728" fmla="*/ 1341120 w 1849755"/>
                <a:gd name="connsiteY728" fmla="*/ 228600 h 1850707"/>
                <a:gd name="connsiteX729" fmla="*/ 1319212 w 1849755"/>
                <a:gd name="connsiteY729" fmla="*/ 246697 h 1850707"/>
                <a:gd name="connsiteX730" fmla="*/ 1295400 w 1849755"/>
                <a:gd name="connsiteY730" fmla="*/ 266700 h 1850707"/>
                <a:gd name="connsiteX731" fmla="*/ 1270635 w 1849755"/>
                <a:gd name="connsiteY731" fmla="*/ 287655 h 1850707"/>
                <a:gd name="connsiteX732" fmla="*/ 1255395 w 1849755"/>
                <a:gd name="connsiteY732" fmla="*/ 280035 h 1850707"/>
                <a:gd name="connsiteX733" fmla="*/ 1262062 w 1849755"/>
                <a:gd name="connsiteY733" fmla="*/ 215265 h 1850707"/>
                <a:gd name="connsiteX734" fmla="*/ 1266825 w 1849755"/>
                <a:gd name="connsiteY734" fmla="*/ 169545 h 1850707"/>
                <a:gd name="connsiteX735" fmla="*/ 1266825 w 1849755"/>
                <a:gd name="connsiteY735" fmla="*/ 161925 h 1850707"/>
                <a:gd name="connsiteX736" fmla="*/ 1263967 w 1849755"/>
                <a:gd name="connsiteY736" fmla="*/ 155257 h 1850707"/>
                <a:gd name="connsiteX737" fmla="*/ 1260157 w 1849755"/>
                <a:gd name="connsiteY737" fmla="*/ 150495 h 1850707"/>
                <a:gd name="connsiteX738" fmla="*/ 1255395 w 1849755"/>
                <a:gd name="connsiteY738" fmla="*/ 146685 h 1850707"/>
                <a:gd name="connsiteX739" fmla="*/ 1105853 w 1849755"/>
                <a:gd name="connsiteY739" fmla="*/ 95250 h 1850707"/>
                <a:gd name="connsiteX740" fmla="*/ 1171575 w 1849755"/>
                <a:gd name="connsiteY740" fmla="*/ 112395 h 1850707"/>
                <a:gd name="connsiteX741" fmla="*/ 1169670 w 1849755"/>
                <a:gd name="connsiteY741" fmla="*/ 119062 h 1850707"/>
                <a:gd name="connsiteX742" fmla="*/ 1163003 w 1849755"/>
                <a:gd name="connsiteY742" fmla="*/ 118110 h 1850707"/>
                <a:gd name="connsiteX743" fmla="*/ 1156335 w 1849755"/>
                <a:gd name="connsiteY743" fmla="*/ 118110 h 1850707"/>
                <a:gd name="connsiteX744" fmla="*/ 1151573 w 1849755"/>
                <a:gd name="connsiteY744" fmla="*/ 120015 h 1850707"/>
                <a:gd name="connsiteX745" fmla="*/ 1148715 w 1849755"/>
                <a:gd name="connsiteY745" fmla="*/ 124777 h 1850707"/>
                <a:gd name="connsiteX746" fmla="*/ 1126808 w 1849755"/>
                <a:gd name="connsiteY746" fmla="*/ 208597 h 1850707"/>
                <a:gd name="connsiteX747" fmla="*/ 1126808 w 1849755"/>
                <a:gd name="connsiteY747" fmla="*/ 214312 h 1850707"/>
                <a:gd name="connsiteX748" fmla="*/ 1130618 w 1849755"/>
                <a:gd name="connsiteY748" fmla="*/ 219075 h 1850707"/>
                <a:gd name="connsiteX749" fmla="*/ 1136333 w 1849755"/>
                <a:gd name="connsiteY749" fmla="*/ 221932 h 1850707"/>
                <a:gd name="connsiteX750" fmla="*/ 1143000 w 1849755"/>
                <a:gd name="connsiteY750" fmla="*/ 224790 h 1850707"/>
                <a:gd name="connsiteX751" fmla="*/ 1141095 w 1849755"/>
                <a:gd name="connsiteY751" fmla="*/ 230505 h 1850707"/>
                <a:gd name="connsiteX752" fmla="*/ 1075373 w 1849755"/>
                <a:gd name="connsiteY752" fmla="*/ 213360 h 1850707"/>
                <a:gd name="connsiteX753" fmla="*/ 1077278 w 1849755"/>
                <a:gd name="connsiteY753" fmla="*/ 206692 h 1850707"/>
                <a:gd name="connsiteX754" fmla="*/ 1083945 w 1849755"/>
                <a:gd name="connsiteY754" fmla="*/ 207645 h 1850707"/>
                <a:gd name="connsiteX755" fmla="*/ 1090613 w 1849755"/>
                <a:gd name="connsiteY755" fmla="*/ 208597 h 1850707"/>
                <a:gd name="connsiteX756" fmla="*/ 1095375 w 1849755"/>
                <a:gd name="connsiteY756" fmla="*/ 206692 h 1850707"/>
                <a:gd name="connsiteX757" fmla="*/ 1098233 w 1849755"/>
                <a:gd name="connsiteY757" fmla="*/ 201930 h 1850707"/>
                <a:gd name="connsiteX758" fmla="*/ 1120140 w 1849755"/>
                <a:gd name="connsiteY758" fmla="*/ 118110 h 1850707"/>
                <a:gd name="connsiteX759" fmla="*/ 1120140 w 1849755"/>
                <a:gd name="connsiteY759" fmla="*/ 112395 h 1850707"/>
                <a:gd name="connsiteX760" fmla="*/ 1116330 w 1849755"/>
                <a:gd name="connsiteY760" fmla="*/ 107632 h 1850707"/>
                <a:gd name="connsiteX761" fmla="*/ 1110615 w 1849755"/>
                <a:gd name="connsiteY761" fmla="*/ 104775 h 1850707"/>
                <a:gd name="connsiteX762" fmla="*/ 1103948 w 1849755"/>
                <a:gd name="connsiteY762" fmla="*/ 101917 h 1850707"/>
                <a:gd name="connsiteX763" fmla="*/ 777240 w 1849755"/>
                <a:gd name="connsiteY763" fmla="*/ 88583 h 1850707"/>
                <a:gd name="connsiteX764" fmla="*/ 779145 w 1849755"/>
                <a:gd name="connsiteY764" fmla="*/ 93345 h 1850707"/>
                <a:gd name="connsiteX765" fmla="*/ 772477 w 1849755"/>
                <a:gd name="connsiteY765" fmla="*/ 96203 h 1850707"/>
                <a:gd name="connsiteX766" fmla="*/ 765810 w 1849755"/>
                <a:gd name="connsiteY766" fmla="*/ 100965 h 1850707"/>
                <a:gd name="connsiteX767" fmla="*/ 762952 w 1849755"/>
                <a:gd name="connsiteY767" fmla="*/ 109538 h 1850707"/>
                <a:gd name="connsiteX768" fmla="*/ 765810 w 1849755"/>
                <a:gd name="connsiteY768" fmla="*/ 125730 h 1850707"/>
                <a:gd name="connsiteX769" fmla="*/ 777240 w 1849755"/>
                <a:gd name="connsiteY769" fmla="*/ 169545 h 1850707"/>
                <a:gd name="connsiteX770" fmla="*/ 772477 w 1849755"/>
                <a:gd name="connsiteY770" fmla="*/ 203835 h 1850707"/>
                <a:gd name="connsiteX771" fmla="*/ 741045 w 1849755"/>
                <a:gd name="connsiteY771" fmla="*/ 224790 h 1850707"/>
                <a:gd name="connsiteX772" fmla="*/ 699135 w 1849755"/>
                <a:gd name="connsiteY772" fmla="*/ 223838 h 1850707"/>
                <a:gd name="connsiteX773" fmla="*/ 677227 w 1849755"/>
                <a:gd name="connsiteY773" fmla="*/ 196215 h 1850707"/>
                <a:gd name="connsiteX774" fmla="*/ 661035 w 1849755"/>
                <a:gd name="connsiteY774" fmla="*/ 136208 h 1850707"/>
                <a:gd name="connsiteX775" fmla="*/ 658177 w 1849755"/>
                <a:gd name="connsiteY775" fmla="*/ 131445 h 1850707"/>
                <a:gd name="connsiteX776" fmla="*/ 653415 w 1849755"/>
                <a:gd name="connsiteY776" fmla="*/ 128588 h 1850707"/>
                <a:gd name="connsiteX777" fmla="*/ 647700 w 1849755"/>
                <a:gd name="connsiteY777" fmla="*/ 128588 h 1850707"/>
                <a:gd name="connsiteX778" fmla="*/ 641985 w 1849755"/>
                <a:gd name="connsiteY778" fmla="*/ 129540 h 1850707"/>
                <a:gd name="connsiteX779" fmla="*/ 640080 w 1849755"/>
                <a:gd name="connsiteY779" fmla="*/ 123825 h 1850707"/>
                <a:gd name="connsiteX780" fmla="*/ 701992 w 1849755"/>
                <a:gd name="connsiteY780" fmla="*/ 107633 h 1850707"/>
                <a:gd name="connsiteX781" fmla="*/ 703897 w 1849755"/>
                <a:gd name="connsiteY781" fmla="*/ 114300 h 1850707"/>
                <a:gd name="connsiteX782" fmla="*/ 699135 w 1849755"/>
                <a:gd name="connsiteY782" fmla="*/ 116205 h 1850707"/>
                <a:gd name="connsiteX783" fmla="*/ 694372 w 1849755"/>
                <a:gd name="connsiteY783" fmla="*/ 119063 h 1850707"/>
                <a:gd name="connsiteX784" fmla="*/ 690562 w 1849755"/>
                <a:gd name="connsiteY784" fmla="*/ 123825 h 1850707"/>
                <a:gd name="connsiteX785" fmla="*/ 690562 w 1849755"/>
                <a:gd name="connsiteY785" fmla="*/ 129540 h 1850707"/>
                <a:gd name="connsiteX786" fmla="*/ 706755 w 1849755"/>
                <a:gd name="connsiteY786" fmla="*/ 188595 h 1850707"/>
                <a:gd name="connsiteX787" fmla="*/ 721042 w 1849755"/>
                <a:gd name="connsiteY787" fmla="*/ 212408 h 1850707"/>
                <a:gd name="connsiteX788" fmla="*/ 745807 w 1849755"/>
                <a:gd name="connsiteY788" fmla="*/ 214313 h 1850707"/>
                <a:gd name="connsiteX789" fmla="*/ 765810 w 1849755"/>
                <a:gd name="connsiteY789" fmla="*/ 199073 h 1850707"/>
                <a:gd name="connsiteX790" fmla="*/ 766762 w 1849755"/>
                <a:gd name="connsiteY790" fmla="*/ 171450 h 1850707"/>
                <a:gd name="connsiteX791" fmla="*/ 756285 w 1849755"/>
                <a:gd name="connsiteY791" fmla="*/ 131445 h 1850707"/>
                <a:gd name="connsiteX792" fmla="*/ 750570 w 1849755"/>
                <a:gd name="connsiteY792" fmla="*/ 116205 h 1850707"/>
                <a:gd name="connsiteX793" fmla="*/ 743902 w 1849755"/>
                <a:gd name="connsiteY793" fmla="*/ 109538 h 1850707"/>
                <a:gd name="connsiteX794" fmla="*/ 735330 w 1849755"/>
                <a:gd name="connsiteY794" fmla="*/ 108585 h 1850707"/>
                <a:gd name="connsiteX795" fmla="*/ 727710 w 1849755"/>
                <a:gd name="connsiteY795" fmla="*/ 108585 h 1850707"/>
                <a:gd name="connsiteX796" fmla="*/ 725805 w 1849755"/>
                <a:gd name="connsiteY796" fmla="*/ 101918 h 1850707"/>
                <a:gd name="connsiteX797" fmla="*/ 867728 w 1849755"/>
                <a:gd name="connsiteY797" fmla="*/ 76200 h 1850707"/>
                <a:gd name="connsiteX798" fmla="*/ 913448 w 1849755"/>
                <a:gd name="connsiteY798" fmla="*/ 77152 h 1850707"/>
                <a:gd name="connsiteX799" fmla="*/ 979170 w 1849755"/>
                <a:gd name="connsiteY799" fmla="*/ 160972 h 1850707"/>
                <a:gd name="connsiteX800" fmla="*/ 980123 w 1849755"/>
                <a:gd name="connsiteY800" fmla="*/ 114300 h 1850707"/>
                <a:gd name="connsiteX801" fmla="*/ 979170 w 1849755"/>
                <a:gd name="connsiteY801" fmla="*/ 98107 h 1850707"/>
                <a:gd name="connsiteX802" fmla="*/ 974408 w 1849755"/>
                <a:gd name="connsiteY802" fmla="*/ 90487 h 1850707"/>
                <a:gd name="connsiteX803" fmla="*/ 966788 w 1849755"/>
                <a:gd name="connsiteY803" fmla="*/ 86677 h 1850707"/>
                <a:gd name="connsiteX804" fmla="*/ 959168 w 1849755"/>
                <a:gd name="connsiteY804" fmla="*/ 84772 h 1850707"/>
                <a:gd name="connsiteX805" fmla="*/ 959168 w 1849755"/>
                <a:gd name="connsiteY805" fmla="*/ 78105 h 1850707"/>
                <a:gd name="connsiteX806" fmla="*/ 1011555 w 1849755"/>
                <a:gd name="connsiteY806" fmla="*/ 79057 h 1850707"/>
                <a:gd name="connsiteX807" fmla="*/ 1009650 w 1849755"/>
                <a:gd name="connsiteY807" fmla="*/ 84772 h 1850707"/>
                <a:gd name="connsiteX808" fmla="*/ 1002983 w 1849755"/>
                <a:gd name="connsiteY808" fmla="*/ 85725 h 1850707"/>
                <a:gd name="connsiteX809" fmla="*/ 995363 w 1849755"/>
                <a:gd name="connsiteY809" fmla="*/ 88582 h 1850707"/>
                <a:gd name="connsiteX810" fmla="*/ 990600 w 1849755"/>
                <a:gd name="connsiteY810" fmla="*/ 96202 h 1850707"/>
                <a:gd name="connsiteX811" fmla="*/ 988695 w 1849755"/>
                <a:gd name="connsiteY811" fmla="*/ 112395 h 1850707"/>
                <a:gd name="connsiteX812" fmla="*/ 987743 w 1849755"/>
                <a:gd name="connsiteY812" fmla="*/ 200025 h 1850707"/>
                <a:gd name="connsiteX813" fmla="*/ 972503 w 1849755"/>
                <a:gd name="connsiteY813" fmla="*/ 200025 h 1850707"/>
                <a:gd name="connsiteX814" fmla="*/ 898208 w 1849755"/>
                <a:gd name="connsiteY814" fmla="*/ 104775 h 1850707"/>
                <a:gd name="connsiteX815" fmla="*/ 897255 w 1849755"/>
                <a:gd name="connsiteY815" fmla="*/ 161925 h 1850707"/>
                <a:gd name="connsiteX816" fmla="*/ 898208 w 1849755"/>
                <a:gd name="connsiteY816" fmla="*/ 178117 h 1850707"/>
                <a:gd name="connsiteX817" fmla="*/ 902970 w 1849755"/>
                <a:gd name="connsiteY817" fmla="*/ 186690 h 1850707"/>
                <a:gd name="connsiteX818" fmla="*/ 910590 w 1849755"/>
                <a:gd name="connsiteY818" fmla="*/ 190500 h 1850707"/>
                <a:gd name="connsiteX819" fmla="*/ 918210 w 1849755"/>
                <a:gd name="connsiteY819" fmla="*/ 192405 h 1850707"/>
                <a:gd name="connsiteX820" fmla="*/ 918210 w 1849755"/>
                <a:gd name="connsiteY820" fmla="*/ 199072 h 1850707"/>
                <a:gd name="connsiteX821" fmla="*/ 865823 w 1849755"/>
                <a:gd name="connsiteY821" fmla="*/ 198120 h 1850707"/>
                <a:gd name="connsiteX822" fmla="*/ 865823 w 1849755"/>
                <a:gd name="connsiteY822" fmla="*/ 191452 h 1850707"/>
                <a:gd name="connsiteX823" fmla="*/ 873443 w 1849755"/>
                <a:gd name="connsiteY823" fmla="*/ 190500 h 1850707"/>
                <a:gd name="connsiteX824" fmla="*/ 881063 w 1849755"/>
                <a:gd name="connsiteY824" fmla="*/ 187642 h 1850707"/>
                <a:gd name="connsiteX825" fmla="*/ 885825 w 1849755"/>
                <a:gd name="connsiteY825" fmla="*/ 180022 h 1850707"/>
                <a:gd name="connsiteX826" fmla="*/ 886778 w 1849755"/>
                <a:gd name="connsiteY826" fmla="*/ 162877 h 1850707"/>
                <a:gd name="connsiteX827" fmla="*/ 887730 w 1849755"/>
                <a:gd name="connsiteY827" fmla="*/ 104775 h 1850707"/>
                <a:gd name="connsiteX828" fmla="*/ 886778 w 1849755"/>
                <a:gd name="connsiteY828" fmla="*/ 96202 h 1850707"/>
                <a:gd name="connsiteX829" fmla="*/ 882968 w 1849755"/>
                <a:gd name="connsiteY829" fmla="*/ 89535 h 1850707"/>
                <a:gd name="connsiteX830" fmla="*/ 876300 w 1849755"/>
                <a:gd name="connsiteY830" fmla="*/ 84772 h 1850707"/>
                <a:gd name="connsiteX831" fmla="*/ 867728 w 1849755"/>
                <a:gd name="connsiteY831" fmla="*/ 81915 h 1850707"/>
                <a:gd name="connsiteX832" fmla="*/ 925830 w 1849755"/>
                <a:gd name="connsiteY832" fmla="*/ 29527 h 1850707"/>
                <a:gd name="connsiteX833" fmla="*/ 577215 w 1849755"/>
                <a:gd name="connsiteY833" fmla="*/ 100012 h 1850707"/>
                <a:gd name="connsiteX834" fmla="*/ 292417 w 1849755"/>
                <a:gd name="connsiteY834" fmla="*/ 292417 h 1850707"/>
                <a:gd name="connsiteX835" fmla="*/ 100965 w 1849755"/>
                <a:gd name="connsiteY835" fmla="*/ 577215 h 1850707"/>
                <a:gd name="connsiteX836" fmla="*/ 30480 w 1849755"/>
                <a:gd name="connsiteY836" fmla="*/ 925830 h 1850707"/>
                <a:gd name="connsiteX837" fmla="*/ 100965 w 1849755"/>
                <a:gd name="connsiteY837" fmla="*/ 1274445 h 1850707"/>
                <a:gd name="connsiteX838" fmla="*/ 292417 w 1849755"/>
                <a:gd name="connsiteY838" fmla="*/ 1559242 h 1850707"/>
                <a:gd name="connsiteX839" fmla="*/ 577215 w 1849755"/>
                <a:gd name="connsiteY839" fmla="*/ 1750695 h 1850707"/>
                <a:gd name="connsiteX840" fmla="*/ 925830 w 1849755"/>
                <a:gd name="connsiteY840" fmla="*/ 1821180 h 1850707"/>
                <a:gd name="connsiteX841" fmla="*/ 1274445 w 1849755"/>
                <a:gd name="connsiteY841" fmla="*/ 1750695 h 1850707"/>
                <a:gd name="connsiteX842" fmla="*/ 1559242 w 1849755"/>
                <a:gd name="connsiteY842" fmla="*/ 1559242 h 1850707"/>
                <a:gd name="connsiteX843" fmla="*/ 1750695 w 1849755"/>
                <a:gd name="connsiteY843" fmla="*/ 1274445 h 1850707"/>
                <a:gd name="connsiteX844" fmla="*/ 1821180 w 1849755"/>
                <a:gd name="connsiteY844" fmla="*/ 925830 h 1850707"/>
                <a:gd name="connsiteX845" fmla="*/ 1750695 w 1849755"/>
                <a:gd name="connsiteY845" fmla="*/ 577215 h 1850707"/>
                <a:gd name="connsiteX846" fmla="*/ 1559242 w 1849755"/>
                <a:gd name="connsiteY846" fmla="*/ 292417 h 1850707"/>
                <a:gd name="connsiteX847" fmla="*/ 1274445 w 1849755"/>
                <a:gd name="connsiteY847" fmla="*/ 100012 h 1850707"/>
                <a:gd name="connsiteX848" fmla="*/ 925830 w 1849755"/>
                <a:gd name="connsiteY848" fmla="*/ 29527 h 1850707"/>
                <a:gd name="connsiteX849" fmla="*/ 925830 w 1849755"/>
                <a:gd name="connsiteY849" fmla="*/ 0 h 1850707"/>
                <a:gd name="connsiteX850" fmla="*/ 1285875 w 1849755"/>
                <a:gd name="connsiteY850" fmla="*/ 72390 h 1850707"/>
                <a:gd name="connsiteX851" fmla="*/ 1579245 w 1849755"/>
                <a:gd name="connsiteY851" fmla="*/ 271462 h 1850707"/>
                <a:gd name="connsiteX852" fmla="*/ 1777365 w 1849755"/>
                <a:gd name="connsiteY852" fmla="*/ 565785 h 1850707"/>
                <a:gd name="connsiteX853" fmla="*/ 1849755 w 1849755"/>
                <a:gd name="connsiteY853" fmla="*/ 925830 h 1850707"/>
                <a:gd name="connsiteX854" fmla="*/ 1777365 w 1849755"/>
                <a:gd name="connsiteY854" fmla="*/ 1285875 h 1850707"/>
                <a:gd name="connsiteX855" fmla="*/ 1579245 w 1849755"/>
                <a:gd name="connsiteY855" fmla="*/ 1580197 h 1850707"/>
                <a:gd name="connsiteX856" fmla="*/ 1284922 w 1849755"/>
                <a:gd name="connsiteY856" fmla="*/ 1778317 h 1850707"/>
                <a:gd name="connsiteX857" fmla="*/ 924877 w 1849755"/>
                <a:gd name="connsiteY857" fmla="*/ 1850707 h 1850707"/>
                <a:gd name="connsiteX858" fmla="*/ 564832 w 1849755"/>
                <a:gd name="connsiteY858" fmla="*/ 1778317 h 1850707"/>
                <a:gd name="connsiteX859" fmla="*/ 270510 w 1849755"/>
                <a:gd name="connsiteY859" fmla="*/ 1580197 h 1850707"/>
                <a:gd name="connsiteX860" fmla="*/ 72390 w 1849755"/>
                <a:gd name="connsiteY860" fmla="*/ 1285875 h 1850707"/>
                <a:gd name="connsiteX861" fmla="*/ 0 w 1849755"/>
                <a:gd name="connsiteY861" fmla="*/ 925830 h 1850707"/>
                <a:gd name="connsiteX862" fmla="*/ 73342 w 1849755"/>
                <a:gd name="connsiteY862" fmla="*/ 564832 h 1850707"/>
                <a:gd name="connsiteX863" fmla="*/ 271462 w 1849755"/>
                <a:gd name="connsiteY863" fmla="*/ 270510 h 1850707"/>
                <a:gd name="connsiteX864" fmla="*/ 565785 w 1849755"/>
                <a:gd name="connsiteY864" fmla="*/ 72390 h 1850707"/>
                <a:gd name="connsiteX865" fmla="*/ 925830 w 1849755"/>
                <a:gd name="connsiteY865" fmla="*/ 0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</a:cxnLst>
              <a:rect l="l" t="t" r="r" b="b"/>
              <a:pathLst>
                <a:path w="1849755" h="1850707">
                  <a:moveTo>
                    <a:pt x="807720" y="1710690"/>
                  </a:moveTo>
                  <a:cubicBezTo>
                    <a:pt x="797242" y="1716405"/>
                    <a:pt x="791527" y="1724025"/>
                    <a:pt x="789622" y="1733550"/>
                  </a:cubicBezTo>
                  <a:cubicBezTo>
                    <a:pt x="788670" y="1739265"/>
                    <a:pt x="789622" y="1744027"/>
                    <a:pt x="791527" y="1747837"/>
                  </a:cubicBezTo>
                  <a:cubicBezTo>
                    <a:pt x="795337" y="1756410"/>
                    <a:pt x="802957" y="1761172"/>
                    <a:pt x="812482" y="1763077"/>
                  </a:cubicBezTo>
                  <a:cubicBezTo>
                    <a:pt x="819150" y="1764030"/>
                    <a:pt x="824865" y="1762125"/>
                    <a:pt x="829627" y="1759267"/>
                  </a:cubicBezTo>
                  <a:cubicBezTo>
                    <a:pt x="834390" y="1755457"/>
                    <a:pt x="837247" y="1750695"/>
                    <a:pt x="838200" y="1744027"/>
                  </a:cubicBezTo>
                  <a:cubicBezTo>
                    <a:pt x="839152" y="1735455"/>
                    <a:pt x="836295" y="1727835"/>
                    <a:pt x="827722" y="1722120"/>
                  </a:cubicBezTo>
                  <a:cubicBezTo>
                    <a:pt x="822007" y="1718310"/>
                    <a:pt x="816292" y="1715452"/>
                    <a:pt x="810577" y="1711642"/>
                  </a:cubicBezTo>
                  <a:close/>
                  <a:moveTo>
                    <a:pt x="1232535" y="1657350"/>
                  </a:moveTo>
                  <a:cubicBezTo>
                    <a:pt x="1225868" y="1666875"/>
                    <a:pt x="1224915" y="1677353"/>
                    <a:pt x="1229678" y="1685925"/>
                  </a:cubicBezTo>
                  <a:cubicBezTo>
                    <a:pt x="1231583" y="1691640"/>
                    <a:pt x="1235393" y="1695450"/>
                    <a:pt x="1238250" y="1697355"/>
                  </a:cubicBezTo>
                  <a:cubicBezTo>
                    <a:pt x="1246822" y="1703070"/>
                    <a:pt x="1254443" y="1703070"/>
                    <a:pt x="1263968" y="1699260"/>
                  </a:cubicBezTo>
                  <a:cubicBezTo>
                    <a:pt x="1269683" y="1696403"/>
                    <a:pt x="1274445" y="1692593"/>
                    <a:pt x="1276350" y="1686878"/>
                  </a:cubicBezTo>
                  <a:cubicBezTo>
                    <a:pt x="1278255" y="1682115"/>
                    <a:pt x="1278255" y="1676400"/>
                    <a:pt x="1275397" y="1670685"/>
                  </a:cubicBezTo>
                  <a:cubicBezTo>
                    <a:pt x="1271588" y="1663065"/>
                    <a:pt x="1264920" y="1658303"/>
                    <a:pt x="1255395" y="1657350"/>
                  </a:cubicBezTo>
                  <a:cubicBezTo>
                    <a:pt x="1248728" y="1657350"/>
                    <a:pt x="1242060" y="1657350"/>
                    <a:pt x="1235393" y="1657350"/>
                  </a:cubicBezTo>
                  <a:close/>
                  <a:moveTo>
                    <a:pt x="1024890" y="1654493"/>
                  </a:moveTo>
                  <a:cubicBezTo>
                    <a:pt x="1017270" y="1655445"/>
                    <a:pt x="1012507" y="1660208"/>
                    <a:pt x="1010602" y="1667828"/>
                  </a:cubicBezTo>
                  <a:cubicBezTo>
                    <a:pt x="1009650" y="1671638"/>
                    <a:pt x="1009650" y="1677353"/>
                    <a:pt x="1010602" y="1683068"/>
                  </a:cubicBezTo>
                  <a:cubicBezTo>
                    <a:pt x="1011555" y="1692593"/>
                    <a:pt x="1015365" y="1699260"/>
                    <a:pt x="1019175" y="1704023"/>
                  </a:cubicBezTo>
                  <a:cubicBezTo>
                    <a:pt x="1022985" y="1707833"/>
                    <a:pt x="1028700" y="1709738"/>
                    <a:pt x="1035367" y="1708785"/>
                  </a:cubicBezTo>
                  <a:cubicBezTo>
                    <a:pt x="1042987" y="1707833"/>
                    <a:pt x="1048702" y="1704023"/>
                    <a:pt x="1049655" y="1697355"/>
                  </a:cubicBezTo>
                  <a:cubicBezTo>
                    <a:pt x="1049655" y="1693545"/>
                    <a:pt x="1049655" y="1688783"/>
                    <a:pt x="1049655" y="1684020"/>
                  </a:cubicBezTo>
                  <a:cubicBezTo>
                    <a:pt x="1047750" y="1672590"/>
                    <a:pt x="1044892" y="1664970"/>
                    <a:pt x="1041082" y="1660208"/>
                  </a:cubicBezTo>
                  <a:cubicBezTo>
                    <a:pt x="1036320" y="1655445"/>
                    <a:pt x="1031557" y="1653540"/>
                    <a:pt x="1024890" y="1654493"/>
                  </a:cubicBezTo>
                  <a:close/>
                  <a:moveTo>
                    <a:pt x="827722" y="1653540"/>
                  </a:moveTo>
                  <a:cubicBezTo>
                    <a:pt x="822007" y="1652587"/>
                    <a:pt x="816292" y="1653540"/>
                    <a:pt x="812482" y="1656397"/>
                  </a:cubicBezTo>
                  <a:cubicBezTo>
                    <a:pt x="808672" y="1659255"/>
                    <a:pt x="806767" y="1663065"/>
                    <a:pt x="805815" y="1667827"/>
                  </a:cubicBezTo>
                  <a:cubicBezTo>
                    <a:pt x="804862" y="1672590"/>
                    <a:pt x="806767" y="1677352"/>
                    <a:pt x="810577" y="1681162"/>
                  </a:cubicBezTo>
                  <a:cubicBezTo>
                    <a:pt x="812482" y="1684020"/>
                    <a:pt x="816292" y="1685925"/>
                    <a:pt x="820102" y="1688782"/>
                  </a:cubicBezTo>
                  <a:cubicBezTo>
                    <a:pt x="822007" y="1689735"/>
                    <a:pt x="823912" y="1690687"/>
                    <a:pt x="826770" y="1692592"/>
                  </a:cubicBezTo>
                  <a:lnTo>
                    <a:pt x="831532" y="1695450"/>
                  </a:lnTo>
                  <a:cubicBezTo>
                    <a:pt x="840105" y="1692592"/>
                    <a:pt x="844867" y="1685925"/>
                    <a:pt x="846772" y="1676400"/>
                  </a:cubicBezTo>
                  <a:cubicBezTo>
                    <a:pt x="847725" y="1670685"/>
                    <a:pt x="845820" y="1665922"/>
                    <a:pt x="842962" y="1661160"/>
                  </a:cubicBezTo>
                  <a:cubicBezTo>
                    <a:pt x="839152" y="1657350"/>
                    <a:pt x="834390" y="1654492"/>
                    <a:pt x="827722" y="1653540"/>
                  </a:cubicBezTo>
                  <a:close/>
                  <a:moveTo>
                    <a:pt x="831532" y="1644967"/>
                  </a:moveTo>
                  <a:cubicBezTo>
                    <a:pt x="842962" y="1646872"/>
                    <a:pt x="851535" y="1650682"/>
                    <a:pt x="858202" y="1656397"/>
                  </a:cubicBezTo>
                  <a:cubicBezTo>
                    <a:pt x="863917" y="1662112"/>
                    <a:pt x="865822" y="1668780"/>
                    <a:pt x="864870" y="1677352"/>
                  </a:cubicBezTo>
                  <a:cubicBezTo>
                    <a:pt x="862965" y="1687830"/>
                    <a:pt x="855345" y="1696402"/>
                    <a:pt x="842010" y="1701165"/>
                  </a:cubicBezTo>
                  <a:cubicBezTo>
                    <a:pt x="850582" y="1705927"/>
                    <a:pt x="857250" y="1711642"/>
                    <a:pt x="860107" y="1717357"/>
                  </a:cubicBezTo>
                  <a:cubicBezTo>
                    <a:pt x="862012" y="1722120"/>
                    <a:pt x="862965" y="1728787"/>
                    <a:pt x="862012" y="1736407"/>
                  </a:cubicBezTo>
                  <a:cubicBezTo>
                    <a:pt x="861060" y="1743075"/>
                    <a:pt x="859155" y="1749742"/>
                    <a:pt x="855345" y="1754505"/>
                  </a:cubicBezTo>
                  <a:cubicBezTo>
                    <a:pt x="848677" y="1764030"/>
                    <a:pt x="839152" y="1770697"/>
                    <a:pt x="825817" y="1772602"/>
                  </a:cubicBezTo>
                  <a:cubicBezTo>
                    <a:pt x="821055" y="1773555"/>
                    <a:pt x="814387" y="1773555"/>
                    <a:pt x="807720" y="1772602"/>
                  </a:cubicBezTo>
                  <a:cubicBezTo>
                    <a:pt x="792480" y="1770697"/>
                    <a:pt x="781050" y="1764030"/>
                    <a:pt x="774382" y="1752600"/>
                  </a:cubicBezTo>
                  <a:cubicBezTo>
                    <a:pt x="771525" y="1747837"/>
                    <a:pt x="770572" y="1741170"/>
                    <a:pt x="771525" y="1733550"/>
                  </a:cubicBezTo>
                  <a:cubicBezTo>
                    <a:pt x="772477" y="1724025"/>
                    <a:pt x="777240" y="1717357"/>
                    <a:pt x="784860" y="1712595"/>
                  </a:cubicBezTo>
                  <a:cubicBezTo>
                    <a:pt x="787717" y="1710690"/>
                    <a:pt x="792480" y="1708785"/>
                    <a:pt x="800100" y="1705927"/>
                  </a:cubicBezTo>
                  <a:cubicBezTo>
                    <a:pt x="787717" y="1697355"/>
                    <a:pt x="782002" y="1686877"/>
                    <a:pt x="783907" y="1674495"/>
                  </a:cubicBezTo>
                  <a:cubicBezTo>
                    <a:pt x="785812" y="1660207"/>
                    <a:pt x="794385" y="1650682"/>
                    <a:pt x="809625" y="1645920"/>
                  </a:cubicBezTo>
                  <a:cubicBezTo>
                    <a:pt x="816292" y="1644015"/>
                    <a:pt x="823912" y="1643062"/>
                    <a:pt x="831532" y="1644967"/>
                  </a:cubicBezTo>
                  <a:close/>
                  <a:moveTo>
                    <a:pt x="1028700" y="1644015"/>
                  </a:moveTo>
                  <a:cubicBezTo>
                    <a:pt x="1046797" y="1641158"/>
                    <a:pt x="1061085" y="1646873"/>
                    <a:pt x="1070610" y="1661160"/>
                  </a:cubicBezTo>
                  <a:cubicBezTo>
                    <a:pt x="1072515" y="1667828"/>
                    <a:pt x="1075372" y="1677353"/>
                    <a:pt x="1077277" y="1689735"/>
                  </a:cubicBezTo>
                  <a:cubicBezTo>
                    <a:pt x="1079182" y="1705928"/>
                    <a:pt x="1078230" y="1719263"/>
                    <a:pt x="1073467" y="1730693"/>
                  </a:cubicBezTo>
                  <a:cubicBezTo>
                    <a:pt x="1068705" y="1743075"/>
                    <a:pt x="1060132" y="1752600"/>
                    <a:pt x="1050607" y="1761173"/>
                  </a:cubicBezTo>
                  <a:cubicBezTo>
                    <a:pt x="1040130" y="1769745"/>
                    <a:pt x="1027747" y="1774508"/>
                    <a:pt x="1014412" y="1776413"/>
                  </a:cubicBezTo>
                  <a:lnTo>
                    <a:pt x="1005840" y="1771650"/>
                  </a:lnTo>
                  <a:lnTo>
                    <a:pt x="1007745" y="1767840"/>
                  </a:lnTo>
                  <a:cubicBezTo>
                    <a:pt x="1009650" y="1767840"/>
                    <a:pt x="1012507" y="1767840"/>
                    <a:pt x="1015365" y="1767840"/>
                  </a:cubicBezTo>
                  <a:cubicBezTo>
                    <a:pt x="1025842" y="1765935"/>
                    <a:pt x="1034415" y="1761173"/>
                    <a:pt x="1042035" y="1753553"/>
                  </a:cubicBezTo>
                  <a:cubicBezTo>
                    <a:pt x="1044892" y="1750695"/>
                    <a:pt x="1046797" y="1745933"/>
                    <a:pt x="1049655" y="1741170"/>
                  </a:cubicBezTo>
                  <a:cubicBezTo>
                    <a:pt x="1052512" y="1733550"/>
                    <a:pt x="1054417" y="1722120"/>
                    <a:pt x="1054417" y="1706880"/>
                  </a:cubicBezTo>
                  <a:cubicBezTo>
                    <a:pt x="1045845" y="1716405"/>
                    <a:pt x="1040130" y="1722120"/>
                    <a:pt x="1039177" y="1722120"/>
                  </a:cubicBezTo>
                  <a:cubicBezTo>
                    <a:pt x="1035367" y="1724025"/>
                    <a:pt x="1030605" y="1725930"/>
                    <a:pt x="1024890" y="1725930"/>
                  </a:cubicBezTo>
                  <a:cubicBezTo>
                    <a:pt x="1015365" y="1726883"/>
                    <a:pt x="1007745" y="1724978"/>
                    <a:pt x="1002030" y="1720215"/>
                  </a:cubicBezTo>
                  <a:cubicBezTo>
                    <a:pt x="995362" y="1714500"/>
                    <a:pt x="990600" y="1705928"/>
                    <a:pt x="989647" y="1695450"/>
                  </a:cubicBezTo>
                  <a:cubicBezTo>
                    <a:pt x="986790" y="1677353"/>
                    <a:pt x="992505" y="1664018"/>
                    <a:pt x="1004887" y="1653540"/>
                  </a:cubicBezTo>
                  <a:cubicBezTo>
                    <a:pt x="1010602" y="1648778"/>
                    <a:pt x="1018222" y="1645920"/>
                    <a:pt x="1028700" y="1644015"/>
                  </a:cubicBezTo>
                  <a:close/>
                  <a:moveTo>
                    <a:pt x="1236345" y="1598295"/>
                  </a:moveTo>
                  <a:cubicBezTo>
                    <a:pt x="1231583" y="1596390"/>
                    <a:pt x="1225868" y="1597343"/>
                    <a:pt x="1219200" y="1600200"/>
                  </a:cubicBezTo>
                  <a:cubicBezTo>
                    <a:pt x="1213485" y="1603058"/>
                    <a:pt x="1209675" y="1605915"/>
                    <a:pt x="1207770" y="1610678"/>
                  </a:cubicBezTo>
                  <a:cubicBezTo>
                    <a:pt x="1205865" y="1615440"/>
                    <a:pt x="1205865" y="1619250"/>
                    <a:pt x="1207770" y="1624013"/>
                  </a:cubicBezTo>
                  <a:cubicBezTo>
                    <a:pt x="1209675" y="1628775"/>
                    <a:pt x="1213485" y="1631633"/>
                    <a:pt x="1219200" y="1633538"/>
                  </a:cubicBezTo>
                  <a:cubicBezTo>
                    <a:pt x="1222058" y="1634490"/>
                    <a:pt x="1225868" y="1634490"/>
                    <a:pt x="1230630" y="1634490"/>
                  </a:cubicBezTo>
                  <a:cubicBezTo>
                    <a:pt x="1232535" y="1634490"/>
                    <a:pt x="1235393" y="1634490"/>
                    <a:pt x="1238250" y="1634490"/>
                  </a:cubicBezTo>
                  <a:lnTo>
                    <a:pt x="1243965" y="1634490"/>
                  </a:lnTo>
                  <a:cubicBezTo>
                    <a:pt x="1250633" y="1625918"/>
                    <a:pt x="1251585" y="1617345"/>
                    <a:pt x="1247775" y="1608773"/>
                  </a:cubicBezTo>
                  <a:cubicBezTo>
                    <a:pt x="1244918" y="1603058"/>
                    <a:pt x="1241108" y="1599248"/>
                    <a:pt x="1236345" y="1598295"/>
                  </a:cubicBezTo>
                  <a:close/>
                  <a:moveTo>
                    <a:pt x="580073" y="1586865"/>
                  </a:moveTo>
                  <a:cubicBezTo>
                    <a:pt x="597218" y="1589722"/>
                    <a:pt x="617220" y="1591627"/>
                    <a:pt x="639128" y="1592580"/>
                  </a:cubicBezTo>
                  <a:lnTo>
                    <a:pt x="640080" y="1594485"/>
                  </a:lnTo>
                  <a:cubicBezTo>
                    <a:pt x="638175" y="1597342"/>
                    <a:pt x="636270" y="1602105"/>
                    <a:pt x="632460" y="1608772"/>
                  </a:cubicBezTo>
                  <a:cubicBezTo>
                    <a:pt x="631508" y="1610677"/>
                    <a:pt x="627698" y="1617345"/>
                    <a:pt x="622935" y="1627822"/>
                  </a:cubicBezTo>
                  <a:lnTo>
                    <a:pt x="607695" y="1660207"/>
                  </a:lnTo>
                  <a:cubicBezTo>
                    <a:pt x="597218" y="1684020"/>
                    <a:pt x="591503" y="1696402"/>
                    <a:pt x="591503" y="1698307"/>
                  </a:cubicBezTo>
                  <a:cubicBezTo>
                    <a:pt x="591503" y="1700212"/>
                    <a:pt x="591503" y="1701165"/>
                    <a:pt x="593408" y="1702117"/>
                  </a:cubicBezTo>
                  <a:cubicBezTo>
                    <a:pt x="595313" y="1704022"/>
                    <a:pt x="600075" y="1706880"/>
                    <a:pt x="608648" y="1710690"/>
                  </a:cubicBezTo>
                  <a:lnTo>
                    <a:pt x="609600" y="1711642"/>
                  </a:lnTo>
                  <a:lnTo>
                    <a:pt x="609600" y="1717357"/>
                  </a:lnTo>
                  <a:lnTo>
                    <a:pt x="608648" y="1718310"/>
                  </a:lnTo>
                  <a:cubicBezTo>
                    <a:pt x="601028" y="1714500"/>
                    <a:pt x="591503" y="1709737"/>
                    <a:pt x="580073" y="1704975"/>
                  </a:cubicBezTo>
                  <a:cubicBezTo>
                    <a:pt x="569595" y="1700212"/>
                    <a:pt x="557213" y="1695450"/>
                    <a:pt x="544830" y="1689735"/>
                  </a:cubicBezTo>
                  <a:lnTo>
                    <a:pt x="543878" y="1688782"/>
                  </a:lnTo>
                  <a:lnTo>
                    <a:pt x="545783" y="1684020"/>
                  </a:lnTo>
                  <a:lnTo>
                    <a:pt x="546735" y="1684020"/>
                  </a:lnTo>
                  <a:cubicBezTo>
                    <a:pt x="549593" y="1684972"/>
                    <a:pt x="552450" y="1685925"/>
                    <a:pt x="555308" y="1686877"/>
                  </a:cubicBezTo>
                  <a:cubicBezTo>
                    <a:pt x="560070" y="1688782"/>
                    <a:pt x="563880" y="1689735"/>
                    <a:pt x="564833" y="1689735"/>
                  </a:cubicBezTo>
                  <a:cubicBezTo>
                    <a:pt x="565785" y="1689735"/>
                    <a:pt x="567690" y="1688782"/>
                    <a:pt x="568643" y="1687830"/>
                  </a:cubicBezTo>
                  <a:cubicBezTo>
                    <a:pt x="570548" y="1685925"/>
                    <a:pt x="576263" y="1675447"/>
                    <a:pt x="584835" y="1656397"/>
                  </a:cubicBezTo>
                  <a:lnTo>
                    <a:pt x="594360" y="1635442"/>
                  </a:lnTo>
                  <a:cubicBezTo>
                    <a:pt x="597218" y="1628775"/>
                    <a:pt x="601028" y="1621155"/>
                    <a:pt x="604838" y="1611630"/>
                  </a:cubicBezTo>
                  <a:lnTo>
                    <a:pt x="607695" y="1604962"/>
                  </a:lnTo>
                  <a:cubicBezTo>
                    <a:pt x="608648" y="1602105"/>
                    <a:pt x="608648" y="1600200"/>
                    <a:pt x="607695" y="1600200"/>
                  </a:cubicBezTo>
                  <a:cubicBezTo>
                    <a:pt x="607695" y="1600200"/>
                    <a:pt x="604838" y="1600200"/>
                    <a:pt x="601980" y="1600200"/>
                  </a:cubicBezTo>
                  <a:cubicBezTo>
                    <a:pt x="592455" y="1600200"/>
                    <a:pt x="584835" y="1600200"/>
                    <a:pt x="578168" y="1600200"/>
                  </a:cubicBezTo>
                  <a:lnTo>
                    <a:pt x="577215" y="1599247"/>
                  </a:lnTo>
                  <a:cubicBezTo>
                    <a:pt x="578168" y="1596390"/>
                    <a:pt x="579120" y="1592580"/>
                    <a:pt x="580073" y="1587817"/>
                  </a:cubicBezTo>
                  <a:close/>
                  <a:moveTo>
                    <a:pt x="1245870" y="1585913"/>
                  </a:moveTo>
                  <a:cubicBezTo>
                    <a:pt x="1253490" y="1587818"/>
                    <a:pt x="1259205" y="1592580"/>
                    <a:pt x="1263015" y="1600200"/>
                  </a:cubicBezTo>
                  <a:cubicBezTo>
                    <a:pt x="1267778" y="1610678"/>
                    <a:pt x="1264920" y="1621155"/>
                    <a:pt x="1256347" y="1632585"/>
                  </a:cubicBezTo>
                  <a:cubicBezTo>
                    <a:pt x="1266825" y="1631633"/>
                    <a:pt x="1274445" y="1633538"/>
                    <a:pt x="1280160" y="1636395"/>
                  </a:cubicBezTo>
                  <a:cubicBezTo>
                    <a:pt x="1284922" y="1639253"/>
                    <a:pt x="1288733" y="1644968"/>
                    <a:pt x="1292543" y="1651635"/>
                  </a:cubicBezTo>
                  <a:cubicBezTo>
                    <a:pt x="1295400" y="1658303"/>
                    <a:pt x="1296353" y="1664970"/>
                    <a:pt x="1296353" y="1670685"/>
                  </a:cubicBezTo>
                  <a:cubicBezTo>
                    <a:pt x="1295400" y="1682115"/>
                    <a:pt x="1290638" y="1692593"/>
                    <a:pt x="1280160" y="1701165"/>
                  </a:cubicBezTo>
                  <a:cubicBezTo>
                    <a:pt x="1276350" y="1704975"/>
                    <a:pt x="1270635" y="1707833"/>
                    <a:pt x="1263968" y="1710690"/>
                  </a:cubicBezTo>
                  <a:cubicBezTo>
                    <a:pt x="1249680" y="1716405"/>
                    <a:pt x="1237297" y="1716405"/>
                    <a:pt x="1224915" y="1710690"/>
                  </a:cubicBezTo>
                  <a:cubicBezTo>
                    <a:pt x="1219200" y="1707833"/>
                    <a:pt x="1215390" y="1703070"/>
                    <a:pt x="1212533" y="1696403"/>
                  </a:cubicBezTo>
                  <a:cubicBezTo>
                    <a:pt x="1208723" y="1687830"/>
                    <a:pt x="1208723" y="1679258"/>
                    <a:pt x="1212533" y="1671638"/>
                  </a:cubicBezTo>
                  <a:cubicBezTo>
                    <a:pt x="1213485" y="1668780"/>
                    <a:pt x="1217295" y="1664970"/>
                    <a:pt x="1222058" y="1658303"/>
                  </a:cubicBezTo>
                  <a:cubicBezTo>
                    <a:pt x="1206818" y="1657350"/>
                    <a:pt x="1196340" y="1651635"/>
                    <a:pt x="1191578" y="1639253"/>
                  </a:cubicBezTo>
                  <a:cubicBezTo>
                    <a:pt x="1185863" y="1625918"/>
                    <a:pt x="1188720" y="1613535"/>
                    <a:pt x="1199198" y="1602105"/>
                  </a:cubicBezTo>
                  <a:cubicBezTo>
                    <a:pt x="1203960" y="1597343"/>
                    <a:pt x="1209675" y="1592580"/>
                    <a:pt x="1217295" y="1589723"/>
                  </a:cubicBezTo>
                  <a:cubicBezTo>
                    <a:pt x="1227772" y="1584960"/>
                    <a:pt x="1237297" y="1584008"/>
                    <a:pt x="1245870" y="1585913"/>
                  </a:cubicBezTo>
                  <a:close/>
                  <a:moveTo>
                    <a:pt x="156210" y="1192530"/>
                  </a:moveTo>
                  <a:cubicBezTo>
                    <a:pt x="147638" y="1195387"/>
                    <a:pt x="141923" y="1200150"/>
                    <a:pt x="139065" y="1204912"/>
                  </a:cubicBezTo>
                  <a:cubicBezTo>
                    <a:pt x="136208" y="1209675"/>
                    <a:pt x="136208" y="1217295"/>
                    <a:pt x="140018" y="1225867"/>
                  </a:cubicBezTo>
                  <a:lnTo>
                    <a:pt x="142875" y="1232535"/>
                  </a:lnTo>
                  <a:lnTo>
                    <a:pt x="193358" y="1213485"/>
                  </a:lnTo>
                  <a:lnTo>
                    <a:pt x="192405" y="1209675"/>
                  </a:lnTo>
                  <a:cubicBezTo>
                    <a:pt x="189548" y="1201102"/>
                    <a:pt x="184785" y="1195387"/>
                    <a:pt x="179070" y="1192530"/>
                  </a:cubicBezTo>
                  <a:cubicBezTo>
                    <a:pt x="171450" y="1188720"/>
                    <a:pt x="164783" y="1188720"/>
                    <a:pt x="156210" y="1192530"/>
                  </a:cubicBezTo>
                  <a:close/>
                  <a:moveTo>
                    <a:pt x="159068" y="1161097"/>
                  </a:moveTo>
                  <a:cubicBezTo>
                    <a:pt x="164783" y="1162050"/>
                    <a:pt x="169545" y="1163955"/>
                    <a:pt x="174308" y="1167765"/>
                  </a:cubicBezTo>
                  <a:cubicBezTo>
                    <a:pt x="179070" y="1171575"/>
                    <a:pt x="183833" y="1176337"/>
                    <a:pt x="186690" y="1182052"/>
                  </a:cubicBezTo>
                  <a:cubicBezTo>
                    <a:pt x="190500" y="1187767"/>
                    <a:pt x="193358" y="1194435"/>
                    <a:pt x="196215" y="1202055"/>
                  </a:cubicBezTo>
                  <a:lnTo>
                    <a:pt x="200025" y="1211580"/>
                  </a:lnTo>
                  <a:lnTo>
                    <a:pt x="232410" y="1199197"/>
                  </a:lnTo>
                  <a:cubicBezTo>
                    <a:pt x="234315" y="1198245"/>
                    <a:pt x="236220" y="1197292"/>
                    <a:pt x="237173" y="1196340"/>
                  </a:cubicBezTo>
                  <a:cubicBezTo>
                    <a:pt x="238125" y="1195387"/>
                    <a:pt x="239078" y="1193482"/>
                    <a:pt x="239078" y="1190625"/>
                  </a:cubicBezTo>
                  <a:cubicBezTo>
                    <a:pt x="239078" y="1189672"/>
                    <a:pt x="239078" y="1187767"/>
                    <a:pt x="238125" y="1184910"/>
                  </a:cubicBezTo>
                  <a:cubicBezTo>
                    <a:pt x="238125" y="1182052"/>
                    <a:pt x="237173" y="1180147"/>
                    <a:pt x="237173" y="1178242"/>
                  </a:cubicBezTo>
                  <a:lnTo>
                    <a:pt x="243840" y="1175385"/>
                  </a:lnTo>
                  <a:lnTo>
                    <a:pt x="267653" y="1237297"/>
                  </a:lnTo>
                  <a:lnTo>
                    <a:pt x="260985" y="1239202"/>
                  </a:lnTo>
                  <a:cubicBezTo>
                    <a:pt x="260033" y="1237297"/>
                    <a:pt x="259080" y="1235392"/>
                    <a:pt x="258128" y="1233487"/>
                  </a:cubicBezTo>
                  <a:cubicBezTo>
                    <a:pt x="257175" y="1230630"/>
                    <a:pt x="256223" y="1229677"/>
                    <a:pt x="255270" y="1228725"/>
                  </a:cubicBezTo>
                  <a:cubicBezTo>
                    <a:pt x="253365" y="1226820"/>
                    <a:pt x="252413" y="1225867"/>
                    <a:pt x="250508" y="1225867"/>
                  </a:cubicBezTo>
                  <a:cubicBezTo>
                    <a:pt x="248603" y="1225867"/>
                    <a:pt x="247650" y="1225867"/>
                    <a:pt x="244793" y="1226820"/>
                  </a:cubicBezTo>
                  <a:lnTo>
                    <a:pt x="164783" y="1257300"/>
                  </a:lnTo>
                  <a:cubicBezTo>
                    <a:pt x="162878" y="1258252"/>
                    <a:pt x="160973" y="1259205"/>
                    <a:pt x="160020" y="1260157"/>
                  </a:cubicBezTo>
                  <a:cubicBezTo>
                    <a:pt x="159068" y="1261110"/>
                    <a:pt x="158115" y="1263015"/>
                    <a:pt x="158115" y="1265872"/>
                  </a:cubicBezTo>
                  <a:cubicBezTo>
                    <a:pt x="158115" y="1267777"/>
                    <a:pt x="158115" y="1269682"/>
                    <a:pt x="159068" y="1272540"/>
                  </a:cubicBezTo>
                  <a:cubicBezTo>
                    <a:pt x="159068" y="1275397"/>
                    <a:pt x="160020" y="1277302"/>
                    <a:pt x="160020" y="1278255"/>
                  </a:cubicBezTo>
                  <a:lnTo>
                    <a:pt x="153353" y="1281112"/>
                  </a:lnTo>
                  <a:lnTo>
                    <a:pt x="129540" y="1218247"/>
                  </a:lnTo>
                  <a:cubicBezTo>
                    <a:pt x="123825" y="1203960"/>
                    <a:pt x="121920" y="1191577"/>
                    <a:pt x="123825" y="1183005"/>
                  </a:cubicBezTo>
                  <a:cubicBezTo>
                    <a:pt x="124778" y="1172527"/>
                    <a:pt x="130493" y="1166812"/>
                    <a:pt x="140970" y="1163002"/>
                  </a:cubicBezTo>
                  <a:cubicBezTo>
                    <a:pt x="147638" y="1160145"/>
                    <a:pt x="153353" y="1160145"/>
                    <a:pt x="159068" y="1161097"/>
                  </a:cubicBezTo>
                  <a:close/>
                  <a:moveTo>
                    <a:pt x="1615440" y="1152525"/>
                  </a:moveTo>
                  <a:lnTo>
                    <a:pt x="1622107" y="1154430"/>
                  </a:lnTo>
                  <a:cubicBezTo>
                    <a:pt x="1621155" y="1156335"/>
                    <a:pt x="1621155" y="1158240"/>
                    <a:pt x="1620202" y="1161097"/>
                  </a:cubicBezTo>
                  <a:cubicBezTo>
                    <a:pt x="1619250" y="1163955"/>
                    <a:pt x="1619250" y="1165860"/>
                    <a:pt x="1619250" y="1167765"/>
                  </a:cubicBezTo>
                  <a:cubicBezTo>
                    <a:pt x="1619250" y="1169670"/>
                    <a:pt x="1620202" y="1171575"/>
                    <a:pt x="1621155" y="1173480"/>
                  </a:cubicBezTo>
                  <a:cubicBezTo>
                    <a:pt x="1622107" y="1174432"/>
                    <a:pt x="1624012" y="1175385"/>
                    <a:pt x="1625917" y="1176337"/>
                  </a:cubicBezTo>
                  <a:lnTo>
                    <a:pt x="1645920" y="1183957"/>
                  </a:lnTo>
                  <a:cubicBezTo>
                    <a:pt x="1647825" y="1184910"/>
                    <a:pt x="1648777" y="1184910"/>
                    <a:pt x="1650682" y="1185862"/>
                  </a:cubicBezTo>
                  <a:cubicBezTo>
                    <a:pt x="1651635" y="1185862"/>
                    <a:pt x="1653540" y="1186815"/>
                    <a:pt x="1654492" y="1186815"/>
                  </a:cubicBezTo>
                  <a:cubicBezTo>
                    <a:pt x="1655445" y="1186815"/>
                    <a:pt x="1657350" y="1186815"/>
                    <a:pt x="1659255" y="1186815"/>
                  </a:cubicBezTo>
                  <a:cubicBezTo>
                    <a:pt x="1661160" y="1186815"/>
                    <a:pt x="1664017" y="1185862"/>
                    <a:pt x="1666875" y="1185862"/>
                  </a:cubicBezTo>
                  <a:cubicBezTo>
                    <a:pt x="1675447" y="1184910"/>
                    <a:pt x="1684020" y="1183005"/>
                    <a:pt x="1691640" y="1182052"/>
                  </a:cubicBezTo>
                  <a:cubicBezTo>
                    <a:pt x="1699260" y="1181100"/>
                    <a:pt x="1706880" y="1179195"/>
                    <a:pt x="1714500" y="1178242"/>
                  </a:cubicBezTo>
                  <a:cubicBezTo>
                    <a:pt x="1718310" y="1177290"/>
                    <a:pt x="1721167" y="1176337"/>
                    <a:pt x="1724025" y="1175385"/>
                  </a:cubicBezTo>
                  <a:cubicBezTo>
                    <a:pt x="1726882" y="1174432"/>
                    <a:pt x="1728787" y="1172527"/>
                    <a:pt x="1730692" y="1171575"/>
                  </a:cubicBezTo>
                  <a:cubicBezTo>
                    <a:pt x="1731645" y="1170622"/>
                    <a:pt x="1733550" y="1168717"/>
                    <a:pt x="1734502" y="1166812"/>
                  </a:cubicBezTo>
                  <a:cubicBezTo>
                    <a:pt x="1735455" y="1164907"/>
                    <a:pt x="1736407" y="1163002"/>
                    <a:pt x="1737360" y="1162050"/>
                  </a:cubicBezTo>
                  <a:lnTo>
                    <a:pt x="1744027" y="1164907"/>
                  </a:lnTo>
                  <a:lnTo>
                    <a:pt x="1719262" y="1229677"/>
                  </a:lnTo>
                  <a:lnTo>
                    <a:pt x="1712595" y="1226820"/>
                  </a:lnTo>
                  <a:cubicBezTo>
                    <a:pt x="1714500" y="1221105"/>
                    <a:pt x="1715452" y="1216342"/>
                    <a:pt x="1716405" y="1214437"/>
                  </a:cubicBezTo>
                  <a:cubicBezTo>
                    <a:pt x="1716405" y="1212532"/>
                    <a:pt x="1716405" y="1210627"/>
                    <a:pt x="1714500" y="1210627"/>
                  </a:cubicBezTo>
                  <a:cubicBezTo>
                    <a:pt x="1713547" y="1210627"/>
                    <a:pt x="1712595" y="1210627"/>
                    <a:pt x="1710690" y="1210627"/>
                  </a:cubicBezTo>
                  <a:cubicBezTo>
                    <a:pt x="1708785" y="1210627"/>
                    <a:pt x="1704975" y="1211580"/>
                    <a:pt x="1701165" y="1211580"/>
                  </a:cubicBezTo>
                  <a:cubicBezTo>
                    <a:pt x="1697355" y="1211580"/>
                    <a:pt x="1691640" y="1212532"/>
                    <a:pt x="1684020" y="1214437"/>
                  </a:cubicBezTo>
                  <a:cubicBezTo>
                    <a:pt x="1676400" y="1215390"/>
                    <a:pt x="1667827" y="1217295"/>
                    <a:pt x="1657350" y="1219200"/>
                  </a:cubicBezTo>
                  <a:cubicBezTo>
                    <a:pt x="1669732" y="1235392"/>
                    <a:pt x="1678305" y="1246822"/>
                    <a:pt x="1683067" y="1253490"/>
                  </a:cubicBezTo>
                  <a:cubicBezTo>
                    <a:pt x="1687830" y="1260157"/>
                    <a:pt x="1691640" y="1263015"/>
                    <a:pt x="1692592" y="1263967"/>
                  </a:cubicBezTo>
                  <a:cubicBezTo>
                    <a:pt x="1694497" y="1264920"/>
                    <a:pt x="1696402" y="1263967"/>
                    <a:pt x="1698307" y="1262062"/>
                  </a:cubicBezTo>
                  <a:cubicBezTo>
                    <a:pt x="1700212" y="1260157"/>
                    <a:pt x="1702117" y="1257300"/>
                    <a:pt x="1704022" y="1251585"/>
                  </a:cubicBezTo>
                  <a:lnTo>
                    <a:pt x="1710690" y="1253490"/>
                  </a:lnTo>
                  <a:lnTo>
                    <a:pt x="1694497" y="1295400"/>
                  </a:lnTo>
                  <a:lnTo>
                    <a:pt x="1686877" y="1292542"/>
                  </a:lnTo>
                  <a:cubicBezTo>
                    <a:pt x="1687830" y="1290637"/>
                    <a:pt x="1687830" y="1288732"/>
                    <a:pt x="1687830" y="1286827"/>
                  </a:cubicBezTo>
                  <a:cubicBezTo>
                    <a:pt x="1687830" y="1284922"/>
                    <a:pt x="1687830" y="1283017"/>
                    <a:pt x="1687830" y="1281112"/>
                  </a:cubicBezTo>
                  <a:cubicBezTo>
                    <a:pt x="1687830" y="1278255"/>
                    <a:pt x="1686877" y="1275397"/>
                    <a:pt x="1684972" y="1273492"/>
                  </a:cubicBezTo>
                  <a:cubicBezTo>
                    <a:pt x="1684020" y="1270635"/>
                    <a:pt x="1682115" y="1268730"/>
                    <a:pt x="1680210" y="1265872"/>
                  </a:cubicBezTo>
                  <a:cubicBezTo>
                    <a:pt x="1676400" y="1260157"/>
                    <a:pt x="1672590" y="1254442"/>
                    <a:pt x="1667827" y="1248727"/>
                  </a:cubicBezTo>
                  <a:cubicBezTo>
                    <a:pt x="1663065" y="1243012"/>
                    <a:pt x="1658302" y="1236345"/>
                    <a:pt x="1652587" y="1228725"/>
                  </a:cubicBezTo>
                  <a:cubicBezTo>
                    <a:pt x="1648777" y="1223962"/>
                    <a:pt x="1645920" y="1221105"/>
                    <a:pt x="1644015" y="1219200"/>
                  </a:cubicBezTo>
                  <a:cubicBezTo>
                    <a:pt x="1642110" y="1217295"/>
                    <a:pt x="1637347" y="1215390"/>
                    <a:pt x="1631632" y="1213485"/>
                  </a:cubicBezTo>
                  <a:lnTo>
                    <a:pt x="1615440" y="1206817"/>
                  </a:lnTo>
                  <a:cubicBezTo>
                    <a:pt x="1613535" y="1205865"/>
                    <a:pt x="1611630" y="1205865"/>
                    <a:pt x="1609725" y="1205865"/>
                  </a:cubicBezTo>
                  <a:cubicBezTo>
                    <a:pt x="1607820" y="1205865"/>
                    <a:pt x="1605915" y="1206817"/>
                    <a:pt x="1604962" y="1208722"/>
                  </a:cubicBezTo>
                  <a:cubicBezTo>
                    <a:pt x="1604010" y="1209675"/>
                    <a:pt x="1603057" y="1211580"/>
                    <a:pt x="1601152" y="1213485"/>
                  </a:cubicBezTo>
                  <a:cubicBezTo>
                    <a:pt x="1599247" y="1216342"/>
                    <a:pt x="1598295" y="1218247"/>
                    <a:pt x="1597342" y="1219200"/>
                  </a:cubicBezTo>
                  <a:lnTo>
                    <a:pt x="1590675" y="1216342"/>
                  </a:lnTo>
                  <a:close/>
                  <a:moveTo>
                    <a:pt x="1739265" y="964883"/>
                  </a:moveTo>
                  <a:lnTo>
                    <a:pt x="1773555" y="968693"/>
                  </a:lnTo>
                  <a:lnTo>
                    <a:pt x="1759267" y="1085850"/>
                  </a:lnTo>
                  <a:lnTo>
                    <a:pt x="1726882" y="1081088"/>
                  </a:lnTo>
                  <a:lnTo>
                    <a:pt x="1727835" y="1074420"/>
                  </a:lnTo>
                  <a:cubicBezTo>
                    <a:pt x="1733550" y="1073468"/>
                    <a:pt x="1739265" y="1071563"/>
                    <a:pt x="1744980" y="1067753"/>
                  </a:cubicBezTo>
                  <a:cubicBezTo>
                    <a:pt x="1751647" y="1064895"/>
                    <a:pt x="1755457" y="1061085"/>
                    <a:pt x="1755457" y="1058228"/>
                  </a:cubicBezTo>
                  <a:cubicBezTo>
                    <a:pt x="1755457" y="1056323"/>
                    <a:pt x="1756410" y="1054418"/>
                    <a:pt x="1756410" y="1051560"/>
                  </a:cubicBezTo>
                  <a:cubicBezTo>
                    <a:pt x="1756410" y="1048703"/>
                    <a:pt x="1757362" y="1046798"/>
                    <a:pt x="1757362" y="1044893"/>
                  </a:cubicBezTo>
                  <a:lnTo>
                    <a:pt x="1757362" y="1041083"/>
                  </a:lnTo>
                  <a:lnTo>
                    <a:pt x="1662112" y="1029653"/>
                  </a:lnTo>
                  <a:cubicBezTo>
                    <a:pt x="1660207" y="1029653"/>
                    <a:pt x="1658302" y="1029653"/>
                    <a:pt x="1656397" y="1030605"/>
                  </a:cubicBezTo>
                  <a:cubicBezTo>
                    <a:pt x="1654492" y="1031558"/>
                    <a:pt x="1653540" y="1032510"/>
                    <a:pt x="1652587" y="1034415"/>
                  </a:cubicBezTo>
                  <a:cubicBezTo>
                    <a:pt x="1651635" y="1035368"/>
                    <a:pt x="1651635" y="1037273"/>
                    <a:pt x="1650682" y="1040130"/>
                  </a:cubicBezTo>
                  <a:cubicBezTo>
                    <a:pt x="1649730" y="1042988"/>
                    <a:pt x="1648777" y="1044893"/>
                    <a:pt x="1648777" y="1046798"/>
                  </a:cubicBezTo>
                  <a:lnTo>
                    <a:pt x="1642110" y="1045845"/>
                  </a:lnTo>
                  <a:lnTo>
                    <a:pt x="1649730" y="978218"/>
                  </a:lnTo>
                  <a:lnTo>
                    <a:pt x="1656397" y="979170"/>
                  </a:lnTo>
                  <a:cubicBezTo>
                    <a:pt x="1656397" y="981075"/>
                    <a:pt x="1656397" y="982980"/>
                    <a:pt x="1656397" y="985838"/>
                  </a:cubicBezTo>
                  <a:cubicBezTo>
                    <a:pt x="1656397" y="988695"/>
                    <a:pt x="1656397" y="990600"/>
                    <a:pt x="1656397" y="992505"/>
                  </a:cubicBezTo>
                  <a:cubicBezTo>
                    <a:pt x="1657350" y="994410"/>
                    <a:pt x="1658302" y="996315"/>
                    <a:pt x="1659255" y="997268"/>
                  </a:cubicBezTo>
                  <a:cubicBezTo>
                    <a:pt x="1660207" y="998220"/>
                    <a:pt x="1662112" y="999173"/>
                    <a:pt x="1664970" y="999173"/>
                  </a:cubicBezTo>
                  <a:lnTo>
                    <a:pt x="1761172" y="1010603"/>
                  </a:lnTo>
                  <a:lnTo>
                    <a:pt x="1761172" y="1006793"/>
                  </a:lnTo>
                  <a:cubicBezTo>
                    <a:pt x="1761172" y="1004888"/>
                    <a:pt x="1761172" y="1002983"/>
                    <a:pt x="1762125" y="1000125"/>
                  </a:cubicBezTo>
                  <a:cubicBezTo>
                    <a:pt x="1762125" y="997268"/>
                    <a:pt x="1762125" y="995363"/>
                    <a:pt x="1762125" y="993458"/>
                  </a:cubicBezTo>
                  <a:cubicBezTo>
                    <a:pt x="1762125" y="990600"/>
                    <a:pt x="1759267" y="985838"/>
                    <a:pt x="1753552" y="982028"/>
                  </a:cubicBezTo>
                  <a:cubicBezTo>
                    <a:pt x="1747837" y="977265"/>
                    <a:pt x="1743075" y="974408"/>
                    <a:pt x="1738312" y="971550"/>
                  </a:cubicBezTo>
                  <a:close/>
                  <a:moveTo>
                    <a:pt x="199073" y="952500"/>
                  </a:moveTo>
                  <a:lnTo>
                    <a:pt x="212408" y="1065847"/>
                  </a:lnTo>
                  <a:lnTo>
                    <a:pt x="205740" y="1066800"/>
                  </a:lnTo>
                  <a:cubicBezTo>
                    <a:pt x="205740" y="1064895"/>
                    <a:pt x="204788" y="1062990"/>
                    <a:pt x="203835" y="1060132"/>
                  </a:cubicBezTo>
                  <a:cubicBezTo>
                    <a:pt x="202883" y="1057275"/>
                    <a:pt x="202883" y="1055370"/>
                    <a:pt x="201930" y="1054417"/>
                  </a:cubicBezTo>
                  <a:cubicBezTo>
                    <a:pt x="200978" y="1052512"/>
                    <a:pt x="199073" y="1050607"/>
                    <a:pt x="198120" y="1050607"/>
                  </a:cubicBezTo>
                  <a:cubicBezTo>
                    <a:pt x="196215" y="1049655"/>
                    <a:pt x="195263" y="1049655"/>
                    <a:pt x="192405" y="1050607"/>
                  </a:cubicBezTo>
                  <a:lnTo>
                    <a:pt x="106680" y="1060132"/>
                  </a:lnTo>
                  <a:cubicBezTo>
                    <a:pt x="104775" y="1060132"/>
                    <a:pt x="102870" y="1061085"/>
                    <a:pt x="101918" y="1062037"/>
                  </a:cubicBezTo>
                  <a:cubicBezTo>
                    <a:pt x="100965" y="1062990"/>
                    <a:pt x="100013" y="1064895"/>
                    <a:pt x="99060" y="1066800"/>
                  </a:cubicBezTo>
                  <a:cubicBezTo>
                    <a:pt x="98108" y="1068705"/>
                    <a:pt x="98108" y="1070610"/>
                    <a:pt x="98108" y="1073467"/>
                  </a:cubicBezTo>
                  <a:cubicBezTo>
                    <a:pt x="98108" y="1076325"/>
                    <a:pt x="98108" y="1078230"/>
                    <a:pt x="98108" y="1080135"/>
                  </a:cubicBezTo>
                  <a:lnTo>
                    <a:pt x="91440" y="1081087"/>
                  </a:lnTo>
                  <a:lnTo>
                    <a:pt x="79058" y="973455"/>
                  </a:lnTo>
                  <a:lnTo>
                    <a:pt x="108585" y="971550"/>
                  </a:lnTo>
                  <a:lnTo>
                    <a:pt x="109538" y="978217"/>
                  </a:lnTo>
                  <a:cubicBezTo>
                    <a:pt x="104775" y="980122"/>
                    <a:pt x="100965" y="983932"/>
                    <a:pt x="96203" y="988695"/>
                  </a:cubicBezTo>
                  <a:cubicBezTo>
                    <a:pt x="92393" y="993457"/>
                    <a:pt x="89535" y="997267"/>
                    <a:pt x="89535" y="1002030"/>
                  </a:cubicBezTo>
                  <a:cubicBezTo>
                    <a:pt x="89535" y="1003935"/>
                    <a:pt x="89535" y="1005840"/>
                    <a:pt x="89535" y="1008697"/>
                  </a:cubicBezTo>
                  <a:cubicBezTo>
                    <a:pt x="89535" y="1011555"/>
                    <a:pt x="90488" y="1014412"/>
                    <a:pt x="90488" y="1016317"/>
                  </a:cubicBezTo>
                  <a:lnTo>
                    <a:pt x="92393" y="1033462"/>
                  </a:lnTo>
                  <a:lnTo>
                    <a:pt x="139065" y="1027747"/>
                  </a:lnTo>
                  <a:lnTo>
                    <a:pt x="137160" y="1015365"/>
                  </a:lnTo>
                  <a:cubicBezTo>
                    <a:pt x="137160" y="1012507"/>
                    <a:pt x="136208" y="1009650"/>
                    <a:pt x="135255" y="1006792"/>
                  </a:cubicBezTo>
                  <a:cubicBezTo>
                    <a:pt x="134303" y="1003935"/>
                    <a:pt x="132398" y="1002030"/>
                    <a:pt x="130493" y="1000125"/>
                  </a:cubicBezTo>
                  <a:cubicBezTo>
                    <a:pt x="129540" y="999172"/>
                    <a:pt x="126683" y="998220"/>
                    <a:pt x="122873" y="997267"/>
                  </a:cubicBezTo>
                  <a:cubicBezTo>
                    <a:pt x="119063" y="996315"/>
                    <a:pt x="116205" y="996315"/>
                    <a:pt x="114300" y="995362"/>
                  </a:cubicBezTo>
                  <a:lnTo>
                    <a:pt x="113348" y="988695"/>
                  </a:lnTo>
                  <a:lnTo>
                    <a:pt x="163830" y="982980"/>
                  </a:lnTo>
                  <a:lnTo>
                    <a:pt x="164783" y="989647"/>
                  </a:lnTo>
                  <a:cubicBezTo>
                    <a:pt x="162878" y="989647"/>
                    <a:pt x="159068" y="991552"/>
                    <a:pt x="156210" y="993457"/>
                  </a:cubicBezTo>
                  <a:cubicBezTo>
                    <a:pt x="152400" y="995362"/>
                    <a:pt x="150495" y="997267"/>
                    <a:pt x="149543" y="998220"/>
                  </a:cubicBezTo>
                  <a:cubicBezTo>
                    <a:pt x="147638" y="1000125"/>
                    <a:pt x="146685" y="1002982"/>
                    <a:pt x="145733" y="1004887"/>
                  </a:cubicBezTo>
                  <a:cubicBezTo>
                    <a:pt x="144780" y="1007745"/>
                    <a:pt x="144780" y="1010602"/>
                    <a:pt x="145733" y="1013460"/>
                  </a:cubicBezTo>
                  <a:lnTo>
                    <a:pt x="146685" y="1025842"/>
                  </a:lnTo>
                  <a:lnTo>
                    <a:pt x="181928" y="1022032"/>
                  </a:lnTo>
                  <a:cubicBezTo>
                    <a:pt x="185738" y="1022032"/>
                    <a:pt x="188595" y="1021080"/>
                    <a:pt x="190500" y="1020127"/>
                  </a:cubicBezTo>
                  <a:cubicBezTo>
                    <a:pt x="192405" y="1019175"/>
                    <a:pt x="194310" y="1018222"/>
                    <a:pt x="195263" y="1016317"/>
                  </a:cubicBezTo>
                  <a:cubicBezTo>
                    <a:pt x="196215" y="1014412"/>
                    <a:pt x="196215" y="1012507"/>
                    <a:pt x="196215" y="1010602"/>
                  </a:cubicBezTo>
                  <a:cubicBezTo>
                    <a:pt x="196215" y="1007745"/>
                    <a:pt x="196215" y="1004887"/>
                    <a:pt x="195263" y="1000125"/>
                  </a:cubicBezTo>
                  <a:cubicBezTo>
                    <a:pt x="195263" y="998220"/>
                    <a:pt x="195263" y="995362"/>
                    <a:pt x="194310" y="992505"/>
                  </a:cubicBezTo>
                  <a:cubicBezTo>
                    <a:pt x="194310" y="989647"/>
                    <a:pt x="193358" y="987742"/>
                    <a:pt x="193358" y="984885"/>
                  </a:cubicBezTo>
                  <a:cubicBezTo>
                    <a:pt x="192405" y="982980"/>
                    <a:pt x="192405" y="980122"/>
                    <a:pt x="191453" y="978217"/>
                  </a:cubicBezTo>
                  <a:cubicBezTo>
                    <a:pt x="190500" y="976312"/>
                    <a:pt x="189548" y="974407"/>
                    <a:pt x="188595" y="973455"/>
                  </a:cubicBezTo>
                  <a:cubicBezTo>
                    <a:pt x="185738" y="970597"/>
                    <a:pt x="180975" y="968692"/>
                    <a:pt x="175260" y="965835"/>
                  </a:cubicBezTo>
                  <a:cubicBezTo>
                    <a:pt x="169545" y="962977"/>
                    <a:pt x="164783" y="961072"/>
                    <a:pt x="161925" y="961072"/>
                  </a:cubicBezTo>
                  <a:lnTo>
                    <a:pt x="160973" y="954405"/>
                  </a:lnTo>
                  <a:close/>
                  <a:moveTo>
                    <a:pt x="925830" y="826770"/>
                  </a:moveTo>
                  <a:cubicBezTo>
                    <a:pt x="898208" y="826770"/>
                    <a:pt x="876300" y="848678"/>
                    <a:pt x="876300" y="876300"/>
                  </a:cubicBezTo>
                  <a:lnTo>
                    <a:pt x="876300" y="905828"/>
                  </a:lnTo>
                  <a:cubicBezTo>
                    <a:pt x="850583" y="910590"/>
                    <a:pt x="825818" y="918210"/>
                    <a:pt x="801053" y="929640"/>
                  </a:cubicBezTo>
                  <a:cubicBezTo>
                    <a:pt x="763905" y="946785"/>
                    <a:pt x="727710" y="971550"/>
                    <a:pt x="693420" y="1003935"/>
                  </a:cubicBezTo>
                  <a:cubicBezTo>
                    <a:pt x="661988" y="1034415"/>
                    <a:pt x="632460" y="1070610"/>
                    <a:pt x="604838" y="1112520"/>
                  </a:cubicBezTo>
                  <a:cubicBezTo>
                    <a:pt x="579120" y="1152525"/>
                    <a:pt x="555308" y="1197293"/>
                    <a:pt x="534353" y="1245870"/>
                  </a:cubicBezTo>
                  <a:cubicBezTo>
                    <a:pt x="523875" y="1270635"/>
                    <a:pt x="535305" y="1298258"/>
                    <a:pt x="559118" y="1308735"/>
                  </a:cubicBezTo>
                  <a:cubicBezTo>
                    <a:pt x="583883" y="1319213"/>
                    <a:pt x="611505" y="1307783"/>
                    <a:pt x="621983" y="1283018"/>
                  </a:cubicBezTo>
                  <a:cubicBezTo>
                    <a:pt x="660083" y="1195388"/>
                    <a:pt x="706755" y="1122045"/>
                    <a:pt x="759143" y="1072515"/>
                  </a:cubicBezTo>
                  <a:cubicBezTo>
                    <a:pt x="796290" y="1036320"/>
                    <a:pt x="835343" y="1013460"/>
                    <a:pt x="875348" y="1002983"/>
                  </a:cubicBezTo>
                  <a:lnTo>
                    <a:pt x="875348" y="1081088"/>
                  </a:lnTo>
                  <a:cubicBezTo>
                    <a:pt x="875348" y="1107758"/>
                    <a:pt x="855345" y="1118235"/>
                    <a:pt x="846773" y="1123950"/>
                  </a:cubicBezTo>
                  <a:cubicBezTo>
                    <a:pt x="843915" y="1125855"/>
                    <a:pt x="837248" y="1129665"/>
                    <a:pt x="834390" y="1131570"/>
                  </a:cubicBezTo>
                  <a:cubicBezTo>
                    <a:pt x="816293" y="1143953"/>
                    <a:pt x="794385" y="1162050"/>
                    <a:pt x="775335" y="1187768"/>
                  </a:cubicBezTo>
                  <a:cubicBezTo>
                    <a:pt x="739140" y="1233488"/>
                    <a:pt x="711518" y="1296353"/>
                    <a:pt x="697230" y="1363980"/>
                  </a:cubicBezTo>
                  <a:cubicBezTo>
                    <a:pt x="691515" y="1389698"/>
                    <a:pt x="707708" y="1415415"/>
                    <a:pt x="734378" y="1421130"/>
                  </a:cubicBezTo>
                  <a:cubicBezTo>
                    <a:pt x="760095" y="1426845"/>
                    <a:pt x="785813" y="1410653"/>
                    <a:pt x="791528" y="1383983"/>
                  </a:cubicBezTo>
                  <a:cubicBezTo>
                    <a:pt x="802958" y="1329690"/>
                    <a:pt x="824865" y="1281113"/>
                    <a:pt x="851535" y="1246823"/>
                  </a:cubicBezTo>
                  <a:cubicBezTo>
                    <a:pt x="864870" y="1228725"/>
                    <a:pt x="893445" y="1199198"/>
                    <a:pt x="925830" y="1199198"/>
                  </a:cubicBezTo>
                  <a:cubicBezTo>
                    <a:pt x="958215" y="1199198"/>
                    <a:pt x="986790" y="1228725"/>
                    <a:pt x="1000125" y="1246823"/>
                  </a:cubicBezTo>
                  <a:cubicBezTo>
                    <a:pt x="1026795" y="1281113"/>
                    <a:pt x="1048703" y="1330643"/>
                    <a:pt x="1060133" y="1383983"/>
                  </a:cubicBezTo>
                  <a:cubicBezTo>
                    <a:pt x="1065848" y="1409700"/>
                    <a:pt x="1091565" y="1425893"/>
                    <a:pt x="1117283" y="1421130"/>
                  </a:cubicBezTo>
                  <a:cubicBezTo>
                    <a:pt x="1143000" y="1415415"/>
                    <a:pt x="1160145" y="1389698"/>
                    <a:pt x="1154430" y="1363980"/>
                  </a:cubicBezTo>
                  <a:cubicBezTo>
                    <a:pt x="1140143" y="1296353"/>
                    <a:pt x="1111568" y="1233488"/>
                    <a:pt x="1076325" y="1187768"/>
                  </a:cubicBezTo>
                  <a:cubicBezTo>
                    <a:pt x="1056323" y="1162050"/>
                    <a:pt x="1035368" y="1143953"/>
                    <a:pt x="1017270" y="1131570"/>
                  </a:cubicBezTo>
                  <a:cubicBezTo>
                    <a:pt x="1014413" y="1129665"/>
                    <a:pt x="1007745" y="1125855"/>
                    <a:pt x="1004888" y="1123950"/>
                  </a:cubicBezTo>
                  <a:cubicBezTo>
                    <a:pt x="995363" y="1118235"/>
                    <a:pt x="976313" y="1107758"/>
                    <a:pt x="976313" y="1081088"/>
                  </a:cubicBezTo>
                  <a:lnTo>
                    <a:pt x="976313" y="1002983"/>
                  </a:lnTo>
                  <a:cubicBezTo>
                    <a:pt x="1016318" y="1013460"/>
                    <a:pt x="1055370" y="1036320"/>
                    <a:pt x="1092518" y="1072515"/>
                  </a:cubicBezTo>
                  <a:cubicBezTo>
                    <a:pt x="1144905" y="1122045"/>
                    <a:pt x="1191578" y="1194435"/>
                    <a:pt x="1229678" y="1283018"/>
                  </a:cubicBezTo>
                  <a:cubicBezTo>
                    <a:pt x="1240155" y="1307783"/>
                    <a:pt x="1268730" y="1318260"/>
                    <a:pt x="1292543" y="1308735"/>
                  </a:cubicBezTo>
                  <a:cubicBezTo>
                    <a:pt x="1316355" y="1298258"/>
                    <a:pt x="1327785" y="1270635"/>
                    <a:pt x="1317308" y="1245870"/>
                  </a:cubicBezTo>
                  <a:cubicBezTo>
                    <a:pt x="1296353" y="1197293"/>
                    <a:pt x="1272540" y="1152525"/>
                    <a:pt x="1246823" y="1112520"/>
                  </a:cubicBezTo>
                  <a:cubicBezTo>
                    <a:pt x="1219200" y="1070610"/>
                    <a:pt x="1189673" y="1034415"/>
                    <a:pt x="1158240" y="1003935"/>
                  </a:cubicBezTo>
                  <a:cubicBezTo>
                    <a:pt x="1124903" y="971550"/>
                    <a:pt x="1088708" y="946785"/>
                    <a:pt x="1050608" y="929640"/>
                  </a:cubicBezTo>
                  <a:cubicBezTo>
                    <a:pt x="1025843" y="918210"/>
                    <a:pt x="1001078" y="910590"/>
                    <a:pt x="975360" y="905828"/>
                  </a:cubicBezTo>
                  <a:lnTo>
                    <a:pt x="975360" y="876300"/>
                  </a:lnTo>
                  <a:cubicBezTo>
                    <a:pt x="975360" y="848678"/>
                    <a:pt x="953453" y="826770"/>
                    <a:pt x="925830" y="826770"/>
                  </a:cubicBezTo>
                  <a:close/>
                  <a:moveTo>
                    <a:pt x="1765935" y="802958"/>
                  </a:moveTo>
                  <a:lnTo>
                    <a:pt x="1772603" y="870585"/>
                  </a:lnTo>
                  <a:lnTo>
                    <a:pt x="1765935" y="871538"/>
                  </a:lnTo>
                  <a:cubicBezTo>
                    <a:pt x="1765935" y="869633"/>
                    <a:pt x="1764983" y="867728"/>
                    <a:pt x="1764983" y="864870"/>
                  </a:cubicBezTo>
                  <a:cubicBezTo>
                    <a:pt x="1764030" y="862013"/>
                    <a:pt x="1764030" y="860108"/>
                    <a:pt x="1763078" y="858203"/>
                  </a:cubicBezTo>
                  <a:cubicBezTo>
                    <a:pt x="1762125" y="856298"/>
                    <a:pt x="1761173" y="854393"/>
                    <a:pt x="1759268" y="854393"/>
                  </a:cubicBezTo>
                  <a:cubicBezTo>
                    <a:pt x="1757363" y="853440"/>
                    <a:pt x="1755458" y="853440"/>
                    <a:pt x="1753553" y="853440"/>
                  </a:cubicBezTo>
                  <a:lnTo>
                    <a:pt x="1667828" y="862013"/>
                  </a:lnTo>
                  <a:cubicBezTo>
                    <a:pt x="1665923" y="862013"/>
                    <a:pt x="1664018" y="862965"/>
                    <a:pt x="1662113" y="863918"/>
                  </a:cubicBezTo>
                  <a:cubicBezTo>
                    <a:pt x="1661160" y="864870"/>
                    <a:pt x="1660208" y="866775"/>
                    <a:pt x="1659255" y="868680"/>
                  </a:cubicBezTo>
                  <a:cubicBezTo>
                    <a:pt x="1659255" y="869633"/>
                    <a:pt x="1658303" y="871538"/>
                    <a:pt x="1658303" y="874395"/>
                  </a:cubicBezTo>
                  <a:cubicBezTo>
                    <a:pt x="1658303" y="877253"/>
                    <a:pt x="1658303" y="879158"/>
                    <a:pt x="1658303" y="881063"/>
                  </a:cubicBezTo>
                  <a:lnTo>
                    <a:pt x="1651635" y="883920"/>
                  </a:lnTo>
                  <a:lnTo>
                    <a:pt x="1644968" y="816293"/>
                  </a:lnTo>
                  <a:lnTo>
                    <a:pt x="1651635" y="815340"/>
                  </a:lnTo>
                  <a:cubicBezTo>
                    <a:pt x="1651635" y="817245"/>
                    <a:pt x="1652588" y="819150"/>
                    <a:pt x="1652588" y="822008"/>
                  </a:cubicBezTo>
                  <a:cubicBezTo>
                    <a:pt x="1653540" y="824865"/>
                    <a:pt x="1653540" y="826770"/>
                    <a:pt x="1654493" y="827723"/>
                  </a:cubicBezTo>
                  <a:cubicBezTo>
                    <a:pt x="1655445" y="829628"/>
                    <a:pt x="1656398" y="831533"/>
                    <a:pt x="1658303" y="831533"/>
                  </a:cubicBezTo>
                  <a:cubicBezTo>
                    <a:pt x="1659255" y="832485"/>
                    <a:pt x="1661160" y="832485"/>
                    <a:pt x="1664018" y="832485"/>
                  </a:cubicBezTo>
                  <a:lnTo>
                    <a:pt x="1749743" y="823913"/>
                  </a:lnTo>
                  <a:cubicBezTo>
                    <a:pt x="1751648" y="823913"/>
                    <a:pt x="1753553" y="822960"/>
                    <a:pt x="1754505" y="822008"/>
                  </a:cubicBezTo>
                  <a:cubicBezTo>
                    <a:pt x="1755458" y="821055"/>
                    <a:pt x="1757363" y="819150"/>
                    <a:pt x="1757363" y="817245"/>
                  </a:cubicBezTo>
                  <a:cubicBezTo>
                    <a:pt x="1758315" y="816293"/>
                    <a:pt x="1758315" y="813435"/>
                    <a:pt x="1758315" y="810578"/>
                  </a:cubicBezTo>
                  <a:cubicBezTo>
                    <a:pt x="1758315" y="807720"/>
                    <a:pt x="1759268" y="805815"/>
                    <a:pt x="1759268" y="803910"/>
                  </a:cubicBezTo>
                  <a:close/>
                  <a:moveTo>
                    <a:pt x="94297" y="735330"/>
                  </a:moveTo>
                  <a:lnTo>
                    <a:pt x="100965" y="736282"/>
                  </a:lnTo>
                  <a:cubicBezTo>
                    <a:pt x="100965" y="742950"/>
                    <a:pt x="100965" y="747712"/>
                    <a:pt x="101917" y="752475"/>
                  </a:cubicBezTo>
                  <a:cubicBezTo>
                    <a:pt x="102870" y="757237"/>
                    <a:pt x="104775" y="762000"/>
                    <a:pt x="108585" y="766762"/>
                  </a:cubicBezTo>
                  <a:cubicBezTo>
                    <a:pt x="113347" y="773430"/>
                    <a:pt x="117157" y="779145"/>
                    <a:pt x="120967" y="783907"/>
                  </a:cubicBezTo>
                  <a:cubicBezTo>
                    <a:pt x="124777" y="788670"/>
                    <a:pt x="128587" y="794385"/>
                    <a:pt x="134302" y="801052"/>
                  </a:cubicBezTo>
                  <a:cubicBezTo>
                    <a:pt x="141922" y="796290"/>
                    <a:pt x="150495" y="791527"/>
                    <a:pt x="161925" y="784860"/>
                  </a:cubicBezTo>
                  <a:cubicBezTo>
                    <a:pt x="172402" y="778192"/>
                    <a:pt x="182880" y="772477"/>
                    <a:pt x="193357" y="765810"/>
                  </a:cubicBezTo>
                  <a:cubicBezTo>
                    <a:pt x="196215" y="763905"/>
                    <a:pt x="198120" y="762000"/>
                    <a:pt x="200977" y="760095"/>
                  </a:cubicBezTo>
                  <a:cubicBezTo>
                    <a:pt x="203835" y="758190"/>
                    <a:pt x="205740" y="755332"/>
                    <a:pt x="207645" y="752475"/>
                  </a:cubicBezTo>
                  <a:cubicBezTo>
                    <a:pt x="208597" y="751522"/>
                    <a:pt x="209550" y="749617"/>
                    <a:pt x="209550" y="747712"/>
                  </a:cubicBezTo>
                  <a:cubicBezTo>
                    <a:pt x="210502" y="745807"/>
                    <a:pt x="210502" y="744855"/>
                    <a:pt x="210502" y="742950"/>
                  </a:cubicBezTo>
                  <a:lnTo>
                    <a:pt x="218122" y="745807"/>
                  </a:lnTo>
                  <a:lnTo>
                    <a:pt x="211455" y="793432"/>
                  </a:lnTo>
                  <a:cubicBezTo>
                    <a:pt x="199072" y="799147"/>
                    <a:pt x="189547" y="803910"/>
                    <a:pt x="180975" y="808672"/>
                  </a:cubicBezTo>
                  <a:cubicBezTo>
                    <a:pt x="172402" y="813435"/>
                    <a:pt x="161925" y="819150"/>
                    <a:pt x="149542" y="826770"/>
                  </a:cubicBezTo>
                  <a:lnTo>
                    <a:pt x="148590" y="831532"/>
                  </a:lnTo>
                  <a:lnTo>
                    <a:pt x="186690" y="837247"/>
                  </a:lnTo>
                  <a:cubicBezTo>
                    <a:pt x="188595" y="837247"/>
                    <a:pt x="190500" y="837247"/>
                    <a:pt x="192405" y="837247"/>
                  </a:cubicBezTo>
                  <a:cubicBezTo>
                    <a:pt x="194310" y="836295"/>
                    <a:pt x="195262" y="835342"/>
                    <a:pt x="196215" y="833437"/>
                  </a:cubicBezTo>
                  <a:cubicBezTo>
                    <a:pt x="197167" y="832485"/>
                    <a:pt x="197167" y="831532"/>
                    <a:pt x="198120" y="829627"/>
                  </a:cubicBezTo>
                  <a:cubicBezTo>
                    <a:pt x="199072" y="827722"/>
                    <a:pt x="199072" y="825817"/>
                    <a:pt x="200025" y="823912"/>
                  </a:cubicBezTo>
                  <a:lnTo>
                    <a:pt x="206692" y="824865"/>
                  </a:lnTo>
                  <a:lnTo>
                    <a:pt x="197167" y="888682"/>
                  </a:lnTo>
                  <a:lnTo>
                    <a:pt x="190500" y="886777"/>
                  </a:lnTo>
                  <a:cubicBezTo>
                    <a:pt x="190500" y="884872"/>
                    <a:pt x="190500" y="882967"/>
                    <a:pt x="190500" y="880110"/>
                  </a:cubicBezTo>
                  <a:cubicBezTo>
                    <a:pt x="190500" y="877252"/>
                    <a:pt x="190500" y="875347"/>
                    <a:pt x="190500" y="874395"/>
                  </a:cubicBezTo>
                  <a:cubicBezTo>
                    <a:pt x="189547" y="872490"/>
                    <a:pt x="189547" y="870585"/>
                    <a:pt x="187642" y="869632"/>
                  </a:cubicBezTo>
                  <a:cubicBezTo>
                    <a:pt x="186690" y="868680"/>
                    <a:pt x="184785" y="867727"/>
                    <a:pt x="182880" y="867727"/>
                  </a:cubicBezTo>
                  <a:lnTo>
                    <a:pt x="97155" y="855345"/>
                  </a:lnTo>
                  <a:cubicBezTo>
                    <a:pt x="95250" y="855345"/>
                    <a:pt x="93345" y="855345"/>
                    <a:pt x="92392" y="855345"/>
                  </a:cubicBezTo>
                  <a:cubicBezTo>
                    <a:pt x="90487" y="855345"/>
                    <a:pt x="89535" y="857250"/>
                    <a:pt x="88582" y="859155"/>
                  </a:cubicBezTo>
                  <a:cubicBezTo>
                    <a:pt x="87630" y="861060"/>
                    <a:pt x="86677" y="862965"/>
                    <a:pt x="85725" y="864870"/>
                  </a:cubicBezTo>
                  <a:cubicBezTo>
                    <a:pt x="84772" y="866775"/>
                    <a:pt x="83820" y="869632"/>
                    <a:pt x="83820" y="870585"/>
                  </a:cubicBezTo>
                  <a:lnTo>
                    <a:pt x="76200" y="869632"/>
                  </a:lnTo>
                  <a:lnTo>
                    <a:pt x="85725" y="802957"/>
                  </a:lnTo>
                  <a:lnTo>
                    <a:pt x="92392" y="803910"/>
                  </a:lnTo>
                  <a:cubicBezTo>
                    <a:pt x="92392" y="805815"/>
                    <a:pt x="92392" y="807720"/>
                    <a:pt x="92392" y="810577"/>
                  </a:cubicBezTo>
                  <a:cubicBezTo>
                    <a:pt x="92392" y="813435"/>
                    <a:pt x="92392" y="815340"/>
                    <a:pt x="92392" y="817245"/>
                  </a:cubicBezTo>
                  <a:cubicBezTo>
                    <a:pt x="92392" y="819150"/>
                    <a:pt x="93345" y="821055"/>
                    <a:pt x="95250" y="822007"/>
                  </a:cubicBezTo>
                  <a:cubicBezTo>
                    <a:pt x="97155" y="822960"/>
                    <a:pt x="98107" y="823912"/>
                    <a:pt x="100012" y="823912"/>
                  </a:cubicBezTo>
                  <a:lnTo>
                    <a:pt x="140970" y="829627"/>
                  </a:lnTo>
                  <a:lnTo>
                    <a:pt x="141922" y="825817"/>
                  </a:lnTo>
                  <a:cubicBezTo>
                    <a:pt x="138112" y="821055"/>
                    <a:pt x="134302" y="815340"/>
                    <a:pt x="129540" y="808672"/>
                  </a:cubicBezTo>
                  <a:cubicBezTo>
                    <a:pt x="124777" y="802005"/>
                    <a:pt x="120967" y="796290"/>
                    <a:pt x="117157" y="792480"/>
                  </a:cubicBezTo>
                  <a:cubicBezTo>
                    <a:pt x="112395" y="787717"/>
                    <a:pt x="109537" y="782955"/>
                    <a:pt x="106680" y="781050"/>
                  </a:cubicBezTo>
                  <a:cubicBezTo>
                    <a:pt x="103822" y="778192"/>
                    <a:pt x="101917" y="777240"/>
                    <a:pt x="99060" y="776287"/>
                  </a:cubicBezTo>
                  <a:cubicBezTo>
                    <a:pt x="98107" y="776287"/>
                    <a:pt x="97155" y="777240"/>
                    <a:pt x="96202" y="779145"/>
                  </a:cubicBezTo>
                  <a:cubicBezTo>
                    <a:pt x="95250" y="781050"/>
                    <a:pt x="94297" y="783907"/>
                    <a:pt x="93345" y="788670"/>
                  </a:cubicBezTo>
                  <a:lnTo>
                    <a:pt x="86677" y="787717"/>
                  </a:lnTo>
                  <a:close/>
                  <a:moveTo>
                    <a:pt x="1698308" y="618173"/>
                  </a:moveTo>
                  <a:cubicBezTo>
                    <a:pt x="1703070" y="619125"/>
                    <a:pt x="1707833" y="620078"/>
                    <a:pt x="1712595" y="622935"/>
                  </a:cubicBezTo>
                  <a:cubicBezTo>
                    <a:pt x="1717358" y="625793"/>
                    <a:pt x="1721168" y="629603"/>
                    <a:pt x="1724978" y="634365"/>
                  </a:cubicBezTo>
                  <a:cubicBezTo>
                    <a:pt x="1728788" y="639128"/>
                    <a:pt x="1731645" y="644843"/>
                    <a:pt x="1734503" y="651510"/>
                  </a:cubicBezTo>
                  <a:cubicBezTo>
                    <a:pt x="1736408" y="658178"/>
                    <a:pt x="1737360" y="663893"/>
                    <a:pt x="1738313" y="670560"/>
                  </a:cubicBezTo>
                  <a:cubicBezTo>
                    <a:pt x="1738313" y="677228"/>
                    <a:pt x="1738313" y="681990"/>
                    <a:pt x="1737360" y="685800"/>
                  </a:cubicBezTo>
                  <a:lnTo>
                    <a:pt x="1744028" y="688658"/>
                  </a:lnTo>
                  <a:lnTo>
                    <a:pt x="1746885" y="695325"/>
                  </a:lnTo>
                  <a:lnTo>
                    <a:pt x="1707833" y="709613"/>
                  </a:lnTo>
                  <a:lnTo>
                    <a:pt x="1705928" y="702945"/>
                  </a:lnTo>
                  <a:cubicBezTo>
                    <a:pt x="1709738" y="700088"/>
                    <a:pt x="1713548" y="696278"/>
                    <a:pt x="1717358" y="692468"/>
                  </a:cubicBezTo>
                  <a:cubicBezTo>
                    <a:pt x="1721168" y="688658"/>
                    <a:pt x="1724025" y="684848"/>
                    <a:pt x="1725930" y="681990"/>
                  </a:cubicBezTo>
                  <a:cubicBezTo>
                    <a:pt x="1727835" y="678180"/>
                    <a:pt x="1729740" y="674370"/>
                    <a:pt x="1730693" y="670560"/>
                  </a:cubicBezTo>
                  <a:cubicBezTo>
                    <a:pt x="1731645" y="666750"/>
                    <a:pt x="1730693" y="661988"/>
                    <a:pt x="1729740" y="657225"/>
                  </a:cubicBezTo>
                  <a:cubicBezTo>
                    <a:pt x="1727835" y="651510"/>
                    <a:pt x="1724978" y="646748"/>
                    <a:pt x="1720215" y="644843"/>
                  </a:cubicBezTo>
                  <a:cubicBezTo>
                    <a:pt x="1715453" y="641985"/>
                    <a:pt x="1710690" y="641985"/>
                    <a:pt x="1705928" y="642938"/>
                  </a:cubicBezTo>
                  <a:cubicBezTo>
                    <a:pt x="1701165" y="644843"/>
                    <a:pt x="1698308" y="647700"/>
                    <a:pt x="1696403" y="651510"/>
                  </a:cubicBezTo>
                  <a:cubicBezTo>
                    <a:pt x="1694498" y="655320"/>
                    <a:pt x="1693545" y="661988"/>
                    <a:pt x="1693545" y="669608"/>
                  </a:cubicBezTo>
                  <a:cubicBezTo>
                    <a:pt x="1693545" y="674370"/>
                    <a:pt x="1693545" y="679133"/>
                    <a:pt x="1693545" y="682943"/>
                  </a:cubicBezTo>
                  <a:cubicBezTo>
                    <a:pt x="1693545" y="687705"/>
                    <a:pt x="1693545" y="691515"/>
                    <a:pt x="1693545" y="695325"/>
                  </a:cubicBezTo>
                  <a:cubicBezTo>
                    <a:pt x="1693545" y="703898"/>
                    <a:pt x="1690688" y="711518"/>
                    <a:pt x="1686878" y="717233"/>
                  </a:cubicBezTo>
                  <a:cubicBezTo>
                    <a:pt x="1683068" y="722948"/>
                    <a:pt x="1677353" y="727710"/>
                    <a:pt x="1668780" y="730568"/>
                  </a:cubicBezTo>
                  <a:cubicBezTo>
                    <a:pt x="1664018" y="732473"/>
                    <a:pt x="1658303" y="732473"/>
                    <a:pt x="1653540" y="731520"/>
                  </a:cubicBezTo>
                  <a:cubicBezTo>
                    <a:pt x="1647825" y="730568"/>
                    <a:pt x="1643063" y="728663"/>
                    <a:pt x="1638300" y="725805"/>
                  </a:cubicBezTo>
                  <a:cubicBezTo>
                    <a:pt x="1633538" y="722948"/>
                    <a:pt x="1628775" y="718185"/>
                    <a:pt x="1624965" y="713423"/>
                  </a:cubicBezTo>
                  <a:cubicBezTo>
                    <a:pt x="1617345" y="710565"/>
                    <a:pt x="1614488" y="703898"/>
                    <a:pt x="1611630" y="696278"/>
                  </a:cubicBezTo>
                  <a:cubicBezTo>
                    <a:pt x="1608773" y="689610"/>
                    <a:pt x="1607820" y="681990"/>
                    <a:pt x="1607820" y="675323"/>
                  </a:cubicBezTo>
                  <a:cubicBezTo>
                    <a:pt x="1607820" y="668655"/>
                    <a:pt x="1607820" y="662940"/>
                    <a:pt x="1608773" y="658178"/>
                  </a:cubicBezTo>
                  <a:lnTo>
                    <a:pt x="1601153" y="654368"/>
                  </a:lnTo>
                  <a:lnTo>
                    <a:pt x="1599248" y="647700"/>
                  </a:lnTo>
                  <a:lnTo>
                    <a:pt x="1641158" y="632460"/>
                  </a:lnTo>
                  <a:lnTo>
                    <a:pt x="1643063" y="639128"/>
                  </a:lnTo>
                  <a:cubicBezTo>
                    <a:pt x="1639253" y="641985"/>
                    <a:pt x="1636395" y="645795"/>
                    <a:pt x="1632585" y="649605"/>
                  </a:cubicBezTo>
                  <a:cubicBezTo>
                    <a:pt x="1628775" y="653415"/>
                    <a:pt x="1625918" y="658178"/>
                    <a:pt x="1624013" y="661988"/>
                  </a:cubicBezTo>
                  <a:cubicBezTo>
                    <a:pt x="1621155" y="666750"/>
                    <a:pt x="1620203" y="671513"/>
                    <a:pt x="1619250" y="676275"/>
                  </a:cubicBezTo>
                  <a:cubicBezTo>
                    <a:pt x="1618298" y="681038"/>
                    <a:pt x="1619250" y="685800"/>
                    <a:pt x="1620203" y="691515"/>
                  </a:cubicBezTo>
                  <a:cubicBezTo>
                    <a:pt x="1623060" y="699135"/>
                    <a:pt x="1625918" y="703898"/>
                    <a:pt x="1631633" y="706755"/>
                  </a:cubicBezTo>
                  <a:cubicBezTo>
                    <a:pt x="1636395" y="709613"/>
                    <a:pt x="1642110" y="709613"/>
                    <a:pt x="1646873" y="707708"/>
                  </a:cubicBezTo>
                  <a:cubicBezTo>
                    <a:pt x="1651635" y="705803"/>
                    <a:pt x="1654493" y="702945"/>
                    <a:pt x="1656398" y="699135"/>
                  </a:cubicBezTo>
                  <a:cubicBezTo>
                    <a:pt x="1658303" y="694373"/>
                    <a:pt x="1659255" y="688658"/>
                    <a:pt x="1659255" y="681038"/>
                  </a:cubicBezTo>
                  <a:cubicBezTo>
                    <a:pt x="1659255" y="676275"/>
                    <a:pt x="1659255" y="671513"/>
                    <a:pt x="1659255" y="666750"/>
                  </a:cubicBezTo>
                  <a:cubicBezTo>
                    <a:pt x="1659255" y="662940"/>
                    <a:pt x="1659255" y="658178"/>
                    <a:pt x="1659255" y="654368"/>
                  </a:cubicBezTo>
                  <a:cubicBezTo>
                    <a:pt x="1660208" y="645795"/>
                    <a:pt x="1662113" y="638175"/>
                    <a:pt x="1666875" y="632460"/>
                  </a:cubicBezTo>
                  <a:cubicBezTo>
                    <a:pt x="1671638" y="626745"/>
                    <a:pt x="1677353" y="622935"/>
                    <a:pt x="1684020" y="620078"/>
                  </a:cubicBezTo>
                  <a:cubicBezTo>
                    <a:pt x="1688783" y="618173"/>
                    <a:pt x="1693545" y="618173"/>
                    <a:pt x="1698308" y="618173"/>
                  </a:cubicBezTo>
                  <a:close/>
                  <a:moveTo>
                    <a:pt x="148590" y="579120"/>
                  </a:moveTo>
                  <a:lnTo>
                    <a:pt x="155257" y="581977"/>
                  </a:lnTo>
                  <a:cubicBezTo>
                    <a:pt x="155257" y="583882"/>
                    <a:pt x="154305" y="585787"/>
                    <a:pt x="153352" y="588645"/>
                  </a:cubicBezTo>
                  <a:cubicBezTo>
                    <a:pt x="152400" y="591502"/>
                    <a:pt x="152400" y="593407"/>
                    <a:pt x="152400" y="595312"/>
                  </a:cubicBezTo>
                  <a:cubicBezTo>
                    <a:pt x="152400" y="598170"/>
                    <a:pt x="152400" y="599122"/>
                    <a:pt x="154305" y="601027"/>
                  </a:cubicBezTo>
                  <a:cubicBezTo>
                    <a:pt x="155257" y="601980"/>
                    <a:pt x="157162" y="602932"/>
                    <a:pt x="159067" y="603885"/>
                  </a:cubicBezTo>
                  <a:lnTo>
                    <a:pt x="239077" y="636270"/>
                  </a:lnTo>
                  <a:cubicBezTo>
                    <a:pt x="240982" y="637222"/>
                    <a:pt x="242887" y="637222"/>
                    <a:pt x="243840" y="637222"/>
                  </a:cubicBezTo>
                  <a:cubicBezTo>
                    <a:pt x="245745" y="637222"/>
                    <a:pt x="247650" y="636270"/>
                    <a:pt x="248602" y="634365"/>
                  </a:cubicBezTo>
                  <a:cubicBezTo>
                    <a:pt x="249555" y="633412"/>
                    <a:pt x="250507" y="631507"/>
                    <a:pt x="252412" y="629602"/>
                  </a:cubicBezTo>
                  <a:cubicBezTo>
                    <a:pt x="254317" y="627697"/>
                    <a:pt x="255270" y="624840"/>
                    <a:pt x="256222" y="622935"/>
                  </a:cubicBezTo>
                  <a:lnTo>
                    <a:pt x="263842" y="624840"/>
                  </a:lnTo>
                  <a:lnTo>
                    <a:pt x="238125" y="687705"/>
                  </a:lnTo>
                  <a:lnTo>
                    <a:pt x="231457" y="684847"/>
                  </a:lnTo>
                  <a:cubicBezTo>
                    <a:pt x="232410" y="682942"/>
                    <a:pt x="232410" y="681037"/>
                    <a:pt x="233362" y="678180"/>
                  </a:cubicBezTo>
                  <a:cubicBezTo>
                    <a:pt x="234315" y="675322"/>
                    <a:pt x="234315" y="673417"/>
                    <a:pt x="234315" y="672465"/>
                  </a:cubicBezTo>
                  <a:cubicBezTo>
                    <a:pt x="234315" y="670560"/>
                    <a:pt x="233362" y="668655"/>
                    <a:pt x="232410" y="667702"/>
                  </a:cubicBezTo>
                  <a:cubicBezTo>
                    <a:pt x="231457" y="666750"/>
                    <a:pt x="229552" y="665797"/>
                    <a:pt x="227647" y="664845"/>
                  </a:cubicBezTo>
                  <a:lnTo>
                    <a:pt x="147637" y="632460"/>
                  </a:lnTo>
                  <a:cubicBezTo>
                    <a:pt x="145732" y="631507"/>
                    <a:pt x="143827" y="631507"/>
                    <a:pt x="142875" y="631507"/>
                  </a:cubicBezTo>
                  <a:cubicBezTo>
                    <a:pt x="140970" y="631507"/>
                    <a:pt x="140017" y="632460"/>
                    <a:pt x="138112" y="634365"/>
                  </a:cubicBezTo>
                  <a:cubicBezTo>
                    <a:pt x="137160" y="635317"/>
                    <a:pt x="136207" y="637222"/>
                    <a:pt x="134302" y="639127"/>
                  </a:cubicBezTo>
                  <a:cubicBezTo>
                    <a:pt x="132397" y="641032"/>
                    <a:pt x="131445" y="643890"/>
                    <a:pt x="130492" y="644842"/>
                  </a:cubicBezTo>
                  <a:lnTo>
                    <a:pt x="123825" y="641985"/>
                  </a:lnTo>
                  <a:close/>
                  <a:moveTo>
                    <a:pt x="1624013" y="458153"/>
                  </a:moveTo>
                  <a:lnTo>
                    <a:pt x="1581150" y="485775"/>
                  </a:lnTo>
                  <a:lnTo>
                    <a:pt x="1584960" y="491490"/>
                  </a:lnTo>
                  <a:cubicBezTo>
                    <a:pt x="1589723" y="498158"/>
                    <a:pt x="1594485" y="502920"/>
                    <a:pt x="1601153" y="503873"/>
                  </a:cubicBezTo>
                  <a:cubicBezTo>
                    <a:pt x="1606868" y="504825"/>
                    <a:pt x="1614488" y="502920"/>
                    <a:pt x="1622108" y="498158"/>
                  </a:cubicBezTo>
                  <a:cubicBezTo>
                    <a:pt x="1628775" y="493395"/>
                    <a:pt x="1632585" y="488633"/>
                    <a:pt x="1633538" y="482918"/>
                  </a:cubicBezTo>
                  <a:cubicBezTo>
                    <a:pt x="1634490" y="477203"/>
                    <a:pt x="1632585" y="470535"/>
                    <a:pt x="1627823" y="463868"/>
                  </a:cubicBezTo>
                  <a:close/>
                  <a:moveTo>
                    <a:pt x="1603058" y="412433"/>
                  </a:moveTo>
                  <a:lnTo>
                    <a:pt x="1640205" y="469583"/>
                  </a:lnTo>
                  <a:cubicBezTo>
                    <a:pt x="1648778" y="482918"/>
                    <a:pt x="1652588" y="493395"/>
                    <a:pt x="1653540" y="502920"/>
                  </a:cubicBezTo>
                  <a:cubicBezTo>
                    <a:pt x="1653540" y="512445"/>
                    <a:pt x="1649730" y="519113"/>
                    <a:pt x="1642110" y="524828"/>
                  </a:cubicBezTo>
                  <a:cubicBezTo>
                    <a:pt x="1634490" y="529590"/>
                    <a:pt x="1627823" y="531495"/>
                    <a:pt x="1621155" y="529590"/>
                  </a:cubicBezTo>
                  <a:cubicBezTo>
                    <a:pt x="1614488" y="528638"/>
                    <a:pt x="1606868" y="523875"/>
                    <a:pt x="1599248" y="517208"/>
                  </a:cubicBezTo>
                  <a:cubicBezTo>
                    <a:pt x="1597343" y="522923"/>
                    <a:pt x="1594485" y="530543"/>
                    <a:pt x="1591628" y="538163"/>
                  </a:cubicBezTo>
                  <a:cubicBezTo>
                    <a:pt x="1588770" y="545783"/>
                    <a:pt x="1585913" y="554355"/>
                    <a:pt x="1583055" y="562928"/>
                  </a:cubicBezTo>
                  <a:cubicBezTo>
                    <a:pt x="1582103" y="565785"/>
                    <a:pt x="1581150" y="569595"/>
                    <a:pt x="1580198" y="573405"/>
                  </a:cubicBezTo>
                  <a:cubicBezTo>
                    <a:pt x="1579245" y="578168"/>
                    <a:pt x="1579245" y="581025"/>
                    <a:pt x="1579245" y="583883"/>
                  </a:cubicBezTo>
                  <a:cubicBezTo>
                    <a:pt x="1579245" y="584835"/>
                    <a:pt x="1580198" y="586740"/>
                    <a:pt x="1581150" y="588645"/>
                  </a:cubicBezTo>
                  <a:cubicBezTo>
                    <a:pt x="1582103" y="590550"/>
                    <a:pt x="1583055" y="591503"/>
                    <a:pt x="1583055" y="592455"/>
                  </a:cubicBezTo>
                  <a:lnTo>
                    <a:pt x="1577340" y="596265"/>
                  </a:lnTo>
                  <a:lnTo>
                    <a:pt x="1551623" y="557213"/>
                  </a:lnTo>
                  <a:cubicBezTo>
                    <a:pt x="1557338" y="543878"/>
                    <a:pt x="1562100" y="532448"/>
                    <a:pt x="1565910" y="524828"/>
                  </a:cubicBezTo>
                  <a:cubicBezTo>
                    <a:pt x="1568768" y="516255"/>
                    <a:pt x="1572578" y="505778"/>
                    <a:pt x="1576388" y="494348"/>
                  </a:cubicBezTo>
                  <a:lnTo>
                    <a:pt x="1573530" y="490538"/>
                  </a:lnTo>
                  <a:lnTo>
                    <a:pt x="1542098" y="510540"/>
                  </a:lnTo>
                  <a:cubicBezTo>
                    <a:pt x="1540193" y="511493"/>
                    <a:pt x="1539240" y="512445"/>
                    <a:pt x="1538288" y="514350"/>
                  </a:cubicBezTo>
                  <a:cubicBezTo>
                    <a:pt x="1537335" y="515303"/>
                    <a:pt x="1537335" y="517208"/>
                    <a:pt x="1537335" y="520065"/>
                  </a:cubicBezTo>
                  <a:cubicBezTo>
                    <a:pt x="1537335" y="521018"/>
                    <a:pt x="1538288" y="522923"/>
                    <a:pt x="1539240" y="524828"/>
                  </a:cubicBezTo>
                  <a:cubicBezTo>
                    <a:pt x="1540193" y="526733"/>
                    <a:pt x="1541145" y="528638"/>
                    <a:pt x="1541145" y="530543"/>
                  </a:cubicBezTo>
                  <a:lnTo>
                    <a:pt x="1535430" y="534353"/>
                  </a:lnTo>
                  <a:lnTo>
                    <a:pt x="1500188" y="479108"/>
                  </a:lnTo>
                  <a:lnTo>
                    <a:pt x="1505903" y="475298"/>
                  </a:lnTo>
                  <a:cubicBezTo>
                    <a:pt x="1506855" y="476250"/>
                    <a:pt x="1508760" y="478155"/>
                    <a:pt x="1509713" y="481013"/>
                  </a:cubicBezTo>
                  <a:cubicBezTo>
                    <a:pt x="1511618" y="482918"/>
                    <a:pt x="1512570" y="484823"/>
                    <a:pt x="1513523" y="484823"/>
                  </a:cubicBezTo>
                  <a:cubicBezTo>
                    <a:pt x="1515428" y="485775"/>
                    <a:pt x="1517333" y="486728"/>
                    <a:pt x="1519238" y="486728"/>
                  </a:cubicBezTo>
                  <a:cubicBezTo>
                    <a:pt x="1521143" y="486728"/>
                    <a:pt x="1523048" y="485775"/>
                    <a:pt x="1524000" y="484823"/>
                  </a:cubicBezTo>
                  <a:lnTo>
                    <a:pt x="1596390" y="438150"/>
                  </a:lnTo>
                  <a:cubicBezTo>
                    <a:pt x="1598295" y="437198"/>
                    <a:pt x="1599248" y="436245"/>
                    <a:pt x="1600200" y="434340"/>
                  </a:cubicBezTo>
                  <a:cubicBezTo>
                    <a:pt x="1601153" y="433388"/>
                    <a:pt x="1601153" y="431483"/>
                    <a:pt x="1601153" y="428625"/>
                  </a:cubicBezTo>
                  <a:cubicBezTo>
                    <a:pt x="1601153" y="426720"/>
                    <a:pt x="1600200" y="424815"/>
                    <a:pt x="1599248" y="421958"/>
                  </a:cubicBezTo>
                  <a:cubicBezTo>
                    <a:pt x="1598295" y="420053"/>
                    <a:pt x="1597343" y="418148"/>
                    <a:pt x="1597343" y="416243"/>
                  </a:cubicBezTo>
                  <a:close/>
                  <a:moveTo>
                    <a:pt x="1016318" y="398145"/>
                  </a:moveTo>
                  <a:cubicBezTo>
                    <a:pt x="990600" y="398145"/>
                    <a:pt x="968693" y="420053"/>
                    <a:pt x="968693" y="447675"/>
                  </a:cubicBezTo>
                  <a:lnTo>
                    <a:pt x="968693" y="449580"/>
                  </a:lnTo>
                  <a:cubicBezTo>
                    <a:pt x="968693" y="449580"/>
                    <a:pt x="968693" y="659130"/>
                    <a:pt x="968693" y="733425"/>
                  </a:cubicBezTo>
                  <a:cubicBezTo>
                    <a:pt x="968693" y="746760"/>
                    <a:pt x="968693" y="756285"/>
                    <a:pt x="968693" y="758190"/>
                  </a:cubicBezTo>
                  <a:cubicBezTo>
                    <a:pt x="968693" y="774383"/>
                    <a:pt x="980123" y="798195"/>
                    <a:pt x="1005840" y="803910"/>
                  </a:cubicBezTo>
                  <a:cubicBezTo>
                    <a:pt x="1063943" y="816293"/>
                    <a:pt x="1129665" y="849630"/>
                    <a:pt x="1188720" y="899160"/>
                  </a:cubicBezTo>
                  <a:cubicBezTo>
                    <a:pt x="1246823" y="947738"/>
                    <a:pt x="1302068" y="1010603"/>
                    <a:pt x="1351598" y="1087755"/>
                  </a:cubicBezTo>
                  <a:cubicBezTo>
                    <a:pt x="1365885" y="1109663"/>
                    <a:pt x="1395413" y="1116330"/>
                    <a:pt x="1418273" y="1102043"/>
                  </a:cubicBezTo>
                  <a:cubicBezTo>
                    <a:pt x="1432560" y="1092518"/>
                    <a:pt x="1440180" y="1077278"/>
                    <a:pt x="1440180" y="1062038"/>
                  </a:cubicBezTo>
                  <a:cubicBezTo>
                    <a:pt x="1440180" y="1053465"/>
                    <a:pt x="1437323" y="1043940"/>
                    <a:pt x="1432560" y="1035368"/>
                  </a:cubicBezTo>
                  <a:cubicBezTo>
                    <a:pt x="1377315" y="950595"/>
                    <a:pt x="1316355" y="880110"/>
                    <a:pt x="1249680" y="825818"/>
                  </a:cubicBezTo>
                  <a:cubicBezTo>
                    <a:pt x="1190625" y="777240"/>
                    <a:pt x="1129665" y="742950"/>
                    <a:pt x="1066800" y="721995"/>
                  </a:cubicBezTo>
                  <a:lnTo>
                    <a:pt x="1066800" y="611505"/>
                  </a:lnTo>
                  <a:cubicBezTo>
                    <a:pt x="1157288" y="636270"/>
                    <a:pt x="1250633" y="687705"/>
                    <a:pt x="1331595" y="757238"/>
                  </a:cubicBezTo>
                  <a:cubicBezTo>
                    <a:pt x="1351598" y="774383"/>
                    <a:pt x="1382078" y="772478"/>
                    <a:pt x="1399223" y="751523"/>
                  </a:cubicBezTo>
                  <a:cubicBezTo>
                    <a:pt x="1416368" y="731520"/>
                    <a:pt x="1414463" y="701040"/>
                    <a:pt x="1393508" y="683895"/>
                  </a:cubicBezTo>
                  <a:cubicBezTo>
                    <a:pt x="1342073" y="639128"/>
                    <a:pt x="1283018" y="600075"/>
                    <a:pt x="1223010" y="570548"/>
                  </a:cubicBezTo>
                  <a:cubicBezTo>
                    <a:pt x="1170623" y="543878"/>
                    <a:pt x="1117283" y="524828"/>
                    <a:pt x="1065848" y="512445"/>
                  </a:cubicBezTo>
                  <a:lnTo>
                    <a:pt x="1065848" y="447675"/>
                  </a:lnTo>
                  <a:cubicBezTo>
                    <a:pt x="1065848" y="420053"/>
                    <a:pt x="1043940" y="398145"/>
                    <a:pt x="1016318" y="398145"/>
                  </a:cubicBezTo>
                  <a:close/>
                  <a:moveTo>
                    <a:pt x="833438" y="398145"/>
                  </a:moveTo>
                  <a:cubicBezTo>
                    <a:pt x="805815" y="398145"/>
                    <a:pt x="783908" y="420053"/>
                    <a:pt x="783908" y="447675"/>
                  </a:cubicBezTo>
                  <a:lnTo>
                    <a:pt x="783908" y="512445"/>
                  </a:lnTo>
                  <a:cubicBezTo>
                    <a:pt x="732473" y="524828"/>
                    <a:pt x="679133" y="543878"/>
                    <a:pt x="626745" y="570548"/>
                  </a:cubicBezTo>
                  <a:cubicBezTo>
                    <a:pt x="566738" y="601028"/>
                    <a:pt x="507683" y="640080"/>
                    <a:pt x="456248" y="683895"/>
                  </a:cubicBezTo>
                  <a:cubicBezTo>
                    <a:pt x="436245" y="701040"/>
                    <a:pt x="433388" y="731520"/>
                    <a:pt x="451485" y="751523"/>
                  </a:cubicBezTo>
                  <a:cubicBezTo>
                    <a:pt x="468630" y="771525"/>
                    <a:pt x="499110" y="774383"/>
                    <a:pt x="519113" y="757238"/>
                  </a:cubicBezTo>
                  <a:cubicBezTo>
                    <a:pt x="600075" y="687705"/>
                    <a:pt x="694373" y="636270"/>
                    <a:pt x="783908" y="611505"/>
                  </a:cubicBezTo>
                  <a:lnTo>
                    <a:pt x="783908" y="721995"/>
                  </a:lnTo>
                  <a:cubicBezTo>
                    <a:pt x="721043" y="741998"/>
                    <a:pt x="660083" y="777240"/>
                    <a:pt x="601028" y="825818"/>
                  </a:cubicBezTo>
                  <a:cubicBezTo>
                    <a:pt x="535305" y="880110"/>
                    <a:pt x="473393" y="950595"/>
                    <a:pt x="418148" y="1035368"/>
                  </a:cubicBezTo>
                  <a:cubicBezTo>
                    <a:pt x="413385" y="1043940"/>
                    <a:pt x="410528" y="1052513"/>
                    <a:pt x="410528" y="1062038"/>
                  </a:cubicBezTo>
                  <a:cubicBezTo>
                    <a:pt x="410528" y="1078230"/>
                    <a:pt x="418148" y="1093470"/>
                    <a:pt x="432435" y="1102043"/>
                  </a:cubicBezTo>
                  <a:cubicBezTo>
                    <a:pt x="454343" y="1116330"/>
                    <a:pt x="484823" y="1110615"/>
                    <a:pt x="499110" y="1087755"/>
                  </a:cubicBezTo>
                  <a:cubicBezTo>
                    <a:pt x="548640" y="1010603"/>
                    <a:pt x="603885" y="947738"/>
                    <a:pt x="661988" y="899160"/>
                  </a:cubicBezTo>
                  <a:cubicBezTo>
                    <a:pt x="721995" y="849630"/>
                    <a:pt x="787718" y="816293"/>
                    <a:pt x="844868" y="803910"/>
                  </a:cubicBezTo>
                  <a:cubicBezTo>
                    <a:pt x="870585" y="798195"/>
                    <a:pt x="882015" y="774383"/>
                    <a:pt x="882015" y="758190"/>
                  </a:cubicBezTo>
                  <a:cubicBezTo>
                    <a:pt x="882015" y="755333"/>
                    <a:pt x="882015" y="746760"/>
                    <a:pt x="882015" y="733425"/>
                  </a:cubicBezTo>
                  <a:cubicBezTo>
                    <a:pt x="882015" y="659130"/>
                    <a:pt x="882015" y="449580"/>
                    <a:pt x="882015" y="449580"/>
                  </a:cubicBezTo>
                  <a:lnTo>
                    <a:pt x="882015" y="447675"/>
                  </a:lnTo>
                  <a:cubicBezTo>
                    <a:pt x="882968" y="420053"/>
                    <a:pt x="861060" y="398145"/>
                    <a:pt x="833438" y="398145"/>
                  </a:cubicBezTo>
                  <a:close/>
                  <a:moveTo>
                    <a:pt x="278130" y="373380"/>
                  </a:moveTo>
                  <a:lnTo>
                    <a:pt x="283845" y="377190"/>
                  </a:lnTo>
                  <a:cubicBezTo>
                    <a:pt x="282892" y="378142"/>
                    <a:pt x="281940" y="380047"/>
                    <a:pt x="280987" y="382905"/>
                  </a:cubicBezTo>
                  <a:cubicBezTo>
                    <a:pt x="280035" y="385762"/>
                    <a:pt x="279082" y="388620"/>
                    <a:pt x="279082" y="391477"/>
                  </a:cubicBezTo>
                  <a:cubicBezTo>
                    <a:pt x="279082" y="394335"/>
                    <a:pt x="280035" y="397192"/>
                    <a:pt x="282892" y="400050"/>
                  </a:cubicBezTo>
                  <a:cubicBezTo>
                    <a:pt x="285750" y="402907"/>
                    <a:pt x="289560" y="406717"/>
                    <a:pt x="295275" y="410527"/>
                  </a:cubicBezTo>
                  <a:lnTo>
                    <a:pt x="366712" y="461962"/>
                  </a:lnTo>
                  <a:lnTo>
                    <a:pt x="358140" y="474345"/>
                  </a:lnTo>
                  <a:lnTo>
                    <a:pt x="237172" y="481012"/>
                  </a:lnTo>
                  <a:lnTo>
                    <a:pt x="283845" y="514350"/>
                  </a:lnTo>
                  <a:cubicBezTo>
                    <a:pt x="289560" y="518160"/>
                    <a:pt x="294322" y="521017"/>
                    <a:pt x="298132" y="522922"/>
                  </a:cubicBezTo>
                  <a:cubicBezTo>
                    <a:pt x="301942" y="523875"/>
                    <a:pt x="304800" y="524827"/>
                    <a:pt x="307657" y="523875"/>
                  </a:cubicBezTo>
                  <a:cubicBezTo>
                    <a:pt x="309562" y="523875"/>
                    <a:pt x="312420" y="521970"/>
                    <a:pt x="314325" y="520065"/>
                  </a:cubicBezTo>
                  <a:cubicBezTo>
                    <a:pt x="317182" y="518160"/>
                    <a:pt x="319087" y="516255"/>
                    <a:pt x="320992" y="514350"/>
                  </a:cubicBezTo>
                  <a:lnTo>
                    <a:pt x="326707" y="518160"/>
                  </a:lnTo>
                  <a:lnTo>
                    <a:pt x="296227" y="561022"/>
                  </a:lnTo>
                  <a:lnTo>
                    <a:pt x="290512" y="557212"/>
                  </a:lnTo>
                  <a:cubicBezTo>
                    <a:pt x="291465" y="555307"/>
                    <a:pt x="292417" y="553402"/>
                    <a:pt x="294322" y="550545"/>
                  </a:cubicBezTo>
                  <a:cubicBezTo>
                    <a:pt x="295275" y="547687"/>
                    <a:pt x="296227" y="544830"/>
                    <a:pt x="296227" y="542925"/>
                  </a:cubicBezTo>
                  <a:cubicBezTo>
                    <a:pt x="296227" y="540067"/>
                    <a:pt x="295275" y="537210"/>
                    <a:pt x="292417" y="534352"/>
                  </a:cubicBezTo>
                  <a:cubicBezTo>
                    <a:pt x="290512" y="531495"/>
                    <a:pt x="285750" y="527685"/>
                    <a:pt x="279082" y="523875"/>
                  </a:cubicBezTo>
                  <a:lnTo>
                    <a:pt x="232410" y="490537"/>
                  </a:lnTo>
                  <a:cubicBezTo>
                    <a:pt x="230505" y="488632"/>
                    <a:pt x="227647" y="487680"/>
                    <a:pt x="224790" y="486727"/>
                  </a:cubicBezTo>
                  <a:cubicBezTo>
                    <a:pt x="221932" y="485775"/>
                    <a:pt x="220027" y="485775"/>
                    <a:pt x="217170" y="485775"/>
                  </a:cubicBezTo>
                  <a:cubicBezTo>
                    <a:pt x="214312" y="486727"/>
                    <a:pt x="211455" y="487680"/>
                    <a:pt x="209550" y="488632"/>
                  </a:cubicBezTo>
                  <a:cubicBezTo>
                    <a:pt x="206692" y="489585"/>
                    <a:pt x="204787" y="491490"/>
                    <a:pt x="201930" y="494347"/>
                  </a:cubicBezTo>
                  <a:lnTo>
                    <a:pt x="196215" y="490537"/>
                  </a:lnTo>
                  <a:lnTo>
                    <a:pt x="222885" y="453390"/>
                  </a:lnTo>
                  <a:lnTo>
                    <a:pt x="328612" y="447675"/>
                  </a:lnTo>
                  <a:lnTo>
                    <a:pt x="290512" y="421005"/>
                  </a:lnTo>
                  <a:cubicBezTo>
                    <a:pt x="284797" y="417195"/>
                    <a:pt x="280035" y="414337"/>
                    <a:pt x="276225" y="412432"/>
                  </a:cubicBezTo>
                  <a:cubicBezTo>
                    <a:pt x="272415" y="411480"/>
                    <a:pt x="269557" y="410527"/>
                    <a:pt x="266700" y="411480"/>
                  </a:cubicBezTo>
                  <a:cubicBezTo>
                    <a:pt x="264795" y="412432"/>
                    <a:pt x="261937" y="413385"/>
                    <a:pt x="260032" y="415290"/>
                  </a:cubicBezTo>
                  <a:cubicBezTo>
                    <a:pt x="257175" y="417195"/>
                    <a:pt x="255270" y="419100"/>
                    <a:pt x="253365" y="420052"/>
                  </a:cubicBezTo>
                  <a:lnTo>
                    <a:pt x="247650" y="415290"/>
                  </a:lnTo>
                  <a:close/>
                  <a:moveTo>
                    <a:pt x="925830" y="296228"/>
                  </a:moveTo>
                  <a:cubicBezTo>
                    <a:pt x="1273493" y="296228"/>
                    <a:pt x="1555433" y="578168"/>
                    <a:pt x="1555433" y="925830"/>
                  </a:cubicBezTo>
                  <a:cubicBezTo>
                    <a:pt x="1555433" y="1273493"/>
                    <a:pt x="1273493" y="1555433"/>
                    <a:pt x="925830" y="1555433"/>
                  </a:cubicBezTo>
                  <a:cubicBezTo>
                    <a:pt x="578168" y="1555433"/>
                    <a:pt x="296228" y="1273493"/>
                    <a:pt x="296228" y="925830"/>
                  </a:cubicBezTo>
                  <a:cubicBezTo>
                    <a:pt x="296228" y="578168"/>
                    <a:pt x="578168" y="296228"/>
                    <a:pt x="925830" y="296228"/>
                  </a:cubicBezTo>
                  <a:close/>
                  <a:moveTo>
                    <a:pt x="925830" y="261937"/>
                  </a:moveTo>
                  <a:cubicBezTo>
                    <a:pt x="836295" y="261937"/>
                    <a:pt x="749617" y="280035"/>
                    <a:pt x="667702" y="314325"/>
                  </a:cubicBezTo>
                  <a:cubicBezTo>
                    <a:pt x="588645" y="347662"/>
                    <a:pt x="517207" y="395287"/>
                    <a:pt x="456247" y="456247"/>
                  </a:cubicBezTo>
                  <a:cubicBezTo>
                    <a:pt x="395287" y="517207"/>
                    <a:pt x="347662" y="588645"/>
                    <a:pt x="314325" y="667702"/>
                  </a:cubicBezTo>
                  <a:cubicBezTo>
                    <a:pt x="279082" y="749617"/>
                    <a:pt x="261937" y="836295"/>
                    <a:pt x="261937" y="925830"/>
                  </a:cubicBezTo>
                  <a:cubicBezTo>
                    <a:pt x="261937" y="1015365"/>
                    <a:pt x="280035" y="1102042"/>
                    <a:pt x="314325" y="1183957"/>
                  </a:cubicBezTo>
                  <a:cubicBezTo>
                    <a:pt x="347662" y="1263015"/>
                    <a:pt x="395287" y="1334452"/>
                    <a:pt x="456247" y="1395412"/>
                  </a:cubicBezTo>
                  <a:cubicBezTo>
                    <a:pt x="517207" y="1456372"/>
                    <a:pt x="588645" y="1503997"/>
                    <a:pt x="667702" y="1537335"/>
                  </a:cubicBezTo>
                  <a:cubicBezTo>
                    <a:pt x="749617" y="1571625"/>
                    <a:pt x="836295" y="1589722"/>
                    <a:pt x="925830" y="1589722"/>
                  </a:cubicBezTo>
                  <a:cubicBezTo>
                    <a:pt x="1015365" y="1589722"/>
                    <a:pt x="1102042" y="1571625"/>
                    <a:pt x="1183957" y="1537335"/>
                  </a:cubicBezTo>
                  <a:cubicBezTo>
                    <a:pt x="1263015" y="1503997"/>
                    <a:pt x="1334452" y="1456372"/>
                    <a:pt x="1395412" y="1395412"/>
                  </a:cubicBezTo>
                  <a:cubicBezTo>
                    <a:pt x="1456372" y="1333500"/>
                    <a:pt x="1503997" y="1263015"/>
                    <a:pt x="1537335" y="1183957"/>
                  </a:cubicBezTo>
                  <a:cubicBezTo>
                    <a:pt x="1572577" y="1102042"/>
                    <a:pt x="1589722" y="1015365"/>
                    <a:pt x="1589722" y="925830"/>
                  </a:cubicBezTo>
                  <a:cubicBezTo>
                    <a:pt x="1589722" y="836295"/>
                    <a:pt x="1571625" y="749617"/>
                    <a:pt x="1537335" y="667702"/>
                  </a:cubicBezTo>
                  <a:cubicBezTo>
                    <a:pt x="1503997" y="587692"/>
                    <a:pt x="1456372" y="517207"/>
                    <a:pt x="1395412" y="456247"/>
                  </a:cubicBezTo>
                  <a:cubicBezTo>
                    <a:pt x="1334452" y="395287"/>
                    <a:pt x="1263015" y="347662"/>
                    <a:pt x="1183957" y="314325"/>
                  </a:cubicBezTo>
                  <a:cubicBezTo>
                    <a:pt x="1102042" y="279082"/>
                    <a:pt x="1015365" y="261937"/>
                    <a:pt x="925830" y="261937"/>
                  </a:cubicBezTo>
                  <a:close/>
                  <a:moveTo>
                    <a:pt x="1454467" y="259080"/>
                  </a:moveTo>
                  <a:lnTo>
                    <a:pt x="1534477" y="331470"/>
                  </a:lnTo>
                  <a:lnTo>
                    <a:pt x="1514475" y="356235"/>
                  </a:lnTo>
                  <a:lnTo>
                    <a:pt x="1509712" y="351472"/>
                  </a:lnTo>
                  <a:cubicBezTo>
                    <a:pt x="1511617" y="346710"/>
                    <a:pt x="1512570" y="341947"/>
                    <a:pt x="1512570" y="335280"/>
                  </a:cubicBezTo>
                  <a:cubicBezTo>
                    <a:pt x="1512570" y="329565"/>
                    <a:pt x="1511617" y="323850"/>
                    <a:pt x="1509712" y="320992"/>
                  </a:cubicBezTo>
                  <a:cubicBezTo>
                    <a:pt x="1508760" y="319087"/>
                    <a:pt x="1506855" y="318135"/>
                    <a:pt x="1504950" y="315277"/>
                  </a:cubicBezTo>
                  <a:cubicBezTo>
                    <a:pt x="1503045" y="313372"/>
                    <a:pt x="1501140" y="311467"/>
                    <a:pt x="1499235" y="309562"/>
                  </a:cubicBezTo>
                  <a:lnTo>
                    <a:pt x="1485900" y="298132"/>
                  </a:lnTo>
                  <a:lnTo>
                    <a:pt x="1454467" y="332422"/>
                  </a:lnTo>
                  <a:lnTo>
                    <a:pt x="1463992" y="340995"/>
                  </a:lnTo>
                  <a:cubicBezTo>
                    <a:pt x="1465897" y="342900"/>
                    <a:pt x="1468755" y="344805"/>
                    <a:pt x="1470660" y="345757"/>
                  </a:cubicBezTo>
                  <a:cubicBezTo>
                    <a:pt x="1472565" y="346710"/>
                    <a:pt x="1475422" y="347662"/>
                    <a:pt x="1479232" y="347662"/>
                  </a:cubicBezTo>
                  <a:cubicBezTo>
                    <a:pt x="1481137" y="347662"/>
                    <a:pt x="1483995" y="346710"/>
                    <a:pt x="1486852" y="344805"/>
                  </a:cubicBezTo>
                  <a:cubicBezTo>
                    <a:pt x="1489710" y="342900"/>
                    <a:pt x="1492567" y="341947"/>
                    <a:pt x="1494472" y="340042"/>
                  </a:cubicBezTo>
                  <a:lnTo>
                    <a:pt x="1499235" y="344805"/>
                  </a:lnTo>
                  <a:lnTo>
                    <a:pt x="1464945" y="381952"/>
                  </a:lnTo>
                  <a:lnTo>
                    <a:pt x="1460182" y="377190"/>
                  </a:lnTo>
                  <a:cubicBezTo>
                    <a:pt x="1461135" y="375285"/>
                    <a:pt x="1463040" y="372427"/>
                    <a:pt x="1463992" y="368617"/>
                  </a:cubicBezTo>
                  <a:cubicBezTo>
                    <a:pt x="1465897" y="364807"/>
                    <a:pt x="1465897" y="361950"/>
                    <a:pt x="1465897" y="360045"/>
                  </a:cubicBezTo>
                  <a:cubicBezTo>
                    <a:pt x="1465897" y="357187"/>
                    <a:pt x="1464945" y="354330"/>
                    <a:pt x="1463992" y="352425"/>
                  </a:cubicBezTo>
                  <a:cubicBezTo>
                    <a:pt x="1463040" y="350520"/>
                    <a:pt x="1461135" y="347662"/>
                    <a:pt x="1458277" y="345757"/>
                  </a:cubicBezTo>
                  <a:lnTo>
                    <a:pt x="1448752" y="337185"/>
                  </a:lnTo>
                  <a:lnTo>
                    <a:pt x="1424940" y="362902"/>
                  </a:lnTo>
                  <a:cubicBezTo>
                    <a:pt x="1422082" y="365760"/>
                    <a:pt x="1421130" y="367665"/>
                    <a:pt x="1419225" y="369570"/>
                  </a:cubicBezTo>
                  <a:cubicBezTo>
                    <a:pt x="1418272" y="371475"/>
                    <a:pt x="1418272" y="373380"/>
                    <a:pt x="1418272" y="375285"/>
                  </a:cubicBezTo>
                  <a:cubicBezTo>
                    <a:pt x="1418272" y="377190"/>
                    <a:pt x="1419225" y="379095"/>
                    <a:pt x="1421130" y="381000"/>
                  </a:cubicBezTo>
                  <a:cubicBezTo>
                    <a:pt x="1423035" y="382905"/>
                    <a:pt x="1424940" y="385762"/>
                    <a:pt x="1428750" y="388620"/>
                  </a:cubicBezTo>
                  <a:cubicBezTo>
                    <a:pt x="1430655" y="389572"/>
                    <a:pt x="1431607" y="391477"/>
                    <a:pt x="1434465" y="393382"/>
                  </a:cubicBezTo>
                  <a:cubicBezTo>
                    <a:pt x="1436370" y="395287"/>
                    <a:pt x="1438275" y="396240"/>
                    <a:pt x="1440180" y="398145"/>
                  </a:cubicBezTo>
                  <a:cubicBezTo>
                    <a:pt x="1442085" y="400050"/>
                    <a:pt x="1443990" y="401002"/>
                    <a:pt x="1445895" y="401955"/>
                  </a:cubicBezTo>
                  <a:cubicBezTo>
                    <a:pt x="1447800" y="402907"/>
                    <a:pt x="1449705" y="402907"/>
                    <a:pt x="1450657" y="402907"/>
                  </a:cubicBezTo>
                  <a:cubicBezTo>
                    <a:pt x="1454467" y="402907"/>
                    <a:pt x="1459230" y="401955"/>
                    <a:pt x="1465897" y="400050"/>
                  </a:cubicBezTo>
                  <a:cubicBezTo>
                    <a:pt x="1472565" y="398145"/>
                    <a:pt x="1477327" y="396240"/>
                    <a:pt x="1479232" y="395287"/>
                  </a:cubicBezTo>
                  <a:lnTo>
                    <a:pt x="1483995" y="399097"/>
                  </a:lnTo>
                  <a:lnTo>
                    <a:pt x="1456372" y="425767"/>
                  </a:lnTo>
                  <a:lnTo>
                    <a:pt x="1371600" y="348615"/>
                  </a:lnTo>
                  <a:lnTo>
                    <a:pt x="1376362" y="343852"/>
                  </a:lnTo>
                  <a:cubicBezTo>
                    <a:pt x="1377315" y="344805"/>
                    <a:pt x="1379220" y="345757"/>
                    <a:pt x="1382077" y="347662"/>
                  </a:cubicBezTo>
                  <a:cubicBezTo>
                    <a:pt x="1383982" y="349567"/>
                    <a:pt x="1385887" y="350520"/>
                    <a:pt x="1386840" y="350520"/>
                  </a:cubicBezTo>
                  <a:cubicBezTo>
                    <a:pt x="1388745" y="351472"/>
                    <a:pt x="1390650" y="351472"/>
                    <a:pt x="1392555" y="351472"/>
                  </a:cubicBezTo>
                  <a:cubicBezTo>
                    <a:pt x="1394460" y="350520"/>
                    <a:pt x="1395412" y="349567"/>
                    <a:pt x="1397317" y="348615"/>
                  </a:cubicBezTo>
                  <a:lnTo>
                    <a:pt x="1455420" y="284797"/>
                  </a:lnTo>
                  <a:cubicBezTo>
                    <a:pt x="1456372" y="282892"/>
                    <a:pt x="1457325" y="281940"/>
                    <a:pt x="1458277" y="280035"/>
                  </a:cubicBezTo>
                  <a:cubicBezTo>
                    <a:pt x="1459230" y="278130"/>
                    <a:pt x="1458277" y="276225"/>
                    <a:pt x="1457325" y="274320"/>
                  </a:cubicBezTo>
                  <a:cubicBezTo>
                    <a:pt x="1456372" y="272415"/>
                    <a:pt x="1455420" y="271462"/>
                    <a:pt x="1453515" y="268605"/>
                  </a:cubicBezTo>
                  <a:cubicBezTo>
                    <a:pt x="1451610" y="266700"/>
                    <a:pt x="1450657" y="264795"/>
                    <a:pt x="1449705" y="263842"/>
                  </a:cubicBezTo>
                  <a:close/>
                  <a:moveTo>
                    <a:pt x="925830" y="241935"/>
                  </a:moveTo>
                  <a:cubicBezTo>
                    <a:pt x="1018222" y="241935"/>
                    <a:pt x="1107757" y="259080"/>
                    <a:pt x="1192530" y="295275"/>
                  </a:cubicBezTo>
                  <a:cubicBezTo>
                    <a:pt x="1273492" y="329565"/>
                    <a:pt x="1346835" y="379095"/>
                    <a:pt x="1409700" y="441960"/>
                  </a:cubicBezTo>
                  <a:cubicBezTo>
                    <a:pt x="1472565" y="504825"/>
                    <a:pt x="1522095" y="577215"/>
                    <a:pt x="1556385" y="659130"/>
                  </a:cubicBezTo>
                  <a:cubicBezTo>
                    <a:pt x="1592580" y="743902"/>
                    <a:pt x="1610677" y="833437"/>
                    <a:pt x="1610677" y="925830"/>
                  </a:cubicBezTo>
                  <a:cubicBezTo>
                    <a:pt x="1610677" y="1018222"/>
                    <a:pt x="1591627" y="1107757"/>
                    <a:pt x="1556385" y="1192530"/>
                  </a:cubicBezTo>
                  <a:cubicBezTo>
                    <a:pt x="1522095" y="1273492"/>
                    <a:pt x="1472565" y="1346835"/>
                    <a:pt x="1409700" y="1409700"/>
                  </a:cubicBezTo>
                  <a:cubicBezTo>
                    <a:pt x="1346835" y="1472565"/>
                    <a:pt x="1274445" y="1522095"/>
                    <a:pt x="1192530" y="1556385"/>
                  </a:cubicBezTo>
                  <a:cubicBezTo>
                    <a:pt x="1107757" y="1592580"/>
                    <a:pt x="1018222" y="1610677"/>
                    <a:pt x="925830" y="1610677"/>
                  </a:cubicBezTo>
                  <a:cubicBezTo>
                    <a:pt x="833437" y="1610677"/>
                    <a:pt x="743902" y="1592580"/>
                    <a:pt x="659130" y="1556385"/>
                  </a:cubicBezTo>
                  <a:cubicBezTo>
                    <a:pt x="578167" y="1522095"/>
                    <a:pt x="504825" y="1472565"/>
                    <a:pt x="441960" y="1409700"/>
                  </a:cubicBezTo>
                  <a:cubicBezTo>
                    <a:pt x="379095" y="1346835"/>
                    <a:pt x="329565" y="1274445"/>
                    <a:pt x="295275" y="1192530"/>
                  </a:cubicBezTo>
                  <a:cubicBezTo>
                    <a:pt x="260032" y="1107757"/>
                    <a:pt x="241935" y="1018222"/>
                    <a:pt x="241935" y="925830"/>
                  </a:cubicBezTo>
                  <a:cubicBezTo>
                    <a:pt x="241935" y="833437"/>
                    <a:pt x="260032" y="743902"/>
                    <a:pt x="295275" y="659130"/>
                  </a:cubicBezTo>
                  <a:cubicBezTo>
                    <a:pt x="329565" y="577215"/>
                    <a:pt x="379095" y="504825"/>
                    <a:pt x="441960" y="441960"/>
                  </a:cubicBezTo>
                  <a:cubicBezTo>
                    <a:pt x="504825" y="379095"/>
                    <a:pt x="577215" y="329565"/>
                    <a:pt x="659130" y="295275"/>
                  </a:cubicBezTo>
                  <a:cubicBezTo>
                    <a:pt x="743902" y="259080"/>
                    <a:pt x="833437" y="241935"/>
                    <a:pt x="925830" y="241935"/>
                  </a:cubicBezTo>
                  <a:close/>
                  <a:moveTo>
                    <a:pt x="435292" y="233363"/>
                  </a:moveTo>
                  <a:lnTo>
                    <a:pt x="463867" y="267653"/>
                  </a:lnTo>
                  <a:lnTo>
                    <a:pt x="458152" y="272415"/>
                  </a:lnTo>
                  <a:cubicBezTo>
                    <a:pt x="446722" y="264795"/>
                    <a:pt x="436245" y="260033"/>
                    <a:pt x="427672" y="259080"/>
                  </a:cubicBezTo>
                  <a:cubicBezTo>
                    <a:pt x="419100" y="258128"/>
                    <a:pt x="410527" y="260033"/>
                    <a:pt x="403860" y="265748"/>
                  </a:cubicBezTo>
                  <a:cubicBezTo>
                    <a:pt x="395287" y="272415"/>
                    <a:pt x="391477" y="281940"/>
                    <a:pt x="393382" y="293370"/>
                  </a:cubicBezTo>
                  <a:cubicBezTo>
                    <a:pt x="394335" y="304800"/>
                    <a:pt x="401002" y="317183"/>
                    <a:pt x="411480" y="329565"/>
                  </a:cubicBezTo>
                  <a:cubicBezTo>
                    <a:pt x="422910" y="343853"/>
                    <a:pt x="433387" y="352425"/>
                    <a:pt x="444817" y="357188"/>
                  </a:cubicBezTo>
                  <a:cubicBezTo>
                    <a:pt x="455295" y="360998"/>
                    <a:pt x="465772" y="360045"/>
                    <a:pt x="473392" y="353378"/>
                  </a:cubicBezTo>
                  <a:cubicBezTo>
                    <a:pt x="477202" y="350520"/>
                    <a:pt x="480060" y="346710"/>
                    <a:pt x="481965" y="342900"/>
                  </a:cubicBezTo>
                  <a:cubicBezTo>
                    <a:pt x="483870" y="339090"/>
                    <a:pt x="484822" y="336233"/>
                    <a:pt x="485775" y="333375"/>
                  </a:cubicBezTo>
                  <a:lnTo>
                    <a:pt x="470535" y="314325"/>
                  </a:lnTo>
                  <a:cubicBezTo>
                    <a:pt x="469582" y="312420"/>
                    <a:pt x="467677" y="311468"/>
                    <a:pt x="466725" y="311468"/>
                  </a:cubicBezTo>
                  <a:cubicBezTo>
                    <a:pt x="464820" y="310515"/>
                    <a:pt x="462915" y="310515"/>
                    <a:pt x="461010" y="311468"/>
                  </a:cubicBezTo>
                  <a:cubicBezTo>
                    <a:pt x="459105" y="312420"/>
                    <a:pt x="457200" y="312420"/>
                    <a:pt x="454342" y="314325"/>
                  </a:cubicBezTo>
                  <a:cubicBezTo>
                    <a:pt x="452437" y="315278"/>
                    <a:pt x="449580" y="316230"/>
                    <a:pt x="448627" y="317183"/>
                  </a:cubicBezTo>
                  <a:lnTo>
                    <a:pt x="444817" y="312420"/>
                  </a:lnTo>
                  <a:lnTo>
                    <a:pt x="494347" y="272415"/>
                  </a:lnTo>
                  <a:lnTo>
                    <a:pt x="495300" y="276225"/>
                  </a:lnTo>
                  <a:cubicBezTo>
                    <a:pt x="494347" y="277178"/>
                    <a:pt x="493395" y="279083"/>
                    <a:pt x="492442" y="280035"/>
                  </a:cubicBezTo>
                  <a:cubicBezTo>
                    <a:pt x="491490" y="280988"/>
                    <a:pt x="490537" y="282893"/>
                    <a:pt x="489585" y="283845"/>
                  </a:cubicBezTo>
                  <a:cubicBezTo>
                    <a:pt x="488632" y="285750"/>
                    <a:pt x="487680" y="287655"/>
                    <a:pt x="488632" y="289560"/>
                  </a:cubicBezTo>
                  <a:cubicBezTo>
                    <a:pt x="489585" y="291465"/>
                    <a:pt x="489585" y="293370"/>
                    <a:pt x="491490" y="294323"/>
                  </a:cubicBezTo>
                  <a:lnTo>
                    <a:pt x="500062" y="305753"/>
                  </a:lnTo>
                  <a:cubicBezTo>
                    <a:pt x="501967" y="307658"/>
                    <a:pt x="502920" y="309563"/>
                    <a:pt x="504825" y="311468"/>
                  </a:cubicBezTo>
                  <a:cubicBezTo>
                    <a:pt x="505777" y="312420"/>
                    <a:pt x="507682" y="314325"/>
                    <a:pt x="508635" y="316230"/>
                  </a:cubicBezTo>
                  <a:cubicBezTo>
                    <a:pt x="506730" y="322898"/>
                    <a:pt x="501967" y="330518"/>
                    <a:pt x="495300" y="340043"/>
                  </a:cubicBezTo>
                  <a:cubicBezTo>
                    <a:pt x="488632" y="349568"/>
                    <a:pt x="481012" y="357188"/>
                    <a:pt x="474345" y="362903"/>
                  </a:cubicBezTo>
                  <a:cubicBezTo>
                    <a:pt x="467677" y="368618"/>
                    <a:pt x="460057" y="372428"/>
                    <a:pt x="452437" y="375285"/>
                  </a:cubicBezTo>
                  <a:cubicBezTo>
                    <a:pt x="444817" y="378143"/>
                    <a:pt x="437197" y="379095"/>
                    <a:pt x="428625" y="378143"/>
                  </a:cubicBezTo>
                  <a:cubicBezTo>
                    <a:pt x="421005" y="377190"/>
                    <a:pt x="413385" y="375285"/>
                    <a:pt x="405765" y="371475"/>
                  </a:cubicBezTo>
                  <a:cubicBezTo>
                    <a:pt x="398145" y="367665"/>
                    <a:pt x="391477" y="361950"/>
                    <a:pt x="384810" y="353378"/>
                  </a:cubicBezTo>
                  <a:cubicBezTo>
                    <a:pt x="379095" y="345758"/>
                    <a:pt x="374332" y="338138"/>
                    <a:pt x="372427" y="329565"/>
                  </a:cubicBezTo>
                  <a:cubicBezTo>
                    <a:pt x="369570" y="320993"/>
                    <a:pt x="368617" y="313373"/>
                    <a:pt x="369570" y="304800"/>
                  </a:cubicBezTo>
                  <a:cubicBezTo>
                    <a:pt x="370522" y="296228"/>
                    <a:pt x="373380" y="288608"/>
                    <a:pt x="378142" y="280988"/>
                  </a:cubicBezTo>
                  <a:cubicBezTo>
                    <a:pt x="382905" y="273368"/>
                    <a:pt x="388620" y="266700"/>
                    <a:pt x="397192" y="260033"/>
                  </a:cubicBezTo>
                  <a:cubicBezTo>
                    <a:pt x="402907" y="255270"/>
                    <a:pt x="408622" y="252413"/>
                    <a:pt x="413385" y="249555"/>
                  </a:cubicBezTo>
                  <a:cubicBezTo>
                    <a:pt x="419100" y="246698"/>
                    <a:pt x="423862" y="245745"/>
                    <a:pt x="428625" y="244793"/>
                  </a:cubicBezTo>
                  <a:lnTo>
                    <a:pt x="429577" y="238125"/>
                  </a:lnTo>
                  <a:close/>
                  <a:moveTo>
                    <a:pt x="1258252" y="140970"/>
                  </a:moveTo>
                  <a:lnTo>
                    <a:pt x="1316355" y="172402"/>
                  </a:lnTo>
                  <a:lnTo>
                    <a:pt x="1313497" y="178117"/>
                  </a:lnTo>
                  <a:cubicBezTo>
                    <a:pt x="1307782" y="176212"/>
                    <a:pt x="1303020" y="174307"/>
                    <a:pt x="1301115" y="174307"/>
                  </a:cubicBezTo>
                  <a:cubicBezTo>
                    <a:pt x="1298257" y="174307"/>
                    <a:pt x="1297305" y="174307"/>
                    <a:pt x="1296352" y="175260"/>
                  </a:cubicBezTo>
                  <a:cubicBezTo>
                    <a:pt x="1296352" y="176212"/>
                    <a:pt x="1296352" y="176212"/>
                    <a:pt x="1295400" y="177165"/>
                  </a:cubicBezTo>
                  <a:cubicBezTo>
                    <a:pt x="1295400" y="178117"/>
                    <a:pt x="1295400" y="179070"/>
                    <a:pt x="1294447" y="180022"/>
                  </a:cubicBezTo>
                  <a:cubicBezTo>
                    <a:pt x="1293495" y="185737"/>
                    <a:pt x="1292542" y="194310"/>
                    <a:pt x="1291590" y="206692"/>
                  </a:cubicBezTo>
                  <a:cubicBezTo>
                    <a:pt x="1290637" y="219075"/>
                    <a:pt x="1288732" y="238125"/>
                    <a:pt x="1285875" y="263842"/>
                  </a:cubicBezTo>
                  <a:cubicBezTo>
                    <a:pt x="1298257" y="253365"/>
                    <a:pt x="1307782" y="245745"/>
                    <a:pt x="1316355" y="238125"/>
                  </a:cubicBezTo>
                  <a:cubicBezTo>
                    <a:pt x="1323975" y="231457"/>
                    <a:pt x="1331595" y="224790"/>
                    <a:pt x="1337310" y="220027"/>
                  </a:cubicBezTo>
                  <a:cubicBezTo>
                    <a:pt x="1340167" y="217170"/>
                    <a:pt x="1343025" y="215265"/>
                    <a:pt x="1344930" y="212407"/>
                  </a:cubicBezTo>
                  <a:cubicBezTo>
                    <a:pt x="1346835" y="210502"/>
                    <a:pt x="1348740" y="208597"/>
                    <a:pt x="1349692" y="206692"/>
                  </a:cubicBezTo>
                  <a:cubicBezTo>
                    <a:pt x="1350645" y="204787"/>
                    <a:pt x="1349692" y="202882"/>
                    <a:pt x="1347787" y="200977"/>
                  </a:cubicBezTo>
                  <a:cubicBezTo>
                    <a:pt x="1345882" y="199072"/>
                    <a:pt x="1342072" y="195262"/>
                    <a:pt x="1336357" y="191452"/>
                  </a:cubicBezTo>
                  <a:lnTo>
                    <a:pt x="1339215" y="185737"/>
                  </a:lnTo>
                  <a:lnTo>
                    <a:pt x="1383030" y="208597"/>
                  </a:lnTo>
                  <a:lnTo>
                    <a:pt x="1381125" y="214312"/>
                  </a:lnTo>
                  <a:cubicBezTo>
                    <a:pt x="1379220" y="213360"/>
                    <a:pt x="1377315" y="213360"/>
                    <a:pt x="1375410" y="212407"/>
                  </a:cubicBezTo>
                  <a:cubicBezTo>
                    <a:pt x="1373505" y="212407"/>
                    <a:pt x="1371600" y="211455"/>
                    <a:pt x="1369695" y="212407"/>
                  </a:cubicBezTo>
                  <a:cubicBezTo>
                    <a:pt x="1366837" y="212407"/>
                    <a:pt x="1364932" y="213360"/>
                    <a:pt x="1362075" y="213360"/>
                  </a:cubicBezTo>
                  <a:cubicBezTo>
                    <a:pt x="1360170" y="214312"/>
                    <a:pt x="1358265" y="215265"/>
                    <a:pt x="1355407" y="217170"/>
                  </a:cubicBezTo>
                  <a:cubicBezTo>
                    <a:pt x="1351597" y="220027"/>
                    <a:pt x="1346835" y="223837"/>
                    <a:pt x="1341120" y="228600"/>
                  </a:cubicBezTo>
                  <a:cubicBezTo>
                    <a:pt x="1334452" y="233362"/>
                    <a:pt x="1327785" y="239077"/>
                    <a:pt x="1319212" y="246697"/>
                  </a:cubicBezTo>
                  <a:cubicBezTo>
                    <a:pt x="1311592" y="252412"/>
                    <a:pt x="1303972" y="259080"/>
                    <a:pt x="1295400" y="266700"/>
                  </a:cubicBezTo>
                  <a:cubicBezTo>
                    <a:pt x="1286827" y="273367"/>
                    <a:pt x="1278255" y="280987"/>
                    <a:pt x="1270635" y="287655"/>
                  </a:cubicBezTo>
                  <a:lnTo>
                    <a:pt x="1255395" y="280035"/>
                  </a:lnTo>
                  <a:cubicBezTo>
                    <a:pt x="1257300" y="259080"/>
                    <a:pt x="1259205" y="237172"/>
                    <a:pt x="1262062" y="215265"/>
                  </a:cubicBezTo>
                  <a:cubicBezTo>
                    <a:pt x="1263967" y="193357"/>
                    <a:pt x="1265872" y="178117"/>
                    <a:pt x="1266825" y="169545"/>
                  </a:cubicBezTo>
                  <a:cubicBezTo>
                    <a:pt x="1266825" y="166687"/>
                    <a:pt x="1266825" y="163830"/>
                    <a:pt x="1266825" y="161925"/>
                  </a:cubicBezTo>
                  <a:cubicBezTo>
                    <a:pt x="1266825" y="160020"/>
                    <a:pt x="1265872" y="158115"/>
                    <a:pt x="1263967" y="155257"/>
                  </a:cubicBezTo>
                  <a:cubicBezTo>
                    <a:pt x="1263015" y="153352"/>
                    <a:pt x="1262062" y="152400"/>
                    <a:pt x="1260157" y="150495"/>
                  </a:cubicBezTo>
                  <a:cubicBezTo>
                    <a:pt x="1259205" y="149542"/>
                    <a:pt x="1257300" y="148590"/>
                    <a:pt x="1255395" y="146685"/>
                  </a:cubicBezTo>
                  <a:close/>
                  <a:moveTo>
                    <a:pt x="1105853" y="95250"/>
                  </a:moveTo>
                  <a:lnTo>
                    <a:pt x="1171575" y="112395"/>
                  </a:lnTo>
                  <a:lnTo>
                    <a:pt x="1169670" y="119062"/>
                  </a:lnTo>
                  <a:cubicBezTo>
                    <a:pt x="1167765" y="119062"/>
                    <a:pt x="1165860" y="118110"/>
                    <a:pt x="1163003" y="118110"/>
                  </a:cubicBezTo>
                  <a:cubicBezTo>
                    <a:pt x="1160145" y="118110"/>
                    <a:pt x="1158240" y="118110"/>
                    <a:pt x="1156335" y="118110"/>
                  </a:cubicBezTo>
                  <a:cubicBezTo>
                    <a:pt x="1154430" y="118110"/>
                    <a:pt x="1152525" y="119062"/>
                    <a:pt x="1151573" y="120015"/>
                  </a:cubicBezTo>
                  <a:cubicBezTo>
                    <a:pt x="1150620" y="120967"/>
                    <a:pt x="1149668" y="122872"/>
                    <a:pt x="1148715" y="124777"/>
                  </a:cubicBezTo>
                  <a:lnTo>
                    <a:pt x="1126808" y="208597"/>
                  </a:lnTo>
                  <a:cubicBezTo>
                    <a:pt x="1125855" y="210502"/>
                    <a:pt x="1125855" y="212407"/>
                    <a:pt x="1126808" y="214312"/>
                  </a:cubicBezTo>
                  <a:cubicBezTo>
                    <a:pt x="1126808" y="216217"/>
                    <a:pt x="1128713" y="217170"/>
                    <a:pt x="1130618" y="219075"/>
                  </a:cubicBezTo>
                  <a:cubicBezTo>
                    <a:pt x="1131570" y="220027"/>
                    <a:pt x="1133475" y="220980"/>
                    <a:pt x="1136333" y="221932"/>
                  </a:cubicBezTo>
                  <a:cubicBezTo>
                    <a:pt x="1139190" y="222885"/>
                    <a:pt x="1141095" y="223837"/>
                    <a:pt x="1143000" y="224790"/>
                  </a:cubicBezTo>
                  <a:lnTo>
                    <a:pt x="1141095" y="230505"/>
                  </a:lnTo>
                  <a:lnTo>
                    <a:pt x="1075373" y="213360"/>
                  </a:lnTo>
                  <a:lnTo>
                    <a:pt x="1077278" y="206692"/>
                  </a:lnTo>
                  <a:cubicBezTo>
                    <a:pt x="1079183" y="206692"/>
                    <a:pt x="1081088" y="207645"/>
                    <a:pt x="1083945" y="207645"/>
                  </a:cubicBezTo>
                  <a:cubicBezTo>
                    <a:pt x="1086803" y="208597"/>
                    <a:pt x="1088708" y="208597"/>
                    <a:pt x="1090613" y="208597"/>
                  </a:cubicBezTo>
                  <a:cubicBezTo>
                    <a:pt x="1092518" y="208597"/>
                    <a:pt x="1094423" y="207645"/>
                    <a:pt x="1095375" y="206692"/>
                  </a:cubicBezTo>
                  <a:cubicBezTo>
                    <a:pt x="1096328" y="205740"/>
                    <a:pt x="1097280" y="203835"/>
                    <a:pt x="1098233" y="201930"/>
                  </a:cubicBezTo>
                  <a:lnTo>
                    <a:pt x="1120140" y="118110"/>
                  </a:lnTo>
                  <a:cubicBezTo>
                    <a:pt x="1120140" y="116205"/>
                    <a:pt x="1121093" y="114300"/>
                    <a:pt x="1120140" y="112395"/>
                  </a:cubicBezTo>
                  <a:cubicBezTo>
                    <a:pt x="1120140" y="110490"/>
                    <a:pt x="1118235" y="109537"/>
                    <a:pt x="1116330" y="107632"/>
                  </a:cubicBezTo>
                  <a:cubicBezTo>
                    <a:pt x="1115378" y="106680"/>
                    <a:pt x="1113473" y="105727"/>
                    <a:pt x="1110615" y="104775"/>
                  </a:cubicBezTo>
                  <a:cubicBezTo>
                    <a:pt x="1107758" y="103822"/>
                    <a:pt x="1105853" y="102870"/>
                    <a:pt x="1103948" y="101917"/>
                  </a:cubicBezTo>
                  <a:close/>
                  <a:moveTo>
                    <a:pt x="777240" y="88583"/>
                  </a:moveTo>
                  <a:lnTo>
                    <a:pt x="779145" y="93345"/>
                  </a:lnTo>
                  <a:cubicBezTo>
                    <a:pt x="777240" y="94298"/>
                    <a:pt x="775335" y="95250"/>
                    <a:pt x="772477" y="96203"/>
                  </a:cubicBezTo>
                  <a:cubicBezTo>
                    <a:pt x="769620" y="97155"/>
                    <a:pt x="767715" y="99060"/>
                    <a:pt x="765810" y="100965"/>
                  </a:cubicBezTo>
                  <a:cubicBezTo>
                    <a:pt x="763905" y="102870"/>
                    <a:pt x="762952" y="105728"/>
                    <a:pt x="762952" y="109538"/>
                  </a:cubicBezTo>
                  <a:cubicBezTo>
                    <a:pt x="762952" y="113348"/>
                    <a:pt x="763905" y="119063"/>
                    <a:pt x="765810" y="125730"/>
                  </a:cubicBezTo>
                  <a:lnTo>
                    <a:pt x="777240" y="169545"/>
                  </a:lnTo>
                  <a:cubicBezTo>
                    <a:pt x="781050" y="182880"/>
                    <a:pt x="779145" y="194310"/>
                    <a:pt x="772477" y="203835"/>
                  </a:cubicBezTo>
                  <a:cubicBezTo>
                    <a:pt x="765810" y="214313"/>
                    <a:pt x="755332" y="220980"/>
                    <a:pt x="741045" y="224790"/>
                  </a:cubicBezTo>
                  <a:cubicBezTo>
                    <a:pt x="723900" y="229553"/>
                    <a:pt x="710565" y="228600"/>
                    <a:pt x="699135" y="223838"/>
                  </a:cubicBezTo>
                  <a:cubicBezTo>
                    <a:pt x="687705" y="219075"/>
                    <a:pt x="680085" y="209550"/>
                    <a:pt x="677227" y="196215"/>
                  </a:cubicBezTo>
                  <a:lnTo>
                    <a:pt x="661035" y="136208"/>
                  </a:lnTo>
                  <a:cubicBezTo>
                    <a:pt x="661035" y="134303"/>
                    <a:pt x="660082" y="132398"/>
                    <a:pt x="658177" y="131445"/>
                  </a:cubicBezTo>
                  <a:cubicBezTo>
                    <a:pt x="657225" y="130493"/>
                    <a:pt x="655320" y="129540"/>
                    <a:pt x="653415" y="128588"/>
                  </a:cubicBezTo>
                  <a:cubicBezTo>
                    <a:pt x="651510" y="128588"/>
                    <a:pt x="649605" y="128588"/>
                    <a:pt x="647700" y="128588"/>
                  </a:cubicBezTo>
                  <a:cubicBezTo>
                    <a:pt x="645795" y="128588"/>
                    <a:pt x="643890" y="128588"/>
                    <a:pt x="641985" y="129540"/>
                  </a:cubicBezTo>
                  <a:lnTo>
                    <a:pt x="640080" y="123825"/>
                  </a:lnTo>
                  <a:lnTo>
                    <a:pt x="701992" y="107633"/>
                  </a:lnTo>
                  <a:lnTo>
                    <a:pt x="703897" y="114300"/>
                  </a:lnTo>
                  <a:cubicBezTo>
                    <a:pt x="701992" y="115253"/>
                    <a:pt x="700087" y="115253"/>
                    <a:pt x="699135" y="116205"/>
                  </a:cubicBezTo>
                  <a:cubicBezTo>
                    <a:pt x="697230" y="117158"/>
                    <a:pt x="695325" y="118110"/>
                    <a:pt x="694372" y="119063"/>
                  </a:cubicBezTo>
                  <a:cubicBezTo>
                    <a:pt x="692467" y="120015"/>
                    <a:pt x="691515" y="121920"/>
                    <a:pt x="690562" y="123825"/>
                  </a:cubicBezTo>
                  <a:cubicBezTo>
                    <a:pt x="690562" y="125730"/>
                    <a:pt x="690562" y="127635"/>
                    <a:pt x="690562" y="129540"/>
                  </a:cubicBezTo>
                  <a:lnTo>
                    <a:pt x="706755" y="188595"/>
                  </a:lnTo>
                  <a:cubicBezTo>
                    <a:pt x="709612" y="200025"/>
                    <a:pt x="714375" y="208598"/>
                    <a:pt x="721042" y="212408"/>
                  </a:cubicBezTo>
                  <a:cubicBezTo>
                    <a:pt x="727710" y="216218"/>
                    <a:pt x="736282" y="217170"/>
                    <a:pt x="745807" y="214313"/>
                  </a:cubicBezTo>
                  <a:cubicBezTo>
                    <a:pt x="755332" y="211455"/>
                    <a:pt x="762000" y="206693"/>
                    <a:pt x="765810" y="199073"/>
                  </a:cubicBezTo>
                  <a:cubicBezTo>
                    <a:pt x="769620" y="191453"/>
                    <a:pt x="770572" y="181928"/>
                    <a:pt x="766762" y="171450"/>
                  </a:cubicBezTo>
                  <a:lnTo>
                    <a:pt x="756285" y="131445"/>
                  </a:lnTo>
                  <a:cubicBezTo>
                    <a:pt x="754380" y="124778"/>
                    <a:pt x="752475" y="119063"/>
                    <a:pt x="750570" y="116205"/>
                  </a:cubicBezTo>
                  <a:cubicBezTo>
                    <a:pt x="748665" y="113348"/>
                    <a:pt x="746760" y="110490"/>
                    <a:pt x="743902" y="109538"/>
                  </a:cubicBezTo>
                  <a:cubicBezTo>
                    <a:pt x="741997" y="108585"/>
                    <a:pt x="739140" y="108585"/>
                    <a:pt x="735330" y="108585"/>
                  </a:cubicBezTo>
                  <a:cubicBezTo>
                    <a:pt x="731520" y="108585"/>
                    <a:pt x="728662" y="108585"/>
                    <a:pt x="727710" y="108585"/>
                  </a:cubicBezTo>
                  <a:lnTo>
                    <a:pt x="725805" y="101918"/>
                  </a:lnTo>
                  <a:close/>
                  <a:moveTo>
                    <a:pt x="867728" y="76200"/>
                  </a:moveTo>
                  <a:lnTo>
                    <a:pt x="913448" y="77152"/>
                  </a:lnTo>
                  <a:lnTo>
                    <a:pt x="979170" y="160972"/>
                  </a:lnTo>
                  <a:lnTo>
                    <a:pt x="980123" y="114300"/>
                  </a:lnTo>
                  <a:cubicBezTo>
                    <a:pt x="980123" y="106680"/>
                    <a:pt x="980123" y="101917"/>
                    <a:pt x="979170" y="98107"/>
                  </a:cubicBezTo>
                  <a:cubicBezTo>
                    <a:pt x="978218" y="94297"/>
                    <a:pt x="976313" y="91440"/>
                    <a:pt x="974408" y="90487"/>
                  </a:cubicBezTo>
                  <a:cubicBezTo>
                    <a:pt x="972503" y="89535"/>
                    <a:pt x="970598" y="87630"/>
                    <a:pt x="966788" y="86677"/>
                  </a:cubicBezTo>
                  <a:cubicBezTo>
                    <a:pt x="963930" y="85725"/>
                    <a:pt x="961073" y="84772"/>
                    <a:pt x="959168" y="84772"/>
                  </a:cubicBezTo>
                  <a:lnTo>
                    <a:pt x="959168" y="78105"/>
                  </a:lnTo>
                  <a:lnTo>
                    <a:pt x="1011555" y="79057"/>
                  </a:lnTo>
                  <a:lnTo>
                    <a:pt x="1009650" y="84772"/>
                  </a:lnTo>
                  <a:cubicBezTo>
                    <a:pt x="1007745" y="84772"/>
                    <a:pt x="1005840" y="84772"/>
                    <a:pt x="1002983" y="85725"/>
                  </a:cubicBezTo>
                  <a:cubicBezTo>
                    <a:pt x="1000125" y="85725"/>
                    <a:pt x="997268" y="87630"/>
                    <a:pt x="995363" y="88582"/>
                  </a:cubicBezTo>
                  <a:cubicBezTo>
                    <a:pt x="993458" y="90487"/>
                    <a:pt x="991553" y="92392"/>
                    <a:pt x="990600" y="96202"/>
                  </a:cubicBezTo>
                  <a:cubicBezTo>
                    <a:pt x="989648" y="100012"/>
                    <a:pt x="988695" y="105727"/>
                    <a:pt x="988695" y="112395"/>
                  </a:cubicBezTo>
                  <a:lnTo>
                    <a:pt x="987743" y="200025"/>
                  </a:lnTo>
                  <a:lnTo>
                    <a:pt x="972503" y="200025"/>
                  </a:lnTo>
                  <a:lnTo>
                    <a:pt x="898208" y="104775"/>
                  </a:lnTo>
                  <a:lnTo>
                    <a:pt x="897255" y="161925"/>
                  </a:lnTo>
                  <a:cubicBezTo>
                    <a:pt x="897255" y="168592"/>
                    <a:pt x="897255" y="174307"/>
                    <a:pt x="898208" y="178117"/>
                  </a:cubicBezTo>
                  <a:cubicBezTo>
                    <a:pt x="899160" y="181927"/>
                    <a:pt x="901065" y="184785"/>
                    <a:pt x="902970" y="186690"/>
                  </a:cubicBezTo>
                  <a:cubicBezTo>
                    <a:pt x="904875" y="187642"/>
                    <a:pt x="906780" y="189547"/>
                    <a:pt x="910590" y="190500"/>
                  </a:cubicBezTo>
                  <a:cubicBezTo>
                    <a:pt x="913448" y="191452"/>
                    <a:pt x="916305" y="192405"/>
                    <a:pt x="918210" y="192405"/>
                  </a:cubicBezTo>
                  <a:lnTo>
                    <a:pt x="918210" y="199072"/>
                  </a:lnTo>
                  <a:lnTo>
                    <a:pt x="865823" y="198120"/>
                  </a:lnTo>
                  <a:lnTo>
                    <a:pt x="865823" y="191452"/>
                  </a:lnTo>
                  <a:cubicBezTo>
                    <a:pt x="867728" y="191452"/>
                    <a:pt x="870585" y="190500"/>
                    <a:pt x="873443" y="190500"/>
                  </a:cubicBezTo>
                  <a:cubicBezTo>
                    <a:pt x="876300" y="189547"/>
                    <a:pt x="879158" y="188595"/>
                    <a:pt x="881063" y="187642"/>
                  </a:cubicBezTo>
                  <a:cubicBezTo>
                    <a:pt x="882968" y="185737"/>
                    <a:pt x="884873" y="183832"/>
                    <a:pt x="885825" y="180022"/>
                  </a:cubicBezTo>
                  <a:cubicBezTo>
                    <a:pt x="886778" y="177165"/>
                    <a:pt x="886778" y="171450"/>
                    <a:pt x="886778" y="162877"/>
                  </a:cubicBezTo>
                  <a:lnTo>
                    <a:pt x="887730" y="104775"/>
                  </a:lnTo>
                  <a:cubicBezTo>
                    <a:pt x="887730" y="101917"/>
                    <a:pt x="887730" y="99060"/>
                    <a:pt x="886778" y="96202"/>
                  </a:cubicBezTo>
                  <a:cubicBezTo>
                    <a:pt x="885825" y="93345"/>
                    <a:pt x="884873" y="91440"/>
                    <a:pt x="882968" y="89535"/>
                  </a:cubicBezTo>
                  <a:cubicBezTo>
                    <a:pt x="881063" y="87630"/>
                    <a:pt x="879158" y="85725"/>
                    <a:pt x="876300" y="84772"/>
                  </a:cubicBezTo>
                  <a:cubicBezTo>
                    <a:pt x="873443" y="83820"/>
                    <a:pt x="870585" y="82867"/>
                    <a:pt x="867728" y="81915"/>
                  </a:cubicBezTo>
                  <a:close/>
                  <a:moveTo>
                    <a:pt x="925830" y="29527"/>
                  </a:moveTo>
                  <a:cubicBezTo>
                    <a:pt x="804862" y="29527"/>
                    <a:pt x="687705" y="53340"/>
                    <a:pt x="577215" y="100012"/>
                  </a:cubicBezTo>
                  <a:cubicBezTo>
                    <a:pt x="470535" y="145732"/>
                    <a:pt x="374332" y="210502"/>
                    <a:pt x="292417" y="292417"/>
                  </a:cubicBezTo>
                  <a:cubicBezTo>
                    <a:pt x="210502" y="375285"/>
                    <a:pt x="145732" y="470535"/>
                    <a:pt x="100965" y="577215"/>
                  </a:cubicBezTo>
                  <a:cubicBezTo>
                    <a:pt x="54292" y="687705"/>
                    <a:pt x="30480" y="804862"/>
                    <a:pt x="30480" y="925830"/>
                  </a:cubicBezTo>
                  <a:cubicBezTo>
                    <a:pt x="30480" y="1046797"/>
                    <a:pt x="54292" y="1163955"/>
                    <a:pt x="100965" y="1274445"/>
                  </a:cubicBezTo>
                  <a:cubicBezTo>
                    <a:pt x="145732" y="1381125"/>
                    <a:pt x="210502" y="1477327"/>
                    <a:pt x="292417" y="1559242"/>
                  </a:cubicBezTo>
                  <a:cubicBezTo>
                    <a:pt x="375285" y="1641157"/>
                    <a:pt x="470535" y="1705927"/>
                    <a:pt x="577215" y="1750695"/>
                  </a:cubicBezTo>
                  <a:cubicBezTo>
                    <a:pt x="687705" y="1797367"/>
                    <a:pt x="804862" y="1821180"/>
                    <a:pt x="925830" y="1821180"/>
                  </a:cubicBezTo>
                  <a:cubicBezTo>
                    <a:pt x="1046797" y="1821180"/>
                    <a:pt x="1163955" y="1797367"/>
                    <a:pt x="1274445" y="1750695"/>
                  </a:cubicBezTo>
                  <a:cubicBezTo>
                    <a:pt x="1381125" y="1705927"/>
                    <a:pt x="1477327" y="1641157"/>
                    <a:pt x="1559242" y="1559242"/>
                  </a:cubicBezTo>
                  <a:cubicBezTo>
                    <a:pt x="1641157" y="1476375"/>
                    <a:pt x="1705927" y="1381125"/>
                    <a:pt x="1750695" y="1274445"/>
                  </a:cubicBezTo>
                  <a:cubicBezTo>
                    <a:pt x="1797367" y="1163955"/>
                    <a:pt x="1821180" y="1046797"/>
                    <a:pt x="1821180" y="925830"/>
                  </a:cubicBezTo>
                  <a:cubicBezTo>
                    <a:pt x="1821180" y="804862"/>
                    <a:pt x="1797367" y="687705"/>
                    <a:pt x="1750695" y="577215"/>
                  </a:cubicBezTo>
                  <a:cubicBezTo>
                    <a:pt x="1705927" y="470535"/>
                    <a:pt x="1641157" y="374332"/>
                    <a:pt x="1559242" y="292417"/>
                  </a:cubicBezTo>
                  <a:cubicBezTo>
                    <a:pt x="1476375" y="209550"/>
                    <a:pt x="1381125" y="144780"/>
                    <a:pt x="1274445" y="100012"/>
                  </a:cubicBezTo>
                  <a:cubicBezTo>
                    <a:pt x="1163955" y="53340"/>
                    <a:pt x="1046797" y="29527"/>
                    <a:pt x="925830" y="29527"/>
                  </a:cubicBezTo>
                  <a:close/>
                  <a:moveTo>
                    <a:pt x="925830" y="0"/>
                  </a:moveTo>
                  <a:cubicBezTo>
                    <a:pt x="1050607" y="0"/>
                    <a:pt x="1171575" y="24765"/>
                    <a:pt x="1285875" y="72390"/>
                  </a:cubicBezTo>
                  <a:cubicBezTo>
                    <a:pt x="1396365" y="119062"/>
                    <a:pt x="1495425" y="185737"/>
                    <a:pt x="1579245" y="271462"/>
                  </a:cubicBezTo>
                  <a:cubicBezTo>
                    <a:pt x="1664017" y="356235"/>
                    <a:pt x="1730692" y="455295"/>
                    <a:pt x="1777365" y="565785"/>
                  </a:cubicBezTo>
                  <a:cubicBezTo>
                    <a:pt x="1824990" y="680085"/>
                    <a:pt x="1849755" y="801052"/>
                    <a:pt x="1849755" y="925830"/>
                  </a:cubicBezTo>
                  <a:cubicBezTo>
                    <a:pt x="1849755" y="1050607"/>
                    <a:pt x="1825942" y="1171575"/>
                    <a:pt x="1777365" y="1285875"/>
                  </a:cubicBezTo>
                  <a:cubicBezTo>
                    <a:pt x="1730692" y="1396365"/>
                    <a:pt x="1664017" y="1495425"/>
                    <a:pt x="1579245" y="1580197"/>
                  </a:cubicBezTo>
                  <a:cubicBezTo>
                    <a:pt x="1494472" y="1664970"/>
                    <a:pt x="1395412" y="1731645"/>
                    <a:pt x="1284922" y="1778317"/>
                  </a:cubicBezTo>
                  <a:cubicBezTo>
                    <a:pt x="1171575" y="1825942"/>
                    <a:pt x="1049655" y="1850707"/>
                    <a:pt x="924877" y="1850707"/>
                  </a:cubicBezTo>
                  <a:cubicBezTo>
                    <a:pt x="800100" y="1850707"/>
                    <a:pt x="679132" y="1826895"/>
                    <a:pt x="564832" y="1778317"/>
                  </a:cubicBezTo>
                  <a:cubicBezTo>
                    <a:pt x="454342" y="1731645"/>
                    <a:pt x="355282" y="1664970"/>
                    <a:pt x="270510" y="1580197"/>
                  </a:cubicBezTo>
                  <a:cubicBezTo>
                    <a:pt x="185737" y="1495425"/>
                    <a:pt x="119062" y="1396365"/>
                    <a:pt x="72390" y="1285875"/>
                  </a:cubicBezTo>
                  <a:cubicBezTo>
                    <a:pt x="24765" y="1171575"/>
                    <a:pt x="0" y="1050607"/>
                    <a:pt x="0" y="925830"/>
                  </a:cubicBezTo>
                  <a:cubicBezTo>
                    <a:pt x="0" y="801052"/>
                    <a:pt x="24765" y="679132"/>
                    <a:pt x="73342" y="564832"/>
                  </a:cubicBezTo>
                  <a:cubicBezTo>
                    <a:pt x="120015" y="454342"/>
                    <a:pt x="186690" y="355282"/>
                    <a:pt x="271462" y="270510"/>
                  </a:cubicBezTo>
                  <a:cubicBezTo>
                    <a:pt x="356235" y="185737"/>
                    <a:pt x="455295" y="119062"/>
                    <a:pt x="565785" y="72390"/>
                  </a:cubicBezTo>
                  <a:cubicBezTo>
                    <a:pt x="679132" y="24765"/>
                    <a:pt x="801052" y="0"/>
                    <a:pt x="92583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" name="ïŝľîde">
              <a:extLst>
                <a:ext uri="{FF2B5EF4-FFF2-40B4-BE49-F238E27FC236}">
                  <a16:creationId xmlns:a16="http://schemas.microsoft.com/office/drawing/2014/main" id="{713C2CEB-C246-8246-858D-9F6903A0A8DB}"/>
                </a:ext>
              </a:extLst>
            </p:cNvPr>
            <p:cNvSpPr/>
            <p:nvPr/>
          </p:nvSpPr>
          <p:spPr>
            <a:xfrm>
              <a:off x="5033961" y="3989070"/>
              <a:ext cx="4351972" cy="310515"/>
            </a:xfrm>
            <a:custGeom>
              <a:avLst/>
              <a:gdLst>
                <a:gd name="connsiteX0" fmla="*/ 3189922 w 4351972"/>
                <a:gd name="connsiteY0" fmla="*/ 24765 h 310515"/>
                <a:gd name="connsiteX1" fmla="*/ 3189922 w 4351972"/>
                <a:gd name="connsiteY1" fmla="*/ 151448 h 310515"/>
                <a:gd name="connsiteX2" fmla="*/ 3217545 w 4351972"/>
                <a:gd name="connsiteY2" fmla="*/ 151448 h 310515"/>
                <a:gd name="connsiteX3" fmla="*/ 3266122 w 4351972"/>
                <a:gd name="connsiteY3" fmla="*/ 133350 h 310515"/>
                <a:gd name="connsiteX4" fmla="*/ 3284220 w 4351972"/>
                <a:gd name="connsiteY4" fmla="*/ 82868 h 310515"/>
                <a:gd name="connsiteX5" fmla="*/ 3268980 w 4351972"/>
                <a:gd name="connsiteY5" fmla="*/ 40005 h 310515"/>
                <a:gd name="connsiteX6" fmla="*/ 3225164 w 4351972"/>
                <a:gd name="connsiteY6" fmla="*/ 24765 h 310515"/>
                <a:gd name="connsiteX7" fmla="*/ 83820 w 4351972"/>
                <a:gd name="connsiteY7" fmla="*/ 24765 h 310515"/>
                <a:gd name="connsiteX8" fmla="*/ 83820 w 4351972"/>
                <a:gd name="connsiteY8" fmla="*/ 155258 h 310515"/>
                <a:gd name="connsiteX9" fmla="*/ 104775 w 4351972"/>
                <a:gd name="connsiteY9" fmla="*/ 155258 h 310515"/>
                <a:gd name="connsiteX10" fmla="*/ 140970 w 4351972"/>
                <a:gd name="connsiteY10" fmla="*/ 148590 h 310515"/>
                <a:gd name="connsiteX11" fmla="*/ 162877 w 4351972"/>
                <a:gd name="connsiteY11" fmla="*/ 130493 h 310515"/>
                <a:gd name="connsiteX12" fmla="*/ 172402 w 4351972"/>
                <a:gd name="connsiteY12" fmla="*/ 109538 h 310515"/>
                <a:gd name="connsiteX13" fmla="*/ 174307 w 4351972"/>
                <a:gd name="connsiteY13" fmla="*/ 90488 h 310515"/>
                <a:gd name="connsiteX14" fmla="*/ 171450 w 4351972"/>
                <a:gd name="connsiteY14" fmla="*/ 66675 h 310515"/>
                <a:gd name="connsiteX15" fmla="*/ 161925 w 4351972"/>
                <a:gd name="connsiteY15" fmla="*/ 45720 h 310515"/>
                <a:gd name="connsiteX16" fmla="*/ 142875 w 4351972"/>
                <a:gd name="connsiteY16" fmla="*/ 30480 h 310515"/>
                <a:gd name="connsiteX17" fmla="*/ 113347 w 4351972"/>
                <a:gd name="connsiteY17" fmla="*/ 24765 h 310515"/>
                <a:gd name="connsiteX18" fmla="*/ 4067175 w 4351972"/>
                <a:gd name="connsiteY18" fmla="*/ 7620 h 310515"/>
                <a:gd name="connsiteX19" fmla="*/ 4192905 w 4351972"/>
                <a:gd name="connsiteY19" fmla="*/ 7620 h 310515"/>
                <a:gd name="connsiteX20" fmla="*/ 4192905 w 4351972"/>
                <a:gd name="connsiteY20" fmla="*/ 22860 h 310515"/>
                <a:gd name="connsiteX21" fmla="*/ 4163377 w 4351972"/>
                <a:gd name="connsiteY21" fmla="*/ 25717 h 310515"/>
                <a:gd name="connsiteX22" fmla="*/ 4154805 w 4351972"/>
                <a:gd name="connsiteY22" fmla="*/ 32385 h 310515"/>
                <a:gd name="connsiteX23" fmla="*/ 4155757 w 4351972"/>
                <a:gd name="connsiteY23" fmla="*/ 37147 h 310515"/>
                <a:gd name="connsiteX24" fmla="*/ 4159567 w 4351972"/>
                <a:gd name="connsiteY24" fmla="*/ 44767 h 310515"/>
                <a:gd name="connsiteX25" fmla="*/ 4166235 w 4351972"/>
                <a:gd name="connsiteY25" fmla="*/ 57150 h 310515"/>
                <a:gd name="connsiteX26" fmla="*/ 4172902 w 4351972"/>
                <a:gd name="connsiteY26" fmla="*/ 70485 h 310515"/>
                <a:gd name="connsiteX27" fmla="*/ 4192905 w 4351972"/>
                <a:gd name="connsiteY27" fmla="*/ 107632 h 310515"/>
                <a:gd name="connsiteX28" fmla="*/ 4219575 w 4351972"/>
                <a:gd name="connsiteY28" fmla="*/ 155257 h 310515"/>
                <a:gd name="connsiteX29" fmla="*/ 4270057 w 4351972"/>
                <a:gd name="connsiteY29" fmla="*/ 73342 h 310515"/>
                <a:gd name="connsiteX30" fmla="*/ 4287202 w 4351972"/>
                <a:gd name="connsiteY30" fmla="*/ 38100 h 310515"/>
                <a:gd name="connsiteX31" fmla="*/ 4283392 w 4351972"/>
                <a:gd name="connsiteY31" fmla="*/ 30480 h 310515"/>
                <a:gd name="connsiteX32" fmla="*/ 4273867 w 4351972"/>
                <a:gd name="connsiteY32" fmla="*/ 25717 h 310515"/>
                <a:gd name="connsiteX33" fmla="*/ 4260532 w 4351972"/>
                <a:gd name="connsiteY33" fmla="*/ 23812 h 310515"/>
                <a:gd name="connsiteX34" fmla="*/ 4247197 w 4351972"/>
                <a:gd name="connsiteY34" fmla="*/ 22860 h 310515"/>
                <a:gd name="connsiteX35" fmla="*/ 4247197 w 4351972"/>
                <a:gd name="connsiteY35" fmla="*/ 7620 h 310515"/>
                <a:gd name="connsiteX36" fmla="*/ 4350067 w 4351972"/>
                <a:gd name="connsiteY36" fmla="*/ 7620 h 310515"/>
                <a:gd name="connsiteX37" fmla="*/ 4350067 w 4351972"/>
                <a:gd name="connsiteY37" fmla="*/ 22860 h 310515"/>
                <a:gd name="connsiteX38" fmla="*/ 4351972 w 4351972"/>
                <a:gd name="connsiteY38" fmla="*/ 22860 h 310515"/>
                <a:gd name="connsiteX39" fmla="*/ 4340542 w 4351972"/>
                <a:gd name="connsiteY39" fmla="*/ 25717 h 310515"/>
                <a:gd name="connsiteX40" fmla="*/ 4329112 w 4351972"/>
                <a:gd name="connsiteY40" fmla="*/ 30480 h 310515"/>
                <a:gd name="connsiteX41" fmla="*/ 4317682 w 4351972"/>
                <a:gd name="connsiteY41" fmla="*/ 38100 h 310515"/>
                <a:gd name="connsiteX42" fmla="*/ 4306252 w 4351972"/>
                <a:gd name="connsiteY42" fmla="*/ 52387 h 310515"/>
                <a:gd name="connsiteX43" fmla="*/ 4276725 w 4351972"/>
                <a:gd name="connsiteY43" fmla="*/ 99060 h 310515"/>
                <a:gd name="connsiteX44" fmla="*/ 4242435 w 4351972"/>
                <a:gd name="connsiteY44" fmla="*/ 159067 h 310515"/>
                <a:gd name="connsiteX45" fmla="*/ 4231957 w 4351972"/>
                <a:gd name="connsiteY45" fmla="*/ 180022 h 310515"/>
                <a:gd name="connsiteX46" fmla="*/ 4229100 w 4351972"/>
                <a:gd name="connsiteY46" fmla="*/ 203835 h 310515"/>
                <a:gd name="connsiteX47" fmla="*/ 4229100 w 4351972"/>
                <a:gd name="connsiteY47" fmla="*/ 260032 h 310515"/>
                <a:gd name="connsiteX48" fmla="*/ 4231957 w 4351972"/>
                <a:gd name="connsiteY48" fmla="*/ 273367 h 310515"/>
                <a:gd name="connsiteX49" fmla="*/ 4242435 w 4351972"/>
                <a:gd name="connsiteY49" fmla="*/ 281940 h 310515"/>
                <a:gd name="connsiteX50" fmla="*/ 4257675 w 4351972"/>
                <a:gd name="connsiteY50" fmla="*/ 285750 h 310515"/>
                <a:gd name="connsiteX51" fmla="*/ 4275772 w 4351972"/>
                <a:gd name="connsiteY51" fmla="*/ 288607 h 310515"/>
                <a:gd name="connsiteX52" fmla="*/ 4275772 w 4351972"/>
                <a:gd name="connsiteY52" fmla="*/ 303847 h 310515"/>
                <a:gd name="connsiteX53" fmla="*/ 4137660 w 4351972"/>
                <a:gd name="connsiteY53" fmla="*/ 303847 h 310515"/>
                <a:gd name="connsiteX54" fmla="*/ 4137660 w 4351972"/>
                <a:gd name="connsiteY54" fmla="*/ 288607 h 310515"/>
                <a:gd name="connsiteX55" fmla="*/ 4154805 w 4351972"/>
                <a:gd name="connsiteY55" fmla="*/ 286702 h 310515"/>
                <a:gd name="connsiteX56" fmla="*/ 4170997 w 4351972"/>
                <a:gd name="connsiteY56" fmla="*/ 283845 h 310515"/>
                <a:gd name="connsiteX57" fmla="*/ 4181475 w 4351972"/>
                <a:gd name="connsiteY57" fmla="*/ 275272 h 310515"/>
                <a:gd name="connsiteX58" fmla="*/ 4184332 w 4351972"/>
                <a:gd name="connsiteY58" fmla="*/ 261937 h 310515"/>
                <a:gd name="connsiteX59" fmla="*/ 4184332 w 4351972"/>
                <a:gd name="connsiteY59" fmla="*/ 190500 h 310515"/>
                <a:gd name="connsiteX60" fmla="*/ 4180522 w 4351972"/>
                <a:gd name="connsiteY60" fmla="*/ 178117 h 310515"/>
                <a:gd name="connsiteX61" fmla="*/ 4170997 w 4351972"/>
                <a:gd name="connsiteY61" fmla="*/ 158115 h 310515"/>
                <a:gd name="connsiteX62" fmla="*/ 4143375 w 4351972"/>
                <a:gd name="connsiteY62" fmla="*/ 105727 h 310515"/>
                <a:gd name="connsiteX63" fmla="*/ 4116705 w 4351972"/>
                <a:gd name="connsiteY63" fmla="*/ 58102 h 310515"/>
                <a:gd name="connsiteX64" fmla="*/ 4104322 w 4351972"/>
                <a:gd name="connsiteY64" fmla="*/ 40005 h 310515"/>
                <a:gd name="connsiteX65" fmla="*/ 4091940 w 4351972"/>
                <a:gd name="connsiteY65" fmla="*/ 29527 h 310515"/>
                <a:gd name="connsiteX66" fmla="*/ 4079557 w 4351972"/>
                <a:gd name="connsiteY66" fmla="*/ 24765 h 310515"/>
                <a:gd name="connsiteX67" fmla="*/ 4067175 w 4351972"/>
                <a:gd name="connsiteY67" fmla="*/ 22860 h 310515"/>
                <a:gd name="connsiteX68" fmla="*/ 3791903 w 4351972"/>
                <a:gd name="connsiteY68" fmla="*/ 7620 h 310515"/>
                <a:gd name="connsiteX69" fmla="*/ 4050031 w 4351972"/>
                <a:gd name="connsiteY69" fmla="*/ 7620 h 310515"/>
                <a:gd name="connsiteX70" fmla="*/ 4050031 w 4351972"/>
                <a:gd name="connsiteY70" fmla="*/ 87630 h 310515"/>
                <a:gd name="connsiteX71" fmla="*/ 4035743 w 4351972"/>
                <a:gd name="connsiteY71" fmla="*/ 87630 h 310515"/>
                <a:gd name="connsiteX72" fmla="*/ 4029075 w 4351972"/>
                <a:gd name="connsiteY72" fmla="*/ 69532 h 310515"/>
                <a:gd name="connsiteX73" fmla="*/ 4017645 w 4351972"/>
                <a:gd name="connsiteY73" fmla="*/ 50482 h 310515"/>
                <a:gd name="connsiteX74" fmla="*/ 4004311 w 4351972"/>
                <a:gd name="connsiteY74" fmla="*/ 33337 h 310515"/>
                <a:gd name="connsiteX75" fmla="*/ 3990023 w 4351972"/>
                <a:gd name="connsiteY75" fmla="*/ 24765 h 310515"/>
                <a:gd name="connsiteX76" fmla="*/ 3973831 w 4351972"/>
                <a:gd name="connsiteY76" fmla="*/ 23812 h 310515"/>
                <a:gd name="connsiteX77" fmla="*/ 3955733 w 4351972"/>
                <a:gd name="connsiteY77" fmla="*/ 23812 h 310515"/>
                <a:gd name="connsiteX78" fmla="*/ 3943350 w 4351972"/>
                <a:gd name="connsiteY78" fmla="*/ 23812 h 310515"/>
                <a:gd name="connsiteX79" fmla="*/ 3943350 w 4351972"/>
                <a:gd name="connsiteY79" fmla="*/ 260032 h 310515"/>
                <a:gd name="connsiteX80" fmla="*/ 3946208 w 4351972"/>
                <a:gd name="connsiteY80" fmla="*/ 272415 h 310515"/>
                <a:gd name="connsiteX81" fmla="*/ 3956686 w 4351972"/>
                <a:gd name="connsiteY81" fmla="*/ 280987 h 310515"/>
                <a:gd name="connsiteX82" fmla="*/ 3971925 w 4351972"/>
                <a:gd name="connsiteY82" fmla="*/ 284797 h 310515"/>
                <a:gd name="connsiteX83" fmla="*/ 3990975 w 4351972"/>
                <a:gd name="connsiteY83" fmla="*/ 287655 h 310515"/>
                <a:gd name="connsiteX84" fmla="*/ 3990975 w 4351972"/>
                <a:gd name="connsiteY84" fmla="*/ 302895 h 310515"/>
                <a:gd name="connsiteX85" fmla="*/ 3851911 w 4351972"/>
                <a:gd name="connsiteY85" fmla="*/ 302895 h 310515"/>
                <a:gd name="connsiteX86" fmla="*/ 3851911 w 4351972"/>
                <a:gd name="connsiteY86" fmla="*/ 287655 h 310515"/>
                <a:gd name="connsiteX87" fmla="*/ 3870008 w 4351972"/>
                <a:gd name="connsiteY87" fmla="*/ 285750 h 310515"/>
                <a:gd name="connsiteX88" fmla="*/ 3886200 w 4351972"/>
                <a:gd name="connsiteY88" fmla="*/ 282892 h 310515"/>
                <a:gd name="connsiteX89" fmla="*/ 3896678 w 4351972"/>
                <a:gd name="connsiteY89" fmla="*/ 275272 h 310515"/>
                <a:gd name="connsiteX90" fmla="*/ 3899536 w 4351972"/>
                <a:gd name="connsiteY90" fmla="*/ 261937 h 310515"/>
                <a:gd name="connsiteX91" fmla="*/ 3899536 w 4351972"/>
                <a:gd name="connsiteY91" fmla="*/ 23812 h 310515"/>
                <a:gd name="connsiteX92" fmla="*/ 3887153 w 4351972"/>
                <a:gd name="connsiteY92" fmla="*/ 23812 h 310515"/>
                <a:gd name="connsiteX93" fmla="*/ 3870961 w 4351972"/>
                <a:gd name="connsiteY93" fmla="*/ 23812 h 310515"/>
                <a:gd name="connsiteX94" fmla="*/ 3852863 w 4351972"/>
                <a:gd name="connsiteY94" fmla="*/ 24765 h 310515"/>
                <a:gd name="connsiteX95" fmla="*/ 3838575 w 4351972"/>
                <a:gd name="connsiteY95" fmla="*/ 33337 h 310515"/>
                <a:gd name="connsiteX96" fmla="*/ 3825240 w 4351972"/>
                <a:gd name="connsiteY96" fmla="*/ 50482 h 310515"/>
                <a:gd name="connsiteX97" fmla="*/ 3813811 w 4351972"/>
                <a:gd name="connsiteY97" fmla="*/ 70485 h 310515"/>
                <a:gd name="connsiteX98" fmla="*/ 3807143 w 4351972"/>
                <a:gd name="connsiteY98" fmla="*/ 87630 h 310515"/>
                <a:gd name="connsiteX99" fmla="*/ 3791903 w 4351972"/>
                <a:gd name="connsiteY99" fmla="*/ 87630 h 310515"/>
                <a:gd name="connsiteX100" fmla="*/ 3107055 w 4351972"/>
                <a:gd name="connsiteY100" fmla="*/ 6668 h 310515"/>
                <a:gd name="connsiteX101" fmla="*/ 3243262 w 4351972"/>
                <a:gd name="connsiteY101" fmla="*/ 6668 h 310515"/>
                <a:gd name="connsiteX102" fmla="*/ 3278505 w 4351972"/>
                <a:gd name="connsiteY102" fmla="*/ 10478 h 310515"/>
                <a:gd name="connsiteX103" fmla="*/ 3308032 w 4351972"/>
                <a:gd name="connsiteY103" fmla="*/ 22860 h 310515"/>
                <a:gd name="connsiteX104" fmla="*/ 3328987 w 4351972"/>
                <a:gd name="connsiteY104" fmla="*/ 44768 h 310515"/>
                <a:gd name="connsiteX105" fmla="*/ 3336607 w 4351972"/>
                <a:gd name="connsiteY105" fmla="*/ 77153 h 310515"/>
                <a:gd name="connsiteX106" fmla="*/ 3330892 w 4351972"/>
                <a:gd name="connsiteY106" fmla="*/ 107633 h 310515"/>
                <a:gd name="connsiteX107" fmla="*/ 3315652 w 4351972"/>
                <a:gd name="connsiteY107" fmla="*/ 130493 h 310515"/>
                <a:gd name="connsiteX108" fmla="*/ 3292792 w 4351972"/>
                <a:gd name="connsiteY108" fmla="*/ 145733 h 310515"/>
                <a:gd name="connsiteX109" fmla="*/ 3263264 w 4351972"/>
                <a:gd name="connsiteY109" fmla="*/ 157163 h 310515"/>
                <a:gd name="connsiteX110" fmla="*/ 3299460 w 4351972"/>
                <a:gd name="connsiteY110" fmla="*/ 205740 h 310515"/>
                <a:gd name="connsiteX111" fmla="*/ 3334702 w 4351972"/>
                <a:gd name="connsiteY111" fmla="*/ 253365 h 310515"/>
                <a:gd name="connsiteX112" fmla="*/ 3350895 w 4351972"/>
                <a:gd name="connsiteY112" fmla="*/ 271463 h 310515"/>
                <a:gd name="connsiteX113" fmla="*/ 3365182 w 4351972"/>
                <a:gd name="connsiteY113" fmla="*/ 280988 h 310515"/>
                <a:gd name="connsiteX114" fmla="*/ 3378517 w 4351972"/>
                <a:gd name="connsiteY114" fmla="*/ 284798 h 310515"/>
                <a:gd name="connsiteX115" fmla="*/ 3391852 w 4351972"/>
                <a:gd name="connsiteY115" fmla="*/ 286703 h 310515"/>
                <a:gd name="connsiteX116" fmla="*/ 3391852 w 4351972"/>
                <a:gd name="connsiteY116" fmla="*/ 302895 h 310515"/>
                <a:gd name="connsiteX117" fmla="*/ 3313747 w 4351972"/>
                <a:gd name="connsiteY117" fmla="*/ 302895 h 310515"/>
                <a:gd name="connsiteX118" fmla="*/ 3266122 w 4351972"/>
                <a:gd name="connsiteY118" fmla="*/ 231458 h 310515"/>
                <a:gd name="connsiteX119" fmla="*/ 3220402 w 4351972"/>
                <a:gd name="connsiteY119" fmla="*/ 169545 h 310515"/>
                <a:gd name="connsiteX120" fmla="*/ 3189922 w 4351972"/>
                <a:gd name="connsiteY120" fmla="*/ 169545 h 310515"/>
                <a:gd name="connsiteX121" fmla="*/ 3189922 w 4351972"/>
                <a:gd name="connsiteY121" fmla="*/ 262890 h 310515"/>
                <a:gd name="connsiteX122" fmla="*/ 3191827 w 4351972"/>
                <a:gd name="connsiteY122" fmla="*/ 275273 h 310515"/>
                <a:gd name="connsiteX123" fmla="*/ 3201352 w 4351972"/>
                <a:gd name="connsiteY123" fmla="*/ 283845 h 310515"/>
                <a:gd name="connsiteX124" fmla="*/ 3214687 w 4351972"/>
                <a:gd name="connsiteY124" fmla="*/ 286703 h 310515"/>
                <a:gd name="connsiteX125" fmla="*/ 3230880 w 4351972"/>
                <a:gd name="connsiteY125" fmla="*/ 287655 h 310515"/>
                <a:gd name="connsiteX126" fmla="*/ 3230880 w 4351972"/>
                <a:gd name="connsiteY126" fmla="*/ 302895 h 310515"/>
                <a:gd name="connsiteX127" fmla="*/ 3107055 w 4351972"/>
                <a:gd name="connsiteY127" fmla="*/ 302895 h 310515"/>
                <a:gd name="connsiteX128" fmla="*/ 3107055 w 4351972"/>
                <a:gd name="connsiteY128" fmla="*/ 287655 h 310515"/>
                <a:gd name="connsiteX129" fmla="*/ 3121342 w 4351972"/>
                <a:gd name="connsiteY129" fmla="*/ 285750 h 310515"/>
                <a:gd name="connsiteX130" fmla="*/ 3134677 w 4351972"/>
                <a:gd name="connsiteY130" fmla="*/ 282893 h 310515"/>
                <a:gd name="connsiteX131" fmla="*/ 3143250 w 4351972"/>
                <a:gd name="connsiteY131" fmla="*/ 275273 h 310515"/>
                <a:gd name="connsiteX132" fmla="*/ 3146107 w 4351972"/>
                <a:gd name="connsiteY132" fmla="*/ 261938 h 310515"/>
                <a:gd name="connsiteX133" fmla="*/ 3146107 w 4351972"/>
                <a:gd name="connsiteY133" fmla="*/ 49530 h 310515"/>
                <a:gd name="connsiteX134" fmla="*/ 3144202 w 4351972"/>
                <a:gd name="connsiteY134" fmla="*/ 36195 h 310515"/>
                <a:gd name="connsiteX135" fmla="*/ 3134677 w 4351972"/>
                <a:gd name="connsiteY135" fmla="*/ 27623 h 310515"/>
                <a:gd name="connsiteX136" fmla="*/ 3121342 w 4351972"/>
                <a:gd name="connsiteY136" fmla="*/ 23813 h 310515"/>
                <a:gd name="connsiteX137" fmla="*/ 3107055 w 4351972"/>
                <a:gd name="connsiteY137" fmla="*/ 21908 h 310515"/>
                <a:gd name="connsiteX138" fmla="*/ 2514600 w 4351972"/>
                <a:gd name="connsiteY138" fmla="*/ 6668 h 310515"/>
                <a:gd name="connsiteX139" fmla="*/ 2636520 w 4351972"/>
                <a:gd name="connsiteY139" fmla="*/ 6668 h 310515"/>
                <a:gd name="connsiteX140" fmla="*/ 2636520 w 4351972"/>
                <a:gd name="connsiteY140" fmla="*/ 21908 h 310515"/>
                <a:gd name="connsiteX141" fmla="*/ 2609850 w 4351972"/>
                <a:gd name="connsiteY141" fmla="*/ 24765 h 310515"/>
                <a:gd name="connsiteX142" fmla="*/ 2599372 w 4351972"/>
                <a:gd name="connsiteY142" fmla="*/ 33338 h 310515"/>
                <a:gd name="connsiteX143" fmla="*/ 2600325 w 4351972"/>
                <a:gd name="connsiteY143" fmla="*/ 39053 h 310515"/>
                <a:gd name="connsiteX144" fmla="*/ 2601277 w 4351972"/>
                <a:gd name="connsiteY144" fmla="*/ 43815 h 310515"/>
                <a:gd name="connsiteX145" fmla="*/ 2626042 w 4351972"/>
                <a:gd name="connsiteY145" fmla="*/ 110490 h 310515"/>
                <a:gd name="connsiteX146" fmla="*/ 2675572 w 4351972"/>
                <a:gd name="connsiteY146" fmla="*/ 241935 h 310515"/>
                <a:gd name="connsiteX147" fmla="*/ 2711767 w 4351972"/>
                <a:gd name="connsiteY147" fmla="*/ 150495 h 310515"/>
                <a:gd name="connsiteX148" fmla="*/ 2739390 w 4351972"/>
                <a:gd name="connsiteY148" fmla="*/ 78105 h 310515"/>
                <a:gd name="connsiteX149" fmla="*/ 2747010 w 4351972"/>
                <a:gd name="connsiteY149" fmla="*/ 51435 h 310515"/>
                <a:gd name="connsiteX150" fmla="*/ 2747962 w 4351972"/>
                <a:gd name="connsiteY150" fmla="*/ 40005 h 310515"/>
                <a:gd name="connsiteX151" fmla="*/ 2744152 w 4351972"/>
                <a:gd name="connsiteY151" fmla="*/ 32385 h 310515"/>
                <a:gd name="connsiteX152" fmla="*/ 2732722 w 4351972"/>
                <a:gd name="connsiteY152" fmla="*/ 26670 h 310515"/>
                <a:gd name="connsiteX153" fmla="*/ 2718435 w 4351972"/>
                <a:gd name="connsiteY153" fmla="*/ 23813 h 310515"/>
                <a:gd name="connsiteX154" fmla="*/ 2704147 w 4351972"/>
                <a:gd name="connsiteY154" fmla="*/ 21908 h 310515"/>
                <a:gd name="connsiteX155" fmla="*/ 2704147 w 4351972"/>
                <a:gd name="connsiteY155" fmla="*/ 6668 h 310515"/>
                <a:gd name="connsiteX156" fmla="*/ 2814637 w 4351972"/>
                <a:gd name="connsiteY156" fmla="*/ 6668 h 310515"/>
                <a:gd name="connsiteX157" fmla="*/ 2814637 w 4351972"/>
                <a:gd name="connsiteY157" fmla="*/ 22860 h 310515"/>
                <a:gd name="connsiteX158" fmla="*/ 2815590 w 4351972"/>
                <a:gd name="connsiteY158" fmla="*/ 22860 h 310515"/>
                <a:gd name="connsiteX159" fmla="*/ 2802255 w 4351972"/>
                <a:gd name="connsiteY159" fmla="*/ 24765 h 310515"/>
                <a:gd name="connsiteX160" fmla="*/ 2789872 w 4351972"/>
                <a:gd name="connsiteY160" fmla="*/ 30480 h 310515"/>
                <a:gd name="connsiteX161" fmla="*/ 2778442 w 4351972"/>
                <a:gd name="connsiteY161" fmla="*/ 41910 h 310515"/>
                <a:gd name="connsiteX162" fmla="*/ 2769870 w 4351972"/>
                <a:gd name="connsiteY162" fmla="*/ 58103 h 310515"/>
                <a:gd name="connsiteX163" fmla="*/ 2727960 w 4351972"/>
                <a:gd name="connsiteY163" fmla="*/ 160973 h 310515"/>
                <a:gd name="connsiteX164" fmla="*/ 2670810 w 4351972"/>
                <a:gd name="connsiteY164" fmla="*/ 306705 h 310515"/>
                <a:gd name="connsiteX165" fmla="*/ 2653665 w 4351972"/>
                <a:gd name="connsiteY165" fmla="*/ 306705 h 310515"/>
                <a:gd name="connsiteX166" fmla="*/ 2595562 w 4351972"/>
                <a:gd name="connsiteY166" fmla="*/ 151448 h 310515"/>
                <a:gd name="connsiteX167" fmla="*/ 2557462 w 4351972"/>
                <a:gd name="connsiteY167" fmla="*/ 50483 h 310515"/>
                <a:gd name="connsiteX168" fmla="*/ 2550795 w 4351972"/>
                <a:gd name="connsiteY168" fmla="*/ 39053 h 310515"/>
                <a:gd name="connsiteX169" fmla="*/ 2539365 w 4351972"/>
                <a:gd name="connsiteY169" fmla="*/ 29528 h 310515"/>
                <a:gd name="connsiteX170" fmla="*/ 2526982 w 4351972"/>
                <a:gd name="connsiteY170" fmla="*/ 23813 h 310515"/>
                <a:gd name="connsiteX171" fmla="*/ 2514600 w 4351972"/>
                <a:gd name="connsiteY171" fmla="*/ 21908 h 310515"/>
                <a:gd name="connsiteX172" fmla="*/ 2038350 w 4351972"/>
                <a:gd name="connsiteY172" fmla="*/ 6668 h 310515"/>
                <a:gd name="connsiteX173" fmla="*/ 2122170 w 4351972"/>
                <a:gd name="connsiteY173" fmla="*/ 6668 h 310515"/>
                <a:gd name="connsiteX174" fmla="*/ 2287905 w 4351972"/>
                <a:gd name="connsiteY174" fmla="*/ 232410 h 310515"/>
                <a:gd name="connsiteX175" fmla="*/ 2287905 w 4351972"/>
                <a:gd name="connsiteY175" fmla="*/ 91440 h 310515"/>
                <a:gd name="connsiteX176" fmla="*/ 2285047 w 4351972"/>
                <a:gd name="connsiteY176" fmla="*/ 51435 h 310515"/>
                <a:gd name="connsiteX177" fmla="*/ 2275522 w 4351972"/>
                <a:gd name="connsiteY177" fmla="*/ 33338 h 310515"/>
                <a:gd name="connsiteX178" fmla="*/ 2256472 w 4351972"/>
                <a:gd name="connsiteY178" fmla="*/ 25718 h 310515"/>
                <a:gd name="connsiteX179" fmla="*/ 2236470 w 4351972"/>
                <a:gd name="connsiteY179" fmla="*/ 21908 h 310515"/>
                <a:gd name="connsiteX180" fmla="*/ 2236470 w 4351972"/>
                <a:gd name="connsiteY180" fmla="*/ 6668 h 310515"/>
                <a:gd name="connsiteX181" fmla="*/ 2356485 w 4351972"/>
                <a:gd name="connsiteY181" fmla="*/ 6668 h 310515"/>
                <a:gd name="connsiteX182" fmla="*/ 2356485 w 4351972"/>
                <a:gd name="connsiteY182" fmla="*/ 22860 h 310515"/>
                <a:gd name="connsiteX183" fmla="*/ 2358390 w 4351972"/>
                <a:gd name="connsiteY183" fmla="*/ 22860 h 310515"/>
                <a:gd name="connsiteX184" fmla="*/ 2340292 w 4351972"/>
                <a:gd name="connsiteY184" fmla="*/ 25718 h 310515"/>
                <a:gd name="connsiteX185" fmla="*/ 2323147 w 4351972"/>
                <a:gd name="connsiteY185" fmla="*/ 32385 h 310515"/>
                <a:gd name="connsiteX186" fmla="*/ 2312670 w 4351972"/>
                <a:gd name="connsiteY186" fmla="*/ 52388 h 310515"/>
                <a:gd name="connsiteX187" fmla="*/ 2309812 w 4351972"/>
                <a:gd name="connsiteY187" fmla="*/ 89535 h 310515"/>
                <a:gd name="connsiteX188" fmla="*/ 2309812 w 4351972"/>
                <a:gd name="connsiteY188" fmla="*/ 306705 h 310515"/>
                <a:gd name="connsiteX189" fmla="*/ 2291715 w 4351972"/>
                <a:gd name="connsiteY189" fmla="*/ 306705 h 310515"/>
                <a:gd name="connsiteX190" fmla="*/ 2112645 w 4351972"/>
                <a:gd name="connsiteY190" fmla="*/ 64770 h 310515"/>
                <a:gd name="connsiteX191" fmla="*/ 2112645 w 4351972"/>
                <a:gd name="connsiteY191" fmla="*/ 217170 h 310515"/>
                <a:gd name="connsiteX192" fmla="*/ 2115502 w 4351972"/>
                <a:gd name="connsiteY192" fmla="*/ 256223 h 310515"/>
                <a:gd name="connsiteX193" fmla="*/ 2125027 w 4351972"/>
                <a:gd name="connsiteY193" fmla="*/ 276225 h 310515"/>
                <a:gd name="connsiteX194" fmla="*/ 2145030 w 4351972"/>
                <a:gd name="connsiteY194" fmla="*/ 284798 h 310515"/>
                <a:gd name="connsiteX195" fmla="*/ 2165032 w 4351972"/>
                <a:gd name="connsiteY195" fmla="*/ 288608 h 310515"/>
                <a:gd name="connsiteX196" fmla="*/ 2165032 w 4351972"/>
                <a:gd name="connsiteY196" fmla="*/ 303848 h 310515"/>
                <a:gd name="connsiteX197" fmla="*/ 2044065 w 4351972"/>
                <a:gd name="connsiteY197" fmla="*/ 303848 h 310515"/>
                <a:gd name="connsiteX198" fmla="*/ 2044065 w 4351972"/>
                <a:gd name="connsiteY198" fmla="*/ 288608 h 310515"/>
                <a:gd name="connsiteX199" fmla="*/ 2063115 w 4351972"/>
                <a:gd name="connsiteY199" fmla="*/ 284798 h 310515"/>
                <a:gd name="connsiteX200" fmla="*/ 2079307 w 4351972"/>
                <a:gd name="connsiteY200" fmla="*/ 278130 h 310515"/>
                <a:gd name="connsiteX201" fmla="*/ 2088832 w 4351972"/>
                <a:gd name="connsiteY201" fmla="*/ 260033 h 310515"/>
                <a:gd name="connsiteX202" fmla="*/ 2091690 w 4351972"/>
                <a:gd name="connsiteY202" fmla="*/ 219075 h 310515"/>
                <a:gd name="connsiteX203" fmla="*/ 2091690 w 4351972"/>
                <a:gd name="connsiteY203" fmla="*/ 73343 h 310515"/>
                <a:gd name="connsiteX204" fmla="*/ 2087880 w 4351972"/>
                <a:gd name="connsiteY204" fmla="*/ 54293 h 310515"/>
                <a:gd name="connsiteX205" fmla="*/ 2079307 w 4351972"/>
                <a:gd name="connsiteY205" fmla="*/ 39053 h 310515"/>
                <a:gd name="connsiteX206" fmla="*/ 2059305 w 4351972"/>
                <a:gd name="connsiteY206" fmla="*/ 27623 h 310515"/>
                <a:gd name="connsiteX207" fmla="*/ 2038350 w 4351972"/>
                <a:gd name="connsiteY207" fmla="*/ 21908 h 310515"/>
                <a:gd name="connsiteX208" fmla="*/ 1906905 w 4351972"/>
                <a:gd name="connsiteY208" fmla="*/ 6668 h 310515"/>
                <a:gd name="connsiteX209" fmla="*/ 2027872 w 4351972"/>
                <a:gd name="connsiteY209" fmla="*/ 6668 h 310515"/>
                <a:gd name="connsiteX210" fmla="*/ 2027872 w 4351972"/>
                <a:gd name="connsiteY210" fmla="*/ 22860 h 310515"/>
                <a:gd name="connsiteX211" fmla="*/ 2025967 w 4351972"/>
                <a:gd name="connsiteY211" fmla="*/ 22860 h 310515"/>
                <a:gd name="connsiteX212" fmla="*/ 2008822 w 4351972"/>
                <a:gd name="connsiteY212" fmla="*/ 25718 h 310515"/>
                <a:gd name="connsiteX213" fmla="*/ 1990725 w 4351972"/>
                <a:gd name="connsiteY213" fmla="*/ 32385 h 310515"/>
                <a:gd name="connsiteX214" fmla="*/ 1981200 w 4351972"/>
                <a:gd name="connsiteY214" fmla="*/ 52388 h 310515"/>
                <a:gd name="connsiteX215" fmla="*/ 1978342 w 4351972"/>
                <a:gd name="connsiteY215" fmla="*/ 88583 h 310515"/>
                <a:gd name="connsiteX216" fmla="*/ 1978342 w 4351972"/>
                <a:gd name="connsiteY216" fmla="*/ 217170 h 310515"/>
                <a:gd name="connsiteX217" fmla="*/ 1967865 w 4351972"/>
                <a:gd name="connsiteY217" fmla="*/ 260033 h 310515"/>
                <a:gd name="connsiteX218" fmla="*/ 1941195 w 4351972"/>
                <a:gd name="connsiteY218" fmla="*/ 289560 h 310515"/>
                <a:gd name="connsiteX219" fmla="*/ 1906905 w 4351972"/>
                <a:gd name="connsiteY219" fmla="*/ 305753 h 310515"/>
                <a:gd name="connsiteX220" fmla="*/ 1871662 w 4351972"/>
                <a:gd name="connsiteY220" fmla="*/ 310515 h 310515"/>
                <a:gd name="connsiteX221" fmla="*/ 1824037 w 4351972"/>
                <a:gd name="connsiteY221" fmla="*/ 303848 h 310515"/>
                <a:gd name="connsiteX222" fmla="*/ 1788795 w 4351972"/>
                <a:gd name="connsiteY222" fmla="*/ 284798 h 310515"/>
                <a:gd name="connsiteX223" fmla="*/ 1767840 w 4351972"/>
                <a:gd name="connsiteY223" fmla="*/ 258128 h 310515"/>
                <a:gd name="connsiteX224" fmla="*/ 1761172 w 4351972"/>
                <a:gd name="connsiteY224" fmla="*/ 225743 h 310515"/>
                <a:gd name="connsiteX225" fmla="*/ 1761172 w 4351972"/>
                <a:gd name="connsiteY225" fmla="*/ 51435 h 310515"/>
                <a:gd name="connsiteX226" fmla="*/ 1758315 w 4351972"/>
                <a:gd name="connsiteY226" fmla="*/ 39053 h 310515"/>
                <a:gd name="connsiteX227" fmla="*/ 1748790 w 4351972"/>
                <a:gd name="connsiteY227" fmla="*/ 29528 h 310515"/>
                <a:gd name="connsiteX228" fmla="*/ 1735455 w 4351972"/>
                <a:gd name="connsiteY228" fmla="*/ 24765 h 310515"/>
                <a:gd name="connsiteX229" fmla="*/ 1722120 w 4351972"/>
                <a:gd name="connsiteY229" fmla="*/ 22860 h 310515"/>
                <a:gd name="connsiteX230" fmla="*/ 1722120 w 4351972"/>
                <a:gd name="connsiteY230" fmla="*/ 7620 h 310515"/>
                <a:gd name="connsiteX231" fmla="*/ 1844040 w 4351972"/>
                <a:gd name="connsiteY231" fmla="*/ 7620 h 310515"/>
                <a:gd name="connsiteX232" fmla="*/ 1844040 w 4351972"/>
                <a:gd name="connsiteY232" fmla="*/ 22860 h 310515"/>
                <a:gd name="connsiteX233" fmla="*/ 1829752 w 4351972"/>
                <a:gd name="connsiteY233" fmla="*/ 24765 h 310515"/>
                <a:gd name="connsiteX234" fmla="*/ 1817370 w 4351972"/>
                <a:gd name="connsiteY234" fmla="*/ 27623 h 310515"/>
                <a:gd name="connsiteX235" fmla="*/ 1807845 w 4351972"/>
                <a:gd name="connsiteY235" fmla="*/ 36195 h 310515"/>
                <a:gd name="connsiteX236" fmla="*/ 1805940 w 4351972"/>
                <a:gd name="connsiteY236" fmla="*/ 48578 h 310515"/>
                <a:gd name="connsiteX237" fmla="*/ 1805940 w 4351972"/>
                <a:gd name="connsiteY237" fmla="*/ 211455 h 310515"/>
                <a:gd name="connsiteX238" fmla="*/ 1808797 w 4351972"/>
                <a:gd name="connsiteY238" fmla="*/ 236220 h 310515"/>
                <a:gd name="connsiteX239" fmla="*/ 1819275 w 4351972"/>
                <a:gd name="connsiteY239" fmla="*/ 260033 h 310515"/>
                <a:gd name="connsiteX240" fmla="*/ 1841182 w 4351972"/>
                <a:gd name="connsiteY240" fmla="*/ 279083 h 310515"/>
                <a:gd name="connsiteX241" fmla="*/ 1879282 w 4351972"/>
                <a:gd name="connsiteY241" fmla="*/ 286703 h 310515"/>
                <a:gd name="connsiteX242" fmla="*/ 1917382 w 4351972"/>
                <a:gd name="connsiteY242" fmla="*/ 279083 h 310515"/>
                <a:gd name="connsiteX243" fmla="*/ 1942147 w 4351972"/>
                <a:gd name="connsiteY243" fmla="*/ 260033 h 310515"/>
                <a:gd name="connsiteX244" fmla="*/ 1954530 w 4351972"/>
                <a:gd name="connsiteY244" fmla="*/ 236220 h 310515"/>
                <a:gd name="connsiteX245" fmla="*/ 1958340 w 4351972"/>
                <a:gd name="connsiteY245" fmla="*/ 211455 h 310515"/>
                <a:gd name="connsiteX246" fmla="*/ 1958340 w 4351972"/>
                <a:gd name="connsiteY246" fmla="*/ 90488 h 310515"/>
                <a:gd name="connsiteX247" fmla="*/ 1955482 w 4351972"/>
                <a:gd name="connsiteY247" fmla="*/ 52388 h 310515"/>
                <a:gd name="connsiteX248" fmla="*/ 1945957 w 4351972"/>
                <a:gd name="connsiteY248" fmla="*/ 33338 h 310515"/>
                <a:gd name="connsiteX249" fmla="*/ 1925955 w 4351972"/>
                <a:gd name="connsiteY249" fmla="*/ 24765 h 310515"/>
                <a:gd name="connsiteX250" fmla="*/ 1906905 w 4351972"/>
                <a:gd name="connsiteY250" fmla="*/ 21908 h 310515"/>
                <a:gd name="connsiteX251" fmla="*/ 972503 w 4351972"/>
                <a:gd name="connsiteY251" fmla="*/ 6668 h 310515"/>
                <a:gd name="connsiteX252" fmla="*/ 1056323 w 4351972"/>
                <a:gd name="connsiteY252" fmla="*/ 6668 h 310515"/>
                <a:gd name="connsiteX253" fmla="*/ 1222058 w 4351972"/>
                <a:gd name="connsiteY253" fmla="*/ 232410 h 310515"/>
                <a:gd name="connsiteX254" fmla="*/ 1222058 w 4351972"/>
                <a:gd name="connsiteY254" fmla="*/ 91440 h 310515"/>
                <a:gd name="connsiteX255" fmla="*/ 1219200 w 4351972"/>
                <a:gd name="connsiteY255" fmla="*/ 51435 h 310515"/>
                <a:gd name="connsiteX256" fmla="*/ 1209675 w 4351972"/>
                <a:gd name="connsiteY256" fmla="*/ 33338 h 310515"/>
                <a:gd name="connsiteX257" fmla="*/ 1190625 w 4351972"/>
                <a:gd name="connsiteY257" fmla="*/ 25718 h 310515"/>
                <a:gd name="connsiteX258" fmla="*/ 1170623 w 4351972"/>
                <a:gd name="connsiteY258" fmla="*/ 21908 h 310515"/>
                <a:gd name="connsiteX259" fmla="*/ 1170623 w 4351972"/>
                <a:gd name="connsiteY259" fmla="*/ 6668 h 310515"/>
                <a:gd name="connsiteX260" fmla="*/ 1290638 w 4351972"/>
                <a:gd name="connsiteY260" fmla="*/ 6668 h 310515"/>
                <a:gd name="connsiteX261" fmla="*/ 1290638 w 4351972"/>
                <a:gd name="connsiteY261" fmla="*/ 22860 h 310515"/>
                <a:gd name="connsiteX262" fmla="*/ 1291590 w 4351972"/>
                <a:gd name="connsiteY262" fmla="*/ 22860 h 310515"/>
                <a:gd name="connsiteX263" fmla="*/ 1273493 w 4351972"/>
                <a:gd name="connsiteY263" fmla="*/ 25718 h 310515"/>
                <a:gd name="connsiteX264" fmla="*/ 1256348 w 4351972"/>
                <a:gd name="connsiteY264" fmla="*/ 32385 h 310515"/>
                <a:gd name="connsiteX265" fmla="*/ 1245870 w 4351972"/>
                <a:gd name="connsiteY265" fmla="*/ 52388 h 310515"/>
                <a:gd name="connsiteX266" fmla="*/ 1243013 w 4351972"/>
                <a:gd name="connsiteY266" fmla="*/ 89535 h 310515"/>
                <a:gd name="connsiteX267" fmla="*/ 1243013 w 4351972"/>
                <a:gd name="connsiteY267" fmla="*/ 306705 h 310515"/>
                <a:gd name="connsiteX268" fmla="*/ 1224915 w 4351972"/>
                <a:gd name="connsiteY268" fmla="*/ 306705 h 310515"/>
                <a:gd name="connsiteX269" fmla="*/ 1045845 w 4351972"/>
                <a:gd name="connsiteY269" fmla="*/ 64770 h 310515"/>
                <a:gd name="connsiteX270" fmla="*/ 1045845 w 4351972"/>
                <a:gd name="connsiteY270" fmla="*/ 217170 h 310515"/>
                <a:gd name="connsiteX271" fmla="*/ 1048703 w 4351972"/>
                <a:gd name="connsiteY271" fmla="*/ 256223 h 310515"/>
                <a:gd name="connsiteX272" fmla="*/ 1058228 w 4351972"/>
                <a:gd name="connsiteY272" fmla="*/ 276225 h 310515"/>
                <a:gd name="connsiteX273" fmla="*/ 1078230 w 4351972"/>
                <a:gd name="connsiteY273" fmla="*/ 284798 h 310515"/>
                <a:gd name="connsiteX274" fmla="*/ 1098233 w 4351972"/>
                <a:gd name="connsiteY274" fmla="*/ 288608 h 310515"/>
                <a:gd name="connsiteX275" fmla="*/ 1098233 w 4351972"/>
                <a:gd name="connsiteY275" fmla="*/ 303848 h 310515"/>
                <a:gd name="connsiteX276" fmla="*/ 977265 w 4351972"/>
                <a:gd name="connsiteY276" fmla="*/ 303848 h 310515"/>
                <a:gd name="connsiteX277" fmla="*/ 977265 w 4351972"/>
                <a:gd name="connsiteY277" fmla="*/ 288608 h 310515"/>
                <a:gd name="connsiteX278" fmla="*/ 996315 w 4351972"/>
                <a:gd name="connsiteY278" fmla="*/ 284798 h 310515"/>
                <a:gd name="connsiteX279" fmla="*/ 1012508 w 4351972"/>
                <a:gd name="connsiteY279" fmla="*/ 278130 h 310515"/>
                <a:gd name="connsiteX280" fmla="*/ 1022033 w 4351972"/>
                <a:gd name="connsiteY280" fmla="*/ 260033 h 310515"/>
                <a:gd name="connsiteX281" fmla="*/ 1024890 w 4351972"/>
                <a:gd name="connsiteY281" fmla="*/ 219075 h 310515"/>
                <a:gd name="connsiteX282" fmla="*/ 1024890 w 4351972"/>
                <a:gd name="connsiteY282" fmla="*/ 73343 h 310515"/>
                <a:gd name="connsiteX283" fmla="*/ 1022033 w 4351972"/>
                <a:gd name="connsiteY283" fmla="*/ 54293 h 310515"/>
                <a:gd name="connsiteX284" fmla="*/ 1013460 w 4351972"/>
                <a:gd name="connsiteY284" fmla="*/ 39053 h 310515"/>
                <a:gd name="connsiteX285" fmla="*/ 993458 w 4351972"/>
                <a:gd name="connsiteY285" fmla="*/ 27623 h 310515"/>
                <a:gd name="connsiteX286" fmla="*/ 972503 w 4351972"/>
                <a:gd name="connsiteY286" fmla="*/ 21908 h 310515"/>
                <a:gd name="connsiteX287" fmla="*/ 687705 w 4351972"/>
                <a:gd name="connsiteY287" fmla="*/ 6668 h 310515"/>
                <a:gd name="connsiteX288" fmla="*/ 798195 w 4351972"/>
                <a:gd name="connsiteY288" fmla="*/ 6668 h 310515"/>
                <a:gd name="connsiteX289" fmla="*/ 798195 w 4351972"/>
                <a:gd name="connsiteY289" fmla="*/ 21908 h 310515"/>
                <a:gd name="connsiteX290" fmla="*/ 795338 w 4351972"/>
                <a:gd name="connsiteY290" fmla="*/ 21908 h 310515"/>
                <a:gd name="connsiteX291" fmla="*/ 790575 w 4351972"/>
                <a:gd name="connsiteY291" fmla="*/ 21908 h 310515"/>
                <a:gd name="connsiteX292" fmla="*/ 784860 w 4351972"/>
                <a:gd name="connsiteY292" fmla="*/ 22860 h 310515"/>
                <a:gd name="connsiteX293" fmla="*/ 777240 w 4351972"/>
                <a:gd name="connsiteY293" fmla="*/ 23813 h 310515"/>
                <a:gd name="connsiteX294" fmla="*/ 762000 w 4351972"/>
                <a:gd name="connsiteY294" fmla="*/ 29528 h 310515"/>
                <a:gd name="connsiteX295" fmla="*/ 749618 w 4351972"/>
                <a:gd name="connsiteY295" fmla="*/ 39053 h 310515"/>
                <a:gd name="connsiteX296" fmla="*/ 704850 w 4351972"/>
                <a:gd name="connsiteY296" fmla="*/ 89535 h 310515"/>
                <a:gd name="connsiteX297" fmla="*/ 658178 w 4351972"/>
                <a:gd name="connsiteY297" fmla="*/ 137160 h 310515"/>
                <a:gd name="connsiteX298" fmla="*/ 710565 w 4351972"/>
                <a:gd name="connsiteY298" fmla="*/ 199073 h 310515"/>
                <a:gd name="connsiteX299" fmla="*/ 754380 w 4351972"/>
                <a:gd name="connsiteY299" fmla="*/ 254318 h 310515"/>
                <a:gd name="connsiteX300" fmla="*/ 772478 w 4351972"/>
                <a:gd name="connsiteY300" fmla="*/ 272415 h 310515"/>
                <a:gd name="connsiteX301" fmla="*/ 787718 w 4351972"/>
                <a:gd name="connsiteY301" fmla="*/ 282893 h 310515"/>
                <a:gd name="connsiteX302" fmla="*/ 801053 w 4351972"/>
                <a:gd name="connsiteY302" fmla="*/ 286703 h 310515"/>
                <a:gd name="connsiteX303" fmla="*/ 814388 w 4351972"/>
                <a:gd name="connsiteY303" fmla="*/ 288608 h 310515"/>
                <a:gd name="connsiteX304" fmla="*/ 814388 w 4351972"/>
                <a:gd name="connsiteY304" fmla="*/ 302895 h 310515"/>
                <a:gd name="connsiteX305" fmla="*/ 813435 w 4351972"/>
                <a:gd name="connsiteY305" fmla="*/ 302895 h 310515"/>
                <a:gd name="connsiteX306" fmla="*/ 730568 w 4351972"/>
                <a:gd name="connsiteY306" fmla="*/ 302895 h 310515"/>
                <a:gd name="connsiteX307" fmla="*/ 677228 w 4351972"/>
                <a:gd name="connsiteY307" fmla="*/ 229553 h 310515"/>
                <a:gd name="connsiteX308" fmla="*/ 616268 w 4351972"/>
                <a:gd name="connsiteY308" fmla="*/ 159068 h 310515"/>
                <a:gd name="connsiteX309" fmla="*/ 610553 w 4351972"/>
                <a:gd name="connsiteY309" fmla="*/ 159068 h 310515"/>
                <a:gd name="connsiteX310" fmla="*/ 610553 w 4351972"/>
                <a:gd name="connsiteY310" fmla="*/ 261938 h 310515"/>
                <a:gd name="connsiteX311" fmla="*/ 613410 w 4351972"/>
                <a:gd name="connsiteY311" fmla="*/ 274320 h 310515"/>
                <a:gd name="connsiteX312" fmla="*/ 622935 w 4351972"/>
                <a:gd name="connsiteY312" fmla="*/ 282893 h 310515"/>
                <a:gd name="connsiteX313" fmla="*/ 635318 w 4351972"/>
                <a:gd name="connsiteY313" fmla="*/ 286703 h 310515"/>
                <a:gd name="connsiteX314" fmla="*/ 650558 w 4351972"/>
                <a:gd name="connsiteY314" fmla="*/ 288608 h 310515"/>
                <a:gd name="connsiteX315" fmla="*/ 650558 w 4351972"/>
                <a:gd name="connsiteY315" fmla="*/ 303848 h 310515"/>
                <a:gd name="connsiteX316" fmla="*/ 528638 w 4351972"/>
                <a:gd name="connsiteY316" fmla="*/ 303848 h 310515"/>
                <a:gd name="connsiteX317" fmla="*/ 528638 w 4351972"/>
                <a:gd name="connsiteY317" fmla="*/ 288608 h 310515"/>
                <a:gd name="connsiteX318" fmla="*/ 542925 w 4351972"/>
                <a:gd name="connsiteY318" fmla="*/ 287655 h 310515"/>
                <a:gd name="connsiteX319" fmla="*/ 556260 w 4351972"/>
                <a:gd name="connsiteY319" fmla="*/ 284798 h 310515"/>
                <a:gd name="connsiteX320" fmla="*/ 565785 w 4351972"/>
                <a:gd name="connsiteY320" fmla="*/ 277178 h 310515"/>
                <a:gd name="connsiteX321" fmla="*/ 568643 w 4351972"/>
                <a:gd name="connsiteY321" fmla="*/ 264795 h 310515"/>
                <a:gd name="connsiteX322" fmla="*/ 568643 w 4351972"/>
                <a:gd name="connsiteY322" fmla="*/ 51435 h 310515"/>
                <a:gd name="connsiteX323" fmla="*/ 565785 w 4351972"/>
                <a:gd name="connsiteY323" fmla="*/ 39053 h 310515"/>
                <a:gd name="connsiteX324" fmla="*/ 556260 w 4351972"/>
                <a:gd name="connsiteY324" fmla="*/ 30480 h 310515"/>
                <a:gd name="connsiteX325" fmla="*/ 542925 w 4351972"/>
                <a:gd name="connsiteY325" fmla="*/ 25718 h 310515"/>
                <a:gd name="connsiteX326" fmla="*/ 529590 w 4351972"/>
                <a:gd name="connsiteY326" fmla="*/ 22860 h 310515"/>
                <a:gd name="connsiteX327" fmla="*/ 529590 w 4351972"/>
                <a:gd name="connsiteY327" fmla="*/ 7620 h 310515"/>
                <a:gd name="connsiteX328" fmla="*/ 651510 w 4351972"/>
                <a:gd name="connsiteY328" fmla="*/ 7620 h 310515"/>
                <a:gd name="connsiteX329" fmla="*/ 651510 w 4351972"/>
                <a:gd name="connsiteY329" fmla="*/ 22860 h 310515"/>
                <a:gd name="connsiteX330" fmla="*/ 637223 w 4351972"/>
                <a:gd name="connsiteY330" fmla="*/ 24765 h 310515"/>
                <a:gd name="connsiteX331" fmla="*/ 624840 w 4351972"/>
                <a:gd name="connsiteY331" fmla="*/ 27623 h 310515"/>
                <a:gd name="connsiteX332" fmla="*/ 615315 w 4351972"/>
                <a:gd name="connsiteY332" fmla="*/ 36195 h 310515"/>
                <a:gd name="connsiteX333" fmla="*/ 612458 w 4351972"/>
                <a:gd name="connsiteY333" fmla="*/ 48578 h 310515"/>
                <a:gd name="connsiteX334" fmla="*/ 612458 w 4351972"/>
                <a:gd name="connsiteY334" fmla="*/ 150495 h 310515"/>
                <a:gd name="connsiteX335" fmla="*/ 616268 w 4351972"/>
                <a:gd name="connsiteY335" fmla="*/ 150495 h 310515"/>
                <a:gd name="connsiteX336" fmla="*/ 653415 w 4351972"/>
                <a:gd name="connsiteY336" fmla="*/ 117158 h 310515"/>
                <a:gd name="connsiteX337" fmla="*/ 686753 w 4351972"/>
                <a:gd name="connsiteY337" fmla="*/ 82868 h 310515"/>
                <a:gd name="connsiteX338" fmla="*/ 710565 w 4351972"/>
                <a:gd name="connsiteY338" fmla="*/ 52388 h 310515"/>
                <a:gd name="connsiteX339" fmla="*/ 718185 w 4351972"/>
                <a:gd name="connsiteY339" fmla="*/ 32385 h 310515"/>
                <a:gd name="connsiteX340" fmla="*/ 714375 w 4351972"/>
                <a:gd name="connsiteY340" fmla="*/ 27623 h 310515"/>
                <a:gd name="connsiteX341" fmla="*/ 705803 w 4351972"/>
                <a:gd name="connsiteY341" fmla="*/ 24765 h 310515"/>
                <a:gd name="connsiteX342" fmla="*/ 695325 w 4351972"/>
                <a:gd name="connsiteY342" fmla="*/ 22860 h 310515"/>
                <a:gd name="connsiteX343" fmla="*/ 687705 w 4351972"/>
                <a:gd name="connsiteY343" fmla="*/ 21908 h 310515"/>
                <a:gd name="connsiteX344" fmla="*/ 0 w 4351972"/>
                <a:gd name="connsiteY344" fmla="*/ 6668 h 310515"/>
                <a:gd name="connsiteX345" fmla="*/ 134302 w 4351972"/>
                <a:gd name="connsiteY345" fmla="*/ 6668 h 310515"/>
                <a:gd name="connsiteX346" fmla="*/ 200977 w 4351972"/>
                <a:gd name="connsiteY346" fmla="*/ 26670 h 310515"/>
                <a:gd name="connsiteX347" fmla="*/ 226695 w 4351972"/>
                <a:gd name="connsiteY347" fmla="*/ 80963 h 310515"/>
                <a:gd name="connsiteX348" fmla="*/ 217170 w 4351972"/>
                <a:gd name="connsiteY348" fmla="*/ 121920 h 310515"/>
                <a:gd name="connsiteX349" fmla="*/ 192405 w 4351972"/>
                <a:gd name="connsiteY349" fmla="*/ 151448 h 310515"/>
                <a:gd name="connsiteX350" fmla="*/ 158115 w 4351972"/>
                <a:gd name="connsiteY350" fmla="*/ 168593 h 310515"/>
                <a:gd name="connsiteX351" fmla="*/ 118110 w 4351972"/>
                <a:gd name="connsiteY351" fmla="*/ 174308 h 310515"/>
                <a:gd name="connsiteX352" fmla="*/ 84772 w 4351972"/>
                <a:gd name="connsiteY352" fmla="*/ 174308 h 310515"/>
                <a:gd name="connsiteX353" fmla="*/ 84772 w 4351972"/>
                <a:gd name="connsiteY353" fmla="*/ 263843 h 310515"/>
                <a:gd name="connsiteX354" fmla="*/ 87630 w 4351972"/>
                <a:gd name="connsiteY354" fmla="*/ 276225 h 310515"/>
                <a:gd name="connsiteX355" fmla="*/ 97155 w 4351972"/>
                <a:gd name="connsiteY355" fmla="*/ 284798 h 310515"/>
                <a:gd name="connsiteX356" fmla="*/ 110490 w 4351972"/>
                <a:gd name="connsiteY356" fmla="*/ 287655 h 310515"/>
                <a:gd name="connsiteX357" fmla="*/ 127635 w 4351972"/>
                <a:gd name="connsiteY357" fmla="*/ 289560 h 310515"/>
                <a:gd name="connsiteX358" fmla="*/ 127635 w 4351972"/>
                <a:gd name="connsiteY358" fmla="*/ 304800 h 310515"/>
                <a:gd name="connsiteX359" fmla="*/ 952 w 4351972"/>
                <a:gd name="connsiteY359" fmla="*/ 304800 h 310515"/>
                <a:gd name="connsiteX360" fmla="*/ 952 w 4351972"/>
                <a:gd name="connsiteY360" fmla="*/ 289560 h 310515"/>
                <a:gd name="connsiteX361" fmla="*/ 15240 w 4351972"/>
                <a:gd name="connsiteY361" fmla="*/ 287655 h 310515"/>
                <a:gd name="connsiteX362" fmla="*/ 28575 w 4351972"/>
                <a:gd name="connsiteY362" fmla="*/ 284798 h 310515"/>
                <a:gd name="connsiteX363" fmla="*/ 37147 w 4351972"/>
                <a:gd name="connsiteY363" fmla="*/ 277178 h 310515"/>
                <a:gd name="connsiteX364" fmla="*/ 40005 w 4351972"/>
                <a:gd name="connsiteY364" fmla="*/ 263843 h 310515"/>
                <a:gd name="connsiteX365" fmla="*/ 40005 w 4351972"/>
                <a:gd name="connsiteY365" fmla="*/ 49530 h 310515"/>
                <a:gd name="connsiteX366" fmla="*/ 38100 w 4351972"/>
                <a:gd name="connsiteY366" fmla="*/ 36195 h 310515"/>
                <a:gd name="connsiteX367" fmla="*/ 28575 w 4351972"/>
                <a:gd name="connsiteY367" fmla="*/ 27623 h 310515"/>
                <a:gd name="connsiteX368" fmla="*/ 13335 w 4351972"/>
                <a:gd name="connsiteY368" fmla="*/ 23813 h 310515"/>
                <a:gd name="connsiteX369" fmla="*/ 0 w 4351972"/>
                <a:gd name="connsiteY369" fmla="*/ 21908 h 310515"/>
                <a:gd name="connsiteX370" fmla="*/ 2824163 w 4351972"/>
                <a:gd name="connsiteY370" fmla="*/ 5715 h 310515"/>
                <a:gd name="connsiteX371" fmla="*/ 3052763 w 4351972"/>
                <a:gd name="connsiteY371" fmla="*/ 5715 h 310515"/>
                <a:gd name="connsiteX372" fmla="*/ 3052763 w 4351972"/>
                <a:gd name="connsiteY372" fmla="*/ 76200 h 310515"/>
                <a:gd name="connsiteX373" fmla="*/ 3037523 w 4351972"/>
                <a:gd name="connsiteY373" fmla="*/ 76200 h 310515"/>
                <a:gd name="connsiteX374" fmla="*/ 3019425 w 4351972"/>
                <a:gd name="connsiteY374" fmla="*/ 42862 h 310515"/>
                <a:gd name="connsiteX375" fmla="*/ 2992755 w 4351972"/>
                <a:gd name="connsiteY375" fmla="*/ 23812 h 310515"/>
                <a:gd name="connsiteX376" fmla="*/ 2977515 w 4351972"/>
                <a:gd name="connsiteY376" fmla="*/ 22860 h 310515"/>
                <a:gd name="connsiteX377" fmla="*/ 2957513 w 4351972"/>
                <a:gd name="connsiteY377" fmla="*/ 22860 h 310515"/>
                <a:gd name="connsiteX378" fmla="*/ 2910840 w 4351972"/>
                <a:gd name="connsiteY378" fmla="*/ 22860 h 310515"/>
                <a:gd name="connsiteX379" fmla="*/ 2910840 w 4351972"/>
                <a:gd name="connsiteY379" fmla="*/ 139065 h 310515"/>
                <a:gd name="connsiteX380" fmla="*/ 2944178 w 4351972"/>
                <a:gd name="connsiteY380" fmla="*/ 139065 h 310515"/>
                <a:gd name="connsiteX381" fmla="*/ 2967038 w 4351972"/>
                <a:gd name="connsiteY381" fmla="*/ 136207 h 310515"/>
                <a:gd name="connsiteX382" fmla="*/ 2980373 w 4351972"/>
                <a:gd name="connsiteY382" fmla="*/ 125730 h 310515"/>
                <a:gd name="connsiteX383" fmla="*/ 2987993 w 4351972"/>
                <a:gd name="connsiteY383" fmla="*/ 109537 h 310515"/>
                <a:gd name="connsiteX384" fmla="*/ 2992755 w 4351972"/>
                <a:gd name="connsiteY384" fmla="*/ 90487 h 310515"/>
                <a:gd name="connsiteX385" fmla="*/ 3007995 w 4351972"/>
                <a:gd name="connsiteY385" fmla="*/ 90487 h 310515"/>
                <a:gd name="connsiteX386" fmla="*/ 3007995 w 4351972"/>
                <a:gd name="connsiteY386" fmla="*/ 206692 h 310515"/>
                <a:gd name="connsiteX387" fmla="*/ 2992755 w 4351972"/>
                <a:gd name="connsiteY387" fmla="*/ 206692 h 310515"/>
                <a:gd name="connsiteX388" fmla="*/ 2987993 w 4351972"/>
                <a:gd name="connsiteY388" fmla="*/ 185737 h 310515"/>
                <a:gd name="connsiteX389" fmla="*/ 2980373 w 4351972"/>
                <a:gd name="connsiteY389" fmla="*/ 169545 h 310515"/>
                <a:gd name="connsiteX390" fmla="*/ 2966085 w 4351972"/>
                <a:gd name="connsiteY390" fmla="*/ 159067 h 310515"/>
                <a:gd name="connsiteX391" fmla="*/ 2944178 w 4351972"/>
                <a:gd name="connsiteY391" fmla="*/ 156210 h 310515"/>
                <a:gd name="connsiteX392" fmla="*/ 2910840 w 4351972"/>
                <a:gd name="connsiteY392" fmla="*/ 156210 h 310515"/>
                <a:gd name="connsiteX393" fmla="*/ 2910840 w 4351972"/>
                <a:gd name="connsiteY393" fmla="*/ 244792 h 310515"/>
                <a:gd name="connsiteX394" fmla="*/ 2912745 w 4351972"/>
                <a:gd name="connsiteY394" fmla="*/ 265747 h 310515"/>
                <a:gd name="connsiteX395" fmla="*/ 2920365 w 4351972"/>
                <a:gd name="connsiteY395" fmla="*/ 277177 h 310515"/>
                <a:gd name="connsiteX396" fmla="*/ 2934653 w 4351972"/>
                <a:gd name="connsiteY396" fmla="*/ 281940 h 310515"/>
                <a:gd name="connsiteX397" fmla="*/ 2961323 w 4351972"/>
                <a:gd name="connsiteY397" fmla="*/ 282892 h 310515"/>
                <a:gd name="connsiteX398" fmla="*/ 2979420 w 4351972"/>
                <a:gd name="connsiteY398" fmla="*/ 282892 h 310515"/>
                <a:gd name="connsiteX399" fmla="*/ 2998470 w 4351972"/>
                <a:gd name="connsiteY399" fmla="*/ 281940 h 310515"/>
                <a:gd name="connsiteX400" fmla="*/ 3014663 w 4351972"/>
                <a:gd name="connsiteY400" fmla="*/ 279082 h 310515"/>
                <a:gd name="connsiteX401" fmla="*/ 3026093 w 4351972"/>
                <a:gd name="connsiteY401" fmla="*/ 273367 h 310515"/>
                <a:gd name="connsiteX402" fmla="*/ 3046095 w 4351972"/>
                <a:gd name="connsiteY402" fmla="*/ 242887 h 310515"/>
                <a:gd name="connsiteX403" fmla="*/ 3059430 w 4351972"/>
                <a:gd name="connsiteY403" fmla="*/ 213360 h 310515"/>
                <a:gd name="connsiteX404" fmla="*/ 3074670 w 4351972"/>
                <a:gd name="connsiteY404" fmla="*/ 213360 h 310515"/>
                <a:gd name="connsiteX405" fmla="*/ 3074670 w 4351972"/>
                <a:gd name="connsiteY405" fmla="*/ 216217 h 310515"/>
                <a:gd name="connsiteX406" fmla="*/ 3068955 w 4351972"/>
                <a:gd name="connsiteY406" fmla="*/ 302895 h 310515"/>
                <a:gd name="connsiteX407" fmla="*/ 2824163 w 4351972"/>
                <a:gd name="connsiteY407" fmla="*/ 302895 h 310515"/>
                <a:gd name="connsiteX408" fmla="*/ 2824163 w 4351972"/>
                <a:gd name="connsiteY408" fmla="*/ 287655 h 310515"/>
                <a:gd name="connsiteX409" fmla="*/ 2840355 w 4351972"/>
                <a:gd name="connsiteY409" fmla="*/ 285750 h 310515"/>
                <a:gd name="connsiteX410" fmla="*/ 2853690 w 4351972"/>
                <a:gd name="connsiteY410" fmla="*/ 282892 h 310515"/>
                <a:gd name="connsiteX411" fmla="*/ 2863215 w 4351972"/>
                <a:gd name="connsiteY411" fmla="*/ 274320 h 310515"/>
                <a:gd name="connsiteX412" fmla="*/ 2866073 w 4351972"/>
                <a:gd name="connsiteY412" fmla="*/ 261937 h 310515"/>
                <a:gd name="connsiteX413" fmla="*/ 2866073 w 4351972"/>
                <a:gd name="connsiteY413" fmla="*/ 49530 h 310515"/>
                <a:gd name="connsiteX414" fmla="*/ 2864168 w 4351972"/>
                <a:gd name="connsiteY414" fmla="*/ 37147 h 310515"/>
                <a:gd name="connsiteX415" fmla="*/ 2854643 w 4351972"/>
                <a:gd name="connsiteY415" fmla="*/ 28575 h 310515"/>
                <a:gd name="connsiteX416" fmla="*/ 2839403 w 4351972"/>
                <a:gd name="connsiteY416" fmla="*/ 23812 h 310515"/>
                <a:gd name="connsiteX417" fmla="*/ 2824163 w 4351972"/>
                <a:gd name="connsiteY417" fmla="*/ 20955 h 310515"/>
                <a:gd name="connsiteX418" fmla="*/ 258128 w 4351972"/>
                <a:gd name="connsiteY418" fmla="*/ 5715 h 310515"/>
                <a:gd name="connsiteX419" fmla="*/ 486728 w 4351972"/>
                <a:gd name="connsiteY419" fmla="*/ 5715 h 310515"/>
                <a:gd name="connsiteX420" fmla="*/ 486728 w 4351972"/>
                <a:gd name="connsiteY420" fmla="*/ 76200 h 310515"/>
                <a:gd name="connsiteX421" fmla="*/ 471488 w 4351972"/>
                <a:gd name="connsiteY421" fmla="*/ 76200 h 310515"/>
                <a:gd name="connsiteX422" fmla="*/ 453390 w 4351972"/>
                <a:gd name="connsiteY422" fmla="*/ 42862 h 310515"/>
                <a:gd name="connsiteX423" fmla="*/ 426720 w 4351972"/>
                <a:gd name="connsiteY423" fmla="*/ 23812 h 310515"/>
                <a:gd name="connsiteX424" fmla="*/ 411480 w 4351972"/>
                <a:gd name="connsiteY424" fmla="*/ 22860 h 310515"/>
                <a:gd name="connsiteX425" fmla="*/ 391478 w 4351972"/>
                <a:gd name="connsiteY425" fmla="*/ 22860 h 310515"/>
                <a:gd name="connsiteX426" fmla="*/ 344805 w 4351972"/>
                <a:gd name="connsiteY426" fmla="*/ 22860 h 310515"/>
                <a:gd name="connsiteX427" fmla="*/ 344805 w 4351972"/>
                <a:gd name="connsiteY427" fmla="*/ 139065 h 310515"/>
                <a:gd name="connsiteX428" fmla="*/ 378143 w 4351972"/>
                <a:gd name="connsiteY428" fmla="*/ 139065 h 310515"/>
                <a:gd name="connsiteX429" fmla="*/ 401003 w 4351972"/>
                <a:gd name="connsiteY429" fmla="*/ 136207 h 310515"/>
                <a:gd name="connsiteX430" fmla="*/ 414338 w 4351972"/>
                <a:gd name="connsiteY430" fmla="*/ 125730 h 310515"/>
                <a:gd name="connsiteX431" fmla="*/ 421958 w 4351972"/>
                <a:gd name="connsiteY431" fmla="*/ 109537 h 310515"/>
                <a:gd name="connsiteX432" fmla="*/ 425768 w 4351972"/>
                <a:gd name="connsiteY432" fmla="*/ 90487 h 310515"/>
                <a:gd name="connsiteX433" fmla="*/ 441008 w 4351972"/>
                <a:gd name="connsiteY433" fmla="*/ 90487 h 310515"/>
                <a:gd name="connsiteX434" fmla="*/ 441008 w 4351972"/>
                <a:gd name="connsiteY434" fmla="*/ 206692 h 310515"/>
                <a:gd name="connsiteX435" fmla="*/ 425768 w 4351972"/>
                <a:gd name="connsiteY435" fmla="*/ 206692 h 310515"/>
                <a:gd name="connsiteX436" fmla="*/ 421005 w 4351972"/>
                <a:gd name="connsiteY436" fmla="*/ 185737 h 310515"/>
                <a:gd name="connsiteX437" fmla="*/ 413385 w 4351972"/>
                <a:gd name="connsiteY437" fmla="*/ 169545 h 310515"/>
                <a:gd name="connsiteX438" fmla="*/ 399098 w 4351972"/>
                <a:gd name="connsiteY438" fmla="*/ 159067 h 310515"/>
                <a:gd name="connsiteX439" fmla="*/ 377190 w 4351972"/>
                <a:gd name="connsiteY439" fmla="*/ 156210 h 310515"/>
                <a:gd name="connsiteX440" fmla="*/ 343853 w 4351972"/>
                <a:gd name="connsiteY440" fmla="*/ 156210 h 310515"/>
                <a:gd name="connsiteX441" fmla="*/ 343853 w 4351972"/>
                <a:gd name="connsiteY441" fmla="*/ 244792 h 310515"/>
                <a:gd name="connsiteX442" fmla="*/ 345758 w 4351972"/>
                <a:gd name="connsiteY442" fmla="*/ 265747 h 310515"/>
                <a:gd name="connsiteX443" fmla="*/ 353378 w 4351972"/>
                <a:gd name="connsiteY443" fmla="*/ 277177 h 310515"/>
                <a:gd name="connsiteX444" fmla="*/ 367665 w 4351972"/>
                <a:gd name="connsiteY444" fmla="*/ 281940 h 310515"/>
                <a:gd name="connsiteX445" fmla="*/ 394335 w 4351972"/>
                <a:gd name="connsiteY445" fmla="*/ 282892 h 310515"/>
                <a:gd name="connsiteX446" fmla="*/ 412433 w 4351972"/>
                <a:gd name="connsiteY446" fmla="*/ 282892 h 310515"/>
                <a:gd name="connsiteX447" fmla="*/ 431483 w 4351972"/>
                <a:gd name="connsiteY447" fmla="*/ 281940 h 310515"/>
                <a:gd name="connsiteX448" fmla="*/ 447675 w 4351972"/>
                <a:gd name="connsiteY448" fmla="*/ 279082 h 310515"/>
                <a:gd name="connsiteX449" fmla="*/ 460058 w 4351972"/>
                <a:gd name="connsiteY449" fmla="*/ 273367 h 310515"/>
                <a:gd name="connsiteX450" fmla="*/ 480060 w 4351972"/>
                <a:gd name="connsiteY450" fmla="*/ 242887 h 310515"/>
                <a:gd name="connsiteX451" fmla="*/ 493395 w 4351972"/>
                <a:gd name="connsiteY451" fmla="*/ 213360 h 310515"/>
                <a:gd name="connsiteX452" fmla="*/ 508635 w 4351972"/>
                <a:gd name="connsiteY452" fmla="*/ 213360 h 310515"/>
                <a:gd name="connsiteX453" fmla="*/ 508635 w 4351972"/>
                <a:gd name="connsiteY453" fmla="*/ 216217 h 310515"/>
                <a:gd name="connsiteX454" fmla="*/ 502920 w 4351972"/>
                <a:gd name="connsiteY454" fmla="*/ 302895 h 310515"/>
                <a:gd name="connsiteX455" fmla="*/ 258128 w 4351972"/>
                <a:gd name="connsiteY455" fmla="*/ 302895 h 310515"/>
                <a:gd name="connsiteX456" fmla="*/ 258128 w 4351972"/>
                <a:gd name="connsiteY456" fmla="*/ 287655 h 310515"/>
                <a:gd name="connsiteX457" fmla="*/ 274320 w 4351972"/>
                <a:gd name="connsiteY457" fmla="*/ 285750 h 310515"/>
                <a:gd name="connsiteX458" fmla="*/ 287655 w 4351972"/>
                <a:gd name="connsiteY458" fmla="*/ 282892 h 310515"/>
                <a:gd name="connsiteX459" fmla="*/ 297180 w 4351972"/>
                <a:gd name="connsiteY459" fmla="*/ 274320 h 310515"/>
                <a:gd name="connsiteX460" fmla="*/ 300038 w 4351972"/>
                <a:gd name="connsiteY460" fmla="*/ 261937 h 310515"/>
                <a:gd name="connsiteX461" fmla="*/ 300038 w 4351972"/>
                <a:gd name="connsiteY461" fmla="*/ 49530 h 310515"/>
                <a:gd name="connsiteX462" fmla="*/ 298133 w 4351972"/>
                <a:gd name="connsiteY462" fmla="*/ 37147 h 310515"/>
                <a:gd name="connsiteX463" fmla="*/ 288608 w 4351972"/>
                <a:gd name="connsiteY463" fmla="*/ 28575 h 310515"/>
                <a:gd name="connsiteX464" fmla="*/ 273368 w 4351972"/>
                <a:gd name="connsiteY464" fmla="*/ 23812 h 310515"/>
                <a:gd name="connsiteX465" fmla="*/ 258128 w 4351972"/>
                <a:gd name="connsiteY465" fmla="*/ 20955 h 310515"/>
                <a:gd name="connsiteX466" fmla="*/ 3640456 w 4351972"/>
                <a:gd name="connsiteY466" fmla="*/ 4763 h 310515"/>
                <a:gd name="connsiteX467" fmla="*/ 3773806 w 4351972"/>
                <a:gd name="connsiteY467" fmla="*/ 4763 h 310515"/>
                <a:gd name="connsiteX468" fmla="*/ 3773806 w 4351972"/>
                <a:gd name="connsiteY468" fmla="*/ 20003 h 310515"/>
                <a:gd name="connsiteX469" fmla="*/ 3758565 w 4351972"/>
                <a:gd name="connsiteY469" fmla="*/ 21908 h 310515"/>
                <a:gd name="connsiteX470" fmla="*/ 3743325 w 4351972"/>
                <a:gd name="connsiteY470" fmla="*/ 25718 h 310515"/>
                <a:gd name="connsiteX471" fmla="*/ 3732848 w 4351972"/>
                <a:gd name="connsiteY471" fmla="*/ 33338 h 310515"/>
                <a:gd name="connsiteX472" fmla="*/ 3729990 w 4351972"/>
                <a:gd name="connsiteY472" fmla="*/ 45720 h 310515"/>
                <a:gd name="connsiteX473" fmla="*/ 3729990 w 4351972"/>
                <a:gd name="connsiteY473" fmla="*/ 259080 h 310515"/>
                <a:gd name="connsiteX474" fmla="*/ 3732848 w 4351972"/>
                <a:gd name="connsiteY474" fmla="*/ 271463 h 310515"/>
                <a:gd name="connsiteX475" fmla="*/ 3743325 w 4351972"/>
                <a:gd name="connsiteY475" fmla="*/ 280035 h 310515"/>
                <a:gd name="connsiteX476" fmla="*/ 3757613 w 4351972"/>
                <a:gd name="connsiteY476" fmla="*/ 283845 h 310515"/>
                <a:gd name="connsiteX477" fmla="*/ 3774758 w 4351972"/>
                <a:gd name="connsiteY477" fmla="*/ 285750 h 310515"/>
                <a:gd name="connsiteX478" fmla="*/ 3774758 w 4351972"/>
                <a:gd name="connsiteY478" fmla="*/ 302895 h 310515"/>
                <a:gd name="connsiteX479" fmla="*/ 3772853 w 4351972"/>
                <a:gd name="connsiteY479" fmla="*/ 302895 h 310515"/>
                <a:gd name="connsiteX480" fmla="*/ 3639503 w 4351972"/>
                <a:gd name="connsiteY480" fmla="*/ 302895 h 310515"/>
                <a:gd name="connsiteX481" fmla="*/ 3639503 w 4351972"/>
                <a:gd name="connsiteY481" fmla="*/ 287655 h 310515"/>
                <a:gd name="connsiteX482" fmla="*/ 3655695 w 4351972"/>
                <a:gd name="connsiteY482" fmla="*/ 286703 h 310515"/>
                <a:gd name="connsiteX483" fmla="*/ 3670936 w 4351972"/>
                <a:gd name="connsiteY483" fmla="*/ 283845 h 310515"/>
                <a:gd name="connsiteX484" fmla="*/ 3681413 w 4351972"/>
                <a:gd name="connsiteY484" fmla="*/ 276225 h 310515"/>
                <a:gd name="connsiteX485" fmla="*/ 3684270 w 4351972"/>
                <a:gd name="connsiteY485" fmla="*/ 262890 h 310515"/>
                <a:gd name="connsiteX486" fmla="*/ 3684270 w 4351972"/>
                <a:gd name="connsiteY486" fmla="*/ 48578 h 310515"/>
                <a:gd name="connsiteX487" fmla="*/ 3682365 w 4351972"/>
                <a:gd name="connsiteY487" fmla="*/ 36195 h 310515"/>
                <a:gd name="connsiteX488" fmla="*/ 3671888 w 4351972"/>
                <a:gd name="connsiteY488" fmla="*/ 27623 h 310515"/>
                <a:gd name="connsiteX489" fmla="*/ 3655695 w 4351972"/>
                <a:gd name="connsiteY489" fmla="*/ 22860 h 310515"/>
                <a:gd name="connsiteX490" fmla="*/ 3640456 w 4351972"/>
                <a:gd name="connsiteY490" fmla="*/ 20003 h 310515"/>
                <a:gd name="connsiteX491" fmla="*/ 2371725 w 4351972"/>
                <a:gd name="connsiteY491" fmla="*/ 4763 h 310515"/>
                <a:gd name="connsiteX492" fmla="*/ 2505075 w 4351972"/>
                <a:gd name="connsiteY492" fmla="*/ 4763 h 310515"/>
                <a:gd name="connsiteX493" fmla="*/ 2505075 w 4351972"/>
                <a:gd name="connsiteY493" fmla="*/ 20003 h 310515"/>
                <a:gd name="connsiteX494" fmla="*/ 2489835 w 4351972"/>
                <a:gd name="connsiteY494" fmla="*/ 21908 h 310515"/>
                <a:gd name="connsiteX495" fmla="*/ 2474595 w 4351972"/>
                <a:gd name="connsiteY495" fmla="*/ 25718 h 310515"/>
                <a:gd name="connsiteX496" fmla="*/ 2464117 w 4351972"/>
                <a:gd name="connsiteY496" fmla="*/ 33338 h 310515"/>
                <a:gd name="connsiteX497" fmla="*/ 2461260 w 4351972"/>
                <a:gd name="connsiteY497" fmla="*/ 45720 h 310515"/>
                <a:gd name="connsiteX498" fmla="*/ 2461260 w 4351972"/>
                <a:gd name="connsiteY498" fmla="*/ 259080 h 310515"/>
                <a:gd name="connsiteX499" fmla="*/ 2464117 w 4351972"/>
                <a:gd name="connsiteY499" fmla="*/ 271463 h 310515"/>
                <a:gd name="connsiteX500" fmla="*/ 2474595 w 4351972"/>
                <a:gd name="connsiteY500" fmla="*/ 280035 h 310515"/>
                <a:gd name="connsiteX501" fmla="*/ 2488882 w 4351972"/>
                <a:gd name="connsiteY501" fmla="*/ 283845 h 310515"/>
                <a:gd name="connsiteX502" fmla="*/ 2506027 w 4351972"/>
                <a:gd name="connsiteY502" fmla="*/ 285750 h 310515"/>
                <a:gd name="connsiteX503" fmla="*/ 2506027 w 4351972"/>
                <a:gd name="connsiteY503" fmla="*/ 302895 h 310515"/>
                <a:gd name="connsiteX504" fmla="*/ 2503170 w 4351972"/>
                <a:gd name="connsiteY504" fmla="*/ 302895 h 310515"/>
                <a:gd name="connsiteX505" fmla="*/ 2369820 w 4351972"/>
                <a:gd name="connsiteY505" fmla="*/ 302895 h 310515"/>
                <a:gd name="connsiteX506" fmla="*/ 2369820 w 4351972"/>
                <a:gd name="connsiteY506" fmla="*/ 287655 h 310515"/>
                <a:gd name="connsiteX507" fmla="*/ 2386012 w 4351972"/>
                <a:gd name="connsiteY507" fmla="*/ 286703 h 310515"/>
                <a:gd name="connsiteX508" fmla="*/ 2401252 w 4351972"/>
                <a:gd name="connsiteY508" fmla="*/ 283845 h 310515"/>
                <a:gd name="connsiteX509" fmla="*/ 2411730 w 4351972"/>
                <a:gd name="connsiteY509" fmla="*/ 276225 h 310515"/>
                <a:gd name="connsiteX510" fmla="*/ 2414587 w 4351972"/>
                <a:gd name="connsiteY510" fmla="*/ 262890 h 310515"/>
                <a:gd name="connsiteX511" fmla="*/ 2414587 w 4351972"/>
                <a:gd name="connsiteY511" fmla="*/ 48578 h 310515"/>
                <a:gd name="connsiteX512" fmla="*/ 2412682 w 4351972"/>
                <a:gd name="connsiteY512" fmla="*/ 36195 h 310515"/>
                <a:gd name="connsiteX513" fmla="*/ 2402205 w 4351972"/>
                <a:gd name="connsiteY513" fmla="*/ 27623 h 310515"/>
                <a:gd name="connsiteX514" fmla="*/ 2386965 w 4351972"/>
                <a:gd name="connsiteY514" fmla="*/ 22860 h 310515"/>
                <a:gd name="connsiteX515" fmla="*/ 2371725 w 4351972"/>
                <a:gd name="connsiteY515" fmla="*/ 20003 h 310515"/>
                <a:gd name="connsiteX516" fmla="*/ 827723 w 4351972"/>
                <a:gd name="connsiteY516" fmla="*/ 4763 h 310515"/>
                <a:gd name="connsiteX517" fmla="*/ 961073 w 4351972"/>
                <a:gd name="connsiteY517" fmla="*/ 4763 h 310515"/>
                <a:gd name="connsiteX518" fmla="*/ 961073 w 4351972"/>
                <a:gd name="connsiteY518" fmla="*/ 20003 h 310515"/>
                <a:gd name="connsiteX519" fmla="*/ 945833 w 4351972"/>
                <a:gd name="connsiteY519" fmla="*/ 21908 h 310515"/>
                <a:gd name="connsiteX520" fmla="*/ 930593 w 4351972"/>
                <a:gd name="connsiteY520" fmla="*/ 25718 h 310515"/>
                <a:gd name="connsiteX521" fmla="*/ 920115 w 4351972"/>
                <a:gd name="connsiteY521" fmla="*/ 33338 h 310515"/>
                <a:gd name="connsiteX522" fmla="*/ 917258 w 4351972"/>
                <a:gd name="connsiteY522" fmla="*/ 45720 h 310515"/>
                <a:gd name="connsiteX523" fmla="*/ 917258 w 4351972"/>
                <a:gd name="connsiteY523" fmla="*/ 259080 h 310515"/>
                <a:gd name="connsiteX524" fmla="*/ 920115 w 4351972"/>
                <a:gd name="connsiteY524" fmla="*/ 271463 h 310515"/>
                <a:gd name="connsiteX525" fmla="*/ 930593 w 4351972"/>
                <a:gd name="connsiteY525" fmla="*/ 280035 h 310515"/>
                <a:gd name="connsiteX526" fmla="*/ 944880 w 4351972"/>
                <a:gd name="connsiteY526" fmla="*/ 283845 h 310515"/>
                <a:gd name="connsiteX527" fmla="*/ 962025 w 4351972"/>
                <a:gd name="connsiteY527" fmla="*/ 285750 h 310515"/>
                <a:gd name="connsiteX528" fmla="*/ 962025 w 4351972"/>
                <a:gd name="connsiteY528" fmla="*/ 302895 h 310515"/>
                <a:gd name="connsiteX529" fmla="*/ 961073 w 4351972"/>
                <a:gd name="connsiteY529" fmla="*/ 302895 h 310515"/>
                <a:gd name="connsiteX530" fmla="*/ 827723 w 4351972"/>
                <a:gd name="connsiteY530" fmla="*/ 302895 h 310515"/>
                <a:gd name="connsiteX531" fmla="*/ 827723 w 4351972"/>
                <a:gd name="connsiteY531" fmla="*/ 287655 h 310515"/>
                <a:gd name="connsiteX532" fmla="*/ 843915 w 4351972"/>
                <a:gd name="connsiteY532" fmla="*/ 286703 h 310515"/>
                <a:gd name="connsiteX533" fmla="*/ 859155 w 4351972"/>
                <a:gd name="connsiteY533" fmla="*/ 283845 h 310515"/>
                <a:gd name="connsiteX534" fmla="*/ 868680 w 4351972"/>
                <a:gd name="connsiteY534" fmla="*/ 276225 h 310515"/>
                <a:gd name="connsiteX535" fmla="*/ 871538 w 4351972"/>
                <a:gd name="connsiteY535" fmla="*/ 262890 h 310515"/>
                <a:gd name="connsiteX536" fmla="*/ 871538 w 4351972"/>
                <a:gd name="connsiteY536" fmla="*/ 48578 h 310515"/>
                <a:gd name="connsiteX537" fmla="*/ 869633 w 4351972"/>
                <a:gd name="connsiteY537" fmla="*/ 36195 h 310515"/>
                <a:gd name="connsiteX538" fmla="*/ 859155 w 4351972"/>
                <a:gd name="connsiteY538" fmla="*/ 27623 h 310515"/>
                <a:gd name="connsiteX539" fmla="*/ 842963 w 4351972"/>
                <a:gd name="connsiteY539" fmla="*/ 22860 h 310515"/>
                <a:gd name="connsiteX540" fmla="*/ 827723 w 4351972"/>
                <a:gd name="connsiteY540" fmla="*/ 20003 h 310515"/>
                <a:gd name="connsiteX541" fmla="*/ 3500437 w 4351972"/>
                <a:gd name="connsiteY541" fmla="*/ 1905 h 310515"/>
                <a:gd name="connsiteX542" fmla="*/ 3536632 w 4351972"/>
                <a:gd name="connsiteY542" fmla="*/ 8572 h 310515"/>
                <a:gd name="connsiteX543" fmla="*/ 3566160 w 4351972"/>
                <a:gd name="connsiteY543" fmla="*/ 22860 h 310515"/>
                <a:gd name="connsiteX544" fmla="*/ 3574732 w 4351972"/>
                <a:gd name="connsiteY544" fmla="*/ 8572 h 310515"/>
                <a:gd name="connsiteX545" fmla="*/ 3590925 w 4351972"/>
                <a:gd name="connsiteY545" fmla="*/ 8572 h 310515"/>
                <a:gd name="connsiteX546" fmla="*/ 3592830 w 4351972"/>
                <a:gd name="connsiteY546" fmla="*/ 106680 h 310515"/>
                <a:gd name="connsiteX547" fmla="*/ 3575685 w 4351972"/>
                <a:gd name="connsiteY547" fmla="*/ 106680 h 310515"/>
                <a:gd name="connsiteX548" fmla="*/ 3565207 w 4351972"/>
                <a:gd name="connsiteY548" fmla="*/ 74295 h 310515"/>
                <a:gd name="connsiteX549" fmla="*/ 3549968 w 4351972"/>
                <a:gd name="connsiteY549" fmla="*/ 46672 h 310515"/>
                <a:gd name="connsiteX550" fmla="*/ 3528060 w 4351972"/>
                <a:gd name="connsiteY550" fmla="*/ 27622 h 310515"/>
                <a:gd name="connsiteX551" fmla="*/ 3496627 w 4351972"/>
                <a:gd name="connsiteY551" fmla="*/ 20002 h 310515"/>
                <a:gd name="connsiteX552" fmla="*/ 3463290 w 4351972"/>
                <a:gd name="connsiteY552" fmla="*/ 32385 h 310515"/>
                <a:gd name="connsiteX553" fmla="*/ 3449002 w 4351972"/>
                <a:gd name="connsiteY553" fmla="*/ 63817 h 310515"/>
                <a:gd name="connsiteX554" fmla="*/ 3457575 w 4351972"/>
                <a:gd name="connsiteY554" fmla="*/ 95250 h 310515"/>
                <a:gd name="connsiteX555" fmla="*/ 3483293 w 4351972"/>
                <a:gd name="connsiteY555" fmla="*/ 116205 h 310515"/>
                <a:gd name="connsiteX556" fmla="*/ 3512820 w 4351972"/>
                <a:gd name="connsiteY556" fmla="*/ 128587 h 310515"/>
                <a:gd name="connsiteX557" fmla="*/ 3541395 w 4351972"/>
                <a:gd name="connsiteY557" fmla="*/ 140017 h 310515"/>
                <a:gd name="connsiteX558" fmla="*/ 3565207 w 4351972"/>
                <a:gd name="connsiteY558" fmla="*/ 152400 h 310515"/>
                <a:gd name="connsiteX559" fmla="*/ 3588068 w 4351972"/>
                <a:gd name="connsiteY559" fmla="*/ 167640 h 310515"/>
                <a:gd name="connsiteX560" fmla="*/ 3602355 w 4351972"/>
                <a:gd name="connsiteY560" fmla="*/ 190500 h 310515"/>
                <a:gd name="connsiteX561" fmla="*/ 3607118 w 4351972"/>
                <a:gd name="connsiteY561" fmla="*/ 219075 h 310515"/>
                <a:gd name="connsiteX562" fmla="*/ 3578543 w 4351972"/>
                <a:gd name="connsiteY562" fmla="*/ 283845 h 310515"/>
                <a:gd name="connsiteX563" fmla="*/ 3507105 w 4351972"/>
                <a:gd name="connsiteY563" fmla="*/ 309562 h 310515"/>
                <a:gd name="connsiteX564" fmla="*/ 3468052 w 4351972"/>
                <a:gd name="connsiteY564" fmla="*/ 302895 h 310515"/>
                <a:gd name="connsiteX565" fmla="*/ 3433762 w 4351972"/>
                <a:gd name="connsiteY565" fmla="*/ 287655 h 310515"/>
                <a:gd name="connsiteX566" fmla="*/ 3425190 w 4351972"/>
                <a:gd name="connsiteY566" fmla="*/ 302895 h 310515"/>
                <a:gd name="connsiteX567" fmla="*/ 3408998 w 4351972"/>
                <a:gd name="connsiteY567" fmla="*/ 302895 h 310515"/>
                <a:gd name="connsiteX568" fmla="*/ 3406140 w 4351972"/>
                <a:gd name="connsiteY568" fmla="*/ 201930 h 310515"/>
                <a:gd name="connsiteX569" fmla="*/ 3422332 w 4351972"/>
                <a:gd name="connsiteY569" fmla="*/ 201930 h 310515"/>
                <a:gd name="connsiteX570" fmla="*/ 3434715 w 4351972"/>
                <a:gd name="connsiteY570" fmla="*/ 236220 h 310515"/>
                <a:gd name="connsiteX571" fmla="*/ 3452812 w 4351972"/>
                <a:gd name="connsiteY571" fmla="*/ 264795 h 310515"/>
                <a:gd name="connsiteX572" fmla="*/ 3478530 w 4351972"/>
                <a:gd name="connsiteY572" fmla="*/ 284797 h 310515"/>
                <a:gd name="connsiteX573" fmla="*/ 3511868 w 4351972"/>
                <a:gd name="connsiteY573" fmla="*/ 292417 h 310515"/>
                <a:gd name="connsiteX574" fmla="*/ 3536632 w 4351972"/>
                <a:gd name="connsiteY574" fmla="*/ 288607 h 310515"/>
                <a:gd name="connsiteX575" fmla="*/ 3553777 w 4351972"/>
                <a:gd name="connsiteY575" fmla="*/ 278130 h 310515"/>
                <a:gd name="connsiteX576" fmla="*/ 3563302 w 4351972"/>
                <a:gd name="connsiteY576" fmla="*/ 261937 h 310515"/>
                <a:gd name="connsiteX577" fmla="*/ 3566160 w 4351972"/>
                <a:gd name="connsiteY577" fmla="*/ 240982 h 310515"/>
                <a:gd name="connsiteX578" fmla="*/ 3556635 w 4351972"/>
                <a:gd name="connsiteY578" fmla="*/ 207645 h 310515"/>
                <a:gd name="connsiteX579" fmla="*/ 3527107 w 4351972"/>
                <a:gd name="connsiteY579" fmla="*/ 184785 h 310515"/>
                <a:gd name="connsiteX580" fmla="*/ 3495675 w 4351972"/>
                <a:gd name="connsiteY580" fmla="*/ 172402 h 310515"/>
                <a:gd name="connsiteX581" fmla="*/ 3465195 w 4351972"/>
                <a:gd name="connsiteY581" fmla="*/ 160020 h 310515"/>
                <a:gd name="connsiteX582" fmla="*/ 3426143 w 4351972"/>
                <a:gd name="connsiteY582" fmla="*/ 130492 h 310515"/>
                <a:gd name="connsiteX583" fmla="*/ 3411855 w 4351972"/>
                <a:gd name="connsiteY583" fmla="*/ 82867 h 310515"/>
                <a:gd name="connsiteX584" fmla="*/ 3418523 w 4351972"/>
                <a:gd name="connsiteY584" fmla="*/ 51435 h 310515"/>
                <a:gd name="connsiteX585" fmla="*/ 3437573 w 4351972"/>
                <a:gd name="connsiteY585" fmla="*/ 25717 h 310515"/>
                <a:gd name="connsiteX586" fmla="*/ 3466148 w 4351972"/>
                <a:gd name="connsiteY586" fmla="*/ 8572 h 310515"/>
                <a:gd name="connsiteX587" fmla="*/ 3500437 w 4351972"/>
                <a:gd name="connsiteY587" fmla="*/ 1905 h 310515"/>
                <a:gd name="connsiteX588" fmla="*/ 1459230 w 4351972"/>
                <a:gd name="connsiteY588" fmla="*/ 0 h 310515"/>
                <a:gd name="connsiteX589" fmla="*/ 1503045 w 4351972"/>
                <a:gd name="connsiteY589" fmla="*/ 6667 h 310515"/>
                <a:gd name="connsiteX590" fmla="*/ 1535430 w 4351972"/>
                <a:gd name="connsiteY590" fmla="*/ 20955 h 310515"/>
                <a:gd name="connsiteX591" fmla="*/ 1544003 w 4351972"/>
                <a:gd name="connsiteY591" fmla="*/ 6667 h 310515"/>
                <a:gd name="connsiteX592" fmla="*/ 1560195 w 4351972"/>
                <a:gd name="connsiteY592" fmla="*/ 6667 h 310515"/>
                <a:gd name="connsiteX593" fmla="*/ 1562100 w 4351972"/>
                <a:gd name="connsiteY593" fmla="*/ 109537 h 310515"/>
                <a:gd name="connsiteX594" fmla="*/ 1544955 w 4351972"/>
                <a:gd name="connsiteY594" fmla="*/ 109537 h 310515"/>
                <a:gd name="connsiteX595" fmla="*/ 1534478 w 4351972"/>
                <a:gd name="connsiteY595" fmla="*/ 76200 h 310515"/>
                <a:gd name="connsiteX596" fmla="*/ 1518285 w 4351972"/>
                <a:gd name="connsiteY596" fmla="*/ 46672 h 310515"/>
                <a:gd name="connsiteX597" fmla="*/ 1493520 w 4351972"/>
                <a:gd name="connsiteY597" fmla="*/ 25717 h 310515"/>
                <a:gd name="connsiteX598" fmla="*/ 1458278 w 4351972"/>
                <a:gd name="connsiteY598" fmla="*/ 18097 h 310515"/>
                <a:gd name="connsiteX599" fmla="*/ 1418273 w 4351972"/>
                <a:gd name="connsiteY599" fmla="*/ 27622 h 310515"/>
                <a:gd name="connsiteX600" fmla="*/ 1387793 w 4351972"/>
                <a:gd name="connsiteY600" fmla="*/ 54292 h 310515"/>
                <a:gd name="connsiteX601" fmla="*/ 1368743 w 4351972"/>
                <a:gd name="connsiteY601" fmla="*/ 97155 h 310515"/>
                <a:gd name="connsiteX602" fmla="*/ 1362075 w 4351972"/>
                <a:gd name="connsiteY602" fmla="*/ 155257 h 310515"/>
                <a:gd name="connsiteX603" fmla="*/ 1368743 w 4351972"/>
                <a:gd name="connsiteY603" fmla="*/ 208597 h 310515"/>
                <a:gd name="connsiteX604" fmla="*/ 1388745 w 4351972"/>
                <a:gd name="connsiteY604" fmla="*/ 251460 h 310515"/>
                <a:gd name="connsiteX605" fmla="*/ 1421130 w 4351972"/>
                <a:gd name="connsiteY605" fmla="*/ 280987 h 310515"/>
                <a:gd name="connsiteX606" fmla="*/ 1464945 w 4351972"/>
                <a:gd name="connsiteY606" fmla="*/ 291465 h 310515"/>
                <a:gd name="connsiteX607" fmla="*/ 1498283 w 4351972"/>
                <a:gd name="connsiteY607" fmla="*/ 285750 h 310515"/>
                <a:gd name="connsiteX608" fmla="*/ 1519238 w 4351972"/>
                <a:gd name="connsiteY608" fmla="*/ 274320 h 310515"/>
                <a:gd name="connsiteX609" fmla="*/ 1521143 w 4351972"/>
                <a:gd name="connsiteY609" fmla="*/ 252412 h 310515"/>
                <a:gd name="connsiteX610" fmla="*/ 1521143 w 4351972"/>
                <a:gd name="connsiteY610" fmla="*/ 233362 h 310515"/>
                <a:gd name="connsiteX611" fmla="*/ 1521143 w 4351972"/>
                <a:gd name="connsiteY611" fmla="*/ 217170 h 310515"/>
                <a:gd name="connsiteX612" fmla="*/ 1518285 w 4351972"/>
                <a:gd name="connsiteY612" fmla="*/ 201930 h 310515"/>
                <a:gd name="connsiteX613" fmla="*/ 1508760 w 4351972"/>
                <a:gd name="connsiteY613" fmla="*/ 192405 h 310515"/>
                <a:gd name="connsiteX614" fmla="*/ 1489710 w 4351972"/>
                <a:gd name="connsiteY614" fmla="*/ 187642 h 310515"/>
                <a:gd name="connsiteX615" fmla="*/ 1471613 w 4351972"/>
                <a:gd name="connsiteY615" fmla="*/ 185737 h 310515"/>
                <a:gd name="connsiteX616" fmla="*/ 1471613 w 4351972"/>
                <a:gd name="connsiteY616" fmla="*/ 170497 h 310515"/>
                <a:gd name="connsiteX617" fmla="*/ 1601153 w 4351972"/>
                <a:gd name="connsiteY617" fmla="*/ 170497 h 310515"/>
                <a:gd name="connsiteX618" fmla="*/ 1601153 w 4351972"/>
                <a:gd name="connsiteY618" fmla="*/ 184785 h 310515"/>
                <a:gd name="connsiteX619" fmla="*/ 1587818 w 4351972"/>
                <a:gd name="connsiteY619" fmla="*/ 186690 h 310515"/>
                <a:gd name="connsiteX620" fmla="*/ 1574483 w 4351972"/>
                <a:gd name="connsiteY620" fmla="*/ 190500 h 310515"/>
                <a:gd name="connsiteX621" fmla="*/ 1565910 w 4351972"/>
                <a:gd name="connsiteY621" fmla="*/ 199072 h 310515"/>
                <a:gd name="connsiteX622" fmla="*/ 1563053 w 4351972"/>
                <a:gd name="connsiteY622" fmla="*/ 212407 h 310515"/>
                <a:gd name="connsiteX623" fmla="*/ 1563053 w 4351972"/>
                <a:gd name="connsiteY623" fmla="*/ 235267 h 310515"/>
                <a:gd name="connsiteX624" fmla="*/ 1563053 w 4351972"/>
                <a:gd name="connsiteY624" fmla="*/ 268605 h 310515"/>
                <a:gd name="connsiteX625" fmla="*/ 1564005 w 4351972"/>
                <a:gd name="connsiteY625" fmla="*/ 282892 h 310515"/>
                <a:gd name="connsiteX626" fmla="*/ 1508760 w 4351972"/>
                <a:gd name="connsiteY626" fmla="*/ 301942 h 310515"/>
                <a:gd name="connsiteX627" fmla="*/ 1454468 w 4351972"/>
                <a:gd name="connsiteY627" fmla="*/ 308610 h 310515"/>
                <a:gd name="connsiteX628" fmla="*/ 1400175 w 4351972"/>
                <a:gd name="connsiteY628" fmla="*/ 298132 h 310515"/>
                <a:gd name="connsiteX629" fmla="*/ 1354455 w 4351972"/>
                <a:gd name="connsiteY629" fmla="*/ 267652 h 310515"/>
                <a:gd name="connsiteX630" fmla="*/ 1323023 w 4351972"/>
                <a:gd name="connsiteY630" fmla="*/ 220027 h 310515"/>
                <a:gd name="connsiteX631" fmla="*/ 1311593 w 4351972"/>
                <a:gd name="connsiteY631" fmla="*/ 157162 h 310515"/>
                <a:gd name="connsiteX632" fmla="*/ 1323023 w 4351972"/>
                <a:gd name="connsiteY632" fmla="*/ 94297 h 310515"/>
                <a:gd name="connsiteX633" fmla="*/ 1354455 w 4351972"/>
                <a:gd name="connsiteY633" fmla="*/ 43815 h 310515"/>
                <a:gd name="connsiteX634" fmla="*/ 1401128 w 4351972"/>
                <a:gd name="connsiteY634" fmla="*/ 11430 h 310515"/>
                <a:gd name="connsiteX635" fmla="*/ 1459230 w 4351972"/>
                <a:gd name="connsiteY635" fmla="*/ 0 h 310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</a:cxnLst>
              <a:rect l="l" t="t" r="r" b="b"/>
              <a:pathLst>
                <a:path w="4351972" h="310515">
                  <a:moveTo>
                    <a:pt x="3189922" y="24765"/>
                  </a:moveTo>
                  <a:lnTo>
                    <a:pt x="3189922" y="151448"/>
                  </a:lnTo>
                  <a:lnTo>
                    <a:pt x="3217545" y="151448"/>
                  </a:lnTo>
                  <a:cubicBezTo>
                    <a:pt x="3236595" y="151448"/>
                    <a:pt x="3252787" y="145733"/>
                    <a:pt x="3266122" y="133350"/>
                  </a:cubicBezTo>
                  <a:cubicBezTo>
                    <a:pt x="3277552" y="120968"/>
                    <a:pt x="3284220" y="103823"/>
                    <a:pt x="3284220" y="82868"/>
                  </a:cubicBezTo>
                  <a:cubicBezTo>
                    <a:pt x="3284220" y="64770"/>
                    <a:pt x="3279457" y="50483"/>
                    <a:pt x="3268980" y="40005"/>
                  </a:cubicBezTo>
                  <a:cubicBezTo>
                    <a:pt x="3258502" y="29528"/>
                    <a:pt x="3244214" y="24765"/>
                    <a:pt x="3225164" y="24765"/>
                  </a:cubicBezTo>
                  <a:close/>
                  <a:moveTo>
                    <a:pt x="83820" y="24765"/>
                  </a:moveTo>
                  <a:lnTo>
                    <a:pt x="83820" y="155258"/>
                  </a:lnTo>
                  <a:lnTo>
                    <a:pt x="104775" y="155258"/>
                  </a:lnTo>
                  <a:cubicBezTo>
                    <a:pt x="120015" y="155258"/>
                    <a:pt x="131445" y="153353"/>
                    <a:pt x="140970" y="148590"/>
                  </a:cubicBezTo>
                  <a:cubicBezTo>
                    <a:pt x="151447" y="143828"/>
                    <a:pt x="158115" y="138113"/>
                    <a:pt x="162877" y="130493"/>
                  </a:cubicBezTo>
                  <a:cubicBezTo>
                    <a:pt x="167640" y="123825"/>
                    <a:pt x="170497" y="117158"/>
                    <a:pt x="172402" y="109538"/>
                  </a:cubicBezTo>
                  <a:cubicBezTo>
                    <a:pt x="174307" y="102870"/>
                    <a:pt x="174307" y="96203"/>
                    <a:pt x="174307" y="90488"/>
                  </a:cubicBezTo>
                  <a:cubicBezTo>
                    <a:pt x="174307" y="82868"/>
                    <a:pt x="173355" y="74295"/>
                    <a:pt x="171450" y="66675"/>
                  </a:cubicBezTo>
                  <a:cubicBezTo>
                    <a:pt x="169545" y="58103"/>
                    <a:pt x="166687" y="51435"/>
                    <a:pt x="161925" y="45720"/>
                  </a:cubicBezTo>
                  <a:cubicBezTo>
                    <a:pt x="157162" y="39053"/>
                    <a:pt x="150495" y="34290"/>
                    <a:pt x="142875" y="30480"/>
                  </a:cubicBezTo>
                  <a:cubicBezTo>
                    <a:pt x="135255" y="26670"/>
                    <a:pt x="124777" y="24765"/>
                    <a:pt x="113347" y="24765"/>
                  </a:cubicBezTo>
                  <a:close/>
                  <a:moveTo>
                    <a:pt x="4067175" y="7620"/>
                  </a:moveTo>
                  <a:lnTo>
                    <a:pt x="4192905" y="7620"/>
                  </a:lnTo>
                  <a:lnTo>
                    <a:pt x="4192905" y="22860"/>
                  </a:lnTo>
                  <a:cubicBezTo>
                    <a:pt x="4178617" y="22860"/>
                    <a:pt x="4169092" y="23812"/>
                    <a:pt x="4163377" y="25717"/>
                  </a:cubicBezTo>
                  <a:cubicBezTo>
                    <a:pt x="4157662" y="27622"/>
                    <a:pt x="4154805" y="29527"/>
                    <a:pt x="4154805" y="32385"/>
                  </a:cubicBezTo>
                  <a:cubicBezTo>
                    <a:pt x="4154805" y="33337"/>
                    <a:pt x="4154805" y="34290"/>
                    <a:pt x="4155757" y="37147"/>
                  </a:cubicBezTo>
                  <a:cubicBezTo>
                    <a:pt x="4156710" y="39052"/>
                    <a:pt x="4157662" y="41910"/>
                    <a:pt x="4159567" y="44767"/>
                  </a:cubicBezTo>
                  <a:cubicBezTo>
                    <a:pt x="4161472" y="48577"/>
                    <a:pt x="4163377" y="52387"/>
                    <a:pt x="4166235" y="57150"/>
                  </a:cubicBezTo>
                  <a:cubicBezTo>
                    <a:pt x="4169092" y="61912"/>
                    <a:pt x="4170997" y="66675"/>
                    <a:pt x="4172902" y="70485"/>
                  </a:cubicBezTo>
                  <a:cubicBezTo>
                    <a:pt x="4179570" y="82867"/>
                    <a:pt x="4186237" y="95250"/>
                    <a:pt x="4192905" y="107632"/>
                  </a:cubicBezTo>
                  <a:cubicBezTo>
                    <a:pt x="4199572" y="120015"/>
                    <a:pt x="4208145" y="136207"/>
                    <a:pt x="4219575" y="155257"/>
                  </a:cubicBezTo>
                  <a:cubicBezTo>
                    <a:pt x="4241482" y="120015"/>
                    <a:pt x="4257675" y="92392"/>
                    <a:pt x="4270057" y="73342"/>
                  </a:cubicBezTo>
                  <a:cubicBezTo>
                    <a:pt x="4281487" y="53340"/>
                    <a:pt x="4287202" y="41910"/>
                    <a:pt x="4287202" y="38100"/>
                  </a:cubicBezTo>
                  <a:cubicBezTo>
                    <a:pt x="4287202" y="35242"/>
                    <a:pt x="4286250" y="32385"/>
                    <a:pt x="4283392" y="30480"/>
                  </a:cubicBezTo>
                  <a:cubicBezTo>
                    <a:pt x="4281487" y="28575"/>
                    <a:pt x="4277677" y="26670"/>
                    <a:pt x="4273867" y="25717"/>
                  </a:cubicBezTo>
                  <a:cubicBezTo>
                    <a:pt x="4270057" y="24765"/>
                    <a:pt x="4265295" y="23812"/>
                    <a:pt x="4260532" y="23812"/>
                  </a:cubicBezTo>
                  <a:cubicBezTo>
                    <a:pt x="4255770" y="23812"/>
                    <a:pt x="4251007" y="22860"/>
                    <a:pt x="4247197" y="22860"/>
                  </a:cubicBezTo>
                  <a:lnTo>
                    <a:pt x="4247197" y="7620"/>
                  </a:lnTo>
                  <a:lnTo>
                    <a:pt x="4350067" y="7620"/>
                  </a:lnTo>
                  <a:lnTo>
                    <a:pt x="4350067" y="22860"/>
                  </a:lnTo>
                  <a:lnTo>
                    <a:pt x="4351972" y="22860"/>
                  </a:lnTo>
                  <a:cubicBezTo>
                    <a:pt x="4350067" y="22860"/>
                    <a:pt x="4346257" y="23812"/>
                    <a:pt x="4340542" y="25717"/>
                  </a:cubicBezTo>
                  <a:cubicBezTo>
                    <a:pt x="4335780" y="27622"/>
                    <a:pt x="4331970" y="29527"/>
                    <a:pt x="4329112" y="30480"/>
                  </a:cubicBezTo>
                  <a:cubicBezTo>
                    <a:pt x="4323397" y="33337"/>
                    <a:pt x="4319587" y="36195"/>
                    <a:pt x="4317682" y="38100"/>
                  </a:cubicBezTo>
                  <a:cubicBezTo>
                    <a:pt x="4315777" y="40005"/>
                    <a:pt x="4311967" y="44767"/>
                    <a:pt x="4306252" y="52387"/>
                  </a:cubicBezTo>
                  <a:cubicBezTo>
                    <a:pt x="4295775" y="67627"/>
                    <a:pt x="4285297" y="82867"/>
                    <a:pt x="4276725" y="99060"/>
                  </a:cubicBezTo>
                  <a:cubicBezTo>
                    <a:pt x="4267200" y="114300"/>
                    <a:pt x="4255770" y="134302"/>
                    <a:pt x="4242435" y="159067"/>
                  </a:cubicBezTo>
                  <a:cubicBezTo>
                    <a:pt x="4237672" y="167640"/>
                    <a:pt x="4233862" y="175260"/>
                    <a:pt x="4231957" y="180022"/>
                  </a:cubicBezTo>
                  <a:cubicBezTo>
                    <a:pt x="4230052" y="185737"/>
                    <a:pt x="4229100" y="193357"/>
                    <a:pt x="4229100" y="203835"/>
                  </a:cubicBezTo>
                  <a:lnTo>
                    <a:pt x="4229100" y="260032"/>
                  </a:lnTo>
                  <a:cubicBezTo>
                    <a:pt x="4229100" y="264795"/>
                    <a:pt x="4230052" y="269557"/>
                    <a:pt x="4231957" y="273367"/>
                  </a:cubicBezTo>
                  <a:cubicBezTo>
                    <a:pt x="4233862" y="277177"/>
                    <a:pt x="4237672" y="280035"/>
                    <a:pt x="4242435" y="281940"/>
                  </a:cubicBezTo>
                  <a:cubicBezTo>
                    <a:pt x="4245292" y="282892"/>
                    <a:pt x="4250055" y="284797"/>
                    <a:pt x="4257675" y="285750"/>
                  </a:cubicBezTo>
                  <a:cubicBezTo>
                    <a:pt x="4265295" y="287655"/>
                    <a:pt x="4271010" y="288607"/>
                    <a:pt x="4275772" y="288607"/>
                  </a:cubicBezTo>
                  <a:lnTo>
                    <a:pt x="4275772" y="303847"/>
                  </a:lnTo>
                  <a:lnTo>
                    <a:pt x="4137660" y="303847"/>
                  </a:lnTo>
                  <a:lnTo>
                    <a:pt x="4137660" y="288607"/>
                  </a:lnTo>
                  <a:cubicBezTo>
                    <a:pt x="4141470" y="288607"/>
                    <a:pt x="4147185" y="287655"/>
                    <a:pt x="4154805" y="286702"/>
                  </a:cubicBezTo>
                  <a:cubicBezTo>
                    <a:pt x="4162425" y="285750"/>
                    <a:pt x="4168140" y="284797"/>
                    <a:pt x="4170997" y="283845"/>
                  </a:cubicBezTo>
                  <a:cubicBezTo>
                    <a:pt x="4175760" y="281940"/>
                    <a:pt x="4179570" y="279082"/>
                    <a:pt x="4181475" y="275272"/>
                  </a:cubicBezTo>
                  <a:cubicBezTo>
                    <a:pt x="4183380" y="271462"/>
                    <a:pt x="4184332" y="267652"/>
                    <a:pt x="4184332" y="261937"/>
                  </a:cubicBezTo>
                  <a:lnTo>
                    <a:pt x="4184332" y="190500"/>
                  </a:lnTo>
                  <a:cubicBezTo>
                    <a:pt x="4184332" y="188595"/>
                    <a:pt x="4183380" y="183832"/>
                    <a:pt x="4180522" y="178117"/>
                  </a:cubicBezTo>
                  <a:cubicBezTo>
                    <a:pt x="4177665" y="172402"/>
                    <a:pt x="4174807" y="165735"/>
                    <a:pt x="4170997" y="158115"/>
                  </a:cubicBezTo>
                  <a:cubicBezTo>
                    <a:pt x="4162425" y="141922"/>
                    <a:pt x="4153852" y="124777"/>
                    <a:pt x="4143375" y="105727"/>
                  </a:cubicBezTo>
                  <a:cubicBezTo>
                    <a:pt x="4132897" y="86677"/>
                    <a:pt x="4124325" y="71437"/>
                    <a:pt x="4116705" y="58102"/>
                  </a:cubicBezTo>
                  <a:cubicBezTo>
                    <a:pt x="4111942" y="50482"/>
                    <a:pt x="4108132" y="43815"/>
                    <a:pt x="4104322" y="40005"/>
                  </a:cubicBezTo>
                  <a:cubicBezTo>
                    <a:pt x="4100512" y="36195"/>
                    <a:pt x="4096702" y="32385"/>
                    <a:pt x="4091940" y="29527"/>
                  </a:cubicBezTo>
                  <a:cubicBezTo>
                    <a:pt x="4089082" y="27622"/>
                    <a:pt x="4084320" y="25717"/>
                    <a:pt x="4079557" y="24765"/>
                  </a:cubicBezTo>
                  <a:cubicBezTo>
                    <a:pt x="4074795" y="23812"/>
                    <a:pt x="4070985" y="22860"/>
                    <a:pt x="4067175" y="22860"/>
                  </a:cubicBezTo>
                  <a:close/>
                  <a:moveTo>
                    <a:pt x="3791903" y="7620"/>
                  </a:moveTo>
                  <a:lnTo>
                    <a:pt x="4050031" y="7620"/>
                  </a:lnTo>
                  <a:lnTo>
                    <a:pt x="4050031" y="87630"/>
                  </a:lnTo>
                  <a:lnTo>
                    <a:pt x="4035743" y="87630"/>
                  </a:lnTo>
                  <a:cubicBezTo>
                    <a:pt x="4034790" y="82867"/>
                    <a:pt x="4031933" y="76200"/>
                    <a:pt x="4029075" y="69532"/>
                  </a:cubicBezTo>
                  <a:cubicBezTo>
                    <a:pt x="4026218" y="62865"/>
                    <a:pt x="4022408" y="56197"/>
                    <a:pt x="4017645" y="50482"/>
                  </a:cubicBezTo>
                  <a:cubicBezTo>
                    <a:pt x="4013836" y="43815"/>
                    <a:pt x="4009073" y="38100"/>
                    <a:pt x="4004311" y="33337"/>
                  </a:cubicBezTo>
                  <a:cubicBezTo>
                    <a:pt x="3999548" y="28575"/>
                    <a:pt x="3994786" y="25717"/>
                    <a:pt x="3990023" y="24765"/>
                  </a:cubicBezTo>
                  <a:cubicBezTo>
                    <a:pt x="3986213" y="23812"/>
                    <a:pt x="3980498" y="23812"/>
                    <a:pt x="3973831" y="23812"/>
                  </a:cubicBezTo>
                  <a:cubicBezTo>
                    <a:pt x="3967163" y="23812"/>
                    <a:pt x="3961448" y="23812"/>
                    <a:pt x="3955733" y="23812"/>
                  </a:cubicBezTo>
                  <a:lnTo>
                    <a:pt x="3943350" y="23812"/>
                  </a:lnTo>
                  <a:lnTo>
                    <a:pt x="3943350" y="260032"/>
                  </a:lnTo>
                  <a:cubicBezTo>
                    <a:pt x="3943350" y="264795"/>
                    <a:pt x="3944303" y="268605"/>
                    <a:pt x="3946208" y="272415"/>
                  </a:cubicBezTo>
                  <a:cubicBezTo>
                    <a:pt x="3948113" y="276225"/>
                    <a:pt x="3951923" y="279082"/>
                    <a:pt x="3956686" y="280987"/>
                  </a:cubicBezTo>
                  <a:cubicBezTo>
                    <a:pt x="3959543" y="281940"/>
                    <a:pt x="3964306" y="282892"/>
                    <a:pt x="3971925" y="284797"/>
                  </a:cubicBezTo>
                  <a:cubicBezTo>
                    <a:pt x="3979545" y="286702"/>
                    <a:pt x="3986213" y="287655"/>
                    <a:pt x="3990975" y="287655"/>
                  </a:cubicBezTo>
                  <a:lnTo>
                    <a:pt x="3990975" y="302895"/>
                  </a:lnTo>
                  <a:lnTo>
                    <a:pt x="3851911" y="302895"/>
                  </a:lnTo>
                  <a:lnTo>
                    <a:pt x="3851911" y="287655"/>
                  </a:lnTo>
                  <a:cubicBezTo>
                    <a:pt x="3855720" y="287655"/>
                    <a:pt x="3861436" y="286702"/>
                    <a:pt x="3870008" y="285750"/>
                  </a:cubicBezTo>
                  <a:cubicBezTo>
                    <a:pt x="3877628" y="284797"/>
                    <a:pt x="3883343" y="283845"/>
                    <a:pt x="3886200" y="282892"/>
                  </a:cubicBezTo>
                  <a:cubicBezTo>
                    <a:pt x="3890963" y="280987"/>
                    <a:pt x="3893820" y="278130"/>
                    <a:pt x="3896678" y="275272"/>
                  </a:cubicBezTo>
                  <a:cubicBezTo>
                    <a:pt x="3898583" y="271462"/>
                    <a:pt x="3899536" y="267652"/>
                    <a:pt x="3899536" y="261937"/>
                  </a:cubicBezTo>
                  <a:lnTo>
                    <a:pt x="3899536" y="23812"/>
                  </a:lnTo>
                  <a:lnTo>
                    <a:pt x="3887153" y="23812"/>
                  </a:lnTo>
                  <a:cubicBezTo>
                    <a:pt x="3882390" y="23812"/>
                    <a:pt x="3877628" y="23812"/>
                    <a:pt x="3870961" y="23812"/>
                  </a:cubicBezTo>
                  <a:cubicBezTo>
                    <a:pt x="3864293" y="23812"/>
                    <a:pt x="3858578" y="24765"/>
                    <a:pt x="3852863" y="24765"/>
                  </a:cubicBezTo>
                  <a:cubicBezTo>
                    <a:pt x="3848100" y="25717"/>
                    <a:pt x="3843338" y="27622"/>
                    <a:pt x="3838575" y="33337"/>
                  </a:cubicBezTo>
                  <a:cubicBezTo>
                    <a:pt x="3833813" y="38100"/>
                    <a:pt x="3829050" y="43815"/>
                    <a:pt x="3825240" y="50482"/>
                  </a:cubicBezTo>
                  <a:cubicBezTo>
                    <a:pt x="3821431" y="57150"/>
                    <a:pt x="3817620" y="63817"/>
                    <a:pt x="3813811" y="70485"/>
                  </a:cubicBezTo>
                  <a:cubicBezTo>
                    <a:pt x="3810953" y="77152"/>
                    <a:pt x="3808095" y="83820"/>
                    <a:pt x="3807143" y="87630"/>
                  </a:cubicBezTo>
                  <a:lnTo>
                    <a:pt x="3791903" y="87630"/>
                  </a:lnTo>
                  <a:close/>
                  <a:moveTo>
                    <a:pt x="3107055" y="6668"/>
                  </a:moveTo>
                  <a:lnTo>
                    <a:pt x="3243262" y="6668"/>
                  </a:lnTo>
                  <a:cubicBezTo>
                    <a:pt x="3255645" y="6668"/>
                    <a:pt x="3267075" y="7620"/>
                    <a:pt x="3278505" y="10478"/>
                  </a:cubicBezTo>
                  <a:cubicBezTo>
                    <a:pt x="3289935" y="13335"/>
                    <a:pt x="3299460" y="17145"/>
                    <a:pt x="3308032" y="22860"/>
                  </a:cubicBezTo>
                  <a:cubicBezTo>
                    <a:pt x="3316605" y="28575"/>
                    <a:pt x="3323272" y="35243"/>
                    <a:pt x="3328987" y="44768"/>
                  </a:cubicBezTo>
                  <a:cubicBezTo>
                    <a:pt x="3333750" y="53340"/>
                    <a:pt x="3336607" y="64770"/>
                    <a:pt x="3336607" y="77153"/>
                  </a:cubicBezTo>
                  <a:cubicBezTo>
                    <a:pt x="3336607" y="88583"/>
                    <a:pt x="3334702" y="98108"/>
                    <a:pt x="3330892" y="107633"/>
                  </a:cubicBezTo>
                  <a:cubicBezTo>
                    <a:pt x="3327082" y="116205"/>
                    <a:pt x="3322320" y="123825"/>
                    <a:pt x="3315652" y="130493"/>
                  </a:cubicBezTo>
                  <a:cubicBezTo>
                    <a:pt x="3308985" y="136208"/>
                    <a:pt x="3302317" y="141923"/>
                    <a:pt x="3292792" y="145733"/>
                  </a:cubicBezTo>
                  <a:cubicBezTo>
                    <a:pt x="3284220" y="150495"/>
                    <a:pt x="3274695" y="153353"/>
                    <a:pt x="3263264" y="157163"/>
                  </a:cubicBezTo>
                  <a:cubicBezTo>
                    <a:pt x="3277552" y="176213"/>
                    <a:pt x="3289935" y="192405"/>
                    <a:pt x="3299460" y="205740"/>
                  </a:cubicBezTo>
                  <a:cubicBezTo>
                    <a:pt x="3308985" y="219075"/>
                    <a:pt x="3321367" y="235268"/>
                    <a:pt x="3334702" y="253365"/>
                  </a:cubicBezTo>
                  <a:cubicBezTo>
                    <a:pt x="3340417" y="261938"/>
                    <a:pt x="3346132" y="267653"/>
                    <a:pt x="3350895" y="271463"/>
                  </a:cubicBezTo>
                  <a:cubicBezTo>
                    <a:pt x="3355657" y="275273"/>
                    <a:pt x="3360420" y="278130"/>
                    <a:pt x="3365182" y="280988"/>
                  </a:cubicBezTo>
                  <a:cubicBezTo>
                    <a:pt x="3368992" y="282893"/>
                    <a:pt x="3373755" y="283845"/>
                    <a:pt x="3378517" y="284798"/>
                  </a:cubicBezTo>
                  <a:cubicBezTo>
                    <a:pt x="3384232" y="285750"/>
                    <a:pt x="3388042" y="286703"/>
                    <a:pt x="3391852" y="286703"/>
                  </a:cubicBezTo>
                  <a:lnTo>
                    <a:pt x="3391852" y="302895"/>
                  </a:lnTo>
                  <a:lnTo>
                    <a:pt x="3313747" y="302895"/>
                  </a:lnTo>
                  <a:cubicBezTo>
                    <a:pt x="3296602" y="275273"/>
                    <a:pt x="3280410" y="251460"/>
                    <a:pt x="3266122" y="231458"/>
                  </a:cubicBezTo>
                  <a:cubicBezTo>
                    <a:pt x="3251835" y="211455"/>
                    <a:pt x="3236595" y="190500"/>
                    <a:pt x="3220402" y="169545"/>
                  </a:cubicBezTo>
                  <a:lnTo>
                    <a:pt x="3189922" y="169545"/>
                  </a:lnTo>
                  <a:lnTo>
                    <a:pt x="3189922" y="262890"/>
                  </a:lnTo>
                  <a:cubicBezTo>
                    <a:pt x="3189922" y="267653"/>
                    <a:pt x="3190875" y="271463"/>
                    <a:pt x="3191827" y="275273"/>
                  </a:cubicBezTo>
                  <a:cubicBezTo>
                    <a:pt x="3193732" y="279083"/>
                    <a:pt x="3196589" y="281940"/>
                    <a:pt x="3201352" y="283845"/>
                  </a:cubicBezTo>
                  <a:cubicBezTo>
                    <a:pt x="3204210" y="284798"/>
                    <a:pt x="3208020" y="285750"/>
                    <a:pt x="3214687" y="286703"/>
                  </a:cubicBezTo>
                  <a:cubicBezTo>
                    <a:pt x="3220402" y="287655"/>
                    <a:pt x="3226117" y="287655"/>
                    <a:pt x="3230880" y="287655"/>
                  </a:cubicBezTo>
                  <a:lnTo>
                    <a:pt x="3230880" y="302895"/>
                  </a:lnTo>
                  <a:lnTo>
                    <a:pt x="3107055" y="302895"/>
                  </a:lnTo>
                  <a:lnTo>
                    <a:pt x="3107055" y="287655"/>
                  </a:lnTo>
                  <a:cubicBezTo>
                    <a:pt x="3109912" y="287655"/>
                    <a:pt x="3114675" y="286703"/>
                    <a:pt x="3121342" y="285750"/>
                  </a:cubicBezTo>
                  <a:cubicBezTo>
                    <a:pt x="3128010" y="284798"/>
                    <a:pt x="3131820" y="283845"/>
                    <a:pt x="3134677" y="282893"/>
                  </a:cubicBezTo>
                  <a:cubicBezTo>
                    <a:pt x="3138487" y="280988"/>
                    <a:pt x="3141345" y="278130"/>
                    <a:pt x="3143250" y="275273"/>
                  </a:cubicBezTo>
                  <a:cubicBezTo>
                    <a:pt x="3145155" y="271463"/>
                    <a:pt x="3146107" y="267653"/>
                    <a:pt x="3146107" y="261938"/>
                  </a:cubicBezTo>
                  <a:lnTo>
                    <a:pt x="3146107" y="49530"/>
                  </a:lnTo>
                  <a:cubicBezTo>
                    <a:pt x="3146107" y="44768"/>
                    <a:pt x="3145155" y="40005"/>
                    <a:pt x="3144202" y="36195"/>
                  </a:cubicBezTo>
                  <a:cubicBezTo>
                    <a:pt x="3143250" y="32385"/>
                    <a:pt x="3139439" y="29528"/>
                    <a:pt x="3134677" y="27623"/>
                  </a:cubicBezTo>
                  <a:cubicBezTo>
                    <a:pt x="3130867" y="26670"/>
                    <a:pt x="3127057" y="25718"/>
                    <a:pt x="3121342" y="23813"/>
                  </a:cubicBezTo>
                  <a:cubicBezTo>
                    <a:pt x="3115627" y="22860"/>
                    <a:pt x="3110864" y="21908"/>
                    <a:pt x="3107055" y="21908"/>
                  </a:cubicBezTo>
                  <a:close/>
                  <a:moveTo>
                    <a:pt x="2514600" y="6668"/>
                  </a:moveTo>
                  <a:lnTo>
                    <a:pt x="2636520" y="6668"/>
                  </a:lnTo>
                  <a:lnTo>
                    <a:pt x="2636520" y="21908"/>
                  </a:lnTo>
                  <a:cubicBezTo>
                    <a:pt x="2626042" y="22860"/>
                    <a:pt x="2617470" y="23813"/>
                    <a:pt x="2609850" y="24765"/>
                  </a:cubicBezTo>
                  <a:cubicBezTo>
                    <a:pt x="2603182" y="26670"/>
                    <a:pt x="2599372" y="28575"/>
                    <a:pt x="2599372" y="33338"/>
                  </a:cubicBezTo>
                  <a:cubicBezTo>
                    <a:pt x="2599372" y="35243"/>
                    <a:pt x="2599372" y="37148"/>
                    <a:pt x="2600325" y="39053"/>
                  </a:cubicBezTo>
                  <a:cubicBezTo>
                    <a:pt x="2601277" y="40958"/>
                    <a:pt x="2601277" y="42863"/>
                    <a:pt x="2601277" y="43815"/>
                  </a:cubicBezTo>
                  <a:cubicBezTo>
                    <a:pt x="2606040" y="57150"/>
                    <a:pt x="2614612" y="80010"/>
                    <a:pt x="2626042" y="110490"/>
                  </a:cubicBezTo>
                  <a:cubicBezTo>
                    <a:pt x="2637472" y="140970"/>
                    <a:pt x="2653665" y="184785"/>
                    <a:pt x="2675572" y="241935"/>
                  </a:cubicBezTo>
                  <a:cubicBezTo>
                    <a:pt x="2686050" y="216218"/>
                    <a:pt x="2698432" y="185738"/>
                    <a:pt x="2711767" y="150495"/>
                  </a:cubicBezTo>
                  <a:cubicBezTo>
                    <a:pt x="2725102" y="115253"/>
                    <a:pt x="2734627" y="91440"/>
                    <a:pt x="2739390" y="78105"/>
                  </a:cubicBezTo>
                  <a:cubicBezTo>
                    <a:pt x="2744152" y="65723"/>
                    <a:pt x="2747010" y="57150"/>
                    <a:pt x="2747010" y="51435"/>
                  </a:cubicBezTo>
                  <a:cubicBezTo>
                    <a:pt x="2747962" y="46673"/>
                    <a:pt x="2747962" y="42863"/>
                    <a:pt x="2747962" y="40005"/>
                  </a:cubicBezTo>
                  <a:cubicBezTo>
                    <a:pt x="2747962" y="37148"/>
                    <a:pt x="2747010" y="34290"/>
                    <a:pt x="2744152" y="32385"/>
                  </a:cubicBezTo>
                  <a:cubicBezTo>
                    <a:pt x="2741295" y="30480"/>
                    <a:pt x="2737485" y="28575"/>
                    <a:pt x="2732722" y="26670"/>
                  </a:cubicBezTo>
                  <a:cubicBezTo>
                    <a:pt x="2727960" y="24765"/>
                    <a:pt x="2723197" y="23813"/>
                    <a:pt x="2718435" y="23813"/>
                  </a:cubicBezTo>
                  <a:cubicBezTo>
                    <a:pt x="2713672" y="22860"/>
                    <a:pt x="2708910" y="22860"/>
                    <a:pt x="2704147" y="21908"/>
                  </a:cubicBezTo>
                  <a:lnTo>
                    <a:pt x="2704147" y="6668"/>
                  </a:lnTo>
                  <a:lnTo>
                    <a:pt x="2814637" y="6668"/>
                  </a:lnTo>
                  <a:lnTo>
                    <a:pt x="2814637" y="22860"/>
                  </a:lnTo>
                  <a:lnTo>
                    <a:pt x="2815590" y="22860"/>
                  </a:lnTo>
                  <a:cubicBezTo>
                    <a:pt x="2811780" y="22860"/>
                    <a:pt x="2807970" y="23813"/>
                    <a:pt x="2802255" y="24765"/>
                  </a:cubicBezTo>
                  <a:cubicBezTo>
                    <a:pt x="2797492" y="26670"/>
                    <a:pt x="2792730" y="27623"/>
                    <a:pt x="2789872" y="30480"/>
                  </a:cubicBezTo>
                  <a:cubicBezTo>
                    <a:pt x="2785110" y="33338"/>
                    <a:pt x="2781300" y="37148"/>
                    <a:pt x="2778442" y="41910"/>
                  </a:cubicBezTo>
                  <a:cubicBezTo>
                    <a:pt x="2775585" y="46673"/>
                    <a:pt x="2772727" y="52388"/>
                    <a:pt x="2769870" y="58103"/>
                  </a:cubicBezTo>
                  <a:cubicBezTo>
                    <a:pt x="2760345" y="80010"/>
                    <a:pt x="2747010" y="114300"/>
                    <a:pt x="2727960" y="160973"/>
                  </a:cubicBezTo>
                  <a:cubicBezTo>
                    <a:pt x="2708910" y="207645"/>
                    <a:pt x="2689860" y="256223"/>
                    <a:pt x="2670810" y="306705"/>
                  </a:cubicBezTo>
                  <a:lnTo>
                    <a:pt x="2653665" y="306705"/>
                  </a:lnTo>
                  <a:cubicBezTo>
                    <a:pt x="2633662" y="253365"/>
                    <a:pt x="2614612" y="200978"/>
                    <a:pt x="2595562" y="151448"/>
                  </a:cubicBezTo>
                  <a:cubicBezTo>
                    <a:pt x="2576512" y="101918"/>
                    <a:pt x="2564130" y="67628"/>
                    <a:pt x="2557462" y="50483"/>
                  </a:cubicBezTo>
                  <a:cubicBezTo>
                    <a:pt x="2555557" y="45720"/>
                    <a:pt x="2553652" y="42863"/>
                    <a:pt x="2550795" y="39053"/>
                  </a:cubicBezTo>
                  <a:cubicBezTo>
                    <a:pt x="2547937" y="36195"/>
                    <a:pt x="2544127" y="32385"/>
                    <a:pt x="2539365" y="29528"/>
                  </a:cubicBezTo>
                  <a:cubicBezTo>
                    <a:pt x="2535555" y="27623"/>
                    <a:pt x="2531745" y="25718"/>
                    <a:pt x="2526982" y="23813"/>
                  </a:cubicBezTo>
                  <a:cubicBezTo>
                    <a:pt x="2522220" y="22860"/>
                    <a:pt x="2518410" y="21908"/>
                    <a:pt x="2514600" y="21908"/>
                  </a:cubicBezTo>
                  <a:close/>
                  <a:moveTo>
                    <a:pt x="2038350" y="6668"/>
                  </a:moveTo>
                  <a:lnTo>
                    <a:pt x="2122170" y="6668"/>
                  </a:lnTo>
                  <a:lnTo>
                    <a:pt x="2287905" y="232410"/>
                  </a:lnTo>
                  <a:lnTo>
                    <a:pt x="2287905" y="91440"/>
                  </a:lnTo>
                  <a:cubicBezTo>
                    <a:pt x="2287905" y="74295"/>
                    <a:pt x="2286952" y="60960"/>
                    <a:pt x="2285047" y="51435"/>
                  </a:cubicBezTo>
                  <a:cubicBezTo>
                    <a:pt x="2283142" y="41910"/>
                    <a:pt x="2279332" y="36195"/>
                    <a:pt x="2275522" y="33338"/>
                  </a:cubicBezTo>
                  <a:cubicBezTo>
                    <a:pt x="2271712" y="30480"/>
                    <a:pt x="2265045" y="27623"/>
                    <a:pt x="2256472" y="25718"/>
                  </a:cubicBezTo>
                  <a:cubicBezTo>
                    <a:pt x="2247900" y="22860"/>
                    <a:pt x="2241232" y="21908"/>
                    <a:pt x="2236470" y="21908"/>
                  </a:cubicBezTo>
                  <a:lnTo>
                    <a:pt x="2236470" y="6668"/>
                  </a:lnTo>
                  <a:lnTo>
                    <a:pt x="2356485" y="6668"/>
                  </a:lnTo>
                  <a:lnTo>
                    <a:pt x="2356485" y="22860"/>
                  </a:lnTo>
                  <a:lnTo>
                    <a:pt x="2358390" y="22860"/>
                  </a:lnTo>
                  <a:cubicBezTo>
                    <a:pt x="2354580" y="22860"/>
                    <a:pt x="2348865" y="23813"/>
                    <a:pt x="2340292" y="25718"/>
                  </a:cubicBezTo>
                  <a:cubicBezTo>
                    <a:pt x="2332672" y="27623"/>
                    <a:pt x="2326005" y="30480"/>
                    <a:pt x="2323147" y="32385"/>
                  </a:cubicBezTo>
                  <a:cubicBezTo>
                    <a:pt x="2318385" y="36195"/>
                    <a:pt x="2314575" y="42863"/>
                    <a:pt x="2312670" y="52388"/>
                  </a:cubicBezTo>
                  <a:cubicBezTo>
                    <a:pt x="2310765" y="61913"/>
                    <a:pt x="2309812" y="75248"/>
                    <a:pt x="2309812" y="89535"/>
                  </a:cubicBezTo>
                  <a:lnTo>
                    <a:pt x="2309812" y="306705"/>
                  </a:lnTo>
                  <a:lnTo>
                    <a:pt x="2291715" y="306705"/>
                  </a:lnTo>
                  <a:lnTo>
                    <a:pt x="2112645" y="64770"/>
                  </a:lnTo>
                  <a:lnTo>
                    <a:pt x="2112645" y="217170"/>
                  </a:lnTo>
                  <a:cubicBezTo>
                    <a:pt x="2112645" y="234315"/>
                    <a:pt x="2113597" y="247650"/>
                    <a:pt x="2115502" y="256223"/>
                  </a:cubicBezTo>
                  <a:cubicBezTo>
                    <a:pt x="2117407" y="265748"/>
                    <a:pt x="2121217" y="271463"/>
                    <a:pt x="2125027" y="276225"/>
                  </a:cubicBezTo>
                  <a:cubicBezTo>
                    <a:pt x="2127885" y="279083"/>
                    <a:pt x="2134552" y="281940"/>
                    <a:pt x="2145030" y="284798"/>
                  </a:cubicBezTo>
                  <a:cubicBezTo>
                    <a:pt x="2154555" y="287655"/>
                    <a:pt x="2161222" y="288608"/>
                    <a:pt x="2165032" y="288608"/>
                  </a:cubicBezTo>
                  <a:lnTo>
                    <a:pt x="2165032" y="303848"/>
                  </a:lnTo>
                  <a:lnTo>
                    <a:pt x="2044065" y="303848"/>
                  </a:lnTo>
                  <a:lnTo>
                    <a:pt x="2044065" y="288608"/>
                  </a:lnTo>
                  <a:cubicBezTo>
                    <a:pt x="2047875" y="288608"/>
                    <a:pt x="2053590" y="286703"/>
                    <a:pt x="2063115" y="284798"/>
                  </a:cubicBezTo>
                  <a:cubicBezTo>
                    <a:pt x="2071687" y="281940"/>
                    <a:pt x="2077402" y="280035"/>
                    <a:pt x="2079307" y="278130"/>
                  </a:cubicBezTo>
                  <a:cubicBezTo>
                    <a:pt x="2084070" y="274320"/>
                    <a:pt x="2087880" y="268605"/>
                    <a:pt x="2088832" y="260033"/>
                  </a:cubicBezTo>
                  <a:cubicBezTo>
                    <a:pt x="2090737" y="252413"/>
                    <a:pt x="2091690" y="238125"/>
                    <a:pt x="2091690" y="219075"/>
                  </a:cubicBezTo>
                  <a:lnTo>
                    <a:pt x="2091690" y="73343"/>
                  </a:lnTo>
                  <a:cubicBezTo>
                    <a:pt x="2091690" y="66675"/>
                    <a:pt x="2090737" y="60960"/>
                    <a:pt x="2087880" y="54293"/>
                  </a:cubicBezTo>
                  <a:cubicBezTo>
                    <a:pt x="2085975" y="47625"/>
                    <a:pt x="2083117" y="42863"/>
                    <a:pt x="2079307" y="39053"/>
                  </a:cubicBezTo>
                  <a:cubicBezTo>
                    <a:pt x="2074545" y="34290"/>
                    <a:pt x="2067877" y="30480"/>
                    <a:pt x="2059305" y="27623"/>
                  </a:cubicBezTo>
                  <a:cubicBezTo>
                    <a:pt x="2050732" y="24765"/>
                    <a:pt x="2044065" y="22860"/>
                    <a:pt x="2038350" y="21908"/>
                  </a:cubicBezTo>
                  <a:close/>
                  <a:moveTo>
                    <a:pt x="1906905" y="6668"/>
                  </a:moveTo>
                  <a:lnTo>
                    <a:pt x="2027872" y="6668"/>
                  </a:lnTo>
                  <a:lnTo>
                    <a:pt x="2027872" y="22860"/>
                  </a:lnTo>
                  <a:lnTo>
                    <a:pt x="2025967" y="22860"/>
                  </a:lnTo>
                  <a:cubicBezTo>
                    <a:pt x="2022157" y="22860"/>
                    <a:pt x="2016442" y="23813"/>
                    <a:pt x="2008822" y="25718"/>
                  </a:cubicBezTo>
                  <a:cubicBezTo>
                    <a:pt x="2001202" y="27623"/>
                    <a:pt x="1995487" y="29528"/>
                    <a:pt x="1990725" y="32385"/>
                  </a:cubicBezTo>
                  <a:cubicBezTo>
                    <a:pt x="1985962" y="35243"/>
                    <a:pt x="1983105" y="41910"/>
                    <a:pt x="1981200" y="52388"/>
                  </a:cubicBezTo>
                  <a:cubicBezTo>
                    <a:pt x="1979295" y="62865"/>
                    <a:pt x="1978342" y="74295"/>
                    <a:pt x="1978342" y="88583"/>
                  </a:cubicBezTo>
                  <a:lnTo>
                    <a:pt x="1978342" y="217170"/>
                  </a:lnTo>
                  <a:cubicBezTo>
                    <a:pt x="1978342" y="233363"/>
                    <a:pt x="1974532" y="247650"/>
                    <a:pt x="1967865" y="260033"/>
                  </a:cubicBezTo>
                  <a:cubicBezTo>
                    <a:pt x="1961197" y="272415"/>
                    <a:pt x="1951672" y="281940"/>
                    <a:pt x="1941195" y="289560"/>
                  </a:cubicBezTo>
                  <a:cubicBezTo>
                    <a:pt x="1929765" y="297180"/>
                    <a:pt x="1918335" y="302895"/>
                    <a:pt x="1906905" y="305753"/>
                  </a:cubicBezTo>
                  <a:cubicBezTo>
                    <a:pt x="1894522" y="308610"/>
                    <a:pt x="1883092" y="310515"/>
                    <a:pt x="1871662" y="310515"/>
                  </a:cubicBezTo>
                  <a:cubicBezTo>
                    <a:pt x="1853565" y="310515"/>
                    <a:pt x="1838325" y="308610"/>
                    <a:pt x="1824037" y="303848"/>
                  </a:cubicBezTo>
                  <a:cubicBezTo>
                    <a:pt x="1809750" y="299085"/>
                    <a:pt x="1798320" y="293370"/>
                    <a:pt x="1788795" y="284798"/>
                  </a:cubicBezTo>
                  <a:cubicBezTo>
                    <a:pt x="1779270" y="277178"/>
                    <a:pt x="1772602" y="267653"/>
                    <a:pt x="1767840" y="258128"/>
                  </a:cubicBezTo>
                  <a:cubicBezTo>
                    <a:pt x="1763077" y="247650"/>
                    <a:pt x="1761172" y="237173"/>
                    <a:pt x="1761172" y="225743"/>
                  </a:cubicBezTo>
                  <a:lnTo>
                    <a:pt x="1761172" y="51435"/>
                  </a:lnTo>
                  <a:cubicBezTo>
                    <a:pt x="1761172" y="46673"/>
                    <a:pt x="1760220" y="42863"/>
                    <a:pt x="1758315" y="39053"/>
                  </a:cubicBezTo>
                  <a:cubicBezTo>
                    <a:pt x="1756410" y="36195"/>
                    <a:pt x="1753552" y="32385"/>
                    <a:pt x="1748790" y="29528"/>
                  </a:cubicBezTo>
                  <a:cubicBezTo>
                    <a:pt x="1744980" y="27623"/>
                    <a:pt x="1741170" y="25718"/>
                    <a:pt x="1735455" y="24765"/>
                  </a:cubicBezTo>
                  <a:cubicBezTo>
                    <a:pt x="1729740" y="23813"/>
                    <a:pt x="1725930" y="22860"/>
                    <a:pt x="1722120" y="22860"/>
                  </a:cubicBezTo>
                  <a:lnTo>
                    <a:pt x="1722120" y="7620"/>
                  </a:lnTo>
                  <a:lnTo>
                    <a:pt x="1844040" y="7620"/>
                  </a:lnTo>
                  <a:lnTo>
                    <a:pt x="1844040" y="22860"/>
                  </a:lnTo>
                  <a:cubicBezTo>
                    <a:pt x="1840230" y="22860"/>
                    <a:pt x="1835467" y="23813"/>
                    <a:pt x="1829752" y="24765"/>
                  </a:cubicBezTo>
                  <a:cubicBezTo>
                    <a:pt x="1824037" y="25718"/>
                    <a:pt x="1819275" y="26670"/>
                    <a:pt x="1817370" y="27623"/>
                  </a:cubicBezTo>
                  <a:cubicBezTo>
                    <a:pt x="1812607" y="29528"/>
                    <a:pt x="1809750" y="32385"/>
                    <a:pt x="1807845" y="36195"/>
                  </a:cubicBezTo>
                  <a:cubicBezTo>
                    <a:pt x="1805940" y="40005"/>
                    <a:pt x="1805940" y="44768"/>
                    <a:pt x="1805940" y="48578"/>
                  </a:cubicBezTo>
                  <a:lnTo>
                    <a:pt x="1805940" y="211455"/>
                  </a:lnTo>
                  <a:cubicBezTo>
                    <a:pt x="1805940" y="219075"/>
                    <a:pt x="1806892" y="227648"/>
                    <a:pt x="1808797" y="236220"/>
                  </a:cubicBezTo>
                  <a:cubicBezTo>
                    <a:pt x="1810702" y="244793"/>
                    <a:pt x="1813560" y="253365"/>
                    <a:pt x="1819275" y="260033"/>
                  </a:cubicBezTo>
                  <a:cubicBezTo>
                    <a:pt x="1824990" y="267653"/>
                    <a:pt x="1832610" y="274320"/>
                    <a:pt x="1841182" y="279083"/>
                  </a:cubicBezTo>
                  <a:cubicBezTo>
                    <a:pt x="1850707" y="283845"/>
                    <a:pt x="1863090" y="286703"/>
                    <a:pt x="1879282" y="286703"/>
                  </a:cubicBezTo>
                  <a:cubicBezTo>
                    <a:pt x="1894522" y="286703"/>
                    <a:pt x="1907857" y="284798"/>
                    <a:pt x="1917382" y="279083"/>
                  </a:cubicBezTo>
                  <a:cubicBezTo>
                    <a:pt x="1927860" y="274320"/>
                    <a:pt x="1936432" y="267653"/>
                    <a:pt x="1942147" y="260033"/>
                  </a:cubicBezTo>
                  <a:cubicBezTo>
                    <a:pt x="1947862" y="252413"/>
                    <a:pt x="1951672" y="244793"/>
                    <a:pt x="1954530" y="236220"/>
                  </a:cubicBezTo>
                  <a:cubicBezTo>
                    <a:pt x="1956435" y="227648"/>
                    <a:pt x="1958340" y="220028"/>
                    <a:pt x="1958340" y="211455"/>
                  </a:cubicBezTo>
                  <a:lnTo>
                    <a:pt x="1958340" y="90488"/>
                  </a:lnTo>
                  <a:cubicBezTo>
                    <a:pt x="1958340" y="75248"/>
                    <a:pt x="1957387" y="62865"/>
                    <a:pt x="1955482" y="52388"/>
                  </a:cubicBezTo>
                  <a:cubicBezTo>
                    <a:pt x="1953577" y="42863"/>
                    <a:pt x="1949767" y="36195"/>
                    <a:pt x="1945957" y="33338"/>
                  </a:cubicBezTo>
                  <a:cubicBezTo>
                    <a:pt x="1941195" y="29528"/>
                    <a:pt x="1934527" y="27623"/>
                    <a:pt x="1925955" y="24765"/>
                  </a:cubicBezTo>
                  <a:cubicBezTo>
                    <a:pt x="1917382" y="22860"/>
                    <a:pt x="1910715" y="21908"/>
                    <a:pt x="1906905" y="21908"/>
                  </a:cubicBezTo>
                  <a:close/>
                  <a:moveTo>
                    <a:pt x="972503" y="6668"/>
                  </a:moveTo>
                  <a:lnTo>
                    <a:pt x="1056323" y="6668"/>
                  </a:lnTo>
                  <a:lnTo>
                    <a:pt x="1222058" y="232410"/>
                  </a:lnTo>
                  <a:lnTo>
                    <a:pt x="1222058" y="91440"/>
                  </a:lnTo>
                  <a:cubicBezTo>
                    <a:pt x="1222058" y="74295"/>
                    <a:pt x="1221105" y="60960"/>
                    <a:pt x="1219200" y="51435"/>
                  </a:cubicBezTo>
                  <a:cubicBezTo>
                    <a:pt x="1217295" y="41910"/>
                    <a:pt x="1213485" y="36195"/>
                    <a:pt x="1209675" y="33338"/>
                  </a:cubicBezTo>
                  <a:cubicBezTo>
                    <a:pt x="1205865" y="30480"/>
                    <a:pt x="1199198" y="27623"/>
                    <a:pt x="1190625" y="25718"/>
                  </a:cubicBezTo>
                  <a:cubicBezTo>
                    <a:pt x="1182053" y="22860"/>
                    <a:pt x="1175385" y="21908"/>
                    <a:pt x="1170623" y="21908"/>
                  </a:cubicBezTo>
                  <a:lnTo>
                    <a:pt x="1170623" y="6668"/>
                  </a:lnTo>
                  <a:lnTo>
                    <a:pt x="1290638" y="6668"/>
                  </a:lnTo>
                  <a:lnTo>
                    <a:pt x="1290638" y="22860"/>
                  </a:lnTo>
                  <a:lnTo>
                    <a:pt x="1291590" y="22860"/>
                  </a:lnTo>
                  <a:cubicBezTo>
                    <a:pt x="1287780" y="22860"/>
                    <a:pt x="1282065" y="23813"/>
                    <a:pt x="1273493" y="25718"/>
                  </a:cubicBezTo>
                  <a:cubicBezTo>
                    <a:pt x="1264920" y="27623"/>
                    <a:pt x="1259205" y="30480"/>
                    <a:pt x="1256348" y="32385"/>
                  </a:cubicBezTo>
                  <a:cubicBezTo>
                    <a:pt x="1251585" y="36195"/>
                    <a:pt x="1247775" y="42863"/>
                    <a:pt x="1245870" y="52388"/>
                  </a:cubicBezTo>
                  <a:cubicBezTo>
                    <a:pt x="1243965" y="61913"/>
                    <a:pt x="1243013" y="75248"/>
                    <a:pt x="1243013" y="89535"/>
                  </a:cubicBezTo>
                  <a:lnTo>
                    <a:pt x="1243013" y="306705"/>
                  </a:lnTo>
                  <a:lnTo>
                    <a:pt x="1224915" y="306705"/>
                  </a:lnTo>
                  <a:lnTo>
                    <a:pt x="1045845" y="64770"/>
                  </a:lnTo>
                  <a:lnTo>
                    <a:pt x="1045845" y="217170"/>
                  </a:lnTo>
                  <a:cubicBezTo>
                    <a:pt x="1045845" y="234315"/>
                    <a:pt x="1046798" y="247650"/>
                    <a:pt x="1048703" y="256223"/>
                  </a:cubicBezTo>
                  <a:cubicBezTo>
                    <a:pt x="1050608" y="265748"/>
                    <a:pt x="1054418" y="271463"/>
                    <a:pt x="1058228" y="276225"/>
                  </a:cubicBezTo>
                  <a:cubicBezTo>
                    <a:pt x="1061085" y="279083"/>
                    <a:pt x="1067753" y="281940"/>
                    <a:pt x="1078230" y="284798"/>
                  </a:cubicBezTo>
                  <a:cubicBezTo>
                    <a:pt x="1087755" y="287655"/>
                    <a:pt x="1094423" y="288608"/>
                    <a:pt x="1098233" y="288608"/>
                  </a:cubicBezTo>
                  <a:lnTo>
                    <a:pt x="1098233" y="303848"/>
                  </a:lnTo>
                  <a:lnTo>
                    <a:pt x="977265" y="303848"/>
                  </a:lnTo>
                  <a:lnTo>
                    <a:pt x="977265" y="288608"/>
                  </a:lnTo>
                  <a:cubicBezTo>
                    <a:pt x="981075" y="288608"/>
                    <a:pt x="986790" y="286703"/>
                    <a:pt x="996315" y="284798"/>
                  </a:cubicBezTo>
                  <a:cubicBezTo>
                    <a:pt x="1004888" y="281940"/>
                    <a:pt x="1010603" y="280035"/>
                    <a:pt x="1012508" y="278130"/>
                  </a:cubicBezTo>
                  <a:cubicBezTo>
                    <a:pt x="1017270" y="274320"/>
                    <a:pt x="1021080" y="268605"/>
                    <a:pt x="1022033" y="260033"/>
                  </a:cubicBezTo>
                  <a:cubicBezTo>
                    <a:pt x="1023938" y="252413"/>
                    <a:pt x="1024890" y="238125"/>
                    <a:pt x="1024890" y="219075"/>
                  </a:cubicBezTo>
                  <a:lnTo>
                    <a:pt x="1024890" y="73343"/>
                  </a:lnTo>
                  <a:cubicBezTo>
                    <a:pt x="1024890" y="66675"/>
                    <a:pt x="1023938" y="60960"/>
                    <a:pt x="1022033" y="54293"/>
                  </a:cubicBezTo>
                  <a:cubicBezTo>
                    <a:pt x="1020128" y="47625"/>
                    <a:pt x="1017270" y="42863"/>
                    <a:pt x="1013460" y="39053"/>
                  </a:cubicBezTo>
                  <a:cubicBezTo>
                    <a:pt x="1008698" y="34290"/>
                    <a:pt x="1002030" y="30480"/>
                    <a:pt x="993458" y="27623"/>
                  </a:cubicBezTo>
                  <a:cubicBezTo>
                    <a:pt x="984885" y="24765"/>
                    <a:pt x="978218" y="22860"/>
                    <a:pt x="972503" y="21908"/>
                  </a:cubicBezTo>
                  <a:close/>
                  <a:moveTo>
                    <a:pt x="687705" y="6668"/>
                  </a:moveTo>
                  <a:lnTo>
                    <a:pt x="798195" y="6668"/>
                  </a:lnTo>
                  <a:lnTo>
                    <a:pt x="798195" y="21908"/>
                  </a:lnTo>
                  <a:cubicBezTo>
                    <a:pt x="798195" y="21908"/>
                    <a:pt x="797243" y="21908"/>
                    <a:pt x="795338" y="21908"/>
                  </a:cubicBezTo>
                  <a:cubicBezTo>
                    <a:pt x="794385" y="21908"/>
                    <a:pt x="792480" y="21908"/>
                    <a:pt x="790575" y="21908"/>
                  </a:cubicBezTo>
                  <a:cubicBezTo>
                    <a:pt x="788670" y="21908"/>
                    <a:pt x="786765" y="21908"/>
                    <a:pt x="784860" y="22860"/>
                  </a:cubicBezTo>
                  <a:cubicBezTo>
                    <a:pt x="782955" y="22860"/>
                    <a:pt x="780098" y="23813"/>
                    <a:pt x="777240" y="23813"/>
                  </a:cubicBezTo>
                  <a:cubicBezTo>
                    <a:pt x="772478" y="24765"/>
                    <a:pt x="767715" y="26670"/>
                    <a:pt x="762000" y="29528"/>
                  </a:cubicBezTo>
                  <a:cubicBezTo>
                    <a:pt x="757238" y="32385"/>
                    <a:pt x="752475" y="35243"/>
                    <a:pt x="749618" y="39053"/>
                  </a:cubicBezTo>
                  <a:cubicBezTo>
                    <a:pt x="735330" y="55245"/>
                    <a:pt x="720090" y="72390"/>
                    <a:pt x="704850" y="89535"/>
                  </a:cubicBezTo>
                  <a:cubicBezTo>
                    <a:pt x="689610" y="106680"/>
                    <a:pt x="673418" y="122873"/>
                    <a:pt x="658178" y="137160"/>
                  </a:cubicBezTo>
                  <a:cubicBezTo>
                    <a:pt x="679133" y="160973"/>
                    <a:pt x="696278" y="181928"/>
                    <a:pt x="710565" y="199073"/>
                  </a:cubicBezTo>
                  <a:cubicBezTo>
                    <a:pt x="724853" y="216218"/>
                    <a:pt x="739140" y="234315"/>
                    <a:pt x="754380" y="254318"/>
                  </a:cubicBezTo>
                  <a:cubicBezTo>
                    <a:pt x="760095" y="261938"/>
                    <a:pt x="765810" y="267653"/>
                    <a:pt x="772478" y="272415"/>
                  </a:cubicBezTo>
                  <a:cubicBezTo>
                    <a:pt x="778193" y="277178"/>
                    <a:pt x="783908" y="280035"/>
                    <a:pt x="787718" y="282893"/>
                  </a:cubicBezTo>
                  <a:cubicBezTo>
                    <a:pt x="791528" y="284798"/>
                    <a:pt x="795338" y="285750"/>
                    <a:pt x="801053" y="286703"/>
                  </a:cubicBezTo>
                  <a:cubicBezTo>
                    <a:pt x="806768" y="287655"/>
                    <a:pt x="810578" y="288608"/>
                    <a:pt x="814388" y="288608"/>
                  </a:cubicBezTo>
                  <a:lnTo>
                    <a:pt x="814388" y="302895"/>
                  </a:lnTo>
                  <a:lnTo>
                    <a:pt x="813435" y="302895"/>
                  </a:lnTo>
                  <a:lnTo>
                    <a:pt x="730568" y="302895"/>
                  </a:lnTo>
                  <a:cubicBezTo>
                    <a:pt x="714375" y="278130"/>
                    <a:pt x="697230" y="253365"/>
                    <a:pt x="677228" y="229553"/>
                  </a:cubicBezTo>
                  <a:cubicBezTo>
                    <a:pt x="657225" y="204788"/>
                    <a:pt x="637223" y="181928"/>
                    <a:pt x="616268" y="159068"/>
                  </a:cubicBezTo>
                  <a:lnTo>
                    <a:pt x="610553" y="159068"/>
                  </a:lnTo>
                  <a:lnTo>
                    <a:pt x="610553" y="261938"/>
                  </a:lnTo>
                  <a:cubicBezTo>
                    <a:pt x="610553" y="266700"/>
                    <a:pt x="611505" y="270510"/>
                    <a:pt x="613410" y="274320"/>
                  </a:cubicBezTo>
                  <a:cubicBezTo>
                    <a:pt x="615315" y="278130"/>
                    <a:pt x="618173" y="280988"/>
                    <a:pt x="622935" y="282893"/>
                  </a:cubicBezTo>
                  <a:cubicBezTo>
                    <a:pt x="624840" y="283845"/>
                    <a:pt x="629603" y="284798"/>
                    <a:pt x="635318" y="286703"/>
                  </a:cubicBezTo>
                  <a:cubicBezTo>
                    <a:pt x="641033" y="287655"/>
                    <a:pt x="645795" y="288608"/>
                    <a:pt x="650558" y="288608"/>
                  </a:cubicBezTo>
                  <a:lnTo>
                    <a:pt x="650558" y="303848"/>
                  </a:lnTo>
                  <a:lnTo>
                    <a:pt x="528638" y="303848"/>
                  </a:lnTo>
                  <a:lnTo>
                    <a:pt x="528638" y="288608"/>
                  </a:lnTo>
                  <a:cubicBezTo>
                    <a:pt x="531495" y="288608"/>
                    <a:pt x="536258" y="287655"/>
                    <a:pt x="542925" y="287655"/>
                  </a:cubicBezTo>
                  <a:cubicBezTo>
                    <a:pt x="548640" y="286703"/>
                    <a:pt x="553403" y="286703"/>
                    <a:pt x="556260" y="284798"/>
                  </a:cubicBezTo>
                  <a:cubicBezTo>
                    <a:pt x="560070" y="282893"/>
                    <a:pt x="563880" y="280035"/>
                    <a:pt x="565785" y="277178"/>
                  </a:cubicBezTo>
                  <a:cubicBezTo>
                    <a:pt x="567690" y="273368"/>
                    <a:pt x="568643" y="269558"/>
                    <a:pt x="568643" y="264795"/>
                  </a:cubicBezTo>
                  <a:lnTo>
                    <a:pt x="568643" y="51435"/>
                  </a:lnTo>
                  <a:cubicBezTo>
                    <a:pt x="568643" y="46673"/>
                    <a:pt x="567690" y="42863"/>
                    <a:pt x="565785" y="39053"/>
                  </a:cubicBezTo>
                  <a:cubicBezTo>
                    <a:pt x="563880" y="35243"/>
                    <a:pt x="561023" y="32385"/>
                    <a:pt x="556260" y="30480"/>
                  </a:cubicBezTo>
                  <a:cubicBezTo>
                    <a:pt x="552450" y="28575"/>
                    <a:pt x="547688" y="26670"/>
                    <a:pt x="542925" y="25718"/>
                  </a:cubicBezTo>
                  <a:cubicBezTo>
                    <a:pt x="538163" y="24765"/>
                    <a:pt x="533400" y="23813"/>
                    <a:pt x="529590" y="22860"/>
                  </a:cubicBezTo>
                  <a:lnTo>
                    <a:pt x="529590" y="7620"/>
                  </a:lnTo>
                  <a:lnTo>
                    <a:pt x="651510" y="7620"/>
                  </a:lnTo>
                  <a:lnTo>
                    <a:pt x="651510" y="22860"/>
                  </a:lnTo>
                  <a:cubicBezTo>
                    <a:pt x="647700" y="22860"/>
                    <a:pt x="642938" y="23813"/>
                    <a:pt x="637223" y="24765"/>
                  </a:cubicBezTo>
                  <a:cubicBezTo>
                    <a:pt x="631508" y="25718"/>
                    <a:pt x="627698" y="26670"/>
                    <a:pt x="624840" y="27623"/>
                  </a:cubicBezTo>
                  <a:cubicBezTo>
                    <a:pt x="620078" y="29528"/>
                    <a:pt x="617220" y="32385"/>
                    <a:pt x="615315" y="36195"/>
                  </a:cubicBezTo>
                  <a:cubicBezTo>
                    <a:pt x="613410" y="40005"/>
                    <a:pt x="612458" y="44768"/>
                    <a:pt x="612458" y="48578"/>
                  </a:cubicBezTo>
                  <a:lnTo>
                    <a:pt x="612458" y="150495"/>
                  </a:lnTo>
                  <a:lnTo>
                    <a:pt x="616268" y="150495"/>
                  </a:lnTo>
                  <a:cubicBezTo>
                    <a:pt x="628650" y="140018"/>
                    <a:pt x="641033" y="128588"/>
                    <a:pt x="653415" y="117158"/>
                  </a:cubicBezTo>
                  <a:cubicBezTo>
                    <a:pt x="665798" y="105728"/>
                    <a:pt x="676275" y="94298"/>
                    <a:pt x="686753" y="82868"/>
                  </a:cubicBezTo>
                  <a:cubicBezTo>
                    <a:pt x="697230" y="70485"/>
                    <a:pt x="705803" y="60008"/>
                    <a:pt x="710565" y="52388"/>
                  </a:cubicBezTo>
                  <a:cubicBezTo>
                    <a:pt x="715328" y="44768"/>
                    <a:pt x="718185" y="38100"/>
                    <a:pt x="718185" y="32385"/>
                  </a:cubicBezTo>
                  <a:cubicBezTo>
                    <a:pt x="718185" y="30480"/>
                    <a:pt x="717233" y="28575"/>
                    <a:pt x="714375" y="27623"/>
                  </a:cubicBezTo>
                  <a:cubicBezTo>
                    <a:pt x="711518" y="26670"/>
                    <a:pt x="708660" y="24765"/>
                    <a:pt x="705803" y="24765"/>
                  </a:cubicBezTo>
                  <a:cubicBezTo>
                    <a:pt x="701993" y="23813"/>
                    <a:pt x="698183" y="23813"/>
                    <a:pt x="695325" y="22860"/>
                  </a:cubicBezTo>
                  <a:cubicBezTo>
                    <a:pt x="692468" y="22860"/>
                    <a:pt x="689610" y="22860"/>
                    <a:pt x="687705" y="21908"/>
                  </a:cubicBezTo>
                  <a:close/>
                  <a:moveTo>
                    <a:pt x="0" y="6668"/>
                  </a:moveTo>
                  <a:lnTo>
                    <a:pt x="134302" y="6668"/>
                  </a:lnTo>
                  <a:cubicBezTo>
                    <a:pt x="161925" y="6668"/>
                    <a:pt x="183832" y="13335"/>
                    <a:pt x="200977" y="26670"/>
                  </a:cubicBezTo>
                  <a:cubicBezTo>
                    <a:pt x="218122" y="40958"/>
                    <a:pt x="226695" y="59055"/>
                    <a:pt x="226695" y="80963"/>
                  </a:cubicBezTo>
                  <a:cubicBezTo>
                    <a:pt x="226695" y="96203"/>
                    <a:pt x="223837" y="110490"/>
                    <a:pt x="217170" y="121920"/>
                  </a:cubicBezTo>
                  <a:cubicBezTo>
                    <a:pt x="211455" y="134303"/>
                    <a:pt x="202882" y="143828"/>
                    <a:pt x="192405" y="151448"/>
                  </a:cubicBezTo>
                  <a:cubicBezTo>
                    <a:pt x="181927" y="159068"/>
                    <a:pt x="170497" y="164783"/>
                    <a:pt x="158115" y="168593"/>
                  </a:cubicBezTo>
                  <a:cubicBezTo>
                    <a:pt x="145732" y="172403"/>
                    <a:pt x="132397" y="174308"/>
                    <a:pt x="118110" y="174308"/>
                  </a:cubicBezTo>
                  <a:lnTo>
                    <a:pt x="84772" y="174308"/>
                  </a:lnTo>
                  <a:lnTo>
                    <a:pt x="84772" y="263843"/>
                  </a:lnTo>
                  <a:cubicBezTo>
                    <a:pt x="84772" y="268605"/>
                    <a:pt x="85725" y="273368"/>
                    <a:pt x="87630" y="276225"/>
                  </a:cubicBezTo>
                  <a:cubicBezTo>
                    <a:pt x="89535" y="280035"/>
                    <a:pt x="92392" y="282893"/>
                    <a:pt x="97155" y="284798"/>
                  </a:cubicBezTo>
                  <a:cubicBezTo>
                    <a:pt x="100012" y="285750"/>
                    <a:pt x="103822" y="286703"/>
                    <a:pt x="110490" y="287655"/>
                  </a:cubicBezTo>
                  <a:cubicBezTo>
                    <a:pt x="117157" y="288608"/>
                    <a:pt x="122872" y="288608"/>
                    <a:pt x="127635" y="289560"/>
                  </a:cubicBezTo>
                  <a:lnTo>
                    <a:pt x="127635" y="304800"/>
                  </a:lnTo>
                  <a:lnTo>
                    <a:pt x="952" y="304800"/>
                  </a:lnTo>
                  <a:lnTo>
                    <a:pt x="952" y="289560"/>
                  </a:lnTo>
                  <a:cubicBezTo>
                    <a:pt x="3810" y="289560"/>
                    <a:pt x="8572" y="288608"/>
                    <a:pt x="15240" y="287655"/>
                  </a:cubicBezTo>
                  <a:cubicBezTo>
                    <a:pt x="21907" y="286703"/>
                    <a:pt x="25717" y="285750"/>
                    <a:pt x="28575" y="284798"/>
                  </a:cubicBezTo>
                  <a:cubicBezTo>
                    <a:pt x="32385" y="282893"/>
                    <a:pt x="35242" y="280035"/>
                    <a:pt x="37147" y="277178"/>
                  </a:cubicBezTo>
                  <a:cubicBezTo>
                    <a:pt x="39052" y="273368"/>
                    <a:pt x="40005" y="269558"/>
                    <a:pt x="40005" y="263843"/>
                  </a:cubicBezTo>
                  <a:lnTo>
                    <a:pt x="40005" y="49530"/>
                  </a:lnTo>
                  <a:cubicBezTo>
                    <a:pt x="40005" y="44768"/>
                    <a:pt x="39052" y="40005"/>
                    <a:pt x="38100" y="36195"/>
                  </a:cubicBezTo>
                  <a:cubicBezTo>
                    <a:pt x="37147" y="32385"/>
                    <a:pt x="33337" y="29528"/>
                    <a:pt x="28575" y="27623"/>
                  </a:cubicBezTo>
                  <a:cubicBezTo>
                    <a:pt x="23812" y="25718"/>
                    <a:pt x="18097" y="24765"/>
                    <a:pt x="13335" y="23813"/>
                  </a:cubicBezTo>
                  <a:cubicBezTo>
                    <a:pt x="8572" y="22860"/>
                    <a:pt x="3810" y="22860"/>
                    <a:pt x="0" y="21908"/>
                  </a:cubicBezTo>
                  <a:close/>
                  <a:moveTo>
                    <a:pt x="2824163" y="5715"/>
                  </a:moveTo>
                  <a:lnTo>
                    <a:pt x="3052763" y="5715"/>
                  </a:lnTo>
                  <a:lnTo>
                    <a:pt x="3052763" y="76200"/>
                  </a:lnTo>
                  <a:lnTo>
                    <a:pt x="3037523" y="76200"/>
                  </a:lnTo>
                  <a:cubicBezTo>
                    <a:pt x="3034665" y="65722"/>
                    <a:pt x="3028950" y="55245"/>
                    <a:pt x="3019425" y="42862"/>
                  </a:cubicBezTo>
                  <a:cubicBezTo>
                    <a:pt x="3009900" y="31432"/>
                    <a:pt x="3001328" y="24765"/>
                    <a:pt x="2992755" y="23812"/>
                  </a:cubicBezTo>
                  <a:cubicBezTo>
                    <a:pt x="2988945" y="22860"/>
                    <a:pt x="2983230" y="22860"/>
                    <a:pt x="2977515" y="22860"/>
                  </a:cubicBezTo>
                  <a:cubicBezTo>
                    <a:pt x="2971800" y="22860"/>
                    <a:pt x="2965133" y="22860"/>
                    <a:pt x="2957513" y="22860"/>
                  </a:cubicBezTo>
                  <a:lnTo>
                    <a:pt x="2910840" y="22860"/>
                  </a:lnTo>
                  <a:lnTo>
                    <a:pt x="2910840" y="139065"/>
                  </a:lnTo>
                  <a:lnTo>
                    <a:pt x="2944178" y="139065"/>
                  </a:lnTo>
                  <a:cubicBezTo>
                    <a:pt x="2954655" y="139065"/>
                    <a:pt x="2962275" y="138112"/>
                    <a:pt x="2967038" y="136207"/>
                  </a:cubicBezTo>
                  <a:cubicBezTo>
                    <a:pt x="2971800" y="134302"/>
                    <a:pt x="2976563" y="130492"/>
                    <a:pt x="2980373" y="125730"/>
                  </a:cubicBezTo>
                  <a:cubicBezTo>
                    <a:pt x="2983230" y="121920"/>
                    <a:pt x="2986088" y="116205"/>
                    <a:pt x="2987993" y="109537"/>
                  </a:cubicBezTo>
                  <a:cubicBezTo>
                    <a:pt x="2989898" y="102870"/>
                    <a:pt x="2991803" y="96202"/>
                    <a:pt x="2992755" y="90487"/>
                  </a:cubicBezTo>
                  <a:lnTo>
                    <a:pt x="3007995" y="90487"/>
                  </a:lnTo>
                  <a:lnTo>
                    <a:pt x="3007995" y="206692"/>
                  </a:lnTo>
                  <a:lnTo>
                    <a:pt x="2992755" y="206692"/>
                  </a:lnTo>
                  <a:cubicBezTo>
                    <a:pt x="2991803" y="200025"/>
                    <a:pt x="2990850" y="193357"/>
                    <a:pt x="2987993" y="185737"/>
                  </a:cubicBezTo>
                  <a:cubicBezTo>
                    <a:pt x="2985135" y="178117"/>
                    <a:pt x="2983230" y="173355"/>
                    <a:pt x="2980373" y="169545"/>
                  </a:cubicBezTo>
                  <a:cubicBezTo>
                    <a:pt x="2975610" y="163830"/>
                    <a:pt x="2970848" y="160972"/>
                    <a:pt x="2966085" y="159067"/>
                  </a:cubicBezTo>
                  <a:cubicBezTo>
                    <a:pt x="2960370" y="157162"/>
                    <a:pt x="2953703" y="156210"/>
                    <a:pt x="2944178" y="156210"/>
                  </a:cubicBezTo>
                  <a:lnTo>
                    <a:pt x="2910840" y="156210"/>
                  </a:lnTo>
                  <a:lnTo>
                    <a:pt x="2910840" y="244792"/>
                  </a:lnTo>
                  <a:cubicBezTo>
                    <a:pt x="2910840" y="253365"/>
                    <a:pt x="2911793" y="260985"/>
                    <a:pt x="2912745" y="265747"/>
                  </a:cubicBezTo>
                  <a:cubicBezTo>
                    <a:pt x="2913698" y="270510"/>
                    <a:pt x="2916555" y="274320"/>
                    <a:pt x="2920365" y="277177"/>
                  </a:cubicBezTo>
                  <a:cubicBezTo>
                    <a:pt x="2924175" y="280035"/>
                    <a:pt x="2928938" y="281940"/>
                    <a:pt x="2934653" y="281940"/>
                  </a:cubicBezTo>
                  <a:cubicBezTo>
                    <a:pt x="2941320" y="282892"/>
                    <a:pt x="2949893" y="282892"/>
                    <a:pt x="2961323" y="282892"/>
                  </a:cubicBezTo>
                  <a:cubicBezTo>
                    <a:pt x="2966085" y="282892"/>
                    <a:pt x="2971800" y="282892"/>
                    <a:pt x="2979420" y="282892"/>
                  </a:cubicBezTo>
                  <a:cubicBezTo>
                    <a:pt x="2987040" y="282892"/>
                    <a:pt x="2992755" y="282892"/>
                    <a:pt x="2998470" y="281940"/>
                  </a:cubicBezTo>
                  <a:cubicBezTo>
                    <a:pt x="3003233" y="280987"/>
                    <a:pt x="3008948" y="280035"/>
                    <a:pt x="3014663" y="279082"/>
                  </a:cubicBezTo>
                  <a:cubicBezTo>
                    <a:pt x="3020378" y="278130"/>
                    <a:pt x="3024188" y="275272"/>
                    <a:pt x="3026093" y="273367"/>
                  </a:cubicBezTo>
                  <a:cubicBezTo>
                    <a:pt x="3032760" y="266700"/>
                    <a:pt x="3039428" y="256222"/>
                    <a:pt x="3046095" y="242887"/>
                  </a:cubicBezTo>
                  <a:cubicBezTo>
                    <a:pt x="3052763" y="229552"/>
                    <a:pt x="3057525" y="219075"/>
                    <a:pt x="3059430" y="213360"/>
                  </a:cubicBezTo>
                  <a:lnTo>
                    <a:pt x="3074670" y="213360"/>
                  </a:lnTo>
                  <a:lnTo>
                    <a:pt x="3074670" y="216217"/>
                  </a:lnTo>
                  <a:lnTo>
                    <a:pt x="3068955" y="302895"/>
                  </a:lnTo>
                  <a:lnTo>
                    <a:pt x="2824163" y="302895"/>
                  </a:lnTo>
                  <a:lnTo>
                    <a:pt x="2824163" y="287655"/>
                  </a:lnTo>
                  <a:cubicBezTo>
                    <a:pt x="2827973" y="287655"/>
                    <a:pt x="2833688" y="286702"/>
                    <a:pt x="2840355" y="285750"/>
                  </a:cubicBezTo>
                  <a:cubicBezTo>
                    <a:pt x="2847023" y="284797"/>
                    <a:pt x="2851785" y="283845"/>
                    <a:pt x="2853690" y="282892"/>
                  </a:cubicBezTo>
                  <a:cubicBezTo>
                    <a:pt x="2858453" y="280987"/>
                    <a:pt x="2861310" y="278130"/>
                    <a:pt x="2863215" y="274320"/>
                  </a:cubicBezTo>
                  <a:cubicBezTo>
                    <a:pt x="2865120" y="271462"/>
                    <a:pt x="2866073" y="266700"/>
                    <a:pt x="2866073" y="261937"/>
                  </a:cubicBezTo>
                  <a:lnTo>
                    <a:pt x="2866073" y="49530"/>
                  </a:lnTo>
                  <a:cubicBezTo>
                    <a:pt x="2866073" y="44767"/>
                    <a:pt x="2865120" y="40957"/>
                    <a:pt x="2864168" y="37147"/>
                  </a:cubicBezTo>
                  <a:cubicBezTo>
                    <a:pt x="2862263" y="33337"/>
                    <a:pt x="2859405" y="30480"/>
                    <a:pt x="2854643" y="28575"/>
                  </a:cubicBezTo>
                  <a:cubicBezTo>
                    <a:pt x="2850833" y="26670"/>
                    <a:pt x="2846070" y="24765"/>
                    <a:pt x="2839403" y="23812"/>
                  </a:cubicBezTo>
                  <a:cubicBezTo>
                    <a:pt x="2832735" y="22860"/>
                    <a:pt x="2827973" y="21907"/>
                    <a:pt x="2824163" y="20955"/>
                  </a:cubicBezTo>
                  <a:close/>
                  <a:moveTo>
                    <a:pt x="258128" y="5715"/>
                  </a:moveTo>
                  <a:lnTo>
                    <a:pt x="486728" y="5715"/>
                  </a:lnTo>
                  <a:lnTo>
                    <a:pt x="486728" y="76200"/>
                  </a:lnTo>
                  <a:lnTo>
                    <a:pt x="471488" y="76200"/>
                  </a:lnTo>
                  <a:cubicBezTo>
                    <a:pt x="468630" y="65722"/>
                    <a:pt x="462915" y="55245"/>
                    <a:pt x="453390" y="42862"/>
                  </a:cubicBezTo>
                  <a:cubicBezTo>
                    <a:pt x="443865" y="31432"/>
                    <a:pt x="435293" y="24765"/>
                    <a:pt x="426720" y="23812"/>
                  </a:cubicBezTo>
                  <a:cubicBezTo>
                    <a:pt x="421958" y="22860"/>
                    <a:pt x="417195" y="22860"/>
                    <a:pt x="411480" y="22860"/>
                  </a:cubicBezTo>
                  <a:cubicBezTo>
                    <a:pt x="405765" y="22860"/>
                    <a:pt x="399098" y="22860"/>
                    <a:pt x="391478" y="22860"/>
                  </a:cubicBezTo>
                  <a:lnTo>
                    <a:pt x="344805" y="22860"/>
                  </a:lnTo>
                  <a:lnTo>
                    <a:pt x="344805" y="139065"/>
                  </a:lnTo>
                  <a:lnTo>
                    <a:pt x="378143" y="139065"/>
                  </a:lnTo>
                  <a:cubicBezTo>
                    <a:pt x="388620" y="139065"/>
                    <a:pt x="396240" y="138112"/>
                    <a:pt x="401003" y="136207"/>
                  </a:cubicBezTo>
                  <a:cubicBezTo>
                    <a:pt x="405765" y="134302"/>
                    <a:pt x="410528" y="130492"/>
                    <a:pt x="414338" y="125730"/>
                  </a:cubicBezTo>
                  <a:cubicBezTo>
                    <a:pt x="417195" y="121920"/>
                    <a:pt x="420053" y="116205"/>
                    <a:pt x="421958" y="109537"/>
                  </a:cubicBezTo>
                  <a:cubicBezTo>
                    <a:pt x="423863" y="102870"/>
                    <a:pt x="425768" y="96202"/>
                    <a:pt x="425768" y="90487"/>
                  </a:cubicBezTo>
                  <a:lnTo>
                    <a:pt x="441008" y="90487"/>
                  </a:lnTo>
                  <a:lnTo>
                    <a:pt x="441008" y="206692"/>
                  </a:lnTo>
                  <a:lnTo>
                    <a:pt x="425768" y="206692"/>
                  </a:lnTo>
                  <a:cubicBezTo>
                    <a:pt x="424815" y="200025"/>
                    <a:pt x="423863" y="193357"/>
                    <a:pt x="421005" y="185737"/>
                  </a:cubicBezTo>
                  <a:cubicBezTo>
                    <a:pt x="419100" y="178117"/>
                    <a:pt x="416243" y="173355"/>
                    <a:pt x="413385" y="169545"/>
                  </a:cubicBezTo>
                  <a:cubicBezTo>
                    <a:pt x="409575" y="163830"/>
                    <a:pt x="403860" y="160972"/>
                    <a:pt x="399098" y="159067"/>
                  </a:cubicBezTo>
                  <a:cubicBezTo>
                    <a:pt x="393383" y="157162"/>
                    <a:pt x="386715" y="156210"/>
                    <a:pt x="377190" y="156210"/>
                  </a:cubicBezTo>
                  <a:lnTo>
                    <a:pt x="343853" y="156210"/>
                  </a:lnTo>
                  <a:lnTo>
                    <a:pt x="343853" y="244792"/>
                  </a:lnTo>
                  <a:cubicBezTo>
                    <a:pt x="343853" y="253365"/>
                    <a:pt x="344805" y="260985"/>
                    <a:pt x="345758" y="265747"/>
                  </a:cubicBezTo>
                  <a:cubicBezTo>
                    <a:pt x="346710" y="270510"/>
                    <a:pt x="349568" y="274320"/>
                    <a:pt x="353378" y="277177"/>
                  </a:cubicBezTo>
                  <a:cubicBezTo>
                    <a:pt x="357188" y="280035"/>
                    <a:pt x="361950" y="281940"/>
                    <a:pt x="367665" y="281940"/>
                  </a:cubicBezTo>
                  <a:cubicBezTo>
                    <a:pt x="373380" y="282892"/>
                    <a:pt x="382905" y="282892"/>
                    <a:pt x="394335" y="282892"/>
                  </a:cubicBezTo>
                  <a:cubicBezTo>
                    <a:pt x="399098" y="282892"/>
                    <a:pt x="404813" y="282892"/>
                    <a:pt x="412433" y="282892"/>
                  </a:cubicBezTo>
                  <a:cubicBezTo>
                    <a:pt x="420053" y="282892"/>
                    <a:pt x="425768" y="282892"/>
                    <a:pt x="431483" y="281940"/>
                  </a:cubicBezTo>
                  <a:cubicBezTo>
                    <a:pt x="436245" y="280987"/>
                    <a:pt x="441960" y="280035"/>
                    <a:pt x="447675" y="279082"/>
                  </a:cubicBezTo>
                  <a:cubicBezTo>
                    <a:pt x="453390" y="278130"/>
                    <a:pt x="457200" y="275272"/>
                    <a:pt x="460058" y="273367"/>
                  </a:cubicBezTo>
                  <a:cubicBezTo>
                    <a:pt x="466725" y="266700"/>
                    <a:pt x="473393" y="256222"/>
                    <a:pt x="480060" y="242887"/>
                  </a:cubicBezTo>
                  <a:cubicBezTo>
                    <a:pt x="486728" y="229552"/>
                    <a:pt x="491490" y="219075"/>
                    <a:pt x="493395" y="213360"/>
                  </a:cubicBezTo>
                  <a:lnTo>
                    <a:pt x="508635" y="213360"/>
                  </a:lnTo>
                  <a:lnTo>
                    <a:pt x="508635" y="216217"/>
                  </a:lnTo>
                  <a:lnTo>
                    <a:pt x="502920" y="302895"/>
                  </a:lnTo>
                  <a:lnTo>
                    <a:pt x="258128" y="302895"/>
                  </a:lnTo>
                  <a:lnTo>
                    <a:pt x="258128" y="287655"/>
                  </a:lnTo>
                  <a:cubicBezTo>
                    <a:pt x="261938" y="287655"/>
                    <a:pt x="267653" y="286702"/>
                    <a:pt x="274320" y="285750"/>
                  </a:cubicBezTo>
                  <a:cubicBezTo>
                    <a:pt x="280988" y="284797"/>
                    <a:pt x="285750" y="283845"/>
                    <a:pt x="287655" y="282892"/>
                  </a:cubicBezTo>
                  <a:cubicBezTo>
                    <a:pt x="292418" y="280987"/>
                    <a:pt x="295275" y="278130"/>
                    <a:pt x="297180" y="274320"/>
                  </a:cubicBezTo>
                  <a:cubicBezTo>
                    <a:pt x="299085" y="271462"/>
                    <a:pt x="300038" y="266700"/>
                    <a:pt x="300038" y="261937"/>
                  </a:cubicBezTo>
                  <a:lnTo>
                    <a:pt x="300038" y="49530"/>
                  </a:lnTo>
                  <a:cubicBezTo>
                    <a:pt x="300038" y="44767"/>
                    <a:pt x="299085" y="40957"/>
                    <a:pt x="298133" y="37147"/>
                  </a:cubicBezTo>
                  <a:cubicBezTo>
                    <a:pt x="296228" y="33337"/>
                    <a:pt x="293370" y="30480"/>
                    <a:pt x="288608" y="28575"/>
                  </a:cubicBezTo>
                  <a:cubicBezTo>
                    <a:pt x="284798" y="26670"/>
                    <a:pt x="280035" y="24765"/>
                    <a:pt x="273368" y="23812"/>
                  </a:cubicBezTo>
                  <a:cubicBezTo>
                    <a:pt x="266700" y="22860"/>
                    <a:pt x="261938" y="21907"/>
                    <a:pt x="258128" y="20955"/>
                  </a:cubicBezTo>
                  <a:close/>
                  <a:moveTo>
                    <a:pt x="3640456" y="4763"/>
                  </a:moveTo>
                  <a:lnTo>
                    <a:pt x="3773806" y="4763"/>
                  </a:lnTo>
                  <a:lnTo>
                    <a:pt x="3773806" y="20003"/>
                  </a:lnTo>
                  <a:cubicBezTo>
                    <a:pt x="3769043" y="20003"/>
                    <a:pt x="3764281" y="20955"/>
                    <a:pt x="3758565" y="21908"/>
                  </a:cubicBezTo>
                  <a:cubicBezTo>
                    <a:pt x="3752850" y="22860"/>
                    <a:pt x="3747136" y="23813"/>
                    <a:pt x="3743325" y="25718"/>
                  </a:cubicBezTo>
                  <a:cubicBezTo>
                    <a:pt x="3737611" y="27623"/>
                    <a:pt x="3734753" y="30480"/>
                    <a:pt x="3732848" y="33338"/>
                  </a:cubicBezTo>
                  <a:cubicBezTo>
                    <a:pt x="3730943" y="37148"/>
                    <a:pt x="3729990" y="40958"/>
                    <a:pt x="3729990" y="45720"/>
                  </a:cubicBezTo>
                  <a:lnTo>
                    <a:pt x="3729990" y="259080"/>
                  </a:lnTo>
                  <a:cubicBezTo>
                    <a:pt x="3729990" y="263843"/>
                    <a:pt x="3730943" y="267653"/>
                    <a:pt x="3732848" y="271463"/>
                  </a:cubicBezTo>
                  <a:cubicBezTo>
                    <a:pt x="3734753" y="275273"/>
                    <a:pt x="3738563" y="278130"/>
                    <a:pt x="3743325" y="280035"/>
                  </a:cubicBezTo>
                  <a:cubicBezTo>
                    <a:pt x="3746183" y="280988"/>
                    <a:pt x="3750945" y="281940"/>
                    <a:pt x="3757613" y="283845"/>
                  </a:cubicBezTo>
                  <a:cubicBezTo>
                    <a:pt x="3764281" y="284798"/>
                    <a:pt x="3769995" y="285750"/>
                    <a:pt x="3774758" y="285750"/>
                  </a:cubicBezTo>
                  <a:lnTo>
                    <a:pt x="3774758" y="302895"/>
                  </a:lnTo>
                  <a:lnTo>
                    <a:pt x="3772853" y="302895"/>
                  </a:lnTo>
                  <a:lnTo>
                    <a:pt x="3639503" y="302895"/>
                  </a:lnTo>
                  <a:lnTo>
                    <a:pt x="3639503" y="287655"/>
                  </a:lnTo>
                  <a:cubicBezTo>
                    <a:pt x="3643313" y="287655"/>
                    <a:pt x="3649028" y="286703"/>
                    <a:pt x="3655695" y="286703"/>
                  </a:cubicBezTo>
                  <a:cubicBezTo>
                    <a:pt x="3662363" y="285750"/>
                    <a:pt x="3668078" y="285750"/>
                    <a:pt x="3670936" y="283845"/>
                  </a:cubicBezTo>
                  <a:cubicBezTo>
                    <a:pt x="3675698" y="281940"/>
                    <a:pt x="3678556" y="280035"/>
                    <a:pt x="3681413" y="276225"/>
                  </a:cubicBezTo>
                  <a:cubicBezTo>
                    <a:pt x="3683318" y="273368"/>
                    <a:pt x="3684270" y="268605"/>
                    <a:pt x="3684270" y="262890"/>
                  </a:cubicBezTo>
                  <a:lnTo>
                    <a:pt x="3684270" y="48578"/>
                  </a:lnTo>
                  <a:cubicBezTo>
                    <a:pt x="3684270" y="43815"/>
                    <a:pt x="3683318" y="40005"/>
                    <a:pt x="3682365" y="36195"/>
                  </a:cubicBezTo>
                  <a:cubicBezTo>
                    <a:pt x="3680461" y="33338"/>
                    <a:pt x="3677603" y="30480"/>
                    <a:pt x="3671888" y="27623"/>
                  </a:cubicBezTo>
                  <a:cubicBezTo>
                    <a:pt x="3668078" y="25718"/>
                    <a:pt x="3662363" y="24765"/>
                    <a:pt x="3655695" y="22860"/>
                  </a:cubicBezTo>
                  <a:cubicBezTo>
                    <a:pt x="3649028" y="20955"/>
                    <a:pt x="3644265" y="20955"/>
                    <a:pt x="3640456" y="20003"/>
                  </a:cubicBezTo>
                  <a:close/>
                  <a:moveTo>
                    <a:pt x="2371725" y="4763"/>
                  </a:moveTo>
                  <a:lnTo>
                    <a:pt x="2505075" y="4763"/>
                  </a:lnTo>
                  <a:lnTo>
                    <a:pt x="2505075" y="20003"/>
                  </a:lnTo>
                  <a:cubicBezTo>
                    <a:pt x="2500312" y="20003"/>
                    <a:pt x="2495550" y="20955"/>
                    <a:pt x="2489835" y="21908"/>
                  </a:cubicBezTo>
                  <a:cubicBezTo>
                    <a:pt x="2484120" y="22860"/>
                    <a:pt x="2478405" y="23813"/>
                    <a:pt x="2474595" y="25718"/>
                  </a:cubicBezTo>
                  <a:cubicBezTo>
                    <a:pt x="2468880" y="27623"/>
                    <a:pt x="2466022" y="30480"/>
                    <a:pt x="2464117" y="33338"/>
                  </a:cubicBezTo>
                  <a:cubicBezTo>
                    <a:pt x="2462212" y="37148"/>
                    <a:pt x="2461260" y="40958"/>
                    <a:pt x="2461260" y="45720"/>
                  </a:cubicBezTo>
                  <a:lnTo>
                    <a:pt x="2461260" y="259080"/>
                  </a:lnTo>
                  <a:cubicBezTo>
                    <a:pt x="2461260" y="263843"/>
                    <a:pt x="2462212" y="267653"/>
                    <a:pt x="2464117" y="271463"/>
                  </a:cubicBezTo>
                  <a:cubicBezTo>
                    <a:pt x="2466022" y="275273"/>
                    <a:pt x="2469832" y="278130"/>
                    <a:pt x="2474595" y="280035"/>
                  </a:cubicBezTo>
                  <a:cubicBezTo>
                    <a:pt x="2477452" y="280988"/>
                    <a:pt x="2482215" y="281940"/>
                    <a:pt x="2488882" y="283845"/>
                  </a:cubicBezTo>
                  <a:cubicBezTo>
                    <a:pt x="2495550" y="284798"/>
                    <a:pt x="2501265" y="285750"/>
                    <a:pt x="2506027" y="285750"/>
                  </a:cubicBezTo>
                  <a:lnTo>
                    <a:pt x="2506027" y="302895"/>
                  </a:lnTo>
                  <a:lnTo>
                    <a:pt x="2503170" y="302895"/>
                  </a:lnTo>
                  <a:lnTo>
                    <a:pt x="2369820" y="302895"/>
                  </a:lnTo>
                  <a:lnTo>
                    <a:pt x="2369820" y="287655"/>
                  </a:lnTo>
                  <a:cubicBezTo>
                    <a:pt x="2373630" y="287655"/>
                    <a:pt x="2379345" y="286703"/>
                    <a:pt x="2386012" y="286703"/>
                  </a:cubicBezTo>
                  <a:cubicBezTo>
                    <a:pt x="2392680" y="285750"/>
                    <a:pt x="2398395" y="285750"/>
                    <a:pt x="2401252" y="283845"/>
                  </a:cubicBezTo>
                  <a:cubicBezTo>
                    <a:pt x="2406015" y="281940"/>
                    <a:pt x="2408872" y="280035"/>
                    <a:pt x="2411730" y="276225"/>
                  </a:cubicBezTo>
                  <a:cubicBezTo>
                    <a:pt x="2413635" y="273368"/>
                    <a:pt x="2414587" y="268605"/>
                    <a:pt x="2414587" y="262890"/>
                  </a:cubicBezTo>
                  <a:lnTo>
                    <a:pt x="2414587" y="48578"/>
                  </a:lnTo>
                  <a:cubicBezTo>
                    <a:pt x="2414587" y="43815"/>
                    <a:pt x="2413635" y="40005"/>
                    <a:pt x="2412682" y="36195"/>
                  </a:cubicBezTo>
                  <a:cubicBezTo>
                    <a:pt x="2410777" y="33338"/>
                    <a:pt x="2407920" y="30480"/>
                    <a:pt x="2402205" y="27623"/>
                  </a:cubicBezTo>
                  <a:cubicBezTo>
                    <a:pt x="2398395" y="25718"/>
                    <a:pt x="2392680" y="24765"/>
                    <a:pt x="2386965" y="22860"/>
                  </a:cubicBezTo>
                  <a:cubicBezTo>
                    <a:pt x="2380297" y="20955"/>
                    <a:pt x="2375535" y="20955"/>
                    <a:pt x="2371725" y="20003"/>
                  </a:cubicBezTo>
                  <a:close/>
                  <a:moveTo>
                    <a:pt x="827723" y="4763"/>
                  </a:moveTo>
                  <a:lnTo>
                    <a:pt x="961073" y="4763"/>
                  </a:lnTo>
                  <a:lnTo>
                    <a:pt x="961073" y="20003"/>
                  </a:lnTo>
                  <a:cubicBezTo>
                    <a:pt x="956310" y="20003"/>
                    <a:pt x="951548" y="20955"/>
                    <a:pt x="945833" y="21908"/>
                  </a:cubicBezTo>
                  <a:cubicBezTo>
                    <a:pt x="940118" y="22860"/>
                    <a:pt x="934403" y="23813"/>
                    <a:pt x="930593" y="25718"/>
                  </a:cubicBezTo>
                  <a:cubicBezTo>
                    <a:pt x="924878" y="27623"/>
                    <a:pt x="922020" y="30480"/>
                    <a:pt x="920115" y="33338"/>
                  </a:cubicBezTo>
                  <a:cubicBezTo>
                    <a:pt x="918210" y="37148"/>
                    <a:pt x="917258" y="40958"/>
                    <a:pt x="917258" y="45720"/>
                  </a:cubicBezTo>
                  <a:lnTo>
                    <a:pt x="917258" y="259080"/>
                  </a:lnTo>
                  <a:cubicBezTo>
                    <a:pt x="917258" y="263843"/>
                    <a:pt x="918210" y="267653"/>
                    <a:pt x="920115" y="271463"/>
                  </a:cubicBezTo>
                  <a:cubicBezTo>
                    <a:pt x="922020" y="275273"/>
                    <a:pt x="925830" y="278130"/>
                    <a:pt x="930593" y="280035"/>
                  </a:cubicBezTo>
                  <a:cubicBezTo>
                    <a:pt x="933450" y="280988"/>
                    <a:pt x="938213" y="281940"/>
                    <a:pt x="944880" y="283845"/>
                  </a:cubicBezTo>
                  <a:cubicBezTo>
                    <a:pt x="951548" y="284798"/>
                    <a:pt x="957263" y="285750"/>
                    <a:pt x="962025" y="285750"/>
                  </a:cubicBezTo>
                  <a:lnTo>
                    <a:pt x="962025" y="302895"/>
                  </a:lnTo>
                  <a:lnTo>
                    <a:pt x="961073" y="302895"/>
                  </a:lnTo>
                  <a:lnTo>
                    <a:pt x="827723" y="302895"/>
                  </a:lnTo>
                  <a:lnTo>
                    <a:pt x="827723" y="287655"/>
                  </a:lnTo>
                  <a:cubicBezTo>
                    <a:pt x="831533" y="287655"/>
                    <a:pt x="837248" y="286703"/>
                    <a:pt x="843915" y="286703"/>
                  </a:cubicBezTo>
                  <a:cubicBezTo>
                    <a:pt x="850583" y="285750"/>
                    <a:pt x="856298" y="285750"/>
                    <a:pt x="859155" y="283845"/>
                  </a:cubicBezTo>
                  <a:cubicBezTo>
                    <a:pt x="863918" y="281940"/>
                    <a:pt x="866775" y="280035"/>
                    <a:pt x="868680" y="276225"/>
                  </a:cubicBezTo>
                  <a:cubicBezTo>
                    <a:pt x="870585" y="273368"/>
                    <a:pt x="871538" y="268605"/>
                    <a:pt x="871538" y="262890"/>
                  </a:cubicBezTo>
                  <a:lnTo>
                    <a:pt x="871538" y="48578"/>
                  </a:lnTo>
                  <a:cubicBezTo>
                    <a:pt x="871538" y="43815"/>
                    <a:pt x="870585" y="40005"/>
                    <a:pt x="869633" y="36195"/>
                  </a:cubicBezTo>
                  <a:cubicBezTo>
                    <a:pt x="867728" y="33338"/>
                    <a:pt x="864870" y="30480"/>
                    <a:pt x="859155" y="27623"/>
                  </a:cubicBezTo>
                  <a:cubicBezTo>
                    <a:pt x="855345" y="25718"/>
                    <a:pt x="849630" y="24765"/>
                    <a:pt x="842963" y="22860"/>
                  </a:cubicBezTo>
                  <a:cubicBezTo>
                    <a:pt x="836295" y="20955"/>
                    <a:pt x="831533" y="20955"/>
                    <a:pt x="827723" y="20003"/>
                  </a:cubicBezTo>
                  <a:close/>
                  <a:moveTo>
                    <a:pt x="3500437" y="1905"/>
                  </a:moveTo>
                  <a:cubicBezTo>
                    <a:pt x="3513773" y="1905"/>
                    <a:pt x="3526155" y="3810"/>
                    <a:pt x="3536632" y="8572"/>
                  </a:cubicBezTo>
                  <a:cubicBezTo>
                    <a:pt x="3547110" y="12382"/>
                    <a:pt x="3556635" y="18097"/>
                    <a:pt x="3566160" y="22860"/>
                  </a:cubicBezTo>
                  <a:lnTo>
                    <a:pt x="3574732" y="8572"/>
                  </a:lnTo>
                  <a:lnTo>
                    <a:pt x="3590925" y="8572"/>
                  </a:lnTo>
                  <a:lnTo>
                    <a:pt x="3592830" y="106680"/>
                  </a:lnTo>
                  <a:lnTo>
                    <a:pt x="3575685" y="106680"/>
                  </a:lnTo>
                  <a:cubicBezTo>
                    <a:pt x="3572827" y="95250"/>
                    <a:pt x="3569018" y="84772"/>
                    <a:pt x="3565207" y="74295"/>
                  </a:cubicBezTo>
                  <a:cubicBezTo>
                    <a:pt x="3561398" y="63817"/>
                    <a:pt x="3556635" y="55245"/>
                    <a:pt x="3549968" y="46672"/>
                  </a:cubicBezTo>
                  <a:cubicBezTo>
                    <a:pt x="3544252" y="39052"/>
                    <a:pt x="3536632" y="32385"/>
                    <a:pt x="3528060" y="27622"/>
                  </a:cubicBezTo>
                  <a:cubicBezTo>
                    <a:pt x="3519487" y="22860"/>
                    <a:pt x="3509010" y="20002"/>
                    <a:pt x="3496627" y="20002"/>
                  </a:cubicBezTo>
                  <a:cubicBezTo>
                    <a:pt x="3483293" y="20002"/>
                    <a:pt x="3471862" y="23812"/>
                    <a:pt x="3463290" y="32385"/>
                  </a:cubicBezTo>
                  <a:cubicBezTo>
                    <a:pt x="3453765" y="40957"/>
                    <a:pt x="3449002" y="51435"/>
                    <a:pt x="3449002" y="63817"/>
                  </a:cubicBezTo>
                  <a:cubicBezTo>
                    <a:pt x="3449002" y="76200"/>
                    <a:pt x="3451860" y="87630"/>
                    <a:pt x="3457575" y="95250"/>
                  </a:cubicBezTo>
                  <a:cubicBezTo>
                    <a:pt x="3463290" y="103822"/>
                    <a:pt x="3471862" y="110490"/>
                    <a:pt x="3483293" y="116205"/>
                  </a:cubicBezTo>
                  <a:cubicBezTo>
                    <a:pt x="3493770" y="120967"/>
                    <a:pt x="3503295" y="125730"/>
                    <a:pt x="3512820" y="128587"/>
                  </a:cubicBezTo>
                  <a:cubicBezTo>
                    <a:pt x="3522345" y="132397"/>
                    <a:pt x="3531870" y="136207"/>
                    <a:pt x="3541395" y="140017"/>
                  </a:cubicBezTo>
                  <a:cubicBezTo>
                    <a:pt x="3549968" y="143827"/>
                    <a:pt x="3557587" y="147637"/>
                    <a:pt x="3565207" y="152400"/>
                  </a:cubicBezTo>
                  <a:cubicBezTo>
                    <a:pt x="3575685" y="156210"/>
                    <a:pt x="3582352" y="161925"/>
                    <a:pt x="3588068" y="167640"/>
                  </a:cubicBezTo>
                  <a:cubicBezTo>
                    <a:pt x="3593782" y="174307"/>
                    <a:pt x="3598545" y="181927"/>
                    <a:pt x="3602355" y="190500"/>
                  </a:cubicBezTo>
                  <a:cubicBezTo>
                    <a:pt x="3605212" y="199072"/>
                    <a:pt x="3607118" y="208597"/>
                    <a:pt x="3607118" y="219075"/>
                  </a:cubicBezTo>
                  <a:cubicBezTo>
                    <a:pt x="3607118" y="244792"/>
                    <a:pt x="3597593" y="266700"/>
                    <a:pt x="3578543" y="283845"/>
                  </a:cubicBezTo>
                  <a:cubicBezTo>
                    <a:pt x="3559493" y="300990"/>
                    <a:pt x="3535680" y="309562"/>
                    <a:pt x="3507105" y="309562"/>
                  </a:cubicBezTo>
                  <a:cubicBezTo>
                    <a:pt x="3493770" y="309562"/>
                    <a:pt x="3480435" y="307657"/>
                    <a:pt x="3468052" y="302895"/>
                  </a:cubicBezTo>
                  <a:cubicBezTo>
                    <a:pt x="3454718" y="298132"/>
                    <a:pt x="3443287" y="293370"/>
                    <a:pt x="3433762" y="287655"/>
                  </a:cubicBezTo>
                  <a:lnTo>
                    <a:pt x="3425190" y="302895"/>
                  </a:lnTo>
                  <a:lnTo>
                    <a:pt x="3408998" y="302895"/>
                  </a:lnTo>
                  <a:lnTo>
                    <a:pt x="3406140" y="201930"/>
                  </a:lnTo>
                  <a:lnTo>
                    <a:pt x="3422332" y="201930"/>
                  </a:lnTo>
                  <a:cubicBezTo>
                    <a:pt x="3426143" y="214312"/>
                    <a:pt x="3429952" y="225742"/>
                    <a:pt x="3434715" y="236220"/>
                  </a:cubicBezTo>
                  <a:cubicBezTo>
                    <a:pt x="3439477" y="246697"/>
                    <a:pt x="3445193" y="256222"/>
                    <a:pt x="3452812" y="264795"/>
                  </a:cubicBezTo>
                  <a:cubicBezTo>
                    <a:pt x="3460432" y="273367"/>
                    <a:pt x="3469005" y="280035"/>
                    <a:pt x="3478530" y="284797"/>
                  </a:cubicBezTo>
                  <a:cubicBezTo>
                    <a:pt x="3488055" y="289560"/>
                    <a:pt x="3499485" y="292417"/>
                    <a:pt x="3511868" y="292417"/>
                  </a:cubicBezTo>
                  <a:cubicBezTo>
                    <a:pt x="3521393" y="292417"/>
                    <a:pt x="3529965" y="291465"/>
                    <a:pt x="3536632" y="288607"/>
                  </a:cubicBezTo>
                  <a:cubicBezTo>
                    <a:pt x="3544252" y="285750"/>
                    <a:pt x="3549968" y="282892"/>
                    <a:pt x="3553777" y="278130"/>
                  </a:cubicBezTo>
                  <a:cubicBezTo>
                    <a:pt x="3558540" y="273367"/>
                    <a:pt x="3561398" y="268605"/>
                    <a:pt x="3563302" y="261937"/>
                  </a:cubicBezTo>
                  <a:cubicBezTo>
                    <a:pt x="3565207" y="256222"/>
                    <a:pt x="3566160" y="248602"/>
                    <a:pt x="3566160" y="240982"/>
                  </a:cubicBezTo>
                  <a:cubicBezTo>
                    <a:pt x="3566160" y="229552"/>
                    <a:pt x="3563302" y="218122"/>
                    <a:pt x="3556635" y="207645"/>
                  </a:cubicBezTo>
                  <a:cubicBezTo>
                    <a:pt x="3549968" y="197167"/>
                    <a:pt x="3540443" y="189547"/>
                    <a:pt x="3527107" y="184785"/>
                  </a:cubicBezTo>
                  <a:cubicBezTo>
                    <a:pt x="3518535" y="180975"/>
                    <a:pt x="3508057" y="177165"/>
                    <a:pt x="3495675" y="172402"/>
                  </a:cubicBezTo>
                  <a:cubicBezTo>
                    <a:pt x="3484245" y="167640"/>
                    <a:pt x="3473768" y="163830"/>
                    <a:pt x="3465195" y="160020"/>
                  </a:cubicBezTo>
                  <a:cubicBezTo>
                    <a:pt x="3448050" y="152400"/>
                    <a:pt x="3435668" y="142875"/>
                    <a:pt x="3426143" y="130492"/>
                  </a:cubicBezTo>
                  <a:cubicBezTo>
                    <a:pt x="3416618" y="118110"/>
                    <a:pt x="3411855" y="102870"/>
                    <a:pt x="3411855" y="82867"/>
                  </a:cubicBezTo>
                  <a:cubicBezTo>
                    <a:pt x="3411855" y="71437"/>
                    <a:pt x="3413760" y="60960"/>
                    <a:pt x="3418523" y="51435"/>
                  </a:cubicBezTo>
                  <a:cubicBezTo>
                    <a:pt x="3423285" y="41910"/>
                    <a:pt x="3429952" y="33337"/>
                    <a:pt x="3437573" y="25717"/>
                  </a:cubicBezTo>
                  <a:cubicBezTo>
                    <a:pt x="3445193" y="18097"/>
                    <a:pt x="3454718" y="12382"/>
                    <a:pt x="3466148" y="8572"/>
                  </a:cubicBezTo>
                  <a:cubicBezTo>
                    <a:pt x="3476625" y="4762"/>
                    <a:pt x="3488055" y="1905"/>
                    <a:pt x="3500437" y="1905"/>
                  </a:cubicBezTo>
                  <a:close/>
                  <a:moveTo>
                    <a:pt x="1459230" y="0"/>
                  </a:moveTo>
                  <a:cubicBezTo>
                    <a:pt x="1475423" y="0"/>
                    <a:pt x="1490663" y="1905"/>
                    <a:pt x="1503045" y="6667"/>
                  </a:cubicBezTo>
                  <a:cubicBezTo>
                    <a:pt x="1515428" y="10477"/>
                    <a:pt x="1525905" y="15240"/>
                    <a:pt x="1535430" y="20955"/>
                  </a:cubicBezTo>
                  <a:lnTo>
                    <a:pt x="1544003" y="6667"/>
                  </a:lnTo>
                  <a:lnTo>
                    <a:pt x="1560195" y="6667"/>
                  </a:lnTo>
                  <a:lnTo>
                    <a:pt x="1562100" y="109537"/>
                  </a:lnTo>
                  <a:lnTo>
                    <a:pt x="1544955" y="109537"/>
                  </a:lnTo>
                  <a:cubicBezTo>
                    <a:pt x="1542098" y="98107"/>
                    <a:pt x="1538288" y="86677"/>
                    <a:pt x="1534478" y="76200"/>
                  </a:cubicBezTo>
                  <a:cubicBezTo>
                    <a:pt x="1530668" y="64770"/>
                    <a:pt x="1524953" y="55245"/>
                    <a:pt x="1518285" y="46672"/>
                  </a:cubicBezTo>
                  <a:cubicBezTo>
                    <a:pt x="1511618" y="38100"/>
                    <a:pt x="1503045" y="30480"/>
                    <a:pt x="1493520" y="25717"/>
                  </a:cubicBezTo>
                  <a:cubicBezTo>
                    <a:pt x="1483995" y="20002"/>
                    <a:pt x="1472565" y="18097"/>
                    <a:pt x="1458278" y="18097"/>
                  </a:cubicBezTo>
                  <a:cubicBezTo>
                    <a:pt x="1443990" y="18097"/>
                    <a:pt x="1430655" y="20955"/>
                    <a:pt x="1418273" y="27622"/>
                  </a:cubicBezTo>
                  <a:cubicBezTo>
                    <a:pt x="1406843" y="33337"/>
                    <a:pt x="1396365" y="42862"/>
                    <a:pt x="1387793" y="54292"/>
                  </a:cubicBezTo>
                  <a:cubicBezTo>
                    <a:pt x="1379220" y="65722"/>
                    <a:pt x="1372553" y="80010"/>
                    <a:pt x="1368743" y="97155"/>
                  </a:cubicBezTo>
                  <a:cubicBezTo>
                    <a:pt x="1363980" y="114300"/>
                    <a:pt x="1362075" y="133350"/>
                    <a:pt x="1362075" y="155257"/>
                  </a:cubicBezTo>
                  <a:cubicBezTo>
                    <a:pt x="1362075" y="174307"/>
                    <a:pt x="1363980" y="191452"/>
                    <a:pt x="1368743" y="208597"/>
                  </a:cubicBezTo>
                  <a:cubicBezTo>
                    <a:pt x="1373505" y="224790"/>
                    <a:pt x="1380173" y="239077"/>
                    <a:pt x="1388745" y="251460"/>
                  </a:cubicBezTo>
                  <a:cubicBezTo>
                    <a:pt x="1397318" y="263842"/>
                    <a:pt x="1407795" y="273367"/>
                    <a:pt x="1421130" y="280987"/>
                  </a:cubicBezTo>
                  <a:cubicBezTo>
                    <a:pt x="1434465" y="287655"/>
                    <a:pt x="1448753" y="291465"/>
                    <a:pt x="1464945" y="291465"/>
                  </a:cubicBezTo>
                  <a:cubicBezTo>
                    <a:pt x="1477328" y="291465"/>
                    <a:pt x="1487805" y="289560"/>
                    <a:pt x="1498283" y="285750"/>
                  </a:cubicBezTo>
                  <a:cubicBezTo>
                    <a:pt x="1508760" y="281940"/>
                    <a:pt x="1515428" y="278130"/>
                    <a:pt x="1519238" y="274320"/>
                  </a:cubicBezTo>
                  <a:cubicBezTo>
                    <a:pt x="1520190" y="266700"/>
                    <a:pt x="1521143" y="260032"/>
                    <a:pt x="1521143" y="252412"/>
                  </a:cubicBezTo>
                  <a:cubicBezTo>
                    <a:pt x="1521143" y="244792"/>
                    <a:pt x="1521143" y="239077"/>
                    <a:pt x="1521143" y="233362"/>
                  </a:cubicBezTo>
                  <a:lnTo>
                    <a:pt x="1521143" y="217170"/>
                  </a:lnTo>
                  <a:cubicBezTo>
                    <a:pt x="1521143" y="211455"/>
                    <a:pt x="1520190" y="205740"/>
                    <a:pt x="1518285" y="201930"/>
                  </a:cubicBezTo>
                  <a:cubicBezTo>
                    <a:pt x="1516380" y="197167"/>
                    <a:pt x="1513523" y="194310"/>
                    <a:pt x="1508760" y="192405"/>
                  </a:cubicBezTo>
                  <a:cubicBezTo>
                    <a:pt x="1503998" y="190500"/>
                    <a:pt x="1498283" y="188595"/>
                    <a:pt x="1489710" y="187642"/>
                  </a:cubicBezTo>
                  <a:cubicBezTo>
                    <a:pt x="1482090" y="186690"/>
                    <a:pt x="1475423" y="185737"/>
                    <a:pt x="1471613" y="185737"/>
                  </a:cubicBezTo>
                  <a:lnTo>
                    <a:pt x="1471613" y="170497"/>
                  </a:lnTo>
                  <a:lnTo>
                    <a:pt x="1601153" y="170497"/>
                  </a:lnTo>
                  <a:lnTo>
                    <a:pt x="1601153" y="184785"/>
                  </a:lnTo>
                  <a:cubicBezTo>
                    <a:pt x="1597343" y="184785"/>
                    <a:pt x="1593533" y="185737"/>
                    <a:pt x="1587818" y="186690"/>
                  </a:cubicBezTo>
                  <a:cubicBezTo>
                    <a:pt x="1582103" y="187642"/>
                    <a:pt x="1577340" y="188595"/>
                    <a:pt x="1574483" y="190500"/>
                  </a:cubicBezTo>
                  <a:cubicBezTo>
                    <a:pt x="1570673" y="192405"/>
                    <a:pt x="1567815" y="195262"/>
                    <a:pt x="1565910" y="199072"/>
                  </a:cubicBezTo>
                  <a:cubicBezTo>
                    <a:pt x="1564005" y="202882"/>
                    <a:pt x="1563053" y="207645"/>
                    <a:pt x="1563053" y="212407"/>
                  </a:cubicBezTo>
                  <a:lnTo>
                    <a:pt x="1563053" y="235267"/>
                  </a:lnTo>
                  <a:cubicBezTo>
                    <a:pt x="1563053" y="252412"/>
                    <a:pt x="1563053" y="262890"/>
                    <a:pt x="1563053" y="268605"/>
                  </a:cubicBezTo>
                  <a:cubicBezTo>
                    <a:pt x="1563053" y="274320"/>
                    <a:pt x="1563053" y="279082"/>
                    <a:pt x="1564005" y="282892"/>
                  </a:cubicBezTo>
                  <a:cubicBezTo>
                    <a:pt x="1545908" y="291465"/>
                    <a:pt x="1526858" y="297180"/>
                    <a:pt x="1508760" y="301942"/>
                  </a:cubicBezTo>
                  <a:cubicBezTo>
                    <a:pt x="1490663" y="306705"/>
                    <a:pt x="1472565" y="308610"/>
                    <a:pt x="1454468" y="308610"/>
                  </a:cubicBezTo>
                  <a:cubicBezTo>
                    <a:pt x="1435418" y="308610"/>
                    <a:pt x="1417320" y="304800"/>
                    <a:pt x="1400175" y="298132"/>
                  </a:cubicBezTo>
                  <a:cubicBezTo>
                    <a:pt x="1383030" y="291465"/>
                    <a:pt x="1367790" y="280987"/>
                    <a:pt x="1354455" y="267652"/>
                  </a:cubicBezTo>
                  <a:cubicBezTo>
                    <a:pt x="1341120" y="254317"/>
                    <a:pt x="1330643" y="238125"/>
                    <a:pt x="1323023" y="220027"/>
                  </a:cubicBezTo>
                  <a:cubicBezTo>
                    <a:pt x="1315403" y="200977"/>
                    <a:pt x="1311593" y="180022"/>
                    <a:pt x="1311593" y="157162"/>
                  </a:cubicBezTo>
                  <a:cubicBezTo>
                    <a:pt x="1311593" y="134302"/>
                    <a:pt x="1315403" y="113347"/>
                    <a:pt x="1323023" y="94297"/>
                  </a:cubicBezTo>
                  <a:cubicBezTo>
                    <a:pt x="1330643" y="75247"/>
                    <a:pt x="1341120" y="58102"/>
                    <a:pt x="1354455" y="43815"/>
                  </a:cubicBezTo>
                  <a:cubicBezTo>
                    <a:pt x="1367790" y="29527"/>
                    <a:pt x="1383030" y="19050"/>
                    <a:pt x="1401128" y="11430"/>
                  </a:cubicBezTo>
                  <a:cubicBezTo>
                    <a:pt x="1419225" y="3810"/>
                    <a:pt x="1439228" y="0"/>
                    <a:pt x="145923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" name="ïšḻíḓê">
              <a:extLst>
                <a:ext uri="{FF2B5EF4-FFF2-40B4-BE49-F238E27FC236}">
                  <a16:creationId xmlns:a16="http://schemas.microsoft.com/office/drawing/2014/main" id="{4EC3AAE8-02E5-1945-B580-0D62BE395B03}"/>
                </a:ext>
              </a:extLst>
            </p:cNvPr>
            <p:cNvSpPr/>
            <p:nvPr/>
          </p:nvSpPr>
          <p:spPr>
            <a:xfrm>
              <a:off x="5032505" y="2563066"/>
              <a:ext cx="4352938" cy="1239475"/>
            </a:xfrm>
            <a:custGeom>
              <a:avLst/>
              <a:gdLst>
                <a:gd name="connsiteX0" fmla="*/ 1911219 w 4352938"/>
                <a:gd name="connsiteY0" fmla="*/ 884984 h 1239475"/>
                <a:gd name="connsiteX1" fmla="*/ 2030282 w 4352938"/>
                <a:gd name="connsiteY1" fmla="*/ 953564 h 1239475"/>
                <a:gd name="connsiteX2" fmla="*/ 2055047 w 4352938"/>
                <a:gd name="connsiteY2" fmla="*/ 991664 h 1239475"/>
                <a:gd name="connsiteX3" fmla="*/ 2047427 w 4352938"/>
                <a:gd name="connsiteY3" fmla="*/ 1067864 h 1239475"/>
                <a:gd name="connsiteX4" fmla="*/ 1974085 w 4352938"/>
                <a:gd name="connsiteY4" fmla="*/ 1093581 h 1239475"/>
                <a:gd name="connsiteX5" fmla="*/ 1923602 w 4352938"/>
                <a:gd name="connsiteY5" fmla="*/ 1040241 h 1239475"/>
                <a:gd name="connsiteX6" fmla="*/ 1903600 w 4352938"/>
                <a:gd name="connsiteY6" fmla="*/ 1022144 h 1239475"/>
                <a:gd name="connsiteX7" fmla="*/ 1888359 w 4352938"/>
                <a:gd name="connsiteY7" fmla="*/ 887841 h 1239475"/>
                <a:gd name="connsiteX8" fmla="*/ 1911219 w 4352938"/>
                <a:gd name="connsiteY8" fmla="*/ 884984 h 1239475"/>
                <a:gd name="connsiteX9" fmla="*/ 3037075 w 4352938"/>
                <a:gd name="connsiteY9" fmla="*/ 831644 h 1239475"/>
                <a:gd name="connsiteX10" fmla="*/ 3118038 w 4352938"/>
                <a:gd name="connsiteY10" fmla="*/ 880221 h 1239475"/>
                <a:gd name="connsiteX11" fmla="*/ 3217097 w 4352938"/>
                <a:gd name="connsiteY11" fmla="*/ 1004046 h 1239475"/>
                <a:gd name="connsiteX12" fmla="*/ 3140897 w 4352938"/>
                <a:gd name="connsiteY12" fmla="*/ 1054529 h 1239475"/>
                <a:gd name="connsiteX13" fmla="*/ 3072318 w 4352938"/>
                <a:gd name="connsiteY13" fmla="*/ 1031669 h 1239475"/>
                <a:gd name="connsiteX14" fmla="*/ 3057077 w 4352938"/>
                <a:gd name="connsiteY14" fmla="*/ 970709 h 1239475"/>
                <a:gd name="connsiteX15" fmla="*/ 3052315 w 4352938"/>
                <a:gd name="connsiteY15" fmla="*/ 947849 h 1239475"/>
                <a:gd name="connsiteX16" fmla="*/ 3029455 w 4352938"/>
                <a:gd name="connsiteY16" fmla="*/ 836406 h 1239475"/>
                <a:gd name="connsiteX17" fmla="*/ 3037075 w 4352938"/>
                <a:gd name="connsiteY17" fmla="*/ 831644 h 1239475"/>
                <a:gd name="connsiteX18" fmla="*/ 4031485 w 4352938"/>
                <a:gd name="connsiteY18" fmla="*/ 816404 h 1239475"/>
                <a:gd name="connsiteX19" fmla="*/ 4124830 w 4352938"/>
                <a:gd name="connsiteY19" fmla="*/ 826881 h 1239475"/>
                <a:gd name="connsiteX20" fmla="*/ 4142927 w 4352938"/>
                <a:gd name="connsiteY20" fmla="*/ 867839 h 1239475"/>
                <a:gd name="connsiteX21" fmla="*/ 4130545 w 4352938"/>
                <a:gd name="connsiteY21" fmla="*/ 901176 h 1239475"/>
                <a:gd name="connsiteX22" fmla="*/ 4092445 w 4352938"/>
                <a:gd name="connsiteY22" fmla="*/ 936419 h 1239475"/>
                <a:gd name="connsiteX23" fmla="*/ 3998147 w 4352938"/>
                <a:gd name="connsiteY23" fmla="*/ 948801 h 1239475"/>
                <a:gd name="connsiteX24" fmla="*/ 3990527 w 4352938"/>
                <a:gd name="connsiteY24" fmla="*/ 959279 h 1239475"/>
                <a:gd name="connsiteX25" fmla="*/ 4016245 w 4352938"/>
                <a:gd name="connsiteY25" fmla="*/ 1030716 h 1239475"/>
                <a:gd name="connsiteX26" fmla="*/ 4021007 w 4352938"/>
                <a:gd name="connsiteY26" fmla="*/ 1061196 h 1239475"/>
                <a:gd name="connsiteX27" fmla="*/ 4028627 w 4352938"/>
                <a:gd name="connsiteY27" fmla="*/ 1104059 h 1239475"/>
                <a:gd name="connsiteX28" fmla="*/ 4010530 w 4352938"/>
                <a:gd name="connsiteY28" fmla="*/ 1142159 h 1239475"/>
                <a:gd name="connsiteX29" fmla="*/ 3990527 w 4352938"/>
                <a:gd name="connsiteY29" fmla="*/ 1175496 h 1239475"/>
                <a:gd name="connsiteX30" fmla="*/ 3940045 w 4352938"/>
                <a:gd name="connsiteY30" fmla="*/ 1183116 h 1239475"/>
                <a:gd name="connsiteX31" fmla="*/ 3917185 w 4352938"/>
                <a:gd name="connsiteY31" fmla="*/ 1203119 h 1239475"/>
                <a:gd name="connsiteX32" fmla="*/ 3828602 w 4352938"/>
                <a:gd name="connsiteY32" fmla="*/ 1185021 h 1239475"/>
                <a:gd name="connsiteX33" fmla="*/ 3782882 w 4352938"/>
                <a:gd name="connsiteY33" fmla="*/ 1162161 h 1239475"/>
                <a:gd name="connsiteX34" fmla="*/ 3778120 w 4352938"/>
                <a:gd name="connsiteY34" fmla="*/ 1144064 h 1239475"/>
                <a:gd name="connsiteX35" fmla="*/ 3782882 w 4352938"/>
                <a:gd name="connsiteY35" fmla="*/ 1144064 h 1239475"/>
                <a:gd name="connsiteX36" fmla="*/ 3843843 w 4352938"/>
                <a:gd name="connsiteY36" fmla="*/ 1141206 h 1239475"/>
                <a:gd name="connsiteX37" fmla="*/ 3930520 w 4352938"/>
                <a:gd name="connsiteY37" fmla="*/ 1110726 h 1239475"/>
                <a:gd name="connsiteX38" fmla="*/ 3945760 w 4352938"/>
                <a:gd name="connsiteY38" fmla="*/ 1087866 h 1239475"/>
                <a:gd name="connsiteX39" fmla="*/ 3938140 w 4352938"/>
                <a:gd name="connsiteY39" fmla="*/ 1049766 h 1239475"/>
                <a:gd name="connsiteX40" fmla="*/ 3940997 w 4352938"/>
                <a:gd name="connsiteY40" fmla="*/ 996426 h 1239475"/>
                <a:gd name="connsiteX41" fmla="*/ 3933377 w 4352938"/>
                <a:gd name="connsiteY41" fmla="*/ 978329 h 1239475"/>
                <a:gd name="connsiteX42" fmla="*/ 3872418 w 4352938"/>
                <a:gd name="connsiteY42" fmla="*/ 996426 h 1239475"/>
                <a:gd name="connsiteX43" fmla="*/ 3823840 w 4352938"/>
                <a:gd name="connsiteY43" fmla="*/ 1004046 h 1239475"/>
                <a:gd name="connsiteX44" fmla="*/ 3770500 w 4352938"/>
                <a:gd name="connsiteY44" fmla="*/ 1029764 h 1239475"/>
                <a:gd name="connsiteX45" fmla="*/ 3645722 w 4352938"/>
                <a:gd name="connsiteY45" fmla="*/ 1110726 h 1239475"/>
                <a:gd name="connsiteX46" fmla="*/ 3589525 w 4352938"/>
                <a:gd name="connsiteY46" fmla="*/ 1128824 h 1239475"/>
                <a:gd name="connsiteX47" fmla="*/ 3566665 w 4352938"/>
                <a:gd name="connsiteY47" fmla="*/ 1118346 h 1239475"/>
                <a:gd name="connsiteX48" fmla="*/ 3561902 w 4352938"/>
                <a:gd name="connsiteY48" fmla="*/ 1101201 h 1239475"/>
                <a:gd name="connsiteX49" fmla="*/ 3526660 w 4352938"/>
                <a:gd name="connsiteY49" fmla="*/ 1017381 h 1239475"/>
                <a:gd name="connsiteX50" fmla="*/ 3554282 w 4352938"/>
                <a:gd name="connsiteY50" fmla="*/ 989759 h 1239475"/>
                <a:gd name="connsiteX51" fmla="*/ 3589525 w 4352938"/>
                <a:gd name="connsiteY51" fmla="*/ 986901 h 1239475"/>
                <a:gd name="connsiteX52" fmla="*/ 3630482 w 4352938"/>
                <a:gd name="connsiteY52" fmla="*/ 961184 h 1239475"/>
                <a:gd name="connsiteX53" fmla="*/ 3656200 w 4352938"/>
                <a:gd name="connsiteY53" fmla="*/ 956421 h 1239475"/>
                <a:gd name="connsiteX54" fmla="*/ 3752402 w 4352938"/>
                <a:gd name="connsiteY54" fmla="*/ 910701 h 1239475"/>
                <a:gd name="connsiteX55" fmla="*/ 3897182 w 4352938"/>
                <a:gd name="connsiteY55" fmla="*/ 854504 h 1239475"/>
                <a:gd name="connsiteX56" fmla="*/ 4031485 w 4352938"/>
                <a:gd name="connsiteY56" fmla="*/ 816404 h 1239475"/>
                <a:gd name="connsiteX57" fmla="*/ 281492 w 4352938"/>
                <a:gd name="connsiteY57" fmla="*/ 738299 h 1239475"/>
                <a:gd name="connsiteX58" fmla="*/ 205292 w 4352938"/>
                <a:gd name="connsiteY58" fmla="*/ 794496 h 1239475"/>
                <a:gd name="connsiteX59" fmla="*/ 174812 w 4352938"/>
                <a:gd name="connsiteY59" fmla="*/ 832596 h 1239475"/>
                <a:gd name="connsiteX60" fmla="*/ 170049 w 4352938"/>
                <a:gd name="connsiteY60" fmla="*/ 850694 h 1239475"/>
                <a:gd name="connsiteX61" fmla="*/ 96707 w 4352938"/>
                <a:gd name="connsiteY61" fmla="*/ 951659 h 1239475"/>
                <a:gd name="connsiteX62" fmla="*/ 63369 w 4352938"/>
                <a:gd name="connsiteY62" fmla="*/ 1009761 h 1239475"/>
                <a:gd name="connsiteX63" fmla="*/ 70989 w 4352938"/>
                <a:gd name="connsiteY63" fmla="*/ 1012619 h 1239475"/>
                <a:gd name="connsiteX64" fmla="*/ 134807 w 4352938"/>
                <a:gd name="connsiteY64" fmla="*/ 1002141 h 1239475"/>
                <a:gd name="connsiteX65" fmla="*/ 177669 w 4352938"/>
                <a:gd name="connsiteY65" fmla="*/ 971661 h 1239475"/>
                <a:gd name="connsiteX66" fmla="*/ 226247 w 4352938"/>
                <a:gd name="connsiteY66" fmla="*/ 953564 h 1239475"/>
                <a:gd name="connsiteX67" fmla="*/ 253869 w 4352938"/>
                <a:gd name="connsiteY67" fmla="*/ 933561 h 1239475"/>
                <a:gd name="connsiteX68" fmla="*/ 291969 w 4352938"/>
                <a:gd name="connsiteY68" fmla="*/ 907844 h 1239475"/>
                <a:gd name="connsiteX69" fmla="*/ 291969 w 4352938"/>
                <a:gd name="connsiteY69" fmla="*/ 874506 h 1239475"/>
                <a:gd name="connsiteX70" fmla="*/ 293874 w 4352938"/>
                <a:gd name="connsiteY70" fmla="*/ 829739 h 1239475"/>
                <a:gd name="connsiteX71" fmla="*/ 293874 w 4352938"/>
                <a:gd name="connsiteY71" fmla="*/ 741156 h 1239475"/>
                <a:gd name="connsiteX72" fmla="*/ 281492 w 4352938"/>
                <a:gd name="connsiteY72" fmla="*/ 738299 h 1239475"/>
                <a:gd name="connsiteX73" fmla="*/ 1852924 w 4352938"/>
                <a:gd name="connsiteY73" fmla="*/ 577625 h 1239475"/>
                <a:gd name="connsiteX74" fmla="*/ 1952177 w 4352938"/>
                <a:gd name="connsiteY74" fmla="*/ 596377 h 1239475"/>
                <a:gd name="connsiteX75" fmla="*/ 1959798 w 4352938"/>
                <a:gd name="connsiteY75" fmla="*/ 616379 h 1239475"/>
                <a:gd name="connsiteX76" fmla="*/ 1903600 w 4352938"/>
                <a:gd name="connsiteY76" fmla="*/ 659242 h 1239475"/>
                <a:gd name="connsiteX77" fmla="*/ 1888360 w 4352938"/>
                <a:gd name="connsiteY77" fmla="*/ 682102 h 1239475"/>
                <a:gd name="connsiteX78" fmla="*/ 1875977 w 4352938"/>
                <a:gd name="connsiteY78" fmla="*/ 684959 h 1239475"/>
                <a:gd name="connsiteX79" fmla="*/ 1863595 w 4352938"/>
                <a:gd name="connsiteY79" fmla="*/ 704962 h 1239475"/>
                <a:gd name="connsiteX80" fmla="*/ 1835973 w 4352938"/>
                <a:gd name="connsiteY80" fmla="*/ 724964 h 1239475"/>
                <a:gd name="connsiteX81" fmla="*/ 1808350 w 4352938"/>
                <a:gd name="connsiteY81" fmla="*/ 755444 h 1239475"/>
                <a:gd name="connsiteX82" fmla="*/ 1762630 w 4352938"/>
                <a:gd name="connsiteY82" fmla="*/ 804022 h 1239475"/>
                <a:gd name="connsiteX83" fmla="*/ 1795967 w 4352938"/>
                <a:gd name="connsiteY83" fmla="*/ 785924 h 1239475"/>
                <a:gd name="connsiteX84" fmla="*/ 1882645 w 4352938"/>
                <a:gd name="connsiteY84" fmla="*/ 783067 h 1239475"/>
                <a:gd name="connsiteX85" fmla="*/ 1893123 w 4352938"/>
                <a:gd name="connsiteY85" fmla="*/ 809737 h 1239475"/>
                <a:gd name="connsiteX86" fmla="*/ 1867405 w 4352938"/>
                <a:gd name="connsiteY86" fmla="*/ 843074 h 1239475"/>
                <a:gd name="connsiteX87" fmla="*/ 1773107 w 4352938"/>
                <a:gd name="connsiteY87" fmla="*/ 901177 h 1239475"/>
                <a:gd name="connsiteX88" fmla="*/ 1724530 w 4352938"/>
                <a:gd name="connsiteY88" fmla="*/ 942134 h 1239475"/>
                <a:gd name="connsiteX89" fmla="*/ 1742627 w 4352938"/>
                <a:gd name="connsiteY89" fmla="*/ 1025954 h 1239475"/>
                <a:gd name="connsiteX90" fmla="*/ 1770250 w 4352938"/>
                <a:gd name="connsiteY90" fmla="*/ 1233599 h 1239475"/>
                <a:gd name="connsiteX91" fmla="*/ 1762630 w 4352938"/>
                <a:gd name="connsiteY91" fmla="*/ 1236457 h 1239475"/>
                <a:gd name="connsiteX92" fmla="*/ 1729292 w 4352938"/>
                <a:gd name="connsiteY92" fmla="*/ 1236457 h 1239475"/>
                <a:gd name="connsiteX93" fmla="*/ 1709290 w 4352938"/>
                <a:gd name="connsiteY93" fmla="*/ 1213597 h 1239475"/>
                <a:gd name="connsiteX94" fmla="*/ 1709290 w 4352938"/>
                <a:gd name="connsiteY94" fmla="*/ 1190737 h 1239475"/>
                <a:gd name="connsiteX95" fmla="*/ 1691192 w 4352938"/>
                <a:gd name="connsiteY95" fmla="*/ 1167877 h 1239475"/>
                <a:gd name="connsiteX96" fmla="*/ 1637852 w 4352938"/>
                <a:gd name="connsiteY96" fmla="*/ 1145017 h 1239475"/>
                <a:gd name="connsiteX97" fmla="*/ 1637852 w 4352938"/>
                <a:gd name="connsiteY97" fmla="*/ 1129777 h 1239475"/>
                <a:gd name="connsiteX98" fmla="*/ 1653092 w 4352938"/>
                <a:gd name="connsiteY98" fmla="*/ 1109774 h 1239475"/>
                <a:gd name="connsiteX99" fmla="*/ 1675952 w 4352938"/>
                <a:gd name="connsiteY99" fmla="*/ 1105012 h 1239475"/>
                <a:gd name="connsiteX100" fmla="*/ 1688335 w 4352938"/>
                <a:gd name="connsiteY100" fmla="*/ 1048814 h 1239475"/>
                <a:gd name="connsiteX101" fmla="*/ 1675952 w 4352938"/>
                <a:gd name="connsiteY101" fmla="*/ 1015477 h 1239475"/>
                <a:gd name="connsiteX102" fmla="*/ 1668332 w 4352938"/>
                <a:gd name="connsiteY102" fmla="*/ 1012619 h 1239475"/>
                <a:gd name="connsiteX103" fmla="*/ 1645473 w 4352938"/>
                <a:gd name="connsiteY103" fmla="*/ 1027859 h 1239475"/>
                <a:gd name="connsiteX104" fmla="*/ 1617850 w 4352938"/>
                <a:gd name="connsiteY104" fmla="*/ 1058339 h 1239475"/>
                <a:gd name="connsiteX105" fmla="*/ 1605467 w 4352938"/>
                <a:gd name="connsiteY105" fmla="*/ 1063102 h 1239475"/>
                <a:gd name="connsiteX106" fmla="*/ 1587370 w 4352938"/>
                <a:gd name="connsiteY106" fmla="*/ 1093582 h 1239475"/>
                <a:gd name="connsiteX107" fmla="*/ 1554032 w 4352938"/>
                <a:gd name="connsiteY107" fmla="*/ 1121204 h 1239475"/>
                <a:gd name="connsiteX108" fmla="*/ 1450210 w 4352938"/>
                <a:gd name="connsiteY108" fmla="*/ 1230742 h 1239475"/>
                <a:gd name="connsiteX109" fmla="*/ 1355913 w 4352938"/>
                <a:gd name="connsiteY109" fmla="*/ 1104059 h 1239475"/>
                <a:gd name="connsiteX110" fmla="*/ 1394013 w 4352938"/>
                <a:gd name="connsiteY110" fmla="*/ 1093582 h 1239475"/>
                <a:gd name="connsiteX111" fmla="*/ 1419730 w 4352938"/>
                <a:gd name="connsiteY111" fmla="*/ 1101202 h 1239475"/>
                <a:gd name="connsiteX112" fmla="*/ 1434970 w 4352938"/>
                <a:gd name="connsiteY112" fmla="*/ 1085962 h 1239475"/>
                <a:gd name="connsiteX113" fmla="*/ 1470213 w 4352938"/>
                <a:gd name="connsiteY113" fmla="*/ 1070722 h 1239475"/>
                <a:gd name="connsiteX114" fmla="*/ 1490215 w 4352938"/>
                <a:gd name="connsiteY114" fmla="*/ 1052624 h 1239475"/>
                <a:gd name="connsiteX115" fmla="*/ 1525457 w 4352938"/>
                <a:gd name="connsiteY115" fmla="*/ 1037384 h 1239475"/>
                <a:gd name="connsiteX116" fmla="*/ 1612135 w 4352938"/>
                <a:gd name="connsiteY116" fmla="*/ 979282 h 1239475"/>
                <a:gd name="connsiteX117" fmla="*/ 1677857 w 4352938"/>
                <a:gd name="connsiteY117" fmla="*/ 921179 h 1239475"/>
                <a:gd name="connsiteX118" fmla="*/ 1650235 w 4352938"/>
                <a:gd name="connsiteY118" fmla="*/ 893557 h 1239475"/>
                <a:gd name="connsiteX119" fmla="*/ 1683573 w 4352938"/>
                <a:gd name="connsiteY119" fmla="*/ 812594 h 1239475"/>
                <a:gd name="connsiteX120" fmla="*/ 1660713 w 4352938"/>
                <a:gd name="connsiteY120" fmla="*/ 807832 h 1239475"/>
                <a:gd name="connsiteX121" fmla="*/ 1627375 w 4352938"/>
                <a:gd name="connsiteY121" fmla="*/ 818309 h 1239475"/>
                <a:gd name="connsiteX122" fmla="*/ 1627375 w 4352938"/>
                <a:gd name="connsiteY122" fmla="*/ 881174 h 1239475"/>
                <a:gd name="connsiteX123" fmla="*/ 1627375 w 4352938"/>
                <a:gd name="connsiteY123" fmla="*/ 882127 h 1239475"/>
                <a:gd name="connsiteX124" fmla="*/ 1624517 w 4352938"/>
                <a:gd name="connsiteY124" fmla="*/ 897367 h 1239475"/>
                <a:gd name="connsiteX125" fmla="*/ 1546413 w 4352938"/>
                <a:gd name="connsiteY125" fmla="*/ 999284 h 1239475"/>
                <a:gd name="connsiteX126" fmla="*/ 1515932 w 4352938"/>
                <a:gd name="connsiteY126" fmla="*/ 965947 h 1239475"/>
                <a:gd name="connsiteX127" fmla="*/ 1508313 w 4352938"/>
                <a:gd name="connsiteY127" fmla="*/ 938324 h 1239475"/>
                <a:gd name="connsiteX128" fmla="*/ 1493073 w 4352938"/>
                <a:gd name="connsiteY128" fmla="*/ 912607 h 1239475"/>
                <a:gd name="connsiteX129" fmla="*/ 1505455 w 4352938"/>
                <a:gd name="connsiteY129" fmla="*/ 744967 h 1239475"/>
                <a:gd name="connsiteX130" fmla="*/ 1502598 w 4352938"/>
                <a:gd name="connsiteY130" fmla="*/ 686864 h 1239475"/>
                <a:gd name="connsiteX131" fmla="*/ 1513075 w 4352938"/>
                <a:gd name="connsiteY131" fmla="*/ 682102 h 1239475"/>
                <a:gd name="connsiteX132" fmla="*/ 1523552 w 4352938"/>
                <a:gd name="connsiteY132" fmla="*/ 679244 h 1239475"/>
                <a:gd name="connsiteX133" fmla="*/ 1543555 w 4352938"/>
                <a:gd name="connsiteY133" fmla="*/ 689722 h 1239475"/>
                <a:gd name="connsiteX134" fmla="*/ 1584513 w 4352938"/>
                <a:gd name="connsiteY134" fmla="*/ 723059 h 1239475"/>
                <a:gd name="connsiteX135" fmla="*/ 1680715 w 4352938"/>
                <a:gd name="connsiteY135" fmla="*/ 664957 h 1239475"/>
                <a:gd name="connsiteX136" fmla="*/ 1723577 w 4352938"/>
                <a:gd name="connsiteY136" fmla="*/ 626857 h 1239475"/>
                <a:gd name="connsiteX137" fmla="*/ 1761677 w 4352938"/>
                <a:gd name="connsiteY137" fmla="*/ 622094 h 1239475"/>
                <a:gd name="connsiteX138" fmla="*/ 1774060 w 4352938"/>
                <a:gd name="connsiteY138" fmla="*/ 603997 h 1239475"/>
                <a:gd name="connsiteX139" fmla="*/ 1822638 w 4352938"/>
                <a:gd name="connsiteY139" fmla="*/ 581137 h 1239475"/>
                <a:gd name="connsiteX140" fmla="*/ 1852924 w 4352938"/>
                <a:gd name="connsiteY140" fmla="*/ 577625 h 1239475"/>
                <a:gd name="connsiteX141" fmla="*/ 3579047 w 4352938"/>
                <a:gd name="connsiteY141" fmla="*/ 530654 h 1239475"/>
                <a:gd name="connsiteX142" fmla="*/ 3604764 w 4352938"/>
                <a:gd name="connsiteY142" fmla="*/ 533511 h 1239475"/>
                <a:gd name="connsiteX143" fmla="*/ 3680964 w 4352938"/>
                <a:gd name="connsiteY143" fmla="*/ 644954 h 1239475"/>
                <a:gd name="connsiteX144" fmla="*/ 3642864 w 4352938"/>
                <a:gd name="connsiteY144" fmla="*/ 718296 h 1239475"/>
                <a:gd name="connsiteX145" fmla="*/ 3615242 w 4352938"/>
                <a:gd name="connsiteY145" fmla="*/ 718296 h 1239475"/>
                <a:gd name="connsiteX146" fmla="*/ 3587619 w 4352938"/>
                <a:gd name="connsiteY146" fmla="*/ 669719 h 1239475"/>
                <a:gd name="connsiteX147" fmla="*/ 3586667 w 4352938"/>
                <a:gd name="connsiteY147" fmla="*/ 619236 h 1239475"/>
                <a:gd name="connsiteX148" fmla="*/ 3579047 w 4352938"/>
                <a:gd name="connsiteY148" fmla="*/ 530654 h 1239475"/>
                <a:gd name="connsiteX149" fmla="*/ 1938842 w 4352938"/>
                <a:gd name="connsiteY149" fmla="*/ 307769 h 1239475"/>
                <a:gd name="connsiteX150" fmla="*/ 1969322 w 4352938"/>
                <a:gd name="connsiteY150" fmla="*/ 307769 h 1239475"/>
                <a:gd name="connsiteX151" fmla="*/ 1979799 w 4352938"/>
                <a:gd name="connsiteY151" fmla="*/ 333486 h 1239475"/>
                <a:gd name="connsiteX152" fmla="*/ 1946462 w 4352938"/>
                <a:gd name="connsiteY152" fmla="*/ 368729 h 1239475"/>
                <a:gd name="connsiteX153" fmla="*/ 1913124 w 4352938"/>
                <a:gd name="connsiteY153" fmla="*/ 373491 h 1239475"/>
                <a:gd name="connsiteX154" fmla="*/ 1832162 w 4352938"/>
                <a:gd name="connsiteY154" fmla="*/ 429689 h 1239475"/>
                <a:gd name="connsiteX155" fmla="*/ 1708337 w 4352938"/>
                <a:gd name="connsiteY155" fmla="*/ 546846 h 1239475"/>
                <a:gd name="connsiteX156" fmla="*/ 1629279 w 4352938"/>
                <a:gd name="connsiteY156" fmla="*/ 557324 h 1239475"/>
                <a:gd name="connsiteX157" fmla="*/ 1519742 w 4352938"/>
                <a:gd name="connsiteY157" fmla="*/ 498269 h 1239475"/>
                <a:gd name="connsiteX158" fmla="*/ 1524504 w 4352938"/>
                <a:gd name="connsiteY158" fmla="*/ 452549 h 1239475"/>
                <a:gd name="connsiteX159" fmla="*/ 1775964 w 4352938"/>
                <a:gd name="connsiteY159" fmla="*/ 351584 h 1239475"/>
                <a:gd name="connsiteX160" fmla="*/ 1798824 w 4352938"/>
                <a:gd name="connsiteY160" fmla="*/ 348726 h 1239475"/>
                <a:gd name="connsiteX161" fmla="*/ 1885501 w 4352938"/>
                <a:gd name="connsiteY161" fmla="*/ 318246 h 1239475"/>
                <a:gd name="connsiteX162" fmla="*/ 1938842 w 4352938"/>
                <a:gd name="connsiteY162" fmla="*/ 307769 h 1239475"/>
                <a:gd name="connsiteX163" fmla="*/ 667255 w 4352938"/>
                <a:gd name="connsiteY163" fmla="*/ 301102 h 1239475"/>
                <a:gd name="connsiteX164" fmla="*/ 717738 w 4352938"/>
                <a:gd name="connsiteY164" fmla="*/ 346822 h 1239475"/>
                <a:gd name="connsiteX165" fmla="*/ 819655 w 4352938"/>
                <a:gd name="connsiteY165" fmla="*/ 587804 h 1239475"/>
                <a:gd name="connsiteX166" fmla="*/ 845372 w 4352938"/>
                <a:gd name="connsiteY166" fmla="*/ 600187 h 1239475"/>
                <a:gd name="connsiteX167" fmla="*/ 875852 w 4352938"/>
                <a:gd name="connsiteY167" fmla="*/ 566849 h 1239475"/>
                <a:gd name="connsiteX168" fmla="*/ 921572 w 4352938"/>
                <a:gd name="connsiteY168" fmla="*/ 536369 h 1239475"/>
                <a:gd name="connsiteX169" fmla="*/ 921572 w 4352938"/>
                <a:gd name="connsiteY169" fmla="*/ 474457 h 1239475"/>
                <a:gd name="connsiteX170" fmla="*/ 921572 w 4352938"/>
                <a:gd name="connsiteY170" fmla="*/ 467789 h 1239475"/>
                <a:gd name="connsiteX171" fmla="*/ 927288 w 4352938"/>
                <a:gd name="connsiteY171" fmla="*/ 463027 h 1239475"/>
                <a:gd name="connsiteX172" fmla="*/ 949195 w 4352938"/>
                <a:gd name="connsiteY172" fmla="*/ 452549 h 1239475"/>
                <a:gd name="connsiteX173" fmla="*/ 959672 w 4352938"/>
                <a:gd name="connsiteY173" fmla="*/ 463027 h 1239475"/>
                <a:gd name="connsiteX174" fmla="*/ 962530 w 4352938"/>
                <a:gd name="connsiteY174" fmla="*/ 481124 h 1239475"/>
                <a:gd name="connsiteX175" fmla="*/ 988247 w 4352938"/>
                <a:gd name="connsiteY175" fmla="*/ 506842 h 1239475"/>
                <a:gd name="connsiteX176" fmla="*/ 1061590 w 4352938"/>
                <a:gd name="connsiteY176" fmla="*/ 537322 h 1239475"/>
                <a:gd name="connsiteX177" fmla="*/ 1061590 w 4352938"/>
                <a:gd name="connsiteY177" fmla="*/ 557324 h 1239475"/>
                <a:gd name="connsiteX178" fmla="*/ 1056827 w 4352938"/>
                <a:gd name="connsiteY178" fmla="*/ 598282 h 1239475"/>
                <a:gd name="connsiteX179" fmla="*/ 1003488 w 4352938"/>
                <a:gd name="connsiteY179" fmla="*/ 666862 h 1239475"/>
                <a:gd name="connsiteX180" fmla="*/ 934907 w 4352938"/>
                <a:gd name="connsiteY180" fmla="*/ 692579 h 1239475"/>
                <a:gd name="connsiteX181" fmla="*/ 846325 w 4352938"/>
                <a:gd name="connsiteY181" fmla="*/ 723059 h 1239475"/>
                <a:gd name="connsiteX182" fmla="*/ 849182 w 4352938"/>
                <a:gd name="connsiteY182" fmla="*/ 802117 h 1239475"/>
                <a:gd name="connsiteX183" fmla="*/ 783460 w 4352938"/>
                <a:gd name="connsiteY183" fmla="*/ 865934 h 1239475"/>
                <a:gd name="connsiteX184" fmla="*/ 786317 w 4352938"/>
                <a:gd name="connsiteY184" fmla="*/ 870697 h 1239475"/>
                <a:gd name="connsiteX185" fmla="*/ 882520 w 4352938"/>
                <a:gd name="connsiteY185" fmla="*/ 867839 h 1239475"/>
                <a:gd name="connsiteX186" fmla="*/ 958720 w 4352938"/>
                <a:gd name="connsiteY186" fmla="*/ 842122 h 1239475"/>
                <a:gd name="connsiteX187" fmla="*/ 984438 w 4352938"/>
                <a:gd name="connsiteY187" fmla="*/ 839264 h 1239475"/>
                <a:gd name="connsiteX188" fmla="*/ 1088260 w 4352938"/>
                <a:gd name="connsiteY188" fmla="*/ 808784 h 1239475"/>
                <a:gd name="connsiteX189" fmla="*/ 1095880 w 4352938"/>
                <a:gd name="connsiteY189" fmla="*/ 844027 h 1239475"/>
                <a:gd name="connsiteX190" fmla="*/ 1065400 w 4352938"/>
                <a:gd name="connsiteY190" fmla="*/ 900224 h 1239475"/>
                <a:gd name="connsiteX191" fmla="*/ 1009202 w 4352938"/>
                <a:gd name="connsiteY191" fmla="*/ 933562 h 1239475"/>
                <a:gd name="connsiteX192" fmla="*/ 897760 w 4352938"/>
                <a:gd name="connsiteY192" fmla="*/ 964042 h 1239475"/>
                <a:gd name="connsiteX193" fmla="*/ 859660 w 4352938"/>
                <a:gd name="connsiteY193" fmla="*/ 964042 h 1239475"/>
                <a:gd name="connsiteX194" fmla="*/ 829180 w 4352938"/>
                <a:gd name="connsiteY194" fmla="*/ 989759 h 1239475"/>
                <a:gd name="connsiteX195" fmla="*/ 710117 w 4352938"/>
                <a:gd name="connsiteY195" fmla="*/ 977377 h 1239475"/>
                <a:gd name="connsiteX196" fmla="*/ 638680 w 4352938"/>
                <a:gd name="connsiteY196" fmla="*/ 827834 h 1239475"/>
                <a:gd name="connsiteX197" fmla="*/ 631060 w 4352938"/>
                <a:gd name="connsiteY197" fmla="*/ 769732 h 1239475"/>
                <a:gd name="connsiteX198" fmla="*/ 592960 w 4352938"/>
                <a:gd name="connsiteY198" fmla="*/ 607807 h 1239475"/>
                <a:gd name="connsiteX199" fmla="*/ 608200 w 4352938"/>
                <a:gd name="connsiteY199" fmla="*/ 521129 h 1239475"/>
                <a:gd name="connsiteX200" fmla="*/ 643442 w 4352938"/>
                <a:gd name="connsiteY200" fmla="*/ 376349 h 1239475"/>
                <a:gd name="connsiteX201" fmla="*/ 644395 w 4352938"/>
                <a:gd name="connsiteY201" fmla="*/ 363014 h 1239475"/>
                <a:gd name="connsiteX202" fmla="*/ 667255 w 4352938"/>
                <a:gd name="connsiteY202" fmla="*/ 301102 h 1239475"/>
                <a:gd name="connsiteX203" fmla="*/ 4077204 w 4352938"/>
                <a:gd name="connsiteY203" fmla="*/ 290624 h 1239475"/>
                <a:gd name="connsiteX204" fmla="*/ 3993384 w 4352938"/>
                <a:gd name="connsiteY204" fmla="*/ 420164 h 1239475"/>
                <a:gd name="connsiteX205" fmla="*/ 4026721 w 4352938"/>
                <a:gd name="connsiteY205" fmla="*/ 445881 h 1239475"/>
                <a:gd name="connsiteX206" fmla="*/ 4049582 w 4352938"/>
                <a:gd name="connsiteY206" fmla="*/ 384921 h 1239475"/>
                <a:gd name="connsiteX207" fmla="*/ 4069584 w 4352938"/>
                <a:gd name="connsiteY207" fmla="*/ 382064 h 1239475"/>
                <a:gd name="connsiteX208" fmla="*/ 4092444 w 4352938"/>
                <a:gd name="connsiteY208" fmla="*/ 476361 h 1239475"/>
                <a:gd name="connsiteX209" fmla="*/ 4104827 w 4352938"/>
                <a:gd name="connsiteY209" fmla="*/ 479219 h 1239475"/>
                <a:gd name="connsiteX210" fmla="*/ 4130544 w 4352938"/>
                <a:gd name="connsiteY210" fmla="*/ 436356 h 1239475"/>
                <a:gd name="connsiteX211" fmla="*/ 4206744 w 4352938"/>
                <a:gd name="connsiteY211" fmla="*/ 318246 h 1239475"/>
                <a:gd name="connsiteX212" fmla="*/ 4077204 w 4352938"/>
                <a:gd name="connsiteY212" fmla="*/ 290624 h 1239475"/>
                <a:gd name="connsiteX213" fmla="*/ 3600002 w 4352938"/>
                <a:gd name="connsiteY213" fmla="*/ 256334 h 1239475"/>
                <a:gd name="connsiteX214" fmla="*/ 3663820 w 4352938"/>
                <a:gd name="connsiteY214" fmla="*/ 304912 h 1239475"/>
                <a:gd name="connsiteX215" fmla="*/ 3732400 w 4352938"/>
                <a:gd name="connsiteY215" fmla="*/ 340154 h 1239475"/>
                <a:gd name="connsiteX216" fmla="*/ 3834317 w 4352938"/>
                <a:gd name="connsiteY216" fmla="*/ 524939 h 1239475"/>
                <a:gd name="connsiteX217" fmla="*/ 3747640 w 4352938"/>
                <a:gd name="connsiteY217" fmla="*/ 590662 h 1239475"/>
                <a:gd name="connsiteX218" fmla="*/ 3699062 w 4352938"/>
                <a:gd name="connsiteY218" fmla="*/ 428737 h 1239475"/>
                <a:gd name="connsiteX219" fmla="*/ 3668582 w 4352938"/>
                <a:gd name="connsiteY219" fmla="*/ 398257 h 1239475"/>
                <a:gd name="connsiteX220" fmla="*/ 3615242 w 4352938"/>
                <a:gd name="connsiteY220" fmla="*/ 330629 h 1239475"/>
                <a:gd name="connsiteX221" fmla="*/ 3587620 w 4352938"/>
                <a:gd name="connsiteY221" fmla="*/ 307769 h 1239475"/>
                <a:gd name="connsiteX222" fmla="*/ 3587620 w 4352938"/>
                <a:gd name="connsiteY222" fmla="*/ 266812 h 1239475"/>
                <a:gd name="connsiteX223" fmla="*/ 3600002 w 4352938"/>
                <a:gd name="connsiteY223" fmla="*/ 256334 h 1239475"/>
                <a:gd name="connsiteX224" fmla="*/ 189099 w 4352938"/>
                <a:gd name="connsiteY224" fmla="*/ 169656 h 1239475"/>
                <a:gd name="connsiteX225" fmla="*/ 239582 w 4352938"/>
                <a:gd name="connsiteY225" fmla="*/ 207756 h 1239475"/>
                <a:gd name="connsiteX226" fmla="*/ 416747 w 4352938"/>
                <a:gd name="connsiteY226" fmla="*/ 339201 h 1239475"/>
                <a:gd name="connsiteX227" fmla="*/ 419604 w 4352938"/>
                <a:gd name="connsiteY227" fmla="*/ 407781 h 1239475"/>
                <a:gd name="connsiteX228" fmla="*/ 424367 w 4352938"/>
                <a:gd name="connsiteY228" fmla="*/ 506841 h 1239475"/>
                <a:gd name="connsiteX229" fmla="*/ 429129 w 4352938"/>
                <a:gd name="connsiteY229" fmla="*/ 550656 h 1239475"/>
                <a:gd name="connsiteX230" fmla="*/ 426272 w 4352938"/>
                <a:gd name="connsiteY230" fmla="*/ 629714 h 1239475"/>
                <a:gd name="connsiteX231" fmla="*/ 415794 w 4352938"/>
                <a:gd name="connsiteY231" fmla="*/ 822119 h 1239475"/>
                <a:gd name="connsiteX232" fmla="*/ 412937 w 4352938"/>
                <a:gd name="connsiteY232" fmla="*/ 885936 h 1239475"/>
                <a:gd name="connsiteX233" fmla="*/ 371979 w 4352938"/>
                <a:gd name="connsiteY233" fmla="*/ 1058339 h 1239475"/>
                <a:gd name="connsiteX234" fmla="*/ 333879 w 4352938"/>
                <a:gd name="connsiteY234" fmla="*/ 1119299 h 1239475"/>
                <a:gd name="connsiteX235" fmla="*/ 303399 w 4352938"/>
                <a:gd name="connsiteY235" fmla="*/ 1122156 h 1239475"/>
                <a:gd name="connsiteX236" fmla="*/ 291017 w 4352938"/>
                <a:gd name="connsiteY236" fmla="*/ 1020239 h 1239475"/>
                <a:gd name="connsiteX237" fmla="*/ 291017 w 4352938"/>
                <a:gd name="connsiteY237" fmla="*/ 984996 h 1239475"/>
                <a:gd name="connsiteX238" fmla="*/ 283397 w 4352938"/>
                <a:gd name="connsiteY238" fmla="*/ 984996 h 1239475"/>
                <a:gd name="connsiteX239" fmla="*/ 217674 w 4352938"/>
                <a:gd name="connsiteY239" fmla="*/ 1041194 h 1239475"/>
                <a:gd name="connsiteX240" fmla="*/ 205292 w 4352938"/>
                <a:gd name="connsiteY240" fmla="*/ 1056434 h 1239475"/>
                <a:gd name="connsiteX241" fmla="*/ 133854 w 4352938"/>
                <a:gd name="connsiteY241" fmla="*/ 1099296 h 1239475"/>
                <a:gd name="connsiteX242" fmla="*/ 80514 w 4352938"/>
                <a:gd name="connsiteY242" fmla="*/ 1152636 h 1239475"/>
                <a:gd name="connsiteX243" fmla="*/ 35747 w 4352938"/>
                <a:gd name="connsiteY243" fmla="*/ 1152636 h 1239475"/>
                <a:gd name="connsiteX244" fmla="*/ 31937 w 4352938"/>
                <a:gd name="connsiteY244" fmla="*/ 1149779 h 1239475"/>
                <a:gd name="connsiteX245" fmla="*/ 1457 w 4352938"/>
                <a:gd name="connsiteY245" fmla="*/ 1013571 h 1239475"/>
                <a:gd name="connsiteX246" fmla="*/ 3362 w 4352938"/>
                <a:gd name="connsiteY246" fmla="*/ 1004046 h 1239475"/>
                <a:gd name="connsiteX247" fmla="*/ 9077 w 4352938"/>
                <a:gd name="connsiteY247" fmla="*/ 998331 h 1239475"/>
                <a:gd name="connsiteX248" fmla="*/ 101469 w 4352938"/>
                <a:gd name="connsiteY248" fmla="*/ 814499 h 1239475"/>
                <a:gd name="connsiteX249" fmla="*/ 119567 w 4352938"/>
                <a:gd name="connsiteY249" fmla="*/ 750681 h 1239475"/>
                <a:gd name="connsiteX250" fmla="*/ 107184 w 4352938"/>
                <a:gd name="connsiteY250" fmla="*/ 694484 h 1239475"/>
                <a:gd name="connsiteX251" fmla="*/ 107184 w 4352938"/>
                <a:gd name="connsiteY251" fmla="*/ 674481 h 1239475"/>
                <a:gd name="connsiteX252" fmla="*/ 79562 w 4352938"/>
                <a:gd name="connsiteY252" fmla="*/ 623999 h 1239475"/>
                <a:gd name="connsiteX253" fmla="*/ 94802 w 4352938"/>
                <a:gd name="connsiteY253" fmla="*/ 611616 h 1239475"/>
                <a:gd name="connsiteX254" fmla="*/ 145284 w 4352938"/>
                <a:gd name="connsiteY254" fmla="*/ 631619 h 1239475"/>
                <a:gd name="connsiteX255" fmla="*/ 191004 w 4352938"/>
                <a:gd name="connsiteY255" fmla="*/ 636381 h 1239475"/>
                <a:gd name="connsiteX256" fmla="*/ 221484 w 4352938"/>
                <a:gd name="connsiteY256" fmla="*/ 659241 h 1239475"/>
                <a:gd name="connsiteX257" fmla="*/ 254822 w 4352938"/>
                <a:gd name="connsiteY257" fmla="*/ 664004 h 1239475"/>
                <a:gd name="connsiteX258" fmla="*/ 292922 w 4352938"/>
                <a:gd name="connsiteY258" fmla="*/ 689721 h 1239475"/>
                <a:gd name="connsiteX259" fmla="*/ 297684 w 4352938"/>
                <a:gd name="connsiteY259" fmla="*/ 631619 h 1239475"/>
                <a:gd name="connsiteX260" fmla="*/ 297684 w 4352938"/>
                <a:gd name="connsiteY260" fmla="*/ 581136 h 1239475"/>
                <a:gd name="connsiteX261" fmla="*/ 292922 w 4352938"/>
                <a:gd name="connsiteY261" fmla="*/ 370634 h 1239475"/>
                <a:gd name="connsiteX262" fmla="*/ 239582 w 4352938"/>
                <a:gd name="connsiteY262" fmla="*/ 302054 h 1239475"/>
                <a:gd name="connsiteX263" fmla="*/ 211959 w 4352938"/>
                <a:gd name="connsiteY263" fmla="*/ 259191 h 1239475"/>
                <a:gd name="connsiteX264" fmla="*/ 169097 w 4352938"/>
                <a:gd name="connsiteY264" fmla="*/ 187754 h 1239475"/>
                <a:gd name="connsiteX265" fmla="*/ 189099 w 4352938"/>
                <a:gd name="connsiteY265" fmla="*/ 169656 h 1239475"/>
                <a:gd name="connsiteX266" fmla="*/ 2741800 w 4352938"/>
                <a:gd name="connsiteY266" fmla="*/ 161084 h 1239475"/>
                <a:gd name="connsiteX267" fmla="*/ 2802760 w 4352938"/>
                <a:gd name="connsiteY267" fmla="*/ 173466 h 1239475"/>
                <a:gd name="connsiteX268" fmla="*/ 2836097 w 4352938"/>
                <a:gd name="connsiteY268" fmla="*/ 201089 h 1239475"/>
                <a:gd name="connsiteX269" fmla="*/ 2899915 w 4352938"/>
                <a:gd name="connsiteY269" fmla="*/ 243951 h 1239475"/>
                <a:gd name="connsiteX270" fmla="*/ 2904677 w 4352938"/>
                <a:gd name="connsiteY270" fmla="*/ 312531 h 1239475"/>
                <a:gd name="connsiteX271" fmla="*/ 2892295 w 4352938"/>
                <a:gd name="connsiteY271" fmla="*/ 327771 h 1239475"/>
                <a:gd name="connsiteX272" fmla="*/ 2892295 w 4352938"/>
                <a:gd name="connsiteY272" fmla="*/ 393494 h 1239475"/>
                <a:gd name="connsiteX273" fmla="*/ 2895152 w 4352938"/>
                <a:gd name="connsiteY273" fmla="*/ 565896 h 1239475"/>
                <a:gd name="connsiteX274" fmla="*/ 2899915 w 4352938"/>
                <a:gd name="connsiteY274" fmla="*/ 565896 h 1239475"/>
                <a:gd name="connsiteX275" fmla="*/ 2971352 w 4352938"/>
                <a:gd name="connsiteY275" fmla="*/ 520176 h 1239475"/>
                <a:gd name="connsiteX276" fmla="*/ 3123752 w 4352938"/>
                <a:gd name="connsiteY276" fmla="*/ 433499 h 1239475"/>
                <a:gd name="connsiteX277" fmla="*/ 3131372 w 4352938"/>
                <a:gd name="connsiteY277" fmla="*/ 468741 h 1239475"/>
                <a:gd name="connsiteX278" fmla="*/ 3113275 w 4352938"/>
                <a:gd name="connsiteY278" fmla="*/ 496364 h 1239475"/>
                <a:gd name="connsiteX279" fmla="*/ 3068507 w 4352938"/>
                <a:gd name="connsiteY279" fmla="*/ 544941 h 1239475"/>
                <a:gd name="connsiteX280" fmla="*/ 2987545 w 4352938"/>
                <a:gd name="connsiteY280" fmla="*/ 603044 h 1239475"/>
                <a:gd name="connsiteX281" fmla="*/ 2949445 w 4352938"/>
                <a:gd name="connsiteY281" fmla="*/ 638286 h 1239475"/>
                <a:gd name="connsiteX282" fmla="*/ 2891342 w 4352938"/>
                <a:gd name="connsiteY282" fmla="*/ 681149 h 1239475"/>
                <a:gd name="connsiteX283" fmla="*/ 2883722 w 4352938"/>
                <a:gd name="connsiteY283" fmla="*/ 734489 h 1239475"/>
                <a:gd name="connsiteX284" fmla="*/ 2845622 w 4352938"/>
                <a:gd name="connsiteY284" fmla="*/ 873554 h 1239475"/>
                <a:gd name="connsiteX285" fmla="*/ 2766565 w 4352938"/>
                <a:gd name="connsiteY285" fmla="*/ 952611 h 1239475"/>
                <a:gd name="connsiteX286" fmla="*/ 2472242 w 4352938"/>
                <a:gd name="connsiteY286" fmla="*/ 1074531 h 1239475"/>
                <a:gd name="connsiteX287" fmla="*/ 2472242 w 4352938"/>
                <a:gd name="connsiteY287" fmla="*/ 1069769 h 1239475"/>
                <a:gd name="connsiteX288" fmla="*/ 2497960 w 4352938"/>
                <a:gd name="connsiteY288" fmla="*/ 1028811 h 1239475"/>
                <a:gd name="connsiteX289" fmla="*/ 2538917 w 4352938"/>
                <a:gd name="connsiteY289" fmla="*/ 1003094 h 1239475"/>
                <a:gd name="connsiteX290" fmla="*/ 2558920 w 4352938"/>
                <a:gd name="connsiteY290" fmla="*/ 1000236 h 1239475"/>
                <a:gd name="connsiteX291" fmla="*/ 2586542 w 4352938"/>
                <a:gd name="connsiteY291" fmla="*/ 987854 h 1239475"/>
                <a:gd name="connsiteX292" fmla="*/ 2612260 w 4352938"/>
                <a:gd name="connsiteY292" fmla="*/ 972614 h 1239475"/>
                <a:gd name="connsiteX293" fmla="*/ 2736085 w 4352938"/>
                <a:gd name="connsiteY293" fmla="*/ 769731 h 1239475"/>
                <a:gd name="connsiteX294" fmla="*/ 2624642 w 4352938"/>
                <a:gd name="connsiteY294" fmla="*/ 804974 h 1239475"/>
                <a:gd name="connsiteX295" fmla="*/ 2601782 w 4352938"/>
                <a:gd name="connsiteY295" fmla="*/ 809736 h 1239475"/>
                <a:gd name="connsiteX296" fmla="*/ 2556062 w 4352938"/>
                <a:gd name="connsiteY296" fmla="*/ 850694 h 1239475"/>
                <a:gd name="connsiteX297" fmla="*/ 2492245 w 4352938"/>
                <a:gd name="connsiteY297" fmla="*/ 888794 h 1239475"/>
                <a:gd name="connsiteX298" fmla="*/ 2316985 w 4352938"/>
                <a:gd name="connsiteY298" fmla="*/ 942134 h 1239475"/>
                <a:gd name="connsiteX299" fmla="*/ 2289362 w 4352938"/>
                <a:gd name="connsiteY299" fmla="*/ 792591 h 1239475"/>
                <a:gd name="connsiteX300" fmla="*/ 2294125 w 4352938"/>
                <a:gd name="connsiteY300" fmla="*/ 784971 h 1239475"/>
                <a:gd name="connsiteX301" fmla="*/ 2304602 w 4352938"/>
                <a:gd name="connsiteY301" fmla="*/ 790686 h 1239475"/>
                <a:gd name="connsiteX302" fmla="*/ 2332225 w 4352938"/>
                <a:gd name="connsiteY302" fmla="*/ 824024 h 1239475"/>
                <a:gd name="connsiteX303" fmla="*/ 2352227 w 4352938"/>
                <a:gd name="connsiteY303" fmla="*/ 821166 h 1239475"/>
                <a:gd name="connsiteX304" fmla="*/ 2395090 w 4352938"/>
                <a:gd name="connsiteY304" fmla="*/ 805926 h 1239475"/>
                <a:gd name="connsiteX305" fmla="*/ 2422712 w 4352938"/>
                <a:gd name="connsiteY305" fmla="*/ 803069 h 1239475"/>
                <a:gd name="connsiteX306" fmla="*/ 2526535 w 4352938"/>
                <a:gd name="connsiteY306" fmla="*/ 744966 h 1239475"/>
                <a:gd name="connsiteX307" fmla="*/ 2587495 w 4352938"/>
                <a:gd name="connsiteY307" fmla="*/ 724964 h 1239475"/>
                <a:gd name="connsiteX308" fmla="*/ 2645597 w 4352938"/>
                <a:gd name="connsiteY308" fmla="*/ 699246 h 1239475"/>
                <a:gd name="connsiteX309" fmla="*/ 2759897 w 4352938"/>
                <a:gd name="connsiteY309" fmla="*/ 648764 h 1239475"/>
                <a:gd name="connsiteX310" fmla="*/ 2772280 w 4352938"/>
                <a:gd name="connsiteY310" fmla="*/ 546846 h 1239475"/>
                <a:gd name="connsiteX311" fmla="*/ 2767517 w 4352938"/>
                <a:gd name="connsiteY311" fmla="*/ 354441 h 1239475"/>
                <a:gd name="connsiteX312" fmla="*/ 2718940 w 4352938"/>
                <a:gd name="connsiteY312" fmla="*/ 171561 h 1239475"/>
                <a:gd name="connsiteX313" fmla="*/ 2741800 w 4352938"/>
                <a:gd name="connsiteY313" fmla="*/ 161084 h 1239475"/>
                <a:gd name="connsiteX314" fmla="*/ 4109589 w 4352938"/>
                <a:gd name="connsiteY314" fmla="*/ 20114 h 1239475"/>
                <a:gd name="connsiteX315" fmla="*/ 4147689 w 4352938"/>
                <a:gd name="connsiteY315" fmla="*/ 70596 h 1239475"/>
                <a:gd name="connsiteX316" fmla="*/ 4137212 w 4352938"/>
                <a:gd name="connsiteY316" fmla="*/ 126794 h 1239475"/>
                <a:gd name="connsiteX317" fmla="*/ 4083871 w 4352938"/>
                <a:gd name="connsiteY317" fmla="*/ 243951 h 1239475"/>
                <a:gd name="connsiteX318" fmla="*/ 4091492 w 4352938"/>
                <a:gd name="connsiteY318" fmla="*/ 246809 h 1239475"/>
                <a:gd name="connsiteX319" fmla="*/ 4157214 w 4352938"/>
                <a:gd name="connsiteY319" fmla="*/ 228711 h 1239475"/>
                <a:gd name="connsiteX320" fmla="*/ 4245796 w 4352938"/>
                <a:gd name="connsiteY320" fmla="*/ 202994 h 1239475"/>
                <a:gd name="connsiteX321" fmla="*/ 4276277 w 4352938"/>
                <a:gd name="connsiteY321" fmla="*/ 195374 h 1239475"/>
                <a:gd name="connsiteX322" fmla="*/ 4296279 w 4352938"/>
                <a:gd name="connsiteY322" fmla="*/ 207756 h 1239475"/>
                <a:gd name="connsiteX323" fmla="*/ 4346762 w 4352938"/>
                <a:gd name="connsiteY323" fmla="*/ 218234 h 1239475"/>
                <a:gd name="connsiteX324" fmla="*/ 4328664 w 4352938"/>
                <a:gd name="connsiteY324" fmla="*/ 306816 h 1239475"/>
                <a:gd name="connsiteX325" fmla="*/ 4211507 w 4352938"/>
                <a:gd name="connsiteY325" fmla="*/ 468741 h 1239475"/>
                <a:gd name="connsiteX326" fmla="*/ 4157214 w 4352938"/>
                <a:gd name="connsiteY326" fmla="*/ 521129 h 1239475"/>
                <a:gd name="connsiteX327" fmla="*/ 4210554 w 4352938"/>
                <a:gd name="connsiteY327" fmla="*/ 521129 h 1239475"/>
                <a:gd name="connsiteX328" fmla="*/ 4251512 w 4352938"/>
                <a:gd name="connsiteY328" fmla="*/ 533511 h 1239475"/>
                <a:gd name="connsiteX329" fmla="*/ 4167692 w 4352938"/>
                <a:gd name="connsiteY329" fmla="*/ 688769 h 1239475"/>
                <a:gd name="connsiteX330" fmla="*/ 4140069 w 4352938"/>
                <a:gd name="connsiteY330" fmla="*/ 716391 h 1239475"/>
                <a:gd name="connsiteX331" fmla="*/ 4083871 w 4352938"/>
                <a:gd name="connsiteY331" fmla="*/ 736394 h 1239475"/>
                <a:gd name="connsiteX332" fmla="*/ 3989574 w 4352938"/>
                <a:gd name="connsiteY332" fmla="*/ 779256 h 1239475"/>
                <a:gd name="connsiteX333" fmla="*/ 3986717 w 4352938"/>
                <a:gd name="connsiteY333" fmla="*/ 753539 h 1239475"/>
                <a:gd name="connsiteX334" fmla="*/ 4044819 w 4352938"/>
                <a:gd name="connsiteY334" fmla="*/ 703056 h 1239475"/>
                <a:gd name="connsiteX335" fmla="*/ 4064821 w 4352938"/>
                <a:gd name="connsiteY335" fmla="*/ 675434 h 1239475"/>
                <a:gd name="connsiteX336" fmla="*/ 4105779 w 4352938"/>
                <a:gd name="connsiteY336" fmla="*/ 637334 h 1239475"/>
                <a:gd name="connsiteX337" fmla="*/ 4113399 w 4352938"/>
                <a:gd name="connsiteY337" fmla="*/ 617331 h 1239475"/>
                <a:gd name="connsiteX338" fmla="*/ 4136259 w 4352938"/>
                <a:gd name="connsiteY338" fmla="*/ 583994 h 1239475"/>
                <a:gd name="connsiteX339" fmla="*/ 4123877 w 4352938"/>
                <a:gd name="connsiteY339" fmla="*/ 583994 h 1239475"/>
                <a:gd name="connsiteX340" fmla="*/ 4081014 w 4352938"/>
                <a:gd name="connsiteY340" fmla="*/ 609711 h 1239475"/>
                <a:gd name="connsiteX341" fmla="*/ 4027674 w 4352938"/>
                <a:gd name="connsiteY341" fmla="*/ 660194 h 1239475"/>
                <a:gd name="connsiteX342" fmla="*/ 3827649 w 4352938"/>
                <a:gd name="connsiteY342" fmla="*/ 779256 h 1239475"/>
                <a:gd name="connsiteX343" fmla="*/ 3635244 w 4352938"/>
                <a:gd name="connsiteY343" fmla="*/ 820214 h 1239475"/>
                <a:gd name="connsiteX344" fmla="*/ 3632387 w 4352938"/>
                <a:gd name="connsiteY344" fmla="*/ 802116 h 1239475"/>
                <a:gd name="connsiteX345" fmla="*/ 3635244 w 4352938"/>
                <a:gd name="connsiteY345" fmla="*/ 797354 h 1239475"/>
                <a:gd name="connsiteX346" fmla="*/ 3815267 w 4352938"/>
                <a:gd name="connsiteY346" fmla="*/ 683054 h 1239475"/>
                <a:gd name="connsiteX347" fmla="*/ 3848604 w 4352938"/>
                <a:gd name="connsiteY347" fmla="*/ 672576 h 1239475"/>
                <a:gd name="connsiteX348" fmla="*/ 3970524 w 4352938"/>
                <a:gd name="connsiteY348" fmla="*/ 603996 h 1239475"/>
                <a:gd name="connsiteX349" fmla="*/ 4059107 w 4352938"/>
                <a:gd name="connsiteY349" fmla="*/ 561134 h 1239475"/>
                <a:gd name="connsiteX350" fmla="*/ 4094349 w 4352938"/>
                <a:gd name="connsiteY350" fmla="*/ 535416 h 1239475"/>
                <a:gd name="connsiteX351" fmla="*/ 4089587 w 4352938"/>
                <a:gd name="connsiteY351" fmla="*/ 535416 h 1239475"/>
                <a:gd name="connsiteX352" fmla="*/ 3993384 w 4352938"/>
                <a:gd name="connsiteY352" fmla="*/ 563039 h 1239475"/>
                <a:gd name="connsiteX353" fmla="*/ 3990527 w 4352938"/>
                <a:gd name="connsiteY353" fmla="*/ 537321 h 1239475"/>
                <a:gd name="connsiteX354" fmla="*/ 4005767 w 4352938"/>
                <a:gd name="connsiteY354" fmla="*/ 499221 h 1239475"/>
                <a:gd name="connsiteX355" fmla="*/ 3941949 w 4352938"/>
                <a:gd name="connsiteY355" fmla="*/ 471599 h 1239475"/>
                <a:gd name="connsiteX356" fmla="*/ 3860987 w 4352938"/>
                <a:gd name="connsiteY356" fmla="*/ 544941 h 1239475"/>
                <a:gd name="connsiteX357" fmla="*/ 3845746 w 4352938"/>
                <a:gd name="connsiteY357" fmla="*/ 537321 h 1239475"/>
                <a:gd name="connsiteX358" fmla="*/ 3858129 w 4352938"/>
                <a:gd name="connsiteY358" fmla="*/ 502079 h 1239475"/>
                <a:gd name="connsiteX359" fmla="*/ 3900992 w 4352938"/>
                <a:gd name="connsiteY359" fmla="*/ 436356 h 1239475"/>
                <a:gd name="connsiteX360" fmla="*/ 3880989 w 4352938"/>
                <a:gd name="connsiteY360" fmla="*/ 403019 h 1239475"/>
                <a:gd name="connsiteX361" fmla="*/ 3883846 w 4352938"/>
                <a:gd name="connsiteY361" fmla="*/ 400161 h 1239475"/>
                <a:gd name="connsiteX362" fmla="*/ 3941949 w 4352938"/>
                <a:gd name="connsiteY362" fmla="*/ 392541 h 1239475"/>
                <a:gd name="connsiteX363" fmla="*/ 3982907 w 4352938"/>
                <a:gd name="connsiteY363" fmla="*/ 328724 h 1239475"/>
                <a:gd name="connsiteX364" fmla="*/ 3924804 w 4352938"/>
                <a:gd name="connsiteY364" fmla="*/ 339201 h 1239475"/>
                <a:gd name="connsiteX365" fmla="*/ 3921946 w 4352938"/>
                <a:gd name="connsiteY365" fmla="*/ 319199 h 1239475"/>
                <a:gd name="connsiteX366" fmla="*/ 3949569 w 4352938"/>
                <a:gd name="connsiteY366" fmla="*/ 273479 h 1239475"/>
                <a:gd name="connsiteX367" fmla="*/ 3914327 w 4352938"/>
                <a:gd name="connsiteY367" fmla="*/ 273479 h 1239475"/>
                <a:gd name="connsiteX368" fmla="*/ 3876227 w 4352938"/>
                <a:gd name="connsiteY368" fmla="*/ 220139 h 1239475"/>
                <a:gd name="connsiteX369" fmla="*/ 3901944 w 4352938"/>
                <a:gd name="connsiteY369" fmla="*/ 212519 h 1239475"/>
                <a:gd name="connsiteX370" fmla="*/ 3982907 w 4352938"/>
                <a:gd name="connsiteY370" fmla="*/ 200136 h 1239475"/>
                <a:gd name="connsiteX371" fmla="*/ 4021007 w 4352938"/>
                <a:gd name="connsiteY371" fmla="*/ 189659 h 1239475"/>
                <a:gd name="connsiteX372" fmla="*/ 4086729 w 4352938"/>
                <a:gd name="connsiteY372" fmla="*/ 30591 h 1239475"/>
                <a:gd name="connsiteX373" fmla="*/ 4109589 w 4352938"/>
                <a:gd name="connsiteY373" fmla="*/ 20114 h 1239475"/>
                <a:gd name="connsiteX374" fmla="*/ 1675952 w 4352938"/>
                <a:gd name="connsiteY374" fmla="*/ 111 h 1239475"/>
                <a:gd name="connsiteX375" fmla="*/ 1800729 w 4352938"/>
                <a:gd name="connsiteY375" fmla="*/ 42974 h 1239475"/>
                <a:gd name="connsiteX376" fmla="*/ 1834067 w 4352938"/>
                <a:gd name="connsiteY376" fmla="*/ 55356 h 1239475"/>
                <a:gd name="connsiteX377" fmla="*/ 1899789 w 4352938"/>
                <a:gd name="connsiteY377" fmla="*/ 101076 h 1239475"/>
                <a:gd name="connsiteX378" fmla="*/ 1917887 w 4352938"/>
                <a:gd name="connsiteY378" fmla="*/ 126794 h 1239475"/>
                <a:gd name="connsiteX379" fmla="*/ 1814064 w 4352938"/>
                <a:gd name="connsiteY379" fmla="*/ 215376 h 1239475"/>
                <a:gd name="connsiteX380" fmla="*/ 1717862 w 4352938"/>
                <a:gd name="connsiteY380" fmla="*/ 279194 h 1239475"/>
                <a:gd name="connsiteX381" fmla="*/ 1710242 w 4352938"/>
                <a:gd name="connsiteY381" fmla="*/ 253476 h 1239475"/>
                <a:gd name="connsiteX382" fmla="*/ 1720719 w 4352938"/>
                <a:gd name="connsiteY382" fmla="*/ 151559 h 1239475"/>
                <a:gd name="connsiteX383" fmla="*/ 1695002 w 4352938"/>
                <a:gd name="connsiteY383" fmla="*/ 101076 h 1239475"/>
                <a:gd name="connsiteX384" fmla="*/ 1684524 w 4352938"/>
                <a:gd name="connsiteY384" fmla="*/ 93456 h 1239475"/>
                <a:gd name="connsiteX385" fmla="*/ 1678809 w 4352938"/>
                <a:gd name="connsiteY385" fmla="*/ 63929 h 1239475"/>
                <a:gd name="connsiteX386" fmla="*/ 1675952 w 4352938"/>
                <a:gd name="connsiteY386" fmla="*/ 111 h 1239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</a:cxnLst>
              <a:rect l="l" t="t" r="r" b="b"/>
              <a:pathLst>
                <a:path w="4352938" h="1239475">
                  <a:moveTo>
                    <a:pt x="1911219" y="884984"/>
                  </a:moveTo>
                  <a:cubicBezTo>
                    <a:pt x="1975989" y="884031"/>
                    <a:pt x="2003612" y="917369"/>
                    <a:pt x="2030282" y="953564"/>
                  </a:cubicBezTo>
                  <a:cubicBezTo>
                    <a:pt x="2038854" y="965946"/>
                    <a:pt x="2054094" y="969756"/>
                    <a:pt x="2055047" y="991664"/>
                  </a:cubicBezTo>
                  <a:cubicBezTo>
                    <a:pt x="2063619" y="1004999"/>
                    <a:pt x="2051237" y="1052624"/>
                    <a:pt x="2047427" y="1067864"/>
                  </a:cubicBezTo>
                  <a:cubicBezTo>
                    <a:pt x="2035044" y="1076436"/>
                    <a:pt x="2001707" y="1111679"/>
                    <a:pt x="1974085" y="1093581"/>
                  </a:cubicBezTo>
                  <a:cubicBezTo>
                    <a:pt x="1947414" y="1084056"/>
                    <a:pt x="1938842" y="1062149"/>
                    <a:pt x="1923602" y="1040241"/>
                  </a:cubicBezTo>
                  <a:cubicBezTo>
                    <a:pt x="1916934" y="1033574"/>
                    <a:pt x="1910267" y="1027859"/>
                    <a:pt x="1903600" y="1022144"/>
                  </a:cubicBezTo>
                  <a:cubicBezTo>
                    <a:pt x="1876929" y="983091"/>
                    <a:pt x="1875977" y="940229"/>
                    <a:pt x="1888359" y="887841"/>
                  </a:cubicBezTo>
                  <a:cubicBezTo>
                    <a:pt x="1896932" y="887841"/>
                    <a:pt x="1906457" y="887841"/>
                    <a:pt x="1911219" y="884984"/>
                  </a:cubicBezTo>
                  <a:close/>
                  <a:moveTo>
                    <a:pt x="3037075" y="831644"/>
                  </a:moveTo>
                  <a:cubicBezTo>
                    <a:pt x="3082795" y="831644"/>
                    <a:pt x="3093272" y="860219"/>
                    <a:pt x="3118038" y="880221"/>
                  </a:cubicBezTo>
                  <a:cubicBezTo>
                    <a:pt x="3156138" y="909749"/>
                    <a:pt x="3217097" y="938324"/>
                    <a:pt x="3217097" y="1004046"/>
                  </a:cubicBezTo>
                  <a:cubicBezTo>
                    <a:pt x="3199000" y="1025001"/>
                    <a:pt x="3169472" y="1045004"/>
                    <a:pt x="3140897" y="1054529"/>
                  </a:cubicBezTo>
                  <a:cubicBezTo>
                    <a:pt x="3114227" y="1063101"/>
                    <a:pt x="3075175" y="1054529"/>
                    <a:pt x="3072318" y="1031669"/>
                  </a:cubicBezTo>
                  <a:cubicBezTo>
                    <a:pt x="3086605" y="1008809"/>
                    <a:pt x="3062793" y="982139"/>
                    <a:pt x="3057077" y="970709"/>
                  </a:cubicBezTo>
                  <a:cubicBezTo>
                    <a:pt x="3056125" y="963089"/>
                    <a:pt x="3054220" y="955469"/>
                    <a:pt x="3052315" y="947849"/>
                  </a:cubicBezTo>
                  <a:cubicBezTo>
                    <a:pt x="3036122" y="904986"/>
                    <a:pt x="3028502" y="896414"/>
                    <a:pt x="3029455" y="836406"/>
                  </a:cubicBezTo>
                  <a:cubicBezTo>
                    <a:pt x="3032313" y="835454"/>
                    <a:pt x="3035170" y="833549"/>
                    <a:pt x="3037075" y="831644"/>
                  </a:cubicBezTo>
                  <a:close/>
                  <a:moveTo>
                    <a:pt x="4031485" y="816404"/>
                  </a:moveTo>
                  <a:cubicBezTo>
                    <a:pt x="4066727" y="816404"/>
                    <a:pt x="4088635" y="825929"/>
                    <a:pt x="4124830" y="826881"/>
                  </a:cubicBezTo>
                  <a:cubicBezTo>
                    <a:pt x="4134355" y="841169"/>
                    <a:pt x="4142927" y="843074"/>
                    <a:pt x="4142927" y="867839"/>
                  </a:cubicBezTo>
                  <a:cubicBezTo>
                    <a:pt x="4136260" y="877364"/>
                    <a:pt x="4136260" y="891651"/>
                    <a:pt x="4130545" y="901176"/>
                  </a:cubicBezTo>
                  <a:cubicBezTo>
                    <a:pt x="4121020" y="915464"/>
                    <a:pt x="4104827" y="924036"/>
                    <a:pt x="4092445" y="936419"/>
                  </a:cubicBezTo>
                  <a:cubicBezTo>
                    <a:pt x="4054345" y="935466"/>
                    <a:pt x="4026722" y="942134"/>
                    <a:pt x="3998147" y="948801"/>
                  </a:cubicBezTo>
                  <a:cubicBezTo>
                    <a:pt x="3994338" y="950706"/>
                    <a:pt x="3990527" y="955469"/>
                    <a:pt x="3990527" y="959279"/>
                  </a:cubicBezTo>
                  <a:cubicBezTo>
                    <a:pt x="3991480" y="994521"/>
                    <a:pt x="4006720" y="1006904"/>
                    <a:pt x="4016245" y="1030716"/>
                  </a:cubicBezTo>
                  <a:cubicBezTo>
                    <a:pt x="4017197" y="1041194"/>
                    <a:pt x="4019102" y="1050719"/>
                    <a:pt x="4021007" y="1061196"/>
                  </a:cubicBezTo>
                  <a:cubicBezTo>
                    <a:pt x="4023865" y="1070721"/>
                    <a:pt x="4033390" y="1086914"/>
                    <a:pt x="4028627" y="1104059"/>
                  </a:cubicBezTo>
                  <a:cubicBezTo>
                    <a:pt x="4024818" y="1115489"/>
                    <a:pt x="4016245" y="1131681"/>
                    <a:pt x="4010530" y="1142159"/>
                  </a:cubicBezTo>
                  <a:cubicBezTo>
                    <a:pt x="4004815" y="1154541"/>
                    <a:pt x="4002910" y="1169781"/>
                    <a:pt x="3990527" y="1175496"/>
                  </a:cubicBezTo>
                  <a:cubicBezTo>
                    <a:pt x="3978145" y="1186926"/>
                    <a:pt x="3960047" y="1177401"/>
                    <a:pt x="3940045" y="1183116"/>
                  </a:cubicBezTo>
                  <a:cubicBezTo>
                    <a:pt x="3928615" y="1185974"/>
                    <a:pt x="3925757" y="1198356"/>
                    <a:pt x="3917185" y="1203119"/>
                  </a:cubicBezTo>
                  <a:cubicBezTo>
                    <a:pt x="3877180" y="1225979"/>
                    <a:pt x="3852415" y="1192641"/>
                    <a:pt x="3828602" y="1185021"/>
                  </a:cubicBezTo>
                  <a:cubicBezTo>
                    <a:pt x="3804790" y="1177401"/>
                    <a:pt x="3790502" y="1185021"/>
                    <a:pt x="3782882" y="1162161"/>
                  </a:cubicBezTo>
                  <a:cubicBezTo>
                    <a:pt x="3779072" y="1157399"/>
                    <a:pt x="3779072" y="1152636"/>
                    <a:pt x="3778120" y="1144064"/>
                  </a:cubicBezTo>
                  <a:cubicBezTo>
                    <a:pt x="3779072" y="1144064"/>
                    <a:pt x="3780977" y="1144064"/>
                    <a:pt x="3782882" y="1144064"/>
                  </a:cubicBezTo>
                  <a:cubicBezTo>
                    <a:pt x="3798122" y="1132634"/>
                    <a:pt x="3823840" y="1146921"/>
                    <a:pt x="3843843" y="1141206"/>
                  </a:cubicBezTo>
                  <a:cubicBezTo>
                    <a:pt x="3873370" y="1133586"/>
                    <a:pt x="3908613" y="1126919"/>
                    <a:pt x="3930520" y="1110726"/>
                  </a:cubicBezTo>
                  <a:cubicBezTo>
                    <a:pt x="3937188" y="1105011"/>
                    <a:pt x="3940045" y="1094534"/>
                    <a:pt x="3945760" y="1087866"/>
                  </a:cubicBezTo>
                  <a:cubicBezTo>
                    <a:pt x="3946713" y="1067864"/>
                    <a:pt x="3941950" y="1065006"/>
                    <a:pt x="3938140" y="1049766"/>
                  </a:cubicBezTo>
                  <a:cubicBezTo>
                    <a:pt x="3935282" y="1035479"/>
                    <a:pt x="3945760" y="1014524"/>
                    <a:pt x="3940997" y="996426"/>
                  </a:cubicBezTo>
                  <a:cubicBezTo>
                    <a:pt x="3939093" y="990711"/>
                    <a:pt x="3935282" y="984996"/>
                    <a:pt x="3933377" y="978329"/>
                  </a:cubicBezTo>
                  <a:cubicBezTo>
                    <a:pt x="3889563" y="964041"/>
                    <a:pt x="3901945" y="984044"/>
                    <a:pt x="3872418" y="996426"/>
                  </a:cubicBezTo>
                  <a:cubicBezTo>
                    <a:pt x="3856225" y="1003094"/>
                    <a:pt x="3841938" y="998331"/>
                    <a:pt x="3823840" y="1004046"/>
                  </a:cubicBezTo>
                  <a:cubicBezTo>
                    <a:pt x="3807647" y="1009761"/>
                    <a:pt x="3785740" y="1020239"/>
                    <a:pt x="3770500" y="1029764"/>
                  </a:cubicBezTo>
                  <a:cubicBezTo>
                    <a:pt x="3728590" y="1055481"/>
                    <a:pt x="3693347" y="1089771"/>
                    <a:pt x="3645722" y="1110726"/>
                  </a:cubicBezTo>
                  <a:cubicBezTo>
                    <a:pt x="3633340" y="1116441"/>
                    <a:pt x="3607622" y="1132634"/>
                    <a:pt x="3589525" y="1128824"/>
                  </a:cubicBezTo>
                  <a:cubicBezTo>
                    <a:pt x="3581905" y="1126919"/>
                    <a:pt x="3570475" y="1122156"/>
                    <a:pt x="3566665" y="1118346"/>
                  </a:cubicBezTo>
                  <a:cubicBezTo>
                    <a:pt x="3561902" y="1111679"/>
                    <a:pt x="3563807" y="1105964"/>
                    <a:pt x="3561902" y="1101201"/>
                  </a:cubicBezTo>
                  <a:cubicBezTo>
                    <a:pt x="3550472" y="1075484"/>
                    <a:pt x="3527613" y="1063101"/>
                    <a:pt x="3526660" y="1017381"/>
                  </a:cubicBezTo>
                  <a:cubicBezTo>
                    <a:pt x="3535232" y="1007856"/>
                    <a:pt x="3541900" y="995474"/>
                    <a:pt x="3554282" y="989759"/>
                  </a:cubicBezTo>
                  <a:cubicBezTo>
                    <a:pt x="3565713" y="988806"/>
                    <a:pt x="3578095" y="987854"/>
                    <a:pt x="3589525" y="986901"/>
                  </a:cubicBezTo>
                  <a:cubicBezTo>
                    <a:pt x="3601907" y="981186"/>
                    <a:pt x="3617147" y="966899"/>
                    <a:pt x="3630482" y="961184"/>
                  </a:cubicBezTo>
                  <a:cubicBezTo>
                    <a:pt x="3639055" y="960231"/>
                    <a:pt x="3647627" y="958326"/>
                    <a:pt x="3656200" y="956421"/>
                  </a:cubicBezTo>
                  <a:cubicBezTo>
                    <a:pt x="3687632" y="943086"/>
                    <a:pt x="3720970" y="924036"/>
                    <a:pt x="3752402" y="910701"/>
                  </a:cubicBezTo>
                  <a:cubicBezTo>
                    <a:pt x="3800027" y="889746"/>
                    <a:pt x="3850510" y="873554"/>
                    <a:pt x="3897182" y="854504"/>
                  </a:cubicBezTo>
                  <a:cubicBezTo>
                    <a:pt x="3931472" y="840216"/>
                    <a:pt x="4011482" y="842121"/>
                    <a:pt x="4031485" y="816404"/>
                  </a:cubicBezTo>
                  <a:close/>
                  <a:moveTo>
                    <a:pt x="281492" y="738299"/>
                  </a:moveTo>
                  <a:cubicBezTo>
                    <a:pt x="272919" y="772589"/>
                    <a:pt x="250059" y="795449"/>
                    <a:pt x="205292" y="794496"/>
                  </a:cubicBezTo>
                  <a:cubicBezTo>
                    <a:pt x="199577" y="809736"/>
                    <a:pt x="183384" y="820214"/>
                    <a:pt x="174812" y="832596"/>
                  </a:cubicBezTo>
                  <a:cubicBezTo>
                    <a:pt x="173859" y="839264"/>
                    <a:pt x="171954" y="844979"/>
                    <a:pt x="170049" y="850694"/>
                  </a:cubicBezTo>
                  <a:cubicBezTo>
                    <a:pt x="148142" y="884984"/>
                    <a:pt x="118614" y="915464"/>
                    <a:pt x="96707" y="951659"/>
                  </a:cubicBezTo>
                  <a:cubicBezTo>
                    <a:pt x="85277" y="969756"/>
                    <a:pt x="65274" y="982139"/>
                    <a:pt x="63369" y="1009761"/>
                  </a:cubicBezTo>
                  <a:cubicBezTo>
                    <a:pt x="66227" y="1010714"/>
                    <a:pt x="68132" y="1011666"/>
                    <a:pt x="70989" y="1012619"/>
                  </a:cubicBezTo>
                  <a:cubicBezTo>
                    <a:pt x="88134" y="1023096"/>
                    <a:pt x="124329" y="1008809"/>
                    <a:pt x="134807" y="1002141"/>
                  </a:cubicBezTo>
                  <a:cubicBezTo>
                    <a:pt x="148142" y="992616"/>
                    <a:pt x="164334" y="980234"/>
                    <a:pt x="177669" y="971661"/>
                  </a:cubicBezTo>
                  <a:cubicBezTo>
                    <a:pt x="192909" y="962136"/>
                    <a:pt x="208149" y="961184"/>
                    <a:pt x="226247" y="953564"/>
                  </a:cubicBezTo>
                  <a:cubicBezTo>
                    <a:pt x="235772" y="949754"/>
                    <a:pt x="245297" y="939276"/>
                    <a:pt x="253869" y="933561"/>
                  </a:cubicBezTo>
                  <a:cubicBezTo>
                    <a:pt x="263394" y="926894"/>
                    <a:pt x="287207" y="918321"/>
                    <a:pt x="291969" y="907844"/>
                  </a:cubicBezTo>
                  <a:cubicBezTo>
                    <a:pt x="291969" y="896414"/>
                    <a:pt x="291969" y="884984"/>
                    <a:pt x="291969" y="874506"/>
                  </a:cubicBezTo>
                  <a:cubicBezTo>
                    <a:pt x="297684" y="865934"/>
                    <a:pt x="293874" y="843074"/>
                    <a:pt x="293874" y="829739"/>
                  </a:cubicBezTo>
                  <a:cubicBezTo>
                    <a:pt x="294827" y="802116"/>
                    <a:pt x="294827" y="769731"/>
                    <a:pt x="293874" y="741156"/>
                  </a:cubicBezTo>
                  <a:cubicBezTo>
                    <a:pt x="290064" y="739251"/>
                    <a:pt x="288159" y="739251"/>
                    <a:pt x="281492" y="738299"/>
                  </a:cubicBezTo>
                  <a:close/>
                  <a:moveTo>
                    <a:pt x="1852924" y="577625"/>
                  </a:moveTo>
                  <a:cubicBezTo>
                    <a:pt x="1889491" y="577446"/>
                    <a:pt x="1939319" y="586376"/>
                    <a:pt x="1952177" y="596377"/>
                  </a:cubicBezTo>
                  <a:cubicBezTo>
                    <a:pt x="1956940" y="601139"/>
                    <a:pt x="1962655" y="611617"/>
                    <a:pt x="1959798" y="616379"/>
                  </a:cubicBezTo>
                  <a:cubicBezTo>
                    <a:pt x="1945510" y="639239"/>
                    <a:pt x="1924555" y="643049"/>
                    <a:pt x="1903600" y="659242"/>
                  </a:cubicBezTo>
                  <a:cubicBezTo>
                    <a:pt x="1895980" y="664957"/>
                    <a:pt x="1895027" y="676387"/>
                    <a:pt x="1888360" y="682102"/>
                  </a:cubicBezTo>
                  <a:cubicBezTo>
                    <a:pt x="1884550" y="683054"/>
                    <a:pt x="1879788" y="684007"/>
                    <a:pt x="1875977" y="684959"/>
                  </a:cubicBezTo>
                  <a:cubicBezTo>
                    <a:pt x="1871215" y="688769"/>
                    <a:pt x="1868357" y="699247"/>
                    <a:pt x="1863595" y="704962"/>
                  </a:cubicBezTo>
                  <a:cubicBezTo>
                    <a:pt x="1856927" y="713534"/>
                    <a:pt x="1844545" y="718297"/>
                    <a:pt x="1835973" y="724964"/>
                  </a:cubicBezTo>
                  <a:cubicBezTo>
                    <a:pt x="1825495" y="732584"/>
                    <a:pt x="1816923" y="745919"/>
                    <a:pt x="1808350" y="755444"/>
                  </a:cubicBezTo>
                  <a:cubicBezTo>
                    <a:pt x="1797873" y="767827"/>
                    <a:pt x="1765488" y="787829"/>
                    <a:pt x="1762630" y="804022"/>
                  </a:cubicBezTo>
                  <a:cubicBezTo>
                    <a:pt x="1776917" y="801164"/>
                    <a:pt x="1782632" y="789734"/>
                    <a:pt x="1795967" y="785924"/>
                  </a:cubicBezTo>
                  <a:cubicBezTo>
                    <a:pt x="1823590" y="776399"/>
                    <a:pt x="1851213" y="783067"/>
                    <a:pt x="1882645" y="783067"/>
                  </a:cubicBezTo>
                  <a:cubicBezTo>
                    <a:pt x="1885502" y="793544"/>
                    <a:pt x="1891217" y="799259"/>
                    <a:pt x="1893123" y="809737"/>
                  </a:cubicBezTo>
                  <a:cubicBezTo>
                    <a:pt x="1883598" y="820214"/>
                    <a:pt x="1878835" y="834502"/>
                    <a:pt x="1867405" y="843074"/>
                  </a:cubicBezTo>
                  <a:cubicBezTo>
                    <a:pt x="1837877" y="864029"/>
                    <a:pt x="1804540" y="882127"/>
                    <a:pt x="1773107" y="901177"/>
                  </a:cubicBezTo>
                  <a:cubicBezTo>
                    <a:pt x="1750248" y="915464"/>
                    <a:pt x="1724530" y="904987"/>
                    <a:pt x="1724530" y="942134"/>
                  </a:cubicBezTo>
                  <a:cubicBezTo>
                    <a:pt x="1707385" y="968804"/>
                    <a:pt x="1735007" y="1005952"/>
                    <a:pt x="1742627" y="1025954"/>
                  </a:cubicBezTo>
                  <a:cubicBezTo>
                    <a:pt x="1764535" y="1085009"/>
                    <a:pt x="1769298" y="1155494"/>
                    <a:pt x="1770250" y="1233599"/>
                  </a:cubicBezTo>
                  <a:cubicBezTo>
                    <a:pt x="1767392" y="1234552"/>
                    <a:pt x="1765488" y="1235504"/>
                    <a:pt x="1762630" y="1236457"/>
                  </a:cubicBezTo>
                  <a:cubicBezTo>
                    <a:pt x="1755010" y="1242172"/>
                    <a:pt x="1737865" y="1238362"/>
                    <a:pt x="1729292" y="1236457"/>
                  </a:cubicBezTo>
                  <a:cubicBezTo>
                    <a:pt x="1724530" y="1228837"/>
                    <a:pt x="1712148" y="1220264"/>
                    <a:pt x="1709290" y="1213597"/>
                  </a:cubicBezTo>
                  <a:cubicBezTo>
                    <a:pt x="1709290" y="1205977"/>
                    <a:pt x="1709290" y="1198357"/>
                    <a:pt x="1709290" y="1190737"/>
                  </a:cubicBezTo>
                  <a:cubicBezTo>
                    <a:pt x="1706432" y="1184069"/>
                    <a:pt x="1696907" y="1171687"/>
                    <a:pt x="1691192" y="1167877"/>
                  </a:cubicBezTo>
                  <a:cubicBezTo>
                    <a:pt x="1684525" y="1163114"/>
                    <a:pt x="1639757" y="1148827"/>
                    <a:pt x="1637852" y="1145017"/>
                  </a:cubicBezTo>
                  <a:cubicBezTo>
                    <a:pt x="1637852" y="1140254"/>
                    <a:pt x="1637852" y="1134539"/>
                    <a:pt x="1637852" y="1129777"/>
                  </a:cubicBezTo>
                  <a:cubicBezTo>
                    <a:pt x="1644520" y="1125014"/>
                    <a:pt x="1646425" y="1114537"/>
                    <a:pt x="1653092" y="1109774"/>
                  </a:cubicBezTo>
                  <a:cubicBezTo>
                    <a:pt x="1660713" y="1108822"/>
                    <a:pt x="1668332" y="1106917"/>
                    <a:pt x="1675952" y="1105012"/>
                  </a:cubicBezTo>
                  <a:cubicBezTo>
                    <a:pt x="1690240" y="1097392"/>
                    <a:pt x="1688335" y="1071674"/>
                    <a:pt x="1688335" y="1048814"/>
                  </a:cubicBezTo>
                  <a:cubicBezTo>
                    <a:pt x="1682620" y="1039289"/>
                    <a:pt x="1682620" y="1024049"/>
                    <a:pt x="1675952" y="1015477"/>
                  </a:cubicBezTo>
                  <a:cubicBezTo>
                    <a:pt x="1673095" y="1013572"/>
                    <a:pt x="1673095" y="1013572"/>
                    <a:pt x="1668332" y="1012619"/>
                  </a:cubicBezTo>
                  <a:cubicBezTo>
                    <a:pt x="1662617" y="1021192"/>
                    <a:pt x="1654045" y="1021192"/>
                    <a:pt x="1645473" y="1027859"/>
                  </a:cubicBezTo>
                  <a:cubicBezTo>
                    <a:pt x="1636900" y="1038337"/>
                    <a:pt x="1627375" y="1047862"/>
                    <a:pt x="1617850" y="1058339"/>
                  </a:cubicBezTo>
                  <a:cubicBezTo>
                    <a:pt x="1614040" y="1061197"/>
                    <a:pt x="1608325" y="1059292"/>
                    <a:pt x="1605467" y="1063102"/>
                  </a:cubicBezTo>
                  <a:cubicBezTo>
                    <a:pt x="1596895" y="1072627"/>
                    <a:pt x="1594990" y="1082152"/>
                    <a:pt x="1587370" y="1093582"/>
                  </a:cubicBezTo>
                  <a:cubicBezTo>
                    <a:pt x="1575940" y="1102154"/>
                    <a:pt x="1565463" y="1111679"/>
                    <a:pt x="1554032" y="1121204"/>
                  </a:cubicBezTo>
                  <a:cubicBezTo>
                    <a:pt x="1523552" y="1163114"/>
                    <a:pt x="1485452" y="1193594"/>
                    <a:pt x="1450210" y="1230742"/>
                  </a:cubicBezTo>
                  <a:cubicBezTo>
                    <a:pt x="1379725" y="1230742"/>
                    <a:pt x="1353055" y="1166924"/>
                    <a:pt x="1355913" y="1104059"/>
                  </a:cubicBezTo>
                  <a:cubicBezTo>
                    <a:pt x="1367342" y="1101202"/>
                    <a:pt x="1377820" y="1089772"/>
                    <a:pt x="1394013" y="1093582"/>
                  </a:cubicBezTo>
                  <a:cubicBezTo>
                    <a:pt x="1400680" y="1095487"/>
                    <a:pt x="1409252" y="1104059"/>
                    <a:pt x="1419730" y="1101202"/>
                  </a:cubicBezTo>
                  <a:cubicBezTo>
                    <a:pt x="1427350" y="1099297"/>
                    <a:pt x="1429255" y="1089772"/>
                    <a:pt x="1434970" y="1085962"/>
                  </a:cubicBezTo>
                  <a:cubicBezTo>
                    <a:pt x="1445448" y="1078342"/>
                    <a:pt x="1457830" y="1078342"/>
                    <a:pt x="1470213" y="1070722"/>
                  </a:cubicBezTo>
                  <a:cubicBezTo>
                    <a:pt x="1476880" y="1065959"/>
                    <a:pt x="1483548" y="1057387"/>
                    <a:pt x="1490215" y="1052624"/>
                  </a:cubicBezTo>
                  <a:cubicBezTo>
                    <a:pt x="1501645" y="1045957"/>
                    <a:pt x="1514027" y="1044052"/>
                    <a:pt x="1525457" y="1037384"/>
                  </a:cubicBezTo>
                  <a:cubicBezTo>
                    <a:pt x="1554985" y="1020239"/>
                    <a:pt x="1584513" y="998332"/>
                    <a:pt x="1612135" y="979282"/>
                  </a:cubicBezTo>
                  <a:cubicBezTo>
                    <a:pt x="1634995" y="963089"/>
                    <a:pt x="1673095" y="955469"/>
                    <a:pt x="1677857" y="921179"/>
                  </a:cubicBezTo>
                  <a:cubicBezTo>
                    <a:pt x="1663570" y="917369"/>
                    <a:pt x="1652140" y="911654"/>
                    <a:pt x="1650235" y="893557"/>
                  </a:cubicBezTo>
                  <a:cubicBezTo>
                    <a:pt x="1654998" y="889747"/>
                    <a:pt x="1682620" y="820214"/>
                    <a:pt x="1683573" y="812594"/>
                  </a:cubicBezTo>
                  <a:cubicBezTo>
                    <a:pt x="1676905" y="808784"/>
                    <a:pt x="1673095" y="807832"/>
                    <a:pt x="1660713" y="807832"/>
                  </a:cubicBezTo>
                  <a:cubicBezTo>
                    <a:pt x="1653092" y="812594"/>
                    <a:pt x="1635948" y="816404"/>
                    <a:pt x="1627375" y="818309"/>
                  </a:cubicBezTo>
                  <a:cubicBezTo>
                    <a:pt x="1627375" y="839264"/>
                    <a:pt x="1627375" y="860219"/>
                    <a:pt x="1627375" y="881174"/>
                  </a:cubicBezTo>
                  <a:lnTo>
                    <a:pt x="1627375" y="882127"/>
                  </a:lnTo>
                  <a:cubicBezTo>
                    <a:pt x="1627375" y="886889"/>
                    <a:pt x="1628327" y="890699"/>
                    <a:pt x="1624517" y="897367"/>
                  </a:cubicBezTo>
                  <a:cubicBezTo>
                    <a:pt x="1607373" y="924989"/>
                    <a:pt x="1568320" y="994522"/>
                    <a:pt x="1546413" y="999284"/>
                  </a:cubicBezTo>
                  <a:cubicBezTo>
                    <a:pt x="1540698" y="983092"/>
                    <a:pt x="1523552" y="979282"/>
                    <a:pt x="1515932" y="965947"/>
                  </a:cubicBezTo>
                  <a:cubicBezTo>
                    <a:pt x="1511170" y="957374"/>
                    <a:pt x="1512123" y="947849"/>
                    <a:pt x="1508313" y="938324"/>
                  </a:cubicBezTo>
                  <a:cubicBezTo>
                    <a:pt x="1505455" y="930704"/>
                    <a:pt x="1495930" y="920227"/>
                    <a:pt x="1493073" y="912607"/>
                  </a:cubicBezTo>
                  <a:cubicBezTo>
                    <a:pt x="1476880" y="863077"/>
                    <a:pt x="1495930" y="786877"/>
                    <a:pt x="1505455" y="744967"/>
                  </a:cubicBezTo>
                  <a:cubicBezTo>
                    <a:pt x="1509265" y="726869"/>
                    <a:pt x="1501645" y="704962"/>
                    <a:pt x="1502598" y="686864"/>
                  </a:cubicBezTo>
                  <a:cubicBezTo>
                    <a:pt x="1507360" y="684959"/>
                    <a:pt x="1507360" y="684007"/>
                    <a:pt x="1513075" y="682102"/>
                  </a:cubicBezTo>
                  <a:cubicBezTo>
                    <a:pt x="1516885" y="679244"/>
                    <a:pt x="1517838" y="680197"/>
                    <a:pt x="1523552" y="679244"/>
                  </a:cubicBezTo>
                  <a:cubicBezTo>
                    <a:pt x="1529267" y="684007"/>
                    <a:pt x="1536888" y="684959"/>
                    <a:pt x="1543555" y="689722"/>
                  </a:cubicBezTo>
                  <a:cubicBezTo>
                    <a:pt x="1553080" y="697342"/>
                    <a:pt x="1570225" y="731632"/>
                    <a:pt x="1584513" y="723059"/>
                  </a:cubicBezTo>
                  <a:cubicBezTo>
                    <a:pt x="1616898" y="704962"/>
                    <a:pt x="1650235" y="686864"/>
                    <a:pt x="1680715" y="664957"/>
                  </a:cubicBezTo>
                  <a:cubicBezTo>
                    <a:pt x="1695002" y="654479"/>
                    <a:pt x="1708338" y="636382"/>
                    <a:pt x="1723577" y="626857"/>
                  </a:cubicBezTo>
                  <a:cubicBezTo>
                    <a:pt x="1735960" y="625904"/>
                    <a:pt x="1749295" y="623999"/>
                    <a:pt x="1761677" y="622094"/>
                  </a:cubicBezTo>
                  <a:cubicBezTo>
                    <a:pt x="1765488" y="615427"/>
                    <a:pt x="1770250" y="609712"/>
                    <a:pt x="1774060" y="603997"/>
                  </a:cubicBezTo>
                  <a:cubicBezTo>
                    <a:pt x="1786442" y="594472"/>
                    <a:pt x="1807398" y="585899"/>
                    <a:pt x="1822638" y="581137"/>
                  </a:cubicBezTo>
                  <a:cubicBezTo>
                    <a:pt x="1830020" y="578756"/>
                    <a:pt x="1840735" y="577684"/>
                    <a:pt x="1852924" y="577625"/>
                  </a:cubicBezTo>
                  <a:close/>
                  <a:moveTo>
                    <a:pt x="3579047" y="530654"/>
                  </a:moveTo>
                  <a:cubicBezTo>
                    <a:pt x="3588572" y="530654"/>
                    <a:pt x="3600002" y="529701"/>
                    <a:pt x="3604764" y="533511"/>
                  </a:cubicBezTo>
                  <a:cubicBezTo>
                    <a:pt x="3624767" y="540179"/>
                    <a:pt x="3686680" y="615426"/>
                    <a:pt x="3680964" y="644954"/>
                  </a:cubicBezTo>
                  <a:cubicBezTo>
                    <a:pt x="3674297" y="679244"/>
                    <a:pt x="3662867" y="698294"/>
                    <a:pt x="3642864" y="718296"/>
                  </a:cubicBezTo>
                  <a:cubicBezTo>
                    <a:pt x="3631434" y="719249"/>
                    <a:pt x="3625719" y="720201"/>
                    <a:pt x="3615242" y="718296"/>
                  </a:cubicBezTo>
                  <a:cubicBezTo>
                    <a:pt x="3610480" y="702104"/>
                    <a:pt x="3594287" y="684959"/>
                    <a:pt x="3587619" y="669719"/>
                  </a:cubicBezTo>
                  <a:cubicBezTo>
                    <a:pt x="3587619" y="652574"/>
                    <a:pt x="3587619" y="635429"/>
                    <a:pt x="3586667" y="619236"/>
                  </a:cubicBezTo>
                  <a:cubicBezTo>
                    <a:pt x="3584762" y="601139"/>
                    <a:pt x="3575237" y="547799"/>
                    <a:pt x="3579047" y="530654"/>
                  </a:cubicBezTo>
                  <a:close/>
                  <a:moveTo>
                    <a:pt x="1938842" y="307769"/>
                  </a:moveTo>
                  <a:cubicBezTo>
                    <a:pt x="1949319" y="307769"/>
                    <a:pt x="1958844" y="307769"/>
                    <a:pt x="1969322" y="307769"/>
                  </a:cubicBezTo>
                  <a:cubicBezTo>
                    <a:pt x="1975989" y="307769"/>
                    <a:pt x="1978847" y="319199"/>
                    <a:pt x="1979799" y="333486"/>
                  </a:cubicBezTo>
                  <a:cubicBezTo>
                    <a:pt x="1968369" y="344916"/>
                    <a:pt x="1957892" y="357299"/>
                    <a:pt x="1946462" y="368729"/>
                  </a:cubicBezTo>
                  <a:cubicBezTo>
                    <a:pt x="1935032" y="369681"/>
                    <a:pt x="1924554" y="371586"/>
                    <a:pt x="1913124" y="373491"/>
                  </a:cubicBezTo>
                  <a:cubicBezTo>
                    <a:pt x="1884549" y="384921"/>
                    <a:pt x="1856926" y="411591"/>
                    <a:pt x="1832162" y="429689"/>
                  </a:cubicBezTo>
                  <a:cubicBezTo>
                    <a:pt x="1795967" y="457311"/>
                    <a:pt x="1751199" y="532559"/>
                    <a:pt x="1708337" y="546846"/>
                  </a:cubicBezTo>
                  <a:cubicBezTo>
                    <a:pt x="1693097" y="552561"/>
                    <a:pt x="1648329" y="562086"/>
                    <a:pt x="1629279" y="557324"/>
                  </a:cubicBezTo>
                  <a:cubicBezTo>
                    <a:pt x="1599751" y="550656"/>
                    <a:pt x="1529267" y="524939"/>
                    <a:pt x="1519742" y="498269"/>
                  </a:cubicBezTo>
                  <a:cubicBezTo>
                    <a:pt x="1508312" y="483981"/>
                    <a:pt x="1518789" y="464931"/>
                    <a:pt x="1524504" y="452549"/>
                  </a:cubicBezTo>
                  <a:cubicBezTo>
                    <a:pt x="1604514" y="419211"/>
                    <a:pt x="1692144" y="383016"/>
                    <a:pt x="1775964" y="351584"/>
                  </a:cubicBezTo>
                  <a:cubicBezTo>
                    <a:pt x="1783584" y="350631"/>
                    <a:pt x="1791204" y="349679"/>
                    <a:pt x="1798824" y="348726"/>
                  </a:cubicBezTo>
                  <a:cubicBezTo>
                    <a:pt x="1826447" y="340154"/>
                    <a:pt x="1856926" y="326819"/>
                    <a:pt x="1885501" y="318246"/>
                  </a:cubicBezTo>
                  <a:cubicBezTo>
                    <a:pt x="1901694" y="313484"/>
                    <a:pt x="1925507" y="316341"/>
                    <a:pt x="1938842" y="307769"/>
                  </a:cubicBezTo>
                  <a:close/>
                  <a:moveTo>
                    <a:pt x="667255" y="301102"/>
                  </a:moveTo>
                  <a:cubicBezTo>
                    <a:pt x="688210" y="308722"/>
                    <a:pt x="700592" y="334439"/>
                    <a:pt x="717738" y="346822"/>
                  </a:cubicBezTo>
                  <a:cubicBezTo>
                    <a:pt x="788222" y="399209"/>
                    <a:pt x="797747" y="484934"/>
                    <a:pt x="819655" y="587804"/>
                  </a:cubicBezTo>
                  <a:cubicBezTo>
                    <a:pt x="829180" y="593519"/>
                    <a:pt x="830132" y="599234"/>
                    <a:pt x="845372" y="600187"/>
                  </a:cubicBezTo>
                  <a:cubicBezTo>
                    <a:pt x="855850" y="588757"/>
                    <a:pt x="865375" y="578279"/>
                    <a:pt x="875852" y="566849"/>
                  </a:cubicBezTo>
                  <a:cubicBezTo>
                    <a:pt x="888235" y="558277"/>
                    <a:pt x="915857" y="549704"/>
                    <a:pt x="921572" y="536369"/>
                  </a:cubicBezTo>
                  <a:cubicBezTo>
                    <a:pt x="921572" y="515414"/>
                    <a:pt x="921572" y="495412"/>
                    <a:pt x="921572" y="474457"/>
                  </a:cubicBezTo>
                  <a:cubicBezTo>
                    <a:pt x="921572" y="471599"/>
                    <a:pt x="920620" y="469694"/>
                    <a:pt x="921572" y="467789"/>
                  </a:cubicBezTo>
                  <a:cubicBezTo>
                    <a:pt x="922525" y="465884"/>
                    <a:pt x="925382" y="464932"/>
                    <a:pt x="927288" y="463027"/>
                  </a:cubicBezTo>
                  <a:cubicBezTo>
                    <a:pt x="933002" y="458264"/>
                    <a:pt x="936813" y="453502"/>
                    <a:pt x="949195" y="452549"/>
                  </a:cubicBezTo>
                  <a:cubicBezTo>
                    <a:pt x="953957" y="457312"/>
                    <a:pt x="956815" y="456359"/>
                    <a:pt x="959672" y="463027"/>
                  </a:cubicBezTo>
                  <a:cubicBezTo>
                    <a:pt x="962530" y="467789"/>
                    <a:pt x="959672" y="474457"/>
                    <a:pt x="962530" y="481124"/>
                  </a:cubicBezTo>
                  <a:cubicBezTo>
                    <a:pt x="965388" y="488744"/>
                    <a:pt x="981580" y="502079"/>
                    <a:pt x="988247" y="506842"/>
                  </a:cubicBezTo>
                  <a:cubicBezTo>
                    <a:pt x="996820" y="512557"/>
                    <a:pt x="1059685" y="533512"/>
                    <a:pt x="1061590" y="537322"/>
                  </a:cubicBezTo>
                  <a:cubicBezTo>
                    <a:pt x="1061590" y="543989"/>
                    <a:pt x="1061590" y="550657"/>
                    <a:pt x="1061590" y="557324"/>
                  </a:cubicBezTo>
                  <a:cubicBezTo>
                    <a:pt x="1055875" y="566849"/>
                    <a:pt x="1060638" y="587804"/>
                    <a:pt x="1056827" y="598282"/>
                  </a:cubicBezTo>
                  <a:cubicBezTo>
                    <a:pt x="1047302" y="623999"/>
                    <a:pt x="1025395" y="653527"/>
                    <a:pt x="1003488" y="666862"/>
                  </a:cubicBezTo>
                  <a:cubicBezTo>
                    <a:pt x="985390" y="679244"/>
                    <a:pt x="957767" y="686864"/>
                    <a:pt x="934907" y="692579"/>
                  </a:cubicBezTo>
                  <a:cubicBezTo>
                    <a:pt x="898713" y="702104"/>
                    <a:pt x="849182" y="681149"/>
                    <a:pt x="846325" y="723059"/>
                  </a:cubicBezTo>
                  <a:cubicBezTo>
                    <a:pt x="860613" y="741157"/>
                    <a:pt x="850135" y="774494"/>
                    <a:pt x="849182" y="802117"/>
                  </a:cubicBezTo>
                  <a:cubicBezTo>
                    <a:pt x="809177" y="821167"/>
                    <a:pt x="810130" y="838312"/>
                    <a:pt x="783460" y="865934"/>
                  </a:cubicBezTo>
                  <a:cubicBezTo>
                    <a:pt x="785365" y="869744"/>
                    <a:pt x="784413" y="867839"/>
                    <a:pt x="786317" y="870697"/>
                  </a:cubicBezTo>
                  <a:cubicBezTo>
                    <a:pt x="815845" y="891652"/>
                    <a:pt x="854897" y="876412"/>
                    <a:pt x="882520" y="867839"/>
                  </a:cubicBezTo>
                  <a:cubicBezTo>
                    <a:pt x="909190" y="858314"/>
                    <a:pt x="934907" y="848789"/>
                    <a:pt x="958720" y="842122"/>
                  </a:cubicBezTo>
                  <a:cubicBezTo>
                    <a:pt x="967292" y="841169"/>
                    <a:pt x="975865" y="840217"/>
                    <a:pt x="984438" y="839264"/>
                  </a:cubicBezTo>
                  <a:cubicBezTo>
                    <a:pt x="1016822" y="826882"/>
                    <a:pt x="1044445" y="812594"/>
                    <a:pt x="1088260" y="808784"/>
                  </a:cubicBezTo>
                  <a:cubicBezTo>
                    <a:pt x="1093975" y="818309"/>
                    <a:pt x="1095880" y="825929"/>
                    <a:pt x="1095880" y="844027"/>
                  </a:cubicBezTo>
                  <a:cubicBezTo>
                    <a:pt x="1079688" y="859267"/>
                    <a:pt x="1078735" y="886889"/>
                    <a:pt x="1065400" y="900224"/>
                  </a:cubicBezTo>
                  <a:cubicBezTo>
                    <a:pt x="1055875" y="910702"/>
                    <a:pt x="1022538" y="927847"/>
                    <a:pt x="1009202" y="933562"/>
                  </a:cubicBezTo>
                  <a:cubicBezTo>
                    <a:pt x="972055" y="944039"/>
                    <a:pt x="934907" y="953564"/>
                    <a:pt x="897760" y="964042"/>
                  </a:cubicBezTo>
                  <a:cubicBezTo>
                    <a:pt x="885377" y="964042"/>
                    <a:pt x="872042" y="964042"/>
                    <a:pt x="859660" y="964042"/>
                  </a:cubicBezTo>
                  <a:cubicBezTo>
                    <a:pt x="852040" y="967852"/>
                    <a:pt x="841563" y="984997"/>
                    <a:pt x="829180" y="989759"/>
                  </a:cubicBezTo>
                  <a:cubicBezTo>
                    <a:pt x="790127" y="1006904"/>
                    <a:pt x="740597" y="997379"/>
                    <a:pt x="710117" y="977377"/>
                  </a:cubicBezTo>
                  <a:cubicBezTo>
                    <a:pt x="682495" y="960232"/>
                    <a:pt x="650110" y="864982"/>
                    <a:pt x="638680" y="827834"/>
                  </a:cubicBezTo>
                  <a:cubicBezTo>
                    <a:pt x="632013" y="807832"/>
                    <a:pt x="636775" y="791639"/>
                    <a:pt x="631060" y="769732"/>
                  </a:cubicBezTo>
                  <a:cubicBezTo>
                    <a:pt x="617725" y="723059"/>
                    <a:pt x="604390" y="658289"/>
                    <a:pt x="592960" y="607807"/>
                  </a:cubicBezTo>
                  <a:cubicBezTo>
                    <a:pt x="591055" y="597329"/>
                    <a:pt x="605342" y="532559"/>
                    <a:pt x="608200" y="521129"/>
                  </a:cubicBezTo>
                  <a:cubicBezTo>
                    <a:pt x="621535" y="471599"/>
                    <a:pt x="631060" y="423022"/>
                    <a:pt x="643442" y="376349"/>
                  </a:cubicBezTo>
                  <a:cubicBezTo>
                    <a:pt x="645347" y="371587"/>
                    <a:pt x="643442" y="367777"/>
                    <a:pt x="644395" y="363014"/>
                  </a:cubicBezTo>
                  <a:cubicBezTo>
                    <a:pt x="650110" y="342059"/>
                    <a:pt x="659635" y="321104"/>
                    <a:pt x="667255" y="301102"/>
                  </a:cubicBezTo>
                  <a:close/>
                  <a:moveTo>
                    <a:pt x="4077204" y="290624"/>
                  </a:moveTo>
                  <a:cubicBezTo>
                    <a:pt x="4050534" y="324914"/>
                    <a:pt x="3998146" y="365871"/>
                    <a:pt x="3993384" y="420164"/>
                  </a:cubicBezTo>
                  <a:cubicBezTo>
                    <a:pt x="4000052" y="424926"/>
                    <a:pt x="4019102" y="453501"/>
                    <a:pt x="4026721" y="445881"/>
                  </a:cubicBezTo>
                  <a:cubicBezTo>
                    <a:pt x="4045771" y="430641"/>
                    <a:pt x="4034342" y="397304"/>
                    <a:pt x="4049582" y="384921"/>
                  </a:cubicBezTo>
                  <a:cubicBezTo>
                    <a:pt x="4056249" y="379206"/>
                    <a:pt x="4061012" y="380159"/>
                    <a:pt x="4069584" y="382064"/>
                  </a:cubicBezTo>
                  <a:cubicBezTo>
                    <a:pt x="4081967" y="410639"/>
                    <a:pt x="4084824" y="439214"/>
                    <a:pt x="4092444" y="476361"/>
                  </a:cubicBezTo>
                  <a:cubicBezTo>
                    <a:pt x="4096254" y="478266"/>
                    <a:pt x="4098159" y="478266"/>
                    <a:pt x="4104827" y="479219"/>
                  </a:cubicBezTo>
                  <a:cubicBezTo>
                    <a:pt x="4113399" y="464931"/>
                    <a:pt x="4121019" y="449691"/>
                    <a:pt x="4130544" y="436356"/>
                  </a:cubicBezTo>
                  <a:cubicBezTo>
                    <a:pt x="4157214" y="400161"/>
                    <a:pt x="4204839" y="379206"/>
                    <a:pt x="4206744" y="318246"/>
                  </a:cubicBezTo>
                  <a:cubicBezTo>
                    <a:pt x="4161024" y="315389"/>
                    <a:pt x="4125782" y="291576"/>
                    <a:pt x="4077204" y="290624"/>
                  </a:cubicBezTo>
                  <a:close/>
                  <a:moveTo>
                    <a:pt x="3600002" y="256334"/>
                  </a:moveTo>
                  <a:cubicBezTo>
                    <a:pt x="3628577" y="267764"/>
                    <a:pt x="3640960" y="289672"/>
                    <a:pt x="3663820" y="304912"/>
                  </a:cubicBezTo>
                  <a:cubicBezTo>
                    <a:pt x="3685727" y="319199"/>
                    <a:pt x="3711445" y="325867"/>
                    <a:pt x="3732400" y="340154"/>
                  </a:cubicBezTo>
                  <a:cubicBezTo>
                    <a:pt x="3769547" y="364919"/>
                    <a:pt x="3834317" y="462074"/>
                    <a:pt x="3834317" y="524939"/>
                  </a:cubicBezTo>
                  <a:cubicBezTo>
                    <a:pt x="3812410" y="550657"/>
                    <a:pt x="3793360" y="590662"/>
                    <a:pt x="3747640" y="590662"/>
                  </a:cubicBezTo>
                  <a:cubicBezTo>
                    <a:pt x="3732400" y="542084"/>
                    <a:pt x="3725732" y="465884"/>
                    <a:pt x="3699062" y="428737"/>
                  </a:cubicBezTo>
                  <a:cubicBezTo>
                    <a:pt x="3691442" y="417307"/>
                    <a:pt x="3676202" y="408734"/>
                    <a:pt x="3668582" y="398257"/>
                  </a:cubicBezTo>
                  <a:cubicBezTo>
                    <a:pt x="3651437" y="374444"/>
                    <a:pt x="3633340" y="353489"/>
                    <a:pt x="3615242" y="330629"/>
                  </a:cubicBezTo>
                  <a:cubicBezTo>
                    <a:pt x="3606670" y="323009"/>
                    <a:pt x="3597145" y="315389"/>
                    <a:pt x="3587620" y="307769"/>
                  </a:cubicBezTo>
                  <a:cubicBezTo>
                    <a:pt x="3587620" y="293482"/>
                    <a:pt x="3587620" y="280147"/>
                    <a:pt x="3587620" y="266812"/>
                  </a:cubicBezTo>
                  <a:cubicBezTo>
                    <a:pt x="3587620" y="263954"/>
                    <a:pt x="3596192" y="255382"/>
                    <a:pt x="3600002" y="256334"/>
                  </a:cubicBezTo>
                  <a:close/>
                  <a:moveTo>
                    <a:pt x="189099" y="169656"/>
                  </a:moveTo>
                  <a:cubicBezTo>
                    <a:pt x="218627" y="175371"/>
                    <a:pt x="218627" y="196326"/>
                    <a:pt x="239582" y="207756"/>
                  </a:cubicBezTo>
                  <a:cubicBezTo>
                    <a:pt x="293874" y="235379"/>
                    <a:pt x="393887" y="283956"/>
                    <a:pt x="416747" y="339201"/>
                  </a:cubicBezTo>
                  <a:cubicBezTo>
                    <a:pt x="424367" y="357299"/>
                    <a:pt x="414842" y="385874"/>
                    <a:pt x="419604" y="407781"/>
                  </a:cubicBezTo>
                  <a:cubicBezTo>
                    <a:pt x="425319" y="434451"/>
                    <a:pt x="424367" y="472551"/>
                    <a:pt x="424367" y="506841"/>
                  </a:cubicBezTo>
                  <a:cubicBezTo>
                    <a:pt x="424367" y="522081"/>
                    <a:pt x="426272" y="537321"/>
                    <a:pt x="429129" y="550656"/>
                  </a:cubicBezTo>
                  <a:cubicBezTo>
                    <a:pt x="428177" y="577326"/>
                    <a:pt x="427224" y="603044"/>
                    <a:pt x="426272" y="629714"/>
                  </a:cubicBezTo>
                  <a:cubicBezTo>
                    <a:pt x="426272" y="694484"/>
                    <a:pt x="428177" y="764969"/>
                    <a:pt x="415794" y="822119"/>
                  </a:cubicBezTo>
                  <a:cubicBezTo>
                    <a:pt x="414842" y="844026"/>
                    <a:pt x="413889" y="864981"/>
                    <a:pt x="412937" y="885936"/>
                  </a:cubicBezTo>
                  <a:cubicBezTo>
                    <a:pt x="398649" y="946896"/>
                    <a:pt x="393887" y="1006904"/>
                    <a:pt x="371979" y="1058339"/>
                  </a:cubicBezTo>
                  <a:cubicBezTo>
                    <a:pt x="363407" y="1078341"/>
                    <a:pt x="353882" y="1111679"/>
                    <a:pt x="333879" y="1119299"/>
                  </a:cubicBezTo>
                  <a:cubicBezTo>
                    <a:pt x="328164" y="1123109"/>
                    <a:pt x="312924" y="1122156"/>
                    <a:pt x="303399" y="1122156"/>
                  </a:cubicBezTo>
                  <a:cubicBezTo>
                    <a:pt x="286254" y="1095486"/>
                    <a:pt x="290064" y="1064054"/>
                    <a:pt x="291017" y="1020239"/>
                  </a:cubicBezTo>
                  <a:cubicBezTo>
                    <a:pt x="296732" y="1012619"/>
                    <a:pt x="292922" y="993569"/>
                    <a:pt x="291017" y="984996"/>
                  </a:cubicBezTo>
                  <a:cubicBezTo>
                    <a:pt x="289112" y="983091"/>
                    <a:pt x="286254" y="984044"/>
                    <a:pt x="283397" y="984996"/>
                  </a:cubicBezTo>
                  <a:cubicBezTo>
                    <a:pt x="263394" y="1005951"/>
                    <a:pt x="240534" y="1024049"/>
                    <a:pt x="217674" y="1041194"/>
                  </a:cubicBezTo>
                  <a:cubicBezTo>
                    <a:pt x="213864" y="1045956"/>
                    <a:pt x="209102" y="1051671"/>
                    <a:pt x="205292" y="1056434"/>
                  </a:cubicBezTo>
                  <a:cubicBezTo>
                    <a:pt x="181479" y="1072626"/>
                    <a:pt x="156714" y="1083104"/>
                    <a:pt x="133854" y="1099296"/>
                  </a:cubicBezTo>
                  <a:cubicBezTo>
                    <a:pt x="118614" y="1110726"/>
                    <a:pt x="93849" y="1145969"/>
                    <a:pt x="80514" y="1152636"/>
                  </a:cubicBezTo>
                  <a:cubicBezTo>
                    <a:pt x="73847" y="1154541"/>
                    <a:pt x="39557" y="1154541"/>
                    <a:pt x="35747" y="1152636"/>
                  </a:cubicBezTo>
                  <a:cubicBezTo>
                    <a:pt x="35747" y="1152636"/>
                    <a:pt x="32889" y="1150731"/>
                    <a:pt x="31937" y="1149779"/>
                  </a:cubicBezTo>
                  <a:cubicBezTo>
                    <a:pt x="-6163" y="1136444"/>
                    <a:pt x="-448" y="1055481"/>
                    <a:pt x="1457" y="1013571"/>
                  </a:cubicBezTo>
                  <a:cubicBezTo>
                    <a:pt x="1457" y="1012619"/>
                    <a:pt x="2409" y="1005951"/>
                    <a:pt x="3362" y="1004046"/>
                  </a:cubicBezTo>
                  <a:cubicBezTo>
                    <a:pt x="5267" y="1001189"/>
                    <a:pt x="7172" y="1000236"/>
                    <a:pt x="9077" y="998331"/>
                  </a:cubicBezTo>
                  <a:cubicBezTo>
                    <a:pt x="66227" y="960231"/>
                    <a:pt x="79562" y="886889"/>
                    <a:pt x="101469" y="814499"/>
                  </a:cubicBezTo>
                  <a:cubicBezTo>
                    <a:pt x="107184" y="796401"/>
                    <a:pt x="126234" y="779256"/>
                    <a:pt x="119567" y="750681"/>
                  </a:cubicBezTo>
                  <a:cubicBezTo>
                    <a:pt x="115757" y="732584"/>
                    <a:pt x="110994" y="710676"/>
                    <a:pt x="107184" y="694484"/>
                  </a:cubicBezTo>
                  <a:cubicBezTo>
                    <a:pt x="107184" y="687816"/>
                    <a:pt x="107184" y="681149"/>
                    <a:pt x="107184" y="674481"/>
                  </a:cubicBezTo>
                  <a:cubicBezTo>
                    <a:pt x="101469" y="656384"/>
                    <a:pt x="83372" y="645906"/>
                    <a:pt x="79562" y="623999"/>
                  </a:cubicBezTo>
                  <a:cubicBezTo>
                    <a:pt x="78609" y="621141"/>
                    <a:pt x="89087" y="612569"/>
                    <a:pt x="94802" y="611616"/>
                  </a:cubicBezTo>
                  <a:cubicBezTo>
                    <a:pt x="122424" y="611616"/>
                    <a:pt x="128139" y="625904"/>
                    <a:pt x="145284" y="631619"/>
                  </a:cubicBezTo>
                  <a:cubicBezTo>
                    <a:pt x="161477" y="637334"/>
                    <a:pt x="175764" y="630666"/>
                    <a:pt x="191004" y="636381"/>
                  </a:cubicBezTo>
                  <a:cubicBezTo>
                    <a:pt x="204339" y="641144"/>
                    <a:pt x="211007" y="652574"/>
                    <a:pt x="221484" y="659241"/>
                  </a:cubicBezTo>
                  <a:cubicBezTo>
                    <a:pt x="232914" y="660194"/>
                    <a:pt x="243392" y="662099"/>
                    <a:pt x="254822" y="664004"/>
                  </a:cubicBezTo>
                  <a:cubicBezTo>
                    <a:pt x="269109" y="670671"/>
                    <a:pt x="278634" y="684006"/>
                    <a:pt x="292922" y="689721"/>
                  </a:cubicBezTo>
                  <a:cubicBezTo>
                    <a:pt x="293874" y="670671"/>
                    <a:pt x="295779" y="650669"/>
                    <a:pt x="297684" y="631619"/>
                  </a:cubicBezTo>
                  <a:cubicBezTo>
                    <a:pt x="297684" y="614474"/>
                    <a:pt x="297684" y="598281"/>
                    <a:pt x="297684" y="581136"/>
                  </a:cubicBezTo>
                  <a:cubicBezTo>
                    <a:pt x="309114" y="530654"/>
                    <a:pt x="308162" y="416354"/>
                    <a:pt x="292922" y="370634"/>
                  </a:cubicBezTo>
                  <a:cubicBezTo>
                    <a:pt x="283397" y="342059"/>
                    <a:pt x="255774" y="323961"/>
                    <a:pt x="239582" y="302054"/>
                  </a:cubicBezTo>
                  <a:cubicBezTo>
                    <a:pt x="229104" y="288719"/>
                    <a:pt x="222437" y="272526"/>
                    <a:pt x="211959" y="259191"/>
                  </a:cubicBezTo>
                  <a:cubicBezTo>
                    <a:pt x="193862" y="236331"/>
                    <a:pt x="168144" y="222996"/>
                    <a:pt x="169097" y="187754"/>
                  </a:cubicBezTo>
                  <a:cubicBezTo>
                    <a:pt x="169097" y="182991"/>
                    <a:pt x="182432" y="168704"/>
                    <a:pt x="189099" y="169656"/>
                  </a:cubicBezTo>
                  <a:close/>
                  <a:moveTo>
                    <a:pt x="2741800" y="161084"/>
                  </a:moveTo>
                  <a:cubicBezTo>
                    <a:pt x="2758945" y="173466"/>
                    <a:pt x="2781805" y="164894"/>
                    <a:pt x="2802760" y="173466"/>
                  </a:cubicBezTo>
                  <a:cubicBezTo>
                    <a:pt x="2816095" y="179181"/>
                    <a:pt x="2824667" y="193469"/>
                    <a:pt x="2836097" y="201089"/>
                  </a:cubicBezTo>
                  <a:cubicBezTo>
                    <a:pt x="2858005" y="215376"/>
                    <a:pt x="2886580" y="222044"/>
                    <a:pt x="2899915" y="243951"/>
                  </a:cubicBezTo>
                  <a:cubicBezTo>
                    <a:pt x="2909440" y="260144"/>
                    <a:pt x="2913250" y="292529"/>
                    <a:pt x="2904677" y="312531"/>
                  </a:cubicBezTo>
                  <a:cubicBezTo>
                    <a:pt x="2902772" y="317294"/>
                    <a:pt x="2894200" y="323009"/>
                    <a:pt x="2892295" y="327771"/>
                  </a:cubicBezTo>
                  <a:cubicBezTo>
                    <a:pt x="2892295" y="349679"/>
                    <a:pt x="2892295" y="371586"/>
                    <a:pt x="2892295" y="393494"/>
                  </a:cubicBezTo>
                  <a:cubicBezTo>
                    <a:pt x="2892295" y="448739"/>
                    <a:pt x="2885627" y="515414"/>
                    <a:pt x="2895152" y="565896"/>
                  </a:cubicBezTo>
                  <a:cubicBezTo>
                    <a:pt x="2896105" y="565896"/>
                    <a:pt x="2898010" y="565896"/>
                    <a:pt x="2899915" y="565896"/>
                  </a:cubicBezTo>
                  <a:cubicBezTo>
                    <a:pt x="2923727" y="548751"/>
                    <a:pt x="2948492" y="537321"/>
                    <a:pt x="2971352" y="520176"/>
                  </a:cubicBezTo>
                  <a:cubicBezTo>
                    <a:pt x="3020882" y="482076"/>
                    <a:pt x="3028502" y="412544"/>
                    <a:pt x="3123752" y="433499"/>
                  </a:cubicBezTo>
                  <a:cubicBezTo>
                    <a:pt x="3128515" y="435404"/>
                    <a:pt x="3138992" y="463026"/>
                    <a:pt x="3131372" y="468741"/>
                  </a:cubicBezTo>
                  <a:cubicBezTo>
                    <a:pt x="3120895" y="476361"/>
                    <a:pt x="3120895" y="485886"/>
                    <a:pt x="3113275" y="496364"/>
                  </a:cubicBezTo>
                  <a:cubicBezTo>
                    <a:pt x="3102797" y="511604"/>
                    <a:pt x="3081842" y="531606"/>
                    <a:pt x="3068507" y="544941"/>
                  </a:cubicBezTo>
                  <a:cubicBezTo>
                    <a:pt x="3041837" y="564944"/>
                    <a:pt x="3014215" y="583041"/>
                    <a:pt x="2987545" y="603044"/>
                  </a:cubicBezTo>
                  <a:cubicBezTo>
                    <a:pt x="2974210" y="612569"/>
                    <a:pt x="2962780" y="628761"/>
                    <a:pt x="2949445" y="638286"/>
                  </a:cubicBezTo>
                  <a:cubicBezTo>
                    <a:pt x="2936110" y="647811"/>
                    <a:pt x="2898962" y="667814"/>
                    <a:pt x="2891342" y="681149"/>
                  </a:cubicBezTo>
                  <a:cubicBezTo>
                    <a:pt x="2888485" y="699246"/>
                    <a:pt x="2886580" y="716391"/>
                    <a:pt x="2883722" y="734489"/>
                  </a:cubicBezTo>
                  <a:cubicBezTo>
                    <a:pt x="2871340" y="779256"/>
                    <a:pt x="2864672" y="831644"/>
                    <a:pt x="2845622" y="873554"/>
                  </a:cubicBezTo>
                  <a:cubicBezTo>
                    <a:pt x="2829430" y="908796"/>
                    <a:pt x="2795140" y="929751"/>
                    <a:pt x="2766565" y="952611"/>
                  </a:cubicBezTo>
                  <a:cubicBezTo>
                    <a:pt x="2691317" y="1014524"/>
                    <a:pt x="2607497" y="1073579"/>
                    <a:pt x="2472242" y="1074531"/>
                  </a:cubicBezTo>
                  <a:cubicBezTo>
                    <a:pt x="2472242" y="1073579"/>
                    <a:pt x="2472242" y="1071674"/>
                    <a:pt x="2472242" y="1069769"/>
                  </a:cubicBezTo>
                  <a:cubicBezTo>
                    <a:pt x="2482720" y="1053576"/>
                    <a:pt x="2480815" y="1041194"/>
                    <a:pt x="2497960" y="1028811"/>
                  </a:cubicBezTo>
                  <a:cubicBezTo>
                    <a:pt x="2510342" y="1020239"/>
                    <a:pt x="2526535" y="1008809"/>
                    <a:pt x="2538917" y="1003094"/>
                  </a:cubicBezTo>
                  <a:cubicBezTo>
                    <a:pt x="2545585" y="1002141"/>
                    <a:pt x="2552252" y="1001189"/>
                    <a:pt x="2558920" y="1000236"/>
                  </a:cubicBezTo>
                  <a:cubicBezTo>
                    <a:pt x="2567492" y="996426"/>
                    <a:pt x="2576065" y="992616"/>
                    <a:pt x="2586542" y="987854"/>
                  </a:cubicBezTo>
                  <a:cubicBezTo>
                    <a:pt x="2596067" y="984044"/>
                    <a:pt x="2604640" y="977376"/>
                    <a:pt x="2612260" y="972614"/>
                  </a:cubicBezTo>
                  <a:cubicBezTo>
                    <a:pt x="2663695" y="939276"/>
                    <a:pt x="2736085" y="853551"/>
                    <a:pt x="2736085" y="769731"/>
                  </a:cubicBezTo>
                  <a:cubicBezTo>
                    <a:pt x="2692270" y="771636"/>
                    <a:pt x="2657980" y="791639"/>
                    <a:pt x="2624642" y="804974"/>
                  </a:cubicBezTo>
                  <a:cubicBezTo>
                    <a:pt x="2617022" y="805926"/>
                    <a:pt x="2609402" y="807831"/>
                    <a:pt x="2601782" y="809736"/>
                  </a:cubicBezTo>
                  <a:cubicBezTo>
                    <a:pt x="2584637" y="820214"/>
                    <a:pt x="2572255" y="839264"/>
                    <a:pt x="2556062" y="850694"/>
                  </a:cubicBezTo>
                  <a:cubicBezTo>
                    <a:pt x="2534155" y="865934"/>
                    <a:pt x="2513200" y="874506"/>
                    <a:pt x="2492245" y="888794"/>
                  </a:cubicBezTo>
                  <a:cubicBezTo>
                    <a:pt x="2444620" y="921179"/>
                    <a:pt x="2391280" y="957374"/>
                    <a:pt x="2316985" y="942134"/>
                  </a:cubicBezTo>
                  <a:cubicBezTo>
                    <a:pt x="2281742" y="887841"/>
                    <a:pt x="2287457" y="871649"/>
                    <a:pt x="2289362" y="792591"/>
                  </a:cubicBezTo>
                  <a:cubicBezTo>
                    <a:pt x="2290315" y="786876"/>
                    <a:pt x="2292220" y="784971"/>
                    <a:pt x="2294125" y="784971"/>
                  </a:cubicBezTo>
                  <a:cubicBezTo>
                    <a:pt x="2296982" y="783066"/>
                    <a:pt x="2300792" y="785924"/>
                    <a:pt x="2304602" y="790686"/>
                  </a:cubicBezTo>
                  <a:cubicBezTo>
                    <a:pt x="2311270" y="802116"/>
                    <a:pt x="2322700" y="815451"/>
                    <a:pt x="2332225" y="824024"/>
                  </a:cubicBezTo>
                  <a:cubicBezTo>
                    <a:pt x="2334130" y="824024"/>
                    <a:pt x="2344607" y="823071"/>
                    <a:pt x="2352227" y="821166"/>
                  </a:cubicBezTo>
                  <a:cubicBezTo>
                    <a:pt x="2365562" y="817356"/>
                    <a:pt x="2381755" y="809736"/>
                    <a:pt x="2395090" y="805926"/>
                  </a:cubicBezTo>
                  <a:cubicBezTo>
                    <a:pt x="2403662" y="804974"/>
                    <a:pt x="2413187" y="804021"/>
                    <a:pt x="2422712" y="803069"/>
                  </a:cubicBezTo>
                  <a:cubicBezTo>
                    <a:pt x="2453192" y="792591"/>
                    <a:pt x="2497960" y="762111"/>
                    <a:pt x="2526535" y="744966"/>
                  </a:cubicBezTo>
                  <a:cubicBezTo>
                    <a:pt x="2544632" y="734489"/>
                    <a:pt x="2565587" y="732584"/>
                    <a:pt x="2587495" y="724964"/>
                  </a:cubicBezTo>
                  <a:cubicBezTo>
                    <a:pt x="2606545" y="718296"/>
                    <a:pt x="2627500" y="706866"/>
                    <a:pt x="2645597" y="699246"/>
                  </a:cubicBezTo>
                  <a:cubicBezTo>
                    <a:pt x="2667505" y="689721"/>
                    <a:pt x="2750372" y="662099"/>
                    <a:pt x="2759897" y="648764"/>
                  </a:cubicBezTo>
                  <a:cubicBezTo>
                    <a:pt x="2776090" y="625904"/>
                    <a:pt x="2765612" y="578279"/>
                    <a:pt x="2772280" y="546846"/>
                  </a:cubicBezTo>
                  <a:cubicBezTo>
                    <a:pt x="2781805" y="504936"/>
                    <a:pt x="2780852" y="390636"/>
                    <a:pt x="2767517" y="354441"/>
                  </a:cubicBezTo>
                  <a:cubicBezTo>
                    <a:pt x="2751325" y="311579"/>
                    <a:pt x="2697032" y="229664"/>
                    <a:pt x="2718940" y="171561"/>
                  </a:cubicBezTo>
                  <a:cubicBezTo>
                    <a:pt x="2726560" y="166799"/>
                    <a:pt x="2730370" y="162989"/>
                    <a:pt x="2741800" y="161084"/>
                  </a:cubicBezTo>
                  <a:close/>
                  <a:moveTo>
                    <a:pt x="4109589" y="20114"/>
                  </a:moveTo>
                  <a:cubicBezTo>
                    <a:pt x="4122924" y="32496"/>
                    <a:pt x="4146737" y="47736"/>
                    <a:pt x="4147689" y="70596"/>
                  </a:cubicBezTo>
                  <a:cubicBezTo>
                    <a:pt x="4156262" y="84884"/>
                    <a:pt x="4141974" y="115364"/>
                    <a:pt x="4137212" y="126794"/>
                  </a:cubicBezTo>
                  <a:cubicBezTo>
                    <a:pt x="4121019" y="166799"/>
                    <a:pt x="4086729" y="195374"/>
                    <a:pt x="4083871" y="243951"/>
                  </a:cubicBezTo>
                  <a:cubicBezTo>
                    <a:pt x="4086729" y="244904"/>
                    <a:pt x="4088634" y="245856"/>
                    <a:pt x="4091492" y="246809"/>
                  </a:cubicBezTo>
                  <a:cubicBezTo>
                    <a:pt x="4106732" y="256334"/>
                    <a:pt x="4143879" y="234426"/>
                    <a:pt x="4157214" y="228711"/>
                  </a:cubicBezTo>
                  <a:cubicBezTo>
                    <a:pt x="4185789" y="216329"/>
                    <a:pt x="4213412" y="213471"/>
                    <a:pt x="4245796" y="202994"/>
                  </a:cubicBezTo>
                  <a:cubicBezTo>
                    <a:pt x="4252464" y="201089"/>
                    <a:pt x="4264846" y="191564"/>
                    <a:pt x="4276277" y="195374"/>
                  </a:cubicBezTo>
                  <a:cubicBezTo>
                    <a:pt x="4282944" y="197279"/>
                    <a:pt x="4288659" y="205851"/>
                    <a:pt x="4296279" y="207756"/>
                  </a:cubicBezTo>
                  <a:cubicBezTo>
                    <a:pt x="4313424" y="212519"/>
                    <a:pt x="4338189" y="204899"/>
                    <a:pt x="4346762" y="218234"/>
                  </a:cubicBezTo>
                  <a:cubicBezTo>
                    <a:pt x="4365812" y="243951"/>
                    <a:pt x="4335332" y="288719"/>
                    <a:pt x="4328664" y="306816"/>
                  </a:cubicBezTo>
                  <a:cubicBezTo>
                    <a:pt x="4303899" y="370634"/>
                    <a:pt x="4250559" y="417306"/>
                    <a:pt x="4211507" y="468741"/>
                  </a:cubicBezTo>
                  <a:cubicBezTo>
                    <a:pt x="4195314" y="489696"/>
                    <a:pt x="4166739" y="489696"/>
                    <a:pt x="4157214" y="521129"/>
                  </a:cubicBezTo>
                  <a:cubicBezTo>
                    <a:pt x="4175312" y="521129"/>
                    <a:pt x="4192457" y="521129"/>
                    <a:pt x="4210554" y="521129"/>
                  </a:cubicBezTo>
                  <a:cubicBezTo>
                    <a:pt x="4221032" y="528749"/>
                    <a:pt x="4239129" y="528749"/>
                    <a:pt x="4251512" y="533511"/>
                  </a:cubicBezTo>
                  <a:cubicBezTo>
                    <a:pt x="4261989" y="623999"/>
                    <a:pt x="4217221" y="652574"/>
                    <a:pt x="4167692" y="688769"/>
                  </a:cubicBezTo>
                  <a:cubicBezTo>
                    <a:pt x="4158167" y="696389"/>
                    <a:pt x="4151499" y="709724"/>
                    <a:pt x="4140069" y="716391"/>
                  </a:cubicBezTo>
                  <a:cubicBezTo>
                    <a:pt x="4121971" y="725916"/>
                    <a:pt x="4101969" y="727821"/>
                    <a:pt x="4083871" y="736394"/>
                  </a:cubicBezTo>
                  <a:cubicBezTo>
                    <a:pt x="4053392" y="749729"/>
                    <a:pt x="4029579" y="776399"/>
                    <a:pt x="3989574" y="779256"/>
                  </a:cubicBezTo>
                  <a:cubicBezTo>
                    <a:pt x="3987669" y="770684"/>
                    <a:pt x="3984812" y="757349"/>
                    <a:pt x="3986717" y="753539"/>
                  </a:cubicBezTo>
                  <a:cubicBezTo>
                    <a:pt x="4001957" y="733536"/>
                    <a:pt x="4024817" y="718296"/>
                    <a:pt x="4044819" y="703056"/>
                  </a:cubicBezTo>
                  <a:cubicBezTo>
                    <a:pt x="4052439" y="697341"/>
                    <a:pt x="4058154" y="684006"/>
                    <a:pt x="4064821" y="675434"/>
                  </a:cubicBezTo>
                  <a:cubicBezTo>
                    <a:pt x="4079109" y="663051"/>
                    <a:pt x="4092444" y="649716"/>
                    <a:pt x="4105779" y="637334"/>
                  </a:cubicBezTo>
                  <a:cubicBezTo>
                    <a:pt x="4108637" y="630666"/>
                    <a:pt x="4110542" y="623999"/>
                    <a:pt x="4113399" y="617331"/>
                  </a:cubicBezTo>
                  <a:cubicBezTo>
                    <a:pt x="4121019" y="605901"/>
                    <a:pt x="4131496" y="599234"/>
                    <a:pt x="4136259" y="583994"/>
                  </a:cubicBezTo>
                  <a:cubicBezTo>
                    <a:pt x="4132449" y="583994"/>
                    <a:pt x="4127687" y="583994"/>
                    <a:pt x="4123877" y="583994"/>
                  </a:cubicBezTo>
                  <a:cubicBezTo>
                    <a:pt x="4110542" y="595424"/>
                    <a:pt x="4096254" y="599234"/>
                    <a:pt x="4081014" y="609711"/>
                  </a:cubicBezTo>
                  <a:cubicBezTo>
                    <a:pt x="4061012" y="622094"/>
                    <a:pt x="4046724" y="645906"/>
                    <a:pt x="4027674" y="660194"/>
                  </a:cubicBezTo>
                  <a:cubicBezTo>
                    <a:pt x="3968619" y="704009"/>
                    <a:pt x="3900039" y="750681"/>
                    <a:pt x="3827649" y="779256"/>
                  </a:cubicBezTo>
                  <a:cubicBezTo>
                    <a:pt x="3774309" y="801164"/>
                    <a:pt x="3712396" y="836406"/>
                    <a:pt x="3635244" y="820214"/>
                  </a:cubicBezTo>
                  <a:cubicBezTo>
                    <a:pt x="3633339" y="815451"/>
                    <a:pt x="3632387" y="809736"/>
                    <a:pt x="3632387" y="802116"/>
                  </a:cubicBezTo>
                  <a:cubicBezTo>
                    <a:pt x="3634292" y="800211"/>
                    <a:pt x="3633339" y="802116"/>
                    <a:pt x="3635244" y="797354"/>
                  </a:cubicBezTo>
                  <a:cubicBezTo>
                    <a:pt x="3697157" y="763064"/>
                    <a:pt x="3755259" y="719249"/>
                    <a:pt x="3815267" y="683054"/>
                  </a:cubicBezTo>
                  <a:cubicBezTo>
                    <a:pt x="3826696" y="679244"/>
                    <a:pt x="3837174" y="676386"/>
                    <a:pt x="3848604" y="672576"/>
                  </a:cubicBezTo>
                  <a:cubicBezTo>
                    <a:pt x="3885752" y="648764"/>
                    <a:pt x="3930519" y="624951"/>
                    <a:pt x="3970524" y="603996"/>
                  </a:cubicBezTo>
                  <a:cubicBezTo>
                    <a:pt x="4000052" y="588756"/>
                    <a:pt x="4032437" y="578279"/>
                    <a:pt x="4059107" y="561134"/>
                  </a:cubicBezTo>
                  <a:cubicBezTo>
                    <a:pt x="4071489" y="552561"/>
                    <a:pt x="4090539" y="552561"/>
                    <a:pt x="4094349" y="535416"/>
                  </a:cubicBezTo>
                  <a:cubicBezTo>
                    <a:pt x="4093396" y="535416"/>
                    <a:pt x="4091492" y="535416"/>
                    <a:pt x="4089587" y="535416"/>
                  </a:cubicBezTo>
                  <a:cubicBezTo>
                    <a:pt x="4068632" y="522081"/>
                    <a:pt x="4023864" y="562086"/>
                    <a:pt x="3993384" y="563039"/>
                  </a:cubicBezTo>
                  <a:cubicBezTo>
                    <a:pt x="3990527" y="556371"/>
                    <a:pt x="3990527" y="546846"/>
                    <a:pt x="3990527" y="537321"/>
                  </a:cubicBezTo>
                  <a:cubicBezTo>
                    <a:pt x="3998146" y="527796"/>
                    <a:pt x="4004814" y="513509"/>
                    <a:pt x="4005767" y="499221"/>
                  </a:cubicBezTo>
                  <a:cubicBezTo>
                    <a:pt x="3981954" y="483981"/>
                    <a:pt x="3981954" y="474456"/>
                    <a:pt x="3941949" y="471599"/>
                  </a:cubicBezTo>
                  <a:cubicBezTo>
                    <a:pt x="3929567" y="508746"/>
                    <a:pt x="3886704" y="520176"/>
                    <a:pt x="3860987" y="544941"/>
                  </a:cubicBezTo>
                  <a:cubicBezTo>
                    <a:pt x="3853367" y="543989"/>
                    <a:pt x="3849557" y="543036"/>
                    <a:pt x="3845746" y="537321"/>
                  </a:cubicBezTo>
                  <a:cubicBezTo>
                    <a:pt x="3835269" y="521129"/>
                    <a:pt x="3852414" y="510651"/>
                    <a:pt x="3858129" y="502079"/>
                  </a:cubicBezTo>
                  <a:cubicBezTo>
                    <a:pt x="3872417" y="481124"/>
                    <a:pt x="3894324" y="463026"/>
                    <a:pt x="3900992" y="436356"/>
                  </a:cubicBezTo>
                  <a:cubicBezTo>
                    <a:pt x="3888609" y="428736"/>
                    <a:pt x="3880989" y="422069"/>
                    <a:pt x="3880989" y="403019"/>
                  </a:cubicBezTo>
                  <a:cubicBezTo>
                    <a:pt x="3880989" y="402066"/>
                    <a:pt x="3882894" y="400161"/>
                    <a:pt x="3883846" y="400161"/>
                  </a:cubicBezTo>
                  <a:cubicBezTo>
                    <a:pt x="3899087" y="398256"/>
                    <a:pt x="3924804" y="396351"/>
                    <a:pt x="3941949" y="392541"/>
                  </a:cubicBezTo>
                  <a:cubicBezTo>
                    <a:pt x="3955284" y="371586"/>
                    <a:pt x="3979096" y="357299"/>
                    <a:pt x="3982907" y="328724"/>
                  </a:cubicBezTo>
                  <a:cubicBezTo>
                    <a:pt x="3957189" y="329676"/>
                    <a:pt x="3952427" y="343964"/>
                    <a:pt x="3924804" y="339201"/>
                  </a:cubicBezTo>
                  <a:cubicBezTo>
                    <a:pt x="3922899" y="334439"/>
                    <a:pt x="3921946" y="327771"/>
                    <a:pt x="3921946" y="319199"/>
                  </a:cubicBezTo>
                  <a:cubicBezTo>
                    <a:pt x="3933377" y="310626"/>
                    <a:pt x="3949569" y="293481"/>
                    <a:pt x="3949569" y="273479"/>
                  </a:cubicBezTo>
                  <a:cubicBezTo>
                    <a:pt x="3938139" y="273479"/>
                    <a:pt x="3919089" y="276336"/>
                    <a:pt x="3914327" y="273479"/>
                  </a:cubicBezTo>
                  <a:cubicBezTo>
                    <a:pt x="3893371" y="266811"/>
                    <a:pt x="3879084" y="245856"/>
                    <a:pt x="3876227" y="220139"/>
                  </a:cubicBezTo>
                  <a:cubicBezTo>
                    <a:pt x="3884799" y="215376"/>
                    <a:pt x="3886704" y="212519"/>
                    <a:pt x="3901944" y="212519"/>
                  </a:cubicBezTo>
                  <a:cubicBezTo>
                    <a:pt x="3931471" y="234426"/>
                    <a:pt x="3958142" y="208709"/>
                    <a:pt x="3982907" y="200136"/>
                  </a:cubicBezTo>
                  <a:cubicBezTo>
                    <a:pt x="3999099" y="194421"/>
                    <a:pt x="4009577" y="197279"/>
                    <a:pt x="4021007" y="189659"/>
                  </a:cubicBezTo>
                  <a:cubicBezTo>
                    <a:pt x="4059107" y="164894"/>
                    <a:pt x="4085777" y="94409"/>
                    <a:pt x="4086729" y="30591"/>
                  </a:cubicBezTo>
                  <a:cubicBezTo>
                    <a:pt x="4086729" y="22971"/>
                    <a:pt x="4105779" y="16304"/>
                    <a:pt x="4109589" y="20114"/>
                  </a:cubicBezTo>
                  <a:close/>
                  <a:moveTo>
                    <a:pt x="1675952" y="111"/>
                  </a:moveTo>
                  <a:cubicBezTo>
                    <a:pt x="1735959" y="-1794"/>
                    <a:pt x="1764534" y="21066"/>
                    <a:pt x="1800729" y="42974"/>
                  </a:cubicBezTo>
                  <a:cubicBezTo>
                    <a:pt x="1811207" y="48689"/>
                    <a:pt x="1824542" y="48689"/>
                    <a:pt x="1834067" y="55356"/>
                  </a:cubicBezTo>
                  <a:cubicBezTo>
                    <a:pt x="1855022" y="69644"/>
                    <a:pt x="1878834" y="84884"/>
                    <a:pt x="1899789" y="101076"/>
                  </a:cubicBezTo>
                  <a:cubicBezTo>
                    <a:pt x="1908362" y="107744"/>
                    <a:pt x="1911219" y="119174"/>
                    <a:pt x="1917887" y="126794"/>
                  </a:cubicBezTo>
                  <a:cubicBezTo>
                    <a:pt x="1922649" y="197279"/>
                    <a:pt x="1884549" y="217281"/>
                    <a:pt x="1814064" y="215376"/>
                  </a:cubicBezTo>
                  <a:cubicBezTo>
                    <a:pt x="1798824" y="245856"/>
                    <a:pt x="1757867" y="274431"/>
                    <a:pt x="1717862" y="279194"/>
                  </a:cubicBezTo>
                  <a:cubicBezTo>
                    <a:pt x="1709289" y="279194"/>
                    <a:pt x="1706432" y="255381"/>
                    <a:pt x="1710242" y="253476"/>
                  </a:cubicBezTo>
                  <a:cubicBezTo>
                    <a:pt x="1734054" y="237284"/>
                    <a:pt x="1731197" y="183944"/>
                    <a:pt x="1720719" y="151559"/>
                  </a:cubicBezTo>
                  <a:cubicBezTo>
                    <a:pt x="1715004" y="136319"/>
                    <a:pt x="1704527" y="114411"/>
                    <a:pt x="1695002" y="101076"/>
                  </a:cubicBezTo>
                  <a:cubicBezTo>
                    <a:pt x="1691192" y="98219"/>
                    <a:pt x="1688334" y="96314"/>
                    <a:pt x="1684524" y="93456"/>
                  </a:cubicBezTo>
                  <a:cubicBezTo>
                    <a:pt x="1683572" y="82979"/>
                    <a:pt x="1681667" y="73454"/>
                    <a:pt x="1678809" y="63929"/>
                  </a:cubicBezTo>
                  <a:cubicBezTo>
                    <a:pt x="1664522" y="34401"/>
                    <a:pt x="1646424" y="34401"/>
                    <a:pt x="1675952" y="1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10" name="矩形 8">
            <a:extLst>
              <a:ext uri="{FF2B5EF4-FFF2-40B4-BE49-F238E27FC236}">
                <a16:creationId xmlns:a16="http://schemas.microsoft.com/office/drawing/2014/main" id="{ADF3E3E0-1AD4-D848-A1EB-580AD1E91727}"/>
              </a:ext>
            </a:extLst>
          </p:cNvPr>
          <p:cNvSpPr/>
          <p:nvPr/>
        </p:nvSpPr>
        <p:spPr>
          <a:xfrm>
            <a:off x="574698" y="244318"/>
            <a:ext cx="5485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rgbClr val="C00000"/>
                </a:solidFill>
                <a:latin typeface="微软雅黑" panose="020B0503020204020204" pitchFamily="34" charset="-122"/>
              </a:rPr>
              <a:t>2.1</a:t>
            </a:r>
            <a:endParaRPr lang="zh-CN" altLang="en-US" sz="2000" dirty="0">
              <a:solidFill>
                <a:srgbClr val="C00000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B9D4AF3-CB66-4541-8C96-7380A2B081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5585"/>
          <a:stretch/>
        </p:blipFill>
        <p:spPr>
          <a:xfrm>
            <a:off x="9251354" y="209857"/>
            <a:ext cx="1440270" cy="461915"/>
          </a:xfrm>
          <a:prstGeom prst="rect">
            <a:avLst/>
          </a:prstGeom>
        </p:spPr>
      </p:pic>
      <p:sp>
        <p:nvSpPr>
          <p:cNvPr id="12" name="矩形 8">
            <a:extLst>
              <a:ext uri="{FF2B5EF4-FFF2-40B4-BE49-F238E27FC236}">
                <a16:creationId xmlns:a16="http://schemas.microsoft.com/office/drawing/2014/main" id="{88BC3730-79E2-E542-881E-CAC73C0DB72A}"/>
              </a:ext>
            </a:extLst>
          </p:cNvPr>
          <p:cNvSpPr/>
          <p:nvPr/>
        </p:nvSpPr>
        <p:spPr>
          <a:xfrm>
            <a:off x="1128952" y="238169"/>
            <a:ext cx="16841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</a:rPr>
              <a:t>Stratigraphy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13" name="图片 3">
            <a:extLst>
              <a:ext uri="{FF2B5EF4-FFF2-40B4-BE49-F238E27FC236}">
                <a16:creationId xmlns:a16="http://schemas.microsoft.com/office/drawing/2014/main" id="{08543829-AE0A-AA4C-99A2-6AAB9AC43D6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807" y="3142573"/>
            <a:ext cx="5496078" cy="2999472"/>
          </a:xfrm>
          <a:prstGeom prst="rect">
            <a:avLst/>
          </a:prstGeom>
        </p:spPr>
      </p:pic>
      <p:pic>
        <p:nvPicPr>
          <p:cNvPr id="14" name="图片 4">
            <a:extLst>
              <a:ext uri="{FF2B5EF4-FFF2-40B4-BE49-F238E27FC236}">
                <a16:creationId xmlns:a16="http://schemas.microsoft.com/office/drawing/2014/main" id="{7F97C747-83C2-DD4A-B2FF-E3B7A7C66AB2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678" y="1507240"/>
            <a:ext cx="2199235" cy="4398733"/>
          </a:xfrm>
          <a:prstGeom prst="rect">
            <a:avLst/>
          </a:prstGeom>
        </p:spPr>
      </p:pic>
      <p:pic>
        <p:nvPicPr>
          <p:cNvPr id="15" name="图片 7">
            <a:extLst>
              <a:ext uri="{FF2B5EF4-FFF2-40B4-BE49-F238E27FC236}">
                <a16:creationId xmlns:a16="http://schemas.microsoft.com/office/drawing/2014/main" id="{9072E432-6793-C646-ABC9-E84B12270597}"/>
              </a:ext>
            </a:extLst>
          </p:cNvPr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428" y="3925934"/>
            <a:ext cx="2763994" cy="163965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F10321D-E9A8-D44B-9D43-218B5F89C65E}"/>
              </a:ext>
            </a:extLst>
          </p:cNvPr>
          <p:cNvSpPr/>
          <p:nvPr/>
        </p:nvSpPr>
        <p:spPr>
          <a:xfrm>
            <a:off x="1591570" y="2827862"/>
            <a:ext cx="272884" cy="15798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6EDC96C-B673-C545-87D9-D1F1CC8B937D}"/>
              </a:ext>
            </a:extLst>
          </p:cNvPr>
          <p:cNvSpPr/>
          <p:nvPr/>
        </p:nvSpPr>
        <p:spPr>
          <a:xfrm>
            <a:off x="1591570" y="2657529"/>
            <a:ext cx="272884" cy="15798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C2E4DB-F1B1-2447-BB0B-B299F9B74F4E}"/>
              </a:ext>
            </a:extLst>
          </p:cNvPr>
          <p:cNvSpPr/>
          <p:nvPr/>
        </p:nvSpPr>
        <p:spPr>
          <a:xfrm>
            <a:off x="1591570" y="2490582"/>
            <a:ext cx="272884" cy="15798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C056787-66BF-B24D-ADE5-2FF200235236}"/>
              </a:ext>
            </a:extLst>
          </p:cNvPr>
          <p:cNvSpPr/>
          <p:nvPr/>
        </p:nvSpPr>
        <p:spPr>
          <a:xfrm>
            <a:off x="2302306" y="2418079"/>
            <a:ext cx="272884" cy="56776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CA8B861-A977-1042-A36E-670CEC2098D3}"/>
              </a:ext>
            </a:extLst>
          </p:cNvPr>
          <p:cNvSpPr/>
          <p:nvPr/>
        </p:nvSpPr>
        <p:spPr>
          <a:xfrm>
            <a:off x="2302306" y="1909849"/>
            <a:ext cx="272884" cy="36851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04D0792-F4B3-EA46-9D41-11875C844D81}"/>
              </a:ext>
            </a:extLst>
          </p:cNvPr>
          <p:cNvSpPr/>
          <p:nvPr/>
        </p:nvSpPr>
        <p:spPr>
          <a:xfrm>
            <a:off x="2302306" y="2292165"/>
            <a:ext cx="272884" cy="12173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938022F-9F4D-E74D-9906-6625996EA515}"/>
              </a:ext>
            </a:extLst>
          </p:cNvPr>
          <p:cNvCxnSpPr/>
          <p:nvPr/>
        </p:nvCxnSpPr>
        <p:spPr>
          <a:xfrm>
            <a:off x="1384136" y="2977592"/>
            <a:ext cx="28434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AEF7CDCD-38A8-864B-A3F2-00B76A32FD2C}"/>
              </a:ext>
            </a:extLst>
          </p:cNvPr>
          <p:cNvSpPr/>
          <p:nvPr/>
        </p:nvSpPr>
        <p:spPr>
          <a:xfrm>
            <a:off x="3032291" y="2843349"/>
            <a:ext cx="272884" cy="14122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5AA1941-A10A-534D-B39E-995A12056EFD}"/>
              </a:ext>
            </a:extLst>
          </p:cNvPr>
          <p:cNvSpPr/>
          <p:nvPr/>
        </p:nvSpPr>
        <p:spPr>
          <a:xfrm>
            <a:off x="3032291" y="2736552"/>
            <a:ext cx="272884" cy="9844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6DBE7A2-512C-3B4B-932D-31FBBA3A68BC}"/>
              </a:ext>
            </a:extLst>
          </p:cNvPr>
          <p:cNvSpPr/>
          <p:nvPr/>
        </p:nvSpPr>
        <p:spPr>
          <a:xfrm>
            <a:off x="3032291" y="2606957"/>
            <a:ext cx="272884" cy="12959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7F113C1-9B71-384D-A391-DAD15A692DC7}"/>
              </a:ext>
            </a:extLst>
          </p:cNvPr>
          <p:cNvSpPr/>
          <p:nvPr/>
        </p:nvSpPr>
        <p:spPr>
          <a:xfrm>
            <a:off x="3032291" y="2448957"/>
            <a:ext cx="272884" cy="15117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9AC53DD-D74B-0749-B5C4-D14D68B28317}"/>
              </a:ext>
            </a:extLst>
          </p:cNvPr>
          <p:cNvSpPr/>
          <p:nvPr/>
        </p:nvSpPr>
        <p:spPr>
          <a:xfrm>
            <a:off x="3032672" y="2342160"/>
            <a:ext cx="272884" cy="9844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B00DC46-9F1C-EE47-97DE-DAD91501E898}"/>
              </a:ext>
            </a:extLst>
          </p:cNvPr>
          <p:cNvSpPr/>
          <p:nvPr/>
        </p:nvSpPr>
        <p:spPr>
          <a:xfrm>
            <a:off x="3032291" y="2164713"/>
            <a:ext cx="272884" cy="9844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B314090-FB25-9F4F-9CB8-7EA430B20B6B}"/>
              </a:ext>
            </a:extLst>
          </p:cNvPr>
          <p:cNvSpPr/>
          <p:nvPr/>
        </p:nvSpPr>
        <p:spPr>
          <a:xfrm>
            <a:off x="3032291" y="2269990"/>
            <a:ext cx="272884" cy="638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75C5DE9-9AB5-D74E-ADD2-34114DC059B4}"/>
              </a:ext>
            </a:extLst>
          </p:cNvPr>
          <p:cNvSpPr/>
          <p:nvPr/>
        </p:nvSpPr>
        <p:spPr>
          <a:xfrm>
            <a:off x="3032291" y="1922374"/>
            <a:ext cx="272884" cy="23253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28D314E-A177-BA4E-A5FA-41322D7FECC1}"/>
              </a:ext>
            </a:extLst>
          </p:cNvPr>
          <p:cNvSpPr/>
          <p:nvPr/>
        </p:nvSpPr>
        <p:spPr>
          <a:xfrm>
            <a:off x="3743027" y="2519374"/>
            <a:ext cx="272884" cy="28779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8300C29-5223-1B4E-8582-78FDA0884EB7}"/>
              </a:ext>
            </a:extLst>
          </p:cNvPr>
          <p:cNvSpPr/>
          <p:nvPr/>
        </p:nvSpPr>
        <p:spPr>
          <a:xfrm>
            <a:off x="3743027" y="2815514"/>
            <a:ext cx="272884" cy="16070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6961FE4-988C-5A48-A71F-4DB3E8908502}"/>
              </a:ext>
            </a:extLst>
          </p:cNvPr>
          <p:cNvSpPr txBox="1"/>
          <p:nvPr/>
        </p:nvSpPr>
        <p:spPr>
          <a:xfrm>
            <a:off x="1433989" y="2783743"/>
            <a:ext cx="6762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Red soil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9ED8CF4-4590-084D-92B9-D3DE7D1BA0B0}"/>
              </a:ext>
            </a:extLst>
          </p:cNvPr>
          <p:cNvSpPr txBox="1"/>
          <p:nvPr/>
        </p:nvSpPr>
        <p:spPr>
          <a:xfrm>
            <a:off x="1418158" y="2607932"/>
            <a:ext cx="6762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Grey soil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FD5E99B-C868-1643-9A3D-C139CE935027}"/>
              </a:ext>
            </a:extLst>
          </p:cNvPr>
          <p:cNvSpPr txBox="1"/>
          <p:nvPr/>
        </p:nvSpPr>
        <p:spPr>
          <a:xfrm>
            <a:off x="1368861" y="2446463"/>
            <a:ext cx="8614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Yellow soil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5535D93-01B0-CE42-83BE-C051F15467D4}"/>
              </a:ext>
            </a:extLst>
          </p:cNvPr>
          <p:cNvSpPr txBox="1"/>
          <p:nvPr/>
        </p:nvSpPr>
        <p:spPr>
          <a:xfrm>
            <a:off x="2071888" y="2581641"/>
            <a:ext cx="8614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Yellow soil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7365C14-7657-4141-869D-BF0B5211C956}"/>
              </a:ext>
            </a:extLst>
          </p:cNvPr>
          <p:cNvSpPr txBox="1"/>
          <p:nvPr/>
        </p:nvSpPr>
        <p:spPr>
          <a:xfrm>
            <a:off x="2100646" y="2237745"/>
            <a:ext cx="6762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Grey soil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52FAD18-AB9D-054B-9749-C4F2BE536868}"/>
              </a:ext>
            </a:extLst>
          </p:cNvPr>
          <p:cNvSpPr txBox="1"/>
          <p:nvPr/>
        </p:nvSpPr>
        <p:spPr>
          <a:xfrm>
            <a:off x="2071654" y="1962548"/>
            <a:ext cx="8614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Unknown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751AA02-B224-1C49-8EBC-312915CDD1C4}"/>
              </a:ext>
            </a:extLst>
          </p:cNvPr>
          <p:cNvSpPr txBox="1"/>
          <p:nvPr/>
        </p:nvSpPr>
        <p:spPr>
          <a:xfrm>
            <a:off x="2782378" y="2174395"/>
            <a:ext cx="9019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Special layer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E12D1A9-CE63-9A40-BED6-A4D45876CF41}"/>
              </a:ext>
            </a:extLst>
          </p:cNvPr>
          <p:cNvCxnSpPr>
            <a:cxnSpLocks/>
          </p:cNvCxnSpPr>
          <p:nvPr/>
        </p:nvCxnSpPr>
        <p:spPr>
          <a:xfrm flipV="1">
            <a:off x="1384136" y="1624134"/>
            <a:ext cx="0" cy="13604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6DA574A2-99B2-F74B-9775-05033DBAA748}"/>
              </a:ext>
            </a:extLst>
          </p:cNvPr>
          <p:cNvSpPr txBox="1"/>
          <p:nvPr/>
        </p:nvSpPr>
        <p:spPr>
          <a:xfrm>
            <a:off x="1083196" y="1362075"/>
            <a:ext cx="8614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Thickness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81A0EAB-6F23-1549-A2A2-7EE3DB920B8A}"/>
              </a:ext>
            </a:extLst>
          </p:cNvPr>
          <p:cNvSpPr txBox="1"/>
          <p:nvPr/>
        </p:nvSpPr>
        <p:spPr>
          <a:xfrm>
            <a:off x="2131703" y="2984572"/>
            <a:ext cx="861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Trench</a:t>
            </a:r>
            <a:r>
              <a:rPr lang="zh-CN" altLang="en-US" sz="1000" dirty="0"/>
              <a:t> </a:t>
            </a:r>
            <a:r>
              <a:rPr lang="en-US" altLang="zh-CN" sz="1000" dirty="0"/>
              <a:t>II</a:t>
            </a:r>
            <a:r>
              <a:rPr lang="zh-CN" altLang="en-US" sz="1000" dirty="0"/>
              <a:t> </a:t>
            </a:r>
            <a:endParaRPr lang="en-US" altLang="zh-CN" sz="1000" dirty="0"/>
          </a:p>
          <a:p>
            <a:r>
              <a:rPr lang="en-US" altLang="zh-CN" sz="1000" dirty="0"/>
              <a:t>Loc.</a:t>
            </a:r>
            <a:r>
              <a:rPr lang="zh-CN" altLang="en-US" sz="1000" dirty="0"/>
              <a:t> </a:t>
            </a:r>
            <a:r>
              <a:rPr lang="en-US" altLang="zh-CN" sz="1000" dirty="0"/>
              <a:t>1</a:t>
            </a:r>
            <a:endParaRPr lang="en-US" sz="10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24C7F9E-DF20-FF48-AF59-52E8A3371386}"/>
              </a:ext>
            </a:extLst>
          </p:cNvPr>
          <p:cNvSpPr txBox="1"/>
          <p:nvPr/>
        </p:nvSpPr>
        <p:spPr>
          <a:xfrm>
            <a:off x="2861276" y="2984572"/>
            <a:ext cx="861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Trench</a:t>
            </a:r>
            <a:r>
              <a:rPr lang="zh-CN" altLang="en-US" sz="1000" dirty="0"/>
              <a:t> </a:t>
            </a:r>
            <a:r>
              <a:rPr lang="en-US" altLang="zh-CN" sz="1000" dirty="0"/>
              <a:t>II</a:t>
            </a:r>
            <a:r>
              <a:rPr lang="zh-CN" altLang="en-US" sz="1000" dirty="0"/>
              <a:t> </a:t>
            </a:r>
            <a:endParaRPr lang="en-US" altLang="zh-CN" sz="1000" dirty="0"/>
          </a:p>
          <a:p>
            <a:r>
              <a:rPr lang="en-US" altLang="zh-CN" sz="1000" dirty="0"/>
              <a:t>Loc.</a:t>
            </a:r>
            <a:r>
              <a:rPr lang="zh-CN" altLang="en-US" sz="1000" dirty="0"/>
              <a:t> </a:t>
            </a:r>
            <a:r>
              <a:rPr lang="en-US" altLang="zh-CN" sz="1000" dirty="0"/>
              <a:t>2</a:t>
            </a:r>
            <a:endParaRPr lang="en-US" sz="10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F193139-6B10-1049-9C53-C1B5F2F1ABA7}"/>
              </a:ext>
            </a:extLst>
          </p:cNvPr>
          <p:cNvSpPr txBox="1"/>
          <p:nvPr/>
        </p:nvSpPr>
        <p:spPr>
          <a:xfrm>
            <a:off x="3554430" y="2977592"/>
            <a:ext cx="8614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Trench</a:t>
            </a:r>
            <a:r>
              <a:rPr lang="zh-CN" altLang="en-US" sz="1000" dirty="0"/>
              <a:t> </a:t>
            </a:r>
            <a:r>
              <a:rPr lang="en-US" altLang="zh-CN" sz="1000" dirty="0"/>
              <a:t>III</a:t>
            </a:r>
            <a:r>
              <a:rPr lang="zh-CN" altLang="en-US" sz="1000" dirty="0"/>
              <a:t> </a:t>
            </a:r>
            <a:endParaRPr lang="en-US" altLang="zh-CN" sz="10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5178565-C4B4-9C48-9C37-1BC3A37FB286}"/>
              </a:ext>
            </a:extLst>
          </p:cNvPr>
          <p:cNvSpPr txBox="1"/>
          <p:nvPr/>
        </p:nvSpPr>
        <p:spPr>
          <a:xfrm>
            <a:off x="5205037" y="1517277"/>
            <a:ext cx="431383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sz="2400" dirty="0"/>
              <a:t>Suppression</a:t>
            </a:r>
          </a:p>
          <a:p>
            <a:r>
              <a:rPr lang="en-US" altLang="zh-CN" sz="2400" dirty="0"/>
              <a:t>2.</a:t>
            </a:r>
            <a:r>
              <a:rPr lang="zh-CN" altLang="en-US" sz="2400" dirty="0"/>
              <a:t> </a:t>
            </a:r>
            <a:r>
              <a:rPr lang="en-US" altLang="zh-CN" sz="2400" dirty="0"/>
              <a:t>Cutting relationships</a:t>
            </a:r>
          </a:p>
          <a:p>
            <a:r>
              <a:rPr lang="en-US" altLang="zh-CN" sz="2400" dirty="0"/>
              <a:t>3.</a:t>
            </a:r>
            <a:r>
              <a:rPr lang="zh-CN" altLang="en-US" sz="2400" dirty="0"/>
              <a:t> </a:t>
            </a:r>
            <a:r>
              <a:rPr lang="en-US" altLang="zh-CN" sz="2400" dirty="0"/>
              <a:t>Unconformity                              </a:t>
            </a:r>
          </a:p>
          <a:p>
            <a:r>
              <a:rPr lang="en-US" altLang="zh-CN" sz="2400" dirty="0"/>
              <a:t>4.</a:t>
            </a:r>
            <a:r>
              <a:rPr lang="zh-CN" altLang="en-US" sz="2400" dirty="0"/>
              <a:t> </a:t>
            </a:r>
            <a:r>
              <a:rPr lang="en-US" altLang="zh-CN" sz="2400" dirty="0"/>
              <a:t>Included fragments</a:t>
            </a:r>
          </a:p>
          <a:p>
            <a:endParaRPr 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8935ED8-87EF-AE43-9AC9-C5CCE4FCF67D}"/>
              </a:ext>
            </a:extLst>
          </p:cNvPr>
          <p:cNvSpPr txBox="1"/>
          <p:nvPr/>
        </p:nvSpPr>
        <p:spPr>
          <a:xfrm>
            <a:off x="7637113" y="5934719"/>
            <a:ext cx="3864314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Joseph G. Anderson </a:t>
            </a:r>
            <a:r>
              <a:rPr lang="zh-CN" altLang="en-US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Geological Report No. 5, Vol 1. 1923.pp. 15</a:t>
            </a:r>
          </a:p>
        </p:txBody>
      </p:sp>
    </p:spTree>
    <p:extLst>
      <p:ext uri="{BB962C8B-B14F-4D97-AF65-F5344CB8AC3E}">
        <p14:creationId xmlns:p14="http://schemas.microsoft.com/office/powerpoint/2010/main" val="2959001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1">
            <a:extLst>
              <a:ext uri="{FF2B5EF4-FFF2-40B4-BE49-F238E27FC236}">
                <a16:creationId xmlns:a16="http://schemas.microsoft.com/office/drawing/2014/main" id="{F050A8BC-2417-FD42-A2FB-D738D1BC3449}"/>
              </a:ext>
            </a:extLst>
          </p:cNvPr>
          <p:cNvSpPr/>
          <p:nvPr/>
        </p:nvSpPr>
        <p:spPr>
          <a:xfrm>
            <a:off x="-340400" y="216577"/>
            <a:ext cx="917916" cy="445159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2">
            <a:extLst>
              <a:ext uri="{FF2B5EF4-FFF2-40B4-BE49-F238E27FC236}">
                <a16:creationId xmlns:a16="http://schemas.microsoft.com/office/drawing/2014/main" id="{D6BFD293-51CB-3542-89C5-9800160497CB}"/>
              </a:ext>
            </a:extLst>
          </p:cNvPr>
          <p:cNvSpPr/>
          <p:nvPr/>
        </p:nvSpPr>
        <p:spPr>
          <a:xfrm>
            <a:off x="1123246" y="216577"/>
            <a:ext cx="11185060" cy="445159"/>
          </a:xfrm>
          <a:prstGeom prst="roundRect">
            <a:avLst/>
          </a:prstGeom>
          <a:gradFill flip="none" rotWithShape="1">
            <a:gsLst>
              <a:gs pos="0">
                <a:srgbClr val="C00000"/>
              </a:gs>
              <a:gs pos="78000">
                <a:srgbClr val="C00000"/>
              </a:gs>
              <a:gs pos="100000">
                <a:srgbClr val="C00000">
                  <a:alpha val="52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675965cf-ac6f-497e-b57c-73e50b9e96a7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B516CC9A-FBAA-6E46-896A-D241CBBE2687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0904621" y="279881"/>
            <a:ext cx="1132714" cy="318550"/>
            <a:chOff x="2805112" y="2505075"/>
            <a:chExt cx="6580821" cy="1850707"/>
          </a:xfrm>
          <a:solidFill>
            <a:schemeClr val="bg1"/>
          </a:solidFill>
        </p:grpSpPr>
        <p:sp>
          <p:nvSpPr>
            <p:cNvPr id="7" name="išļîde">
              <a:extLst>
                <a:ext uri="{FF2B5EF4-FFF2-40B4-BE49-F238E27FC236}">
                  <a16:creationId xmlns:a16="http://schemas.microsoft.com/office/drawing/2014/main" id="{4649E538-9A13-3A49-B207-6CDEF64032F5}"/>
                </a:ext>
              </a:extLst>
            </p:cNvPr>
            <p:cNvSpPr/>
            <p:nvPr/>
          </p:nvSpPr>
          <p:spPr>
            <a:xfrm>
              <a:off x="2805112" y="2505075"/>
              <a:ext cx="1849755" cy="1850707"/>
            </a:xfrm>
            <a:custGeom>
              <a:avLst/>
              <a:gdLst>
                <a:gd name="connsiteX0" fmla="*/ 807720 w 1849755"/>
                <a:gd name="connsiteY0" fmla="*/ 1710690 h 1850707"/>
                <a:gd name="connsiteX1" fmla="*/ 789622 w 1849755"/>
                <a:gd name="connsiteY1" fmla="*/ 1733550 h 1850707"/>
                <a:gd name="connsiteX2" fmla="*/ 791527 w 1849755"/>
                <a:gd name="connsiteY2" fmla="*/ 1747837 h 1850707"/>
                <a:gd name="connsiteX3" fmla="*/ 812482 w 1849755"/>
                <a:gd name="connsiteY3" fmla="*/ 1763077 h 1850707"/>
                <a:gd name="connsiteX4" fmla="*/ 829627 w 1849755"/>
                <a:gd name="connsiteY4" fmla="*/ 1759267 h 1850707"/>
                <a:gd name="connsiteX5" fmla="*/ 838200 w 1849755"/>
                <a:gd name="connsiteY5" fmla="*/ 1744027 h 1850707"/>
                <a:gd name="connsiteX6" fmla="*/ 827722 w 1849755"/>
                <a:gd name="connsiteY6" fmla="*/ 1722120 h 1850707"/>
                <a:gd name="connsiteX7" fmla="*/ 810577 w 1849755"/>
                <a:gd name="connsiteY7" fmla="*/ 1711642 h 1850707"/>
                <a:gd name="connsiteX8" fmla="*/ 1232535 w 1849755"/>
                <a:gd name="connsiteY8" fmla="*/ 1657350 h 1850707"/>
                <a:gd name="connsiteX9" fmla="*/ 1229678 w 1849755"/>
                <a:gd name="connsiteY9" fmla="*/ 1685925 h 1850707"/>
                <a:gd name="connsiteX10" fmla="*/ 1238250 w 1849755"/>
                <a:gd name="connsiteY10" fmla="*/ 1697355 h 1850707"/>
                <a:gd name="connsiteX11" fmla="*/ 1263968 w 1849755"/>
                <a:gd name="connsiteY11" fmla="*/ 1699260 h 1850707"/>
                <a:gd name="connsiteX12" fmla="*/ 1276350 w 1849755"/>
                <a:gd name="connsiteY12" fmla="*/ 1686878 h 1850707"/>
                <a:gd name="connsiteX13" fmla="*/ 1275397 w 1849755"/>
                <a:gd name="connsiteY13" fmla="*/ 1670685 h 1850707"/>
                <a:gd name="connsiteX14" fmla="*/ 1255395 w 1849755"/>
                <a:gd name="connsiteY14" fmla="*/ 1657350 h 1850707"/>
                <a:gd name="connsiteX15" fmla="*/ 1235393 w 1849755"/>
                <a:gd name="connsiteY15" fmla="*/ 1657350 h 1850707"/>
                <a:gd name="connsiteX16" fmla="*/ 1024890 w 1849755"/>
                <a:gd name="connsiteY16" fmla="*/ 1654493 h 1850707"/>
                <a:gd name="connsiteX17" fmla="*/ 1010602 w 1849755"/>
                <a:gd name="connsiteY17" fmla="*/ 1667828 h 1850707"/>
                <a:gd name="connsiteX18" fmla="*/ 1010602 w 1849755"/>
                <a:gd name="connsiteY18" fmla="*/ 1683068 h 1850707"/>
                <a:gd name="connsiteX19" fmla="*/ 1019175 w 1849755"/>
                <a:gd name="connsiteY19" fmla="*/ 1704023 h 1850707"/>
                <a:gd name="connsiteX20" fmla="*/ 1035367 w 1849755"/>
                <a:gd name="connsiteY20" fmla="*/ 1708785 h 1850707"/>
                <a:gd name="connsiteX21" fmla="*/ 1049655 w 1849755"/>
                <a:gd name="connsiteY21" fmla="*/ 1697355 h 1850707"/>
                <a:gd name="connsiteX22" fmla="*/ 1049655 w 1849755"/>
                <a:gd name="connsiteY22" fmla="*/ 1684020 h 1850707"/>
                <a:gd name="connsiteX23" fmla="*/ 1041082 w 1849755"/>
                <a:gd name="connsiteY23" fmla="*/ 1660208 h 1850707"/>
                <a:gd name="connsiteX24" fmla="*/ 1024890 w 1849755"/>
                <a:gd name="connsiteY24" fmla="*/ 1654493 h 1850707"/>
                <a:gd name="connsiteX25" fmla="*/ 827722 w 1849755"/>
                <a:gd name="connsiteY25" fmla="*/ 1653540 h 1850707"/>
                <a:gd name="connsiteX26" fmla="*/ 812482 w 1849755"/>
                <a:gd name="connsiteY26" fmla="*/ 1656397 h 1850707"/>
                <a:gd name="connsiteX27" fmla="*/ 805815 w 1849755"/>
                <a:gd name="connsiteY27" fmla="*/ 1667827 h 1850707"/>
                <a:gd name="connsiteX28" fmla="*/ 810577 w 1849755"/>
                <a:gd name="connsiteY28" fmla="*/ 1681162 h 1850707"/>
                <a:gd name="connsiteX29" fmla="*/ 820102 w 1849755"/>
                <a:gd name="connsiteY29" fmla="*/ 1688782 h 1850707"/>
                <a:gd name="connsiteX30" fmla="*/ 826770 w 1849755"/>
                <a:gd name="connsiteY30" fmla="*/ 1692592 h 1850707"/>
                <a:gd name="connsiteX31" fmla="*/ 831532 w 1849755"/>
                <a:gd name="connsiteY31" fmla="*/ 1695450 h 1850707"/>
                <a:gd name="connsiteX32" fmla="*/ 846772 w 1849755"/>
                <a:gd name="connsiteY32" fmla="*/ 1676400 h 1850707"/>
                <a:gd name="connsiteX33" fmla="*/ 842962 w 1849755"/>
                <a:gd name="connsiteY33" fmla="*/ 1661160 h 1850707"/>
                <a:gd name="connsiteX34" fmla="*/ 827722 w 1849755"/>
                <a:gd name="connsiteY34" fmla="*/ 1653540 h 1850707"/>
                <a:gd name="connsiteX35" fmla="*/ 831532 w 1849755"/>
                <a:gd name="connsiteY35" fmla="*/ 1644967 h 1850707"/>
                <a:gd name="connsiteX36" fmla="*/ 858202 w 1849755"/>
                <a:gd name="connsiteY36" fmla="*/ 1656397 h 1850707"/>
                <a:gd name="connsiteX37" fmla="*/ 864870 w 1849755"/>
                <a:gd name="connsiteY37" fmla="*/ 1677352 h 1850707"/>
                <a:gd name="connsiteX38" fmla="*/ 842010 w 1849755"/>
                <a:gd name="connsiteY38" fmla="*/ 1701165 h 1850707"/>
                <a:gd name="connsiteX39" fmla="*/ 860107 w 1849755"/>
                <a:gd name="connsiteY39" fmla="*/ 1717357 h 1850707"/>
                <a:gd name="connsiteX40" fmla="*/ 862012 w 1849755"/>
                <a:gd name="connsiteY40" fmla="*/ 1736407 h 1850707"/>
                <a:gd name="connsiteX41" fmla="*/ 855345 w 1849755"/>
                <a:gd name="connsiteY41" fmla="*/ 1754505 h 1850707"/>
                <a:gd name="connsiteX42" fmla="*/ 825817 w 1849755"/>
                <a:gd name="connsiteY42" fmla="*/ 1772602 h 1850707"/>
                <a:gd name="connsiteX43" fmla="*/ 807720 w 1849755"/>
                <a:gd name="connsiteY43" fmla="*/ 1772602 h 1850707"/>
                <a:gd name="connsiteX44" fmla="*/ 774382 w 1849755"/>
                <a:gd name="connsiteY44" fmla="*/ 1752600 h 1850707"/>
                <a:gd name="connsiteX45" fmla="*/ 771525 w 1849755"/>
                <a:gd name="connsiteY45" fmla="*/ 1733550 h 1850707"/>
                <a:gd name="connsiteX46" fmla="*/ 784860 w 1849755"/>
                <a:gd name="connsiteY46" fmla="*/ 1712595 h 1850707"/>
                <a:gd name="connsiteX47" fmla="*/ 800100 w 1849755"/>
                <a:gd name="connsiteY47" fmla="*/ 1705927 h 1850707"/>
                <a:gd name="connsiteX48" fmla="*/ 783907 w 1849755"/>
                <a:gd name="connsiteY48" fmla="*/ 1674495 h 1850707"/>
                <a:gd name="connsiteX49" fmla="*/ 809625 w 1849755"/>
                <a:gd name="connsiteY49" fmla="*/ 1645920 h 1850707"/>
                <a:gd name="connsiteX50" fmla="*/ 831532 w 1849755"/>
                <a:gd name="connsiteY50" fmla="*/ 1644967 h 1850707"/>
                <a:gd name="connsiteX51" fmla="*/ 1028700 w 1849755"/>
                <a:gd name="connsiteY51" fmla="*/ 1644015 h 1850707"/>
                <a:gd name="connsiteX52" fmla="*/ 1070610 w 1849755"/>
                <a:gd name="connsiteY52" fmla="*/ 1661160 h 1850707"/>
                <a:gd name="connsiteX53" fmla="*/ 1077277 w 1849755"/>
                <a:gd name="connsiteY53" fmla="*/ 1689735 h 1850707"/>
                <a:gd name="connsiteX54" fmla="*/ 1073467 w 1849755"/>
                <a:gd name="connsiteY54" fmla="*/ 1730693 h 1850707"/>
                <a:gd name="connsiteX55" fmla="*/ 1050607 w 1849755"/>
                <a:gd name="connsiteY55" fmla="*/ 1761173 h 1850707"/>
                <a:gd name="connsiteX56" fmla="*/ 1014412 w 1849755"/>
                <a:gd name="connsiteY56" fmla="*/ 1776413 h 1850707"/>
                <a:gd name="connsiteX57" fmla="*/ 1005840 w 1849755"/>
                <a:gd name="connsiteY57" fmla="*/ 1771650 h 1850707"/>
                <a:gd name="connsiteX58" fmla="*/ 1007745 w 1849755"/>
                <a:gd name="connsiteY58" fmla="*/ 1767840 h 1850707"/>
                <a:gd name="connsiteX59" fmla="*/ 1015365 w 1849755"/>
                <a:gd name="connsiteY59" fmla="*/ 1767840 h 1850707"/>
                <a:gd name="connsiteX60" fmla="*/ 1042035 w 1849755"/>
                <a:gd name="connsiteY60" fmla="*/ 1753553 h 1850707"/>
                <a:gd name="connsiteX61" fmla="*/ 1049655 w 1849755"/>
                <a:gd name="connsiteY61" fmla="*/ 1741170 h 1850707"/>
                <a:gd name="connsiteX62" fmla="*/ 1054417 w 1849755"/>
                <a:gd name="connsiteY62" fmla="*/ 1706880 h 1850707"/>
                <a:gd name="connsiteX63" fmla="*/ 1039177 w 1849755"/>
                <a:gd name="connsiteY63" fmla="*/ 1722120 h 1850707"/>
                <a:gd name="connsiteX64" fmla="*/ 1024890 w 1849755"/>
                <a:gd name="connsiteY64" fmla="*/ 1725930 h 1850707"/>
                <a:gd name="connsiteX65" fmla="*/ 1002030 w 1849755"/>
                <a:gd name="connsiteY65" fmla="*/ 1720215 h 1850707"/>
                <a:gd name="connsiteX66" fmla="*/ 989647 w 1849755"/>
                <a:gd name="connsiteY66" fmla="*/ 1695450 h 1850707"/>
                <a:gd name="connsiteX67" fmla="*/ 1004887 w 1849755"/>
                <a:gd name="connsiteY67" fmla="*/ 1653540 h 1850707"/>
                <a:gd name="connsiteX68" fmla="*/ 1028700 w 1849755"/>
                <a:gd name="connsiteY68" fmla="*/ 1644015 h 1850707"/>
                <a:gd name="connsiteX69" fmla="*/ 1236345 w 1849755"/>
                <a:gd name="connsiteY69" fmla="*/ 1598295 h 1850707"/>
                <a:gd name="connsiteX70" fmla="*/ 1219200 w 1849755"/>
                <a:gd name="connsiteY70" fmla="*/ 1600200 h 1850707"/>
                <a:gd name="connsiteX71" fmla="*/ 1207770 w 1849755"/>
                <a:gd name="connsiteY71" fmla="*/ 1610678 h 1850707"/>
                <a:gd name="connsiteX72" fmla="*/ 1207770 w 1849755"/>
                <a:gd name="connsiteY72" fmla="*/ 1624013 h 1850707"/>
                <a:gd name="connsiteX73" fmla="*/ 1219200 w 1849755"/>
                <a:gd name="connsiteY73" fmla="*/ 1633538 h 1850707"/>
                <a:gd name="connsiteX74" fmla="*/ 1230630 w 1849755"/>
                <a:gd name="connsiteY74" fmla="*/ 1634490 h 1850707"/>
                <a:gd name="connsiteX75" fmla="*/ 1238250 w 1849755"/>
                <a:gd name="connsiteY75" fmla="*/ 1634490 h 1850707"/>
                <a:gd name="connsiteX76" fmla="*/ 1243965 w 1849755"/>
                <a:gd name="connsiteY76" fmla="*/ 1634490 h 1850707"/>
                <a:gd name="connsiteX77" fmla="*/ 1247775 w 1849755"/>
                <a:gd name="connsiteY77" fmla="*/ 1608773 h 1850707"/>
                <a:gd name="connsiteX78" fmla="*/ 1236345 w 1849755"/>
                <a:gd name="connsiteY78" fmla="*/ 1598295 h 1850707"/>
                <a:gd name="connsiteX79" fmla="*/ 580073 w 1849755"/>
                <a:gd name="connsiteY79" fmla="*/ 1586865 h 1850707"/>
                <a:gd name="connsiteX80" fmla="*/ 639128 w 1849755"/>
                <a:gd name="connsiteY80" fmla="*/ 1592580 h 1850707"/>
                <a:gd name="connsiteX81" fmla="*/ 640080 w 1849755"/>
                <a:gd name="connsiteY81" fmla="*/ 1594485 h 1850707"/>
                <a:gd name="connsiteX82" fmla="*/ 632460 w 1849755"/>
                <a:gd name="connsiteY82" fmla="*/ 1608772 h 1850707"/>
                <a:gd name="connsiteX83" fmla="*/ 622935 w 1849755"/>
                <a:gd name="connsiteY83" fmla="*/ 1627822 h 1850707"/>
                <a:gd name="connsiteX84" fmla="*/ 607695 w 1849755"/>
                <a:gd name="connsiteY84" fmla="*/ 1660207 h 1850707"/>
                <a:gd name="connsiteX85" fmla="*/ 591503 w 1849755"/>
                <a:gd name="connsiteY85" fmla="*/ 1698307 h 1850707"/>
                <a:gd name="connsiteX86" fmla="*/ 593408 w 1849755"/>
                <a:gd name="connsiteY86" fmla="*/ 1702117 h 1850707"/>
                <a:gd name="connsiteX87" fmla="*/ 608648 w 1849755"/>
                <a:gd name="connsiteY87" fmla="*/ 1710690 h 1850707"/>
                <a:gd name="connsiteX88" fmla="*/ 609600 w 1849755"/>
                <a:gd name="connsiteY88" fmla="*/ 1711642 h 1850707"/>
                <a:gd name="connsiteX89" fmla="*/ 609600 w 1849755"/>
                <a:gd name="connsiteY89" fmla="*/ 1717357 h 1850707"/>
                <a:gd name="connsiteX90" fmla="*/ 608648 w 1849755"/>
                <a:gd name="connsiteY90" fmla="*/ 1718310 h 1850707"/>
                <a:gd name="connsiteX91" fmla="*/ 580073 w 1849755"/>
                <a:gd name="connsiteY91" fmla="*/ 1704975 h 1850707"/>
                <a:gd name="connsiteX92" fmla="*/ 544830 w 1849755"/>
                <a:gd name="connsiteY92" fmla="*/ 1689735 h 1850707"/>
                <a:gd name="connsiteX93" fmla="*/ 543878 w 1849755"/>
                <a:gd name="connsiteY93" fmla="*/ 1688782 h 1850707"/>
                <a:gd name="connsiteX94" fmla="*/ 545783 w 1849755"/>
                <a:gd name="connsiteY94" fmla="*/ 1684020 h 1850707"/>
                <a:gd name="connsiteX95" fmla="*/ 546735 w 1849755"/>
                <a:gd name="connsiteY95" fmla="*/ 1684020 h 1850707"/>
                <a:gd name="connsiteX96" fmla="*/ 555308 w 1849755"/>
                <a:gd name="connsiteY96" fmla="*/ 1686877 h 1850707"/>
                <a:gd name="connsiteX97" fmla="*/ 564833 w 1849755"/>
                <a:gd name="connsiteY97" fmla="*/ 1689735 h 1850707"/>
                <a:gd name="connsiteX98" fmla="*/ 568643 w 1849755"/>
                <a:gd name="connsiteY98" fmla="*/ 1687830 h 1850707"/>
                <a:gd name="connsiteX99" fmla="*/ 584835 w 1849755"/>
                <a:gd name="connsiteY99" fmla="*/ 1656397 h 1850707"/>
                <a:gd name="connsiteX100" fmla="*/ 594360 w 1849755"/>
                <a:gd name="connsiteY100" fmla="*/ 1635442 h 1850707"/>
                <a:gd name="connsiteX101" fmla="*/ 604838 w 1849755"/>
                <a:gd name="connsiteY101" fmla="*/ 1611630 h 1850707"/>
                <a:gd name="connsiteX102" fmla="*/ 607695 w 1849755"/>
                <a:gd name="connsiteY102" fmla="*/ 1604962 h 1850707"/>
                <a:gd name="connsiteX103" fmla="*/ 607695 w 1849755"/>
                <a:gd name="connsiteY103" fmla="*/ 1600200 h 1850707"/>
                <a:gd name="connsiteX104" fmla="*/ 601980 w 1849755"/>
                <a:gd name="connsiteY104" fmla="*/ 1600200 h 1850707"/>
                <a:gd name="connsiteX105" fmla="*/ 578168 w 1849755"/>
                <a:gd name="connsiteY105" fmla="*/ 1600200 h 1850707"/>
                <a:gd name="connsiteX106" fmla="*/ 577215 w 1849755"/>
                <a:gd name="connsiteY106" fmla="*/ 1599247 h 1850707"/>
                <a:gd name="connsiteX107" fmla="*/ 580073 w 1849755"/>
                <a:gd name="connsiteY107" fmla="*/ 1587817 h 1850707"/>
                <a:gd name="connsiteX108" fmla="*/ 1245870 w 1849755"/>
                <a:gd name="connsiteY108" fmla="*/ 1585913 h 1850707"/>
                <a:gd name="connsiteX109" fmla="*/ 1263015 w 1849755"/>
                <a:gd name="connsiteY109" fmla="*/ 1600200 h 1850707"/>
                <a:gd name="connsiteX110" fmla="*/ 1256347 w 1849755"/>
                <a:gd name="connsiteY110" fmla="*/ 1632585 h 1850707"/>
                <a:gd name="connsiteX111" fmla="*/ 1280160 w 1849755"/>
                <a:gd name="connsiteY111" fmla="*/ 1636395 h 1850707"/>
                <a:gd name="connsiteX112" fmla="*/ 1292543 w 1849755"/>
                <a:gd name="connsiteY112" fmla="*/ 1651635 h 1850707"/>
                <a:gd name="connsiteX113" fmla="*/ 1296353 w 1849755"/>
                <a:gd name="connsiteY113" fmla="*/ 1670685 h 1850707"/>
                <a:gd name="connsiteX114" fmla="*/ 1280160 w 1849755"/>
                <a:gd name="connsiteY114" fmla="*/ 1701165 h 1850707"/>
                <a:gd name="connsiteX115" fmla="*/ 1263968 w 1849755"/>
                <a:gd name="connsiteY115" fmla="*/ 1710690 h 1850707"/>
                <a:gd name="connsiteX116" fmla="*/ 1224915 w 1849755"/>
                <a:gd name="connsiteY116" fmla="*/ 1710690 h 1850707"/>
                <a:gd name="connsiteX117" fmla="*/ 1212533 w 1849755"/>
                <a:gd name="connsiteY117" fmla="*/ 1696403 h 1850707"/>
                <a:gd name="connsiteX118" fmla="*/ 1212533 w 1849755"/>
                <a:gd name="connsiteY118" fmla="*/ 1671638 h 1850707"/>
                <a:gd name="connsiteX119" fmla="*/ 1222058 w 1849755"/>
                <a:gd name="connsiteY119" fmla="*/ 1658303 h 1850707"/>
                <a:gd name="connsiteX120" fmla="*/ 1191578 w 1849755"/>
                <a:gd name="connsiteY120" fmla="*/ 1639253 h 1850707"/>
                <a:gd name="connsiteX121" fmla="*/ 1199198 w 1849755"/>
                <a:gd name="connsiteY121" fmla="*/ 1602105 h 1850707"/>
                <a:gd name="connsiteX122" fmla="*/ 1217295 w 1849755"/>
                <a:gd name="connsiteY122" fmla="*/ 1589723 h 1850707"/>
                <a:gd name="connsiteX123" fmla="*/ 1245870 w 1849755"/>
                <a:gd name="connsiteY123" fmla="*/ 1585913 h 1850707"/>
                <a:gd name="connsiteX124" fmla="*/ 156210 w 1849755"/>
                <a:gd name="connsiteY124" fmla="*/ 1192530 h 1850707"/>
                <a:gd name="connsiteX125" fmla="*/ 139065 w 1849755"/>
                <a:gd name="connsiteY125" fmla="*/ 1204912 h 1850707"/>
                <a:gd name="connsiteX126" fmla="*/ 140018 w 1849755"/>
                <a:gd name="connsiteY126" fmla="*/ 1225867 h 1850707"/>
                <a:gd name="connsiteX127" fmla="*/ 142875 w 1849755"/>
                <a:gd name="connsiteY127" fmla="*/ 1232535 h 1850707"/>
                <a:gd name="connsiteX128" fmla="*/ 193358 w 1849755"/>
                <a:gd name="connsiteY128" fmla="*/ 1213485 h 1850707"/>
                <a:gd name="connsiteX129" fmla="*/ 192405 w 1849755"/>
                <a:gd name="connsiteY129" fmla="*/ 1209675 h 1850707"/>
                <a:gd name="connsiteX130" fmla="*/ 179070 w 1849755"/>
                <a:gd name="connsiteY130" fmla="*/ 1192530 h 1850707"/>
                <a:gd name="connsiteX131" fmla="*/ 156210 w 1849755"/>
                <a:gd name="connsiteY131" fmla="*/ 1192530 h 1850707"/>
                <a:gd name="connsiteX132" fmla="*/ 159068 w 1849755"/>
                <a:gd name="connsiteY132" fmla="*/ 1161097 h 1850707"/>
                <a:gd name="connsiteX133" fmla="*/ 174308 w 1849755"/>
                <a:gd name="connsiteY133" fmla="*/ 1167765 h 1850707"/>
                <a:gd name="connsiteX134" fmla="*/ 186690 w 1849755"/>
                <a:gd name="connsiteY134" fmla="*/ 1182052 h 1850707"/>
                <a:gd name="connsiteX135" fmla="*/ 196215 w 1849755"/>
                <a:gd name="connsiteY135" fmla="*/ 1202055 h 1850707"/>
                <a:gd name="connsiteX136" fmla="*/ 200025 w 1849755"/>
                <a:gd name="connsiteY136" fmla="*/ 1211580 h 1850707"/>
                <a:gd name="connsiteX137" fmla="*/ 232410 w 1849755"/>
                <a:gd name="connsiteY137" fmla="*/ 1199197 h 1850707"/>
                <a:gd name="connsiteX138" fmla="*/ 237173 w 1849755"/>
                <a:gd name="connsiteY138" fmla="*/ 1196340 h 1850707"/>
                <a:gd name="connsiteX139" fmla="*/ 239078 w 1849755"/>
                <a:gd name="connsiteY139" fmla="*/ 1190625 h 1850707"/>
                <a:gd name="connsiteX140" fmla="*/ 238125 w 1849755"/>
                <a:gd name="connsiteY140" fmla="*/ 1184910 h 1850707"/>
                <a:gd name="connsiteX141" fmla="*/ 237173 w 1849755"/>
                <a:gd name="connsiteY141" fmla="*/ 1178242 h 1850707"/>
                <a:gd name="connsiteX142" fmla="*/ 243840 w 1849755"/>
                <a:gd name="connsiteY142" fmla="*/ 1175385 h 1850707"/>
                <a:gd name="connsiteX143" fmla="*/ 267653 w 1849755"/>
                <a:gd name="connsiteY143" fmla="*/ 1237297 h 1850707"/>
                <a:gd name="connsiteX144" fmla="*/ 260985 w 1849755"/>
                <a:gd name="connsiteY144" fmla="*/ 1239202 h 1850707"/>
                <a:gd name="connsiteX145" fmla="*/ 258128 w 1849755"/>
                <a:gd name="connsiteY145" fmla="*/ 1233487 h 1850707"/>
                <a:gd name="connsiteX146" fmla="*/ 255270 w 1849755"/>
                <a:gd name="connsiteY146" fmla="*/ 1228725 h 1850707"/>
                <a:gd name="connsiteX147" fmla="*/ 250508 w 1849755"/>
                <a:gd name="connsiteY147" fmla="*/ 1225867 h 1850707"/>
                <a:gd name="connsiteX148" fmla="*/ 244793 w 1849755"/>
                <a:gd name="connsiteY148" fmla="*/ 1226820 h 1850707"/>
                <a:gd name="connsiteX149" fmla="*/ 164783 w 1849755"/>
                <a:gd name="connsiteY149" fmla="*/ 1257300 h 1850707"/>
                <a:gd name="connsiteX150" fmla="*/ 160020 w 1849755"/>
                <a:gd name="connsiteY150" fmla="*/ 1260157 h 1850707"/>
                <a:gd name="connsiteX151" fmla="*/ 158115 w 1849755"/>
                <a:gd name="connsiteY151" fmla="*/ 1265872 h 1850707"/>
                <a:gd name="connsiteX152" fmla="*/ 159068 w 1849755"/>
                <a:gd name="connsiteY152" fmla="*/ 1272540 h 1850707"/>
                <a:gd name="connsiteX153" fmla="*/ 160020 w 1849755"/>
                <a:gd name="connsiteY153" fmla="*/ 1278255 h 1850707"/>
                <a:gd name="connsiteX154" fmla="*/ 153353 w 1849755"/>
                <a:gd name="connsiteY154" fmla="*/ 1281112 h 1850707"/>
                <a:gd name="connsiteX155" fmla="*/ 129540 w 1849755"/>
                <a:gd name="connsiteY155" fmla="*/ 1218247 h 1850707"/>
                <a:gd name="connsiteX156" fmla="*/ 123825 w 1849755"/>
                <a:gd name="connsiteY156" fmla="*/ 1183005 h 1850707"/>
                <a:gd name="connsiteX157" fmla="*/ 140970 w 1849755"/>
                <a:gd name="connsiteY157" fmla="*/ 1163002 h 1850707"/>
                <a:gd name="connsiteX158" fmla="*/ 159068 w 1849755"/>
                <a:gd name="connsiteY158" fmla="*/ 1161097 h 1850707"/>
                <a:gd name="connsiteX159" fmla="*/ 1615440 w 1849755"/>
                <a:gd name="connsiteY159" fmla="*/ 1152525 h 1850707"/>
                <a:gd name="connsiteX160" fmla="*/ 1622107 w 1849755"/>
                <a:gd name="connsiteY160" fmla="*/ 1154430 h 1850707"/>
                <a:gd name="connsiteX161" fmla="*/ 1620202 w 1849755"/>
                <a:gd name="connsiteY161" fmla="*/ 1161097 h 1850707"/>
                <a:gd name="connsiteX162" fmla="*/ 1619250 w 1849755"/>
                <a:gd name="connsiteY162" fmla="*/ 1167765 h 1850707"/>
                <a:gd name="connsiteX163" fmla="*/ 1621155 w 1849755"/>
                <a:gd name="connsiteY163" fmla="*/ 1173480 h 1850707"/>
                <a:gd name="connsiteX164" fmla="*/ 1625917 w 1849755"/>
                <a:gd name="connsiteY164" fmla="*/ 1176337 h 1850707"/>
                <a:gd name="connsiteX165" fmla="*/ 1645920 w 1849755"/>
                <a:gd name="connsiteY165" fmla="*/ 1183957 h 1850707"/>
                <a:gd name="connsiteX166" fmla="*/ 1650682 w 1849755"/>
                <a:gd name="connsiteY166" fmla="*/ 1185862 h 1850707"/>
                <a:gd name="connsiteX167" fmla="*/ 1654492 w 1849755"/>
                <a:gd name="connsiteY167" fmla="*/ 1186815 h 1850707"/>
                <a:gd name="connsiteX168" fmla="*/ 1659255 w 1849755"/>
                <a:gd name="connsiteY168" fmla="*/ 1186815 h 1850707"/>
                <a:gd name="connsiteX169" fmla="*/ 1666875 w 1849755"/>
                <a:gd name="connsiteY169" fmla="*/ 1185862 h 1850707"/>
                <a:gd name="connsiteX170" fmla="*/ 1691640 w 1849755"/>
                <a:gd name="connsiteY170" fmla="*/ 1182052 h 1850707"/>
                <a:gd name="connsiteX171" fmla="*/ 1714500 w 1849755"/>
                <a:gd name="connsiteY171" fmla="*/ 1178242 h 1850707"/>
                <a:gd name="connsiteX172" fmla="*/ 1724025 w 1849755"/>
                <a:gd name="connsiteY172" fmla="*/ 1175385 h 1850707"/>
                <a:gd name="connsiteX173" fmla="*/ 1730692 w 1849755"/>
                <a:gd name="connsiteY173" fmla="*/ 1171575 h 1850707"/>
                <a:gd name="connsiteX174" fmla="*/ 1734502 w 1849755"/>
                <a:gd name="connsiteY174" fmla="*/ 1166812 h 1850707"/>
                <a:gd name="connsiteX175" fmla="*/ 1737360 w 1849755"/>
                <a:gd name="connsiteY175" fmla="*/ 1162050 h 1850707"/>
                <a:gd name="connsiteX176" fmla="*/ 1744027 w 1849755"/>
                <a:gd name="connsiteY176" fmla="*/ 1164907 h 1850707"/>
                <a:gd name="connsiteX177" fmla="*/ 1719262 w 1849755"/>
                <a:gd name="connsiteY177" fmla="*/ 1229677 h 1850707"/>
                <a:gd name="connsiteX178" fmla="*/ 1712595 w 1849755"/>
                <a:gd name="connsiteY178" fmla="*/ 1226820 h 1850707"/>
                <a:gd name="connsiteX179" fmla="*/ 1716405 w 1849755"/>
                <a:gd name="connsiteY179" fmla="*/ 1214437 h 1850707"/>
                <a:gd name="connsiteX180" fmla="*/ 1714500 w 1849755"/>
                <a:gd name="connsiteY180" fmla="*/ 1210627 h 1850707"/>
                <a:gd name="connsiteX181" fmla="*/ 1710690 w 1849755"/>
                <a:gd name="connsiteY181" fmla="*/ 1210627 h 1850707"/>
                <a:gd name="connsiteX182" fmla="*/ 1701165 w 1849755"/>
                <a:gd name="connsiteY182" fmla="*/ 1211580 h 1850707"/>
                <a:gd name="connsiteX183" fmla="*/ 1684020 w 1849755"/>
                <a:gd name="connsiteY183" fmla="*/ 1214437 h 1850707"/>
                <a:gd name="connsiteX184" fmla="*/ 1657350 w 1849755"/>
                <a:gd name="connsiteY184" fmla="*/ 1219200 h 1850707"/>
                <a:gd name="connsiteX185" fmla="*/ 1683067 w 1849755"/>
                <a:gd name="connsiteY185" fmla="*/ 1253490 h 1850707"/>
                <a:gd name="connsiteX186" fmla="*/ 1692592 w 1849755"/>
                <a:gd name="connsiteY186" fmla="*/ 1263967 h 1850707"/>
                <a:gd name="connsiteX187" fmla="*/ 1698307 w 1849755"/>
                <a:gd name="connsiteY187" fmla="*/ 1262062 h 1850707"/>
                <a:gd name="connsiteX188" fmla="*/ 1704022 w 1849755"/>
                <a:gd name="connsiteY188" fmla="*/ 1251585 h 1850707"/>
                <a:gd name="connsiteX189" fmla="*/ 1710690 w 1849755"/>
                <a:gd name="connsiteY189" fmla="*/ 1253490 h 1850707"/>
                <a:gd name="connsiteX190" fmla="*/ 1694497 w 1849755"/>
                <a:gd name="connsiteY190" fmla="*/ 1295400 h 1850707"/>
                <a:gd name="connsiteX191" fmla="*/ 1686877 w 1849755"/>
                <a:gd name="connsiteY191" fmla="*/ 1292542 h 1850707"/>
                <a:gd name="connsiteX192" fmla="*/ 1687830 w 1849755"/>
                <a:gd name="connsiteY192" fmla="*/ 1286827 h 1850707"/>
                <a:gd name="connsiteX193" fmla="*/ 1687830 w 1849755"/>
                <a:gd name="connsiteY193" fmla="*/ 1281112 h 1850707"/>
                <a:gd name="connsiteX194" fmla="*/ 1684972 w 1849755"/>
                <a:gd name="connsiteY194" fmla="*/ 1273492 h 1850707"/>
                <a:gd name="connsiteX195" fmla="*/ 1680210 w 1849755"/>
                <a:gd name="connsiteY195" fmla="*/ 1265872 h 1850707"/>
                <a:gd name="connsiteX196" fmla="*/ 1667827 w 1849755"/>
                <a:gd name="connsiteY196" fmla="*/ 1248727 h 1850707"/>
                <a:gd name="connsiteX197" fmla="*/ 1652587 w 1849755"/>
                <a:gd name="connsiteY197" fmla="*/ 1228725 h 1850707"/>
                <a:gd name="connsiteX198" fmla="*/ 1644015 w 1849755"/>
                <a:gd name="connsiteY198" fmla="*/ 1219200 h 1850707"/>
                <a:gd name="connsiteX199" fmla="*/ 1631632 w 1849755"/>
                <a:gd name="connsiteY199" fmla="*/ 1213485 h 1850707"/>
                <a:gd name="connsiteX200" fmla="*/ 1615440 w 1849755"/>
                <a:gd name="connsiteY200" fmla="*/ 1206817 h 1850707"/>
                <a:gd name="connsiteX201" fmla="*/ 1609725 w 1849755"/>
                <a:gd name="connsiteY201" fmla="*/ 1205865 h 1850707"/>
                <a:gd name="connsiteX202" fmla="*/ 1604962 w 1849755"/>
                <a:gd name="connsiteY202" fmla="*/ 1208722 h 1850707"/>
                <a:gd name="connsiteX203" fmla="*/ 1601152 w 1849755"/>
                <a:gd name="connsiteY203" fmla="*/ 1213485 h 1850707"/>
                <a:gd name="connsiteX204" fmla="*/ 1597342 w 1849755"/>
                <a:gd name="connsiteY204" fmla="*/ 1219200 h 1850707"/>
                <a:gd name="connsiteX205" fmla="*/ 1590675 w 1849755"/>
                <a:gd name="connsiteY205" fmla="*/ 1216342 h 1850707"/>
                <a:gd name="connsiteX206" fmla="*/ 1739265 w 1849755"/>
                <a:gd name="connsiteY206" fmla="*/ 964883 h 1850707"/>
                <a:gd name="connsiteX207" fmla="*/ 1773555 w 1849755"/>
                <a:gd name="connsiteY207" fmla="*/ 968693 h 1850707"/>
                <a:gd name="connsiteX208" fmla="*/ 1759267 w 1849755"/>
                <a:gd name="connsiteY208" fmla="*/ 1085850 h 1850707"/>
                <a:gd name="connsiteX209" fmla="*/ 1726882 w 1849755"/>
                <a:gd name="connsiteY209" fmla="*/ 1081088 h 1850707"/>
                <a:gd name="connsiteX210" fmla="*/ 1727835 w 1849755"/>
                <a:gd name="connsiteY210" fmla="*/ 1074420 h 1850707"/>
                <a:gd name="connsiteX211" fmla="*/ 1744980 w 1849755"/>
                <a:gd name="connsiteY211" fmla="*/ 1067753 h 1850707"/>
                <a:gd name="connsiteX212" fmla="*/ 1755457 w 1849755"/>
                <a:gd name="connsiteY212" fmla="*/ 1058228 h 1850707"/>
                <a:gd name="connsiteX213" fmla="*/ 1756410 w 1849755"/>
                <a:gd name="connsiteY213" fmla="*/ 1051560 h 1850707"/>
                <a:gd name="connsiteX214" fmla="*/ 1757362 w 1849755"/>
                <a:gd name="connsiteY214" fmla="*/ 1044893 h 1850707"/>
                <a:gd name="connsiteX215" fmla="*/ 1757362 w 1849755"/>
                <a:gd name="connsiteY215" fmla="*/ 1041083 h 1850707"/>
                <a:gd name="connsiteX216" fmla="*/ 1662112 w 1849755"/>
                <a:gd name="connsiteY216" fmla="*/ 1029653 h 1850707"/>
                <a:gd name="connsiteX217" fmla="*/ 1656397 w 1849755"/>
                <a:gd name="connsiteY217" fmla="*/ 1030605 h 1850707"/>
                <a:gd name="connsiteX218" fmla="*/ 1652587 w 1849755"/>
                <a:gd name="connsiteY218" fmla="*/ 1034415 h 1850707"/>
                <a:gd name="connsiteX219" fmla="*/ 1650682 w 1849755"/>
                <a:gd name="connsiteY219" fmla="*/ 1040130 h 1850707"/>
                <a:gd name="connsiteX220" fmla="*/ 1648777 w 1849755"/>
                <a:gd name="connsiteY220" fmla="*/ 1046798 h 1850707"/>
                <a:gd name="connsiteX221" fmla="*/ 1642110 w 1849755"/>
                <a:gd name="connsiteY221" fmla="*/ 1045845 h 1850707"/>
                <a:gd name="connsiteX222" fmla="*/ 1649730 w 1849755"/>
                <a:gd name="connsiteY222" fmla="*/ 978218 h 1850707"/>
                <a:gd name="connsiteX223" fmla="*/ 1656397 w 1849755"/>
                <a:gd name="connsiteY223" fmla="*/ 979170 h 1850707"/>
                <a:gd name="connsiteX224" fmla="*/ 1656397 w 1849755"/>
                <a:gd name="connsiteY224" fmla="*/ 985838 h 1850707"/>
                <a:gd name="connsiteX225" fmla="*/ 1656397 w 1849755"/>
                <a:gd name="connsiteY225" fmla="*/ 992505 h 1850707"/>
                <a:gd name="connsiteX226" fmla="*/ 1659255 w 1849755"/>
                <a:gd name="connsiteY226" fmla="*/ 997268 h 1850707"/>
                <a:gd name="connsiteX227" fmla="*/ 1664970 w 1849755"/>
                <a:gd name="connsiteY227" fmla="*/ 999173 h 1850707"/>
                <a:gd name="connsiteX228" fmla="*/ 1761172 w 1849755"/>
                <a:gd name="connsiteY228" fmla="*/ 1010603 h 1850707"/>
                <a:gd name="connsiteX229" fmla="*/ 1761172 w 1849755"/>
                <a:gd name="connsiteY229" fmla="*/ 1006793 h 1850707"/>
                <a:gd name="connsiteX230" fmla="*/ 1762125 w 1849755"/>
                <a:gd name="connsiteY230" fmla="*/ 1000125 h 1850707"/>
                <a:gd name="connsiteX231" fmla="*/ 1762125 w 1849755"/>
                <a:gd name="connsiteY231" fmla="*/ 993458 h 1850707"/>
                <a:gd name="connsiteX232" fmla="*/ 1753552 w 1849755"/>
                <a:gd name="connsiteY232" fmla="*/ 982028 h 1850707"/>
                <a:gd name="connsiteX233" fmla="*/ 1738312 w 1849755"/>
                <a:gd name="connsiteY233" fmla="*/ 971550 h 1850707"/>
                <a:gd name="connsiteX234" fmla="*/ 199073 w 1849755"/>
                <a:gd name="connsiteY234" fmla="*/ 952500 h 1850707"/>
                <a:gd name="connsiteX235" fmla="*/ 212408 w 1849755"/>
                <a:gd name="connsiteY235" fmla="*/ 1065847 h 1850707"/>
                <a:gd name="connsiteX236" fmla="*/ 205740 w 1849755"/>
                <a:gd name="connsiteY236" fmla="*/ 1066800 h 1850707"/>
                <a:gd name="connsiteX237" fmla="*/ 203835 w 1849755"/>
                <a:gd name="connsiteY237" fmla="*/ 1060132 h 1850707"/>
                <a:gd name="connsiteX238" fmla="*/ 201930 w 1849755"/>
                <a:gd name="connsiteY238" fmla="*/ 1054417 h 1850707"/>
                <a:gd name="connsiteX239" fmla="*/ 198120 w 1849755"/>
                <a:gd name="connsiteY239" fmla="*/ 1050607 h 1850707"/>
                <a:gd name="connsiteX240" fmla="*/ 192405 w 1849755"/>
                <a:gd name="connsiteY240" fmla="*/ 1050607 h 1850707"/>
                <a:gd name="connsiteX241" fmla="*/ 106680 w 1849755"/>
                <a:gd name="connsiteY241" fmla="*/ 1060132 h 1850707"/>
                <a:gd name="connsiteX242" fmla="*/ 101918 w 1849755"/>
                <a:gd name="connsiteY242" fmla="*/ 1062037 h 1850707"/>
                <a:gd name="connsiteX243" fmla="*/ 99060 w 1849755"/>
                <a:gd name="connsiteY243" fmla="*/ 1066800 h 1850707"/>
                <a:gd name="connsiteX244" fmla="*/ 98108 w 1849755"/>
                <a:gd name="connsiteY244" fmla="*/ 1073467 h 1850707"/>
                <a:gd name="connsiteX245" fmla="*/ 98108 w 1849755"/>
                <a:gd name="connsiteY245" fmla="*/ 1080135 h 1850707"/>
                <a:gd name="connsiteX246" fmla="*/ 91440 w 1849755"/>
                <a:gd name="connsiteY246" fmla="*/ 1081087 h 1850707"/>
                <a:gd name="connsiteX247" fmla="*/ 79058 w 1849755"/>
                <a:gd name="connsiteY247" fmla="*/ 973455 h 1850707"/>
                <a:gd name="connsiteX248" fmla="*/ 108585 w 1849755"/>
                <a:gd name="connsiteY248" fmla="*/ 971550 h 1850707"/>
                <a:gd name="connsiteX249" fmla="*/ 109538 w 1849755"/>
                <a:gd name="connsiteY249" fmla="*/ 978217 h 1850707"/>
                <a:gd name="connsiteX250" fmla="*/ 96203 w 1849755"/>
                <a:gd name="connsiteY250" fmla="*/ 988695 h 1850707"/>
                <a:gd name="connsiteX251" fmla="*/ 89535 w 1849755"/>
                <a:gd name="connsiteY251" fmla="*/ 1002030 h 1850707"/>
                <a:gd name="connsiteX252" fmla="*/ 89535 w 1849755"/>
                <a:gd name="connsiteY252" fmla="*/ 1008697 h 1850707"/>
                <a:gd name="connsiteX253" fmla="*/ 90488 w 1849755"/>
                <a:gd name="connsiteY253" fmla="*/ 1016317 h 1850707"/>
                <a:gd name="connsiteX254" fmla="*/ 92393 w 1849755"/>
                <a:gd name="connsiteY254" fmla="*/ 1033462 h 1850707"/>
                <a:gd name="connsiteX255" fmla="*/ 139065 w 1849755"/>
                <a:gd name="connsiteY255" fmla="*/ 1027747 h 1850707"/>
                <a:gd name="connsiteX256" fmla="*/ 137160 w 1849755"/>
                <a:gd name="connsiteY256" fmla="*/ 1015365 h 1850707"/>
                <a:gd name="connsiteX257" fmla="*/ 135255 w 1849755"/>
                <a:gd name="connsiteY257" fmla="*/ 1006792 h 1850707"/>
                <a:gd name="connsiteX258" fmla="*/ 130493 w 1849755"/>
                <a:gd name="connsiteY258" fmla="*/ 1000125 h 1850707"/>
                <a:gd name="connsiteX259" fmla="*/ 122873 w 1849755"/>
                <a:gd name="connsiteY259" fmla="*/ 997267 h 1850707"/>
                <a:gd name="connsiteX260" fmla="*/ 114300 w 1849755"/>
                <a:gd name="connsiteY260" fmla="*/ 995362 h 1850707"/>
                <a:gd name="connsiteX261" fmla="*/ 113348 w 1849755"/>
                <a:gd name="connsiteY261" fmla="*/ 988695 h 1850707"/>
                <a:gd name="connsiteX262" fmla="*/ 163830 w 1849755"/>
                <a:gd name="connsiteY262" fmla="*/ 982980 h 1850707"/>
                <a:gd name="connsiteX263" fmla="*/ 164783 w 1849755"/>
                <a:gd name="connsiteY263" fmla="*/ 989647 h 1850707"/>
                <a:gd name="connsiteX264" fmla="*/ 156210 w 1849755"/>
                <a:gd name="connsiteY264" fmla="*/ 993457 h 1850707"/>
                <a:gd name="connsiteX265" fmla="*/ 149543 w 1849755"/>
                <a:gd name="connsiteY265" fmla="*/ 998220 h 1850707"/>
                <a:gd name="connsiteX266" fmla="*/ 145733 w 1849755"/>
                <a:gd name="connsiteY266" fmla="*/ 1004887 h 1850707"/>
                <a:gd name="connsiteX267" fmla="*/ 145733 w 1849755"/>
                <a:gd name="connsiteY267" fmla="*/ 1013460 h 1850707"/>
                <a:gd name="connsiteX268" fmla="*/ 146685 w 1849755"/>
                <a:gd name="connsiteY268" fmla="*/ 1025842 h 1850707"/>
                <a:gd name="connsiteX269" fmla="*/ 181928 w 1849755"/>
                <a:gd name="connsiteY269" fmla="*/ 1022032 h 1850707"/>
                <a:gd name="connsiteX270" fmla="*/ 190500 w 1849755"/>
                <a:gd name="connsiteY270" fmla="*/ 1020127 h 1850707"/>
                <a:gd name="connsiteX271" fmla="*/ 195263 w 1849755"/>
                <a:gd name="connsiteY271" fmla="*/ 1016317 h 1850707"/>
                <a:gd name="connsiteX272" fmla="*/ 196215 w 1849755"/>
                <a:gd name="connsiteY272" fmla="*/ 1010602 h 1850707"/>
                <a:gd name="connsiteX273" fmla="*/ 195263 w 1849755"/>
                <a:gd name="connsiteY273" fmla="*/ 1000125 h 1850707"/>
                <a:gd name="connsiteX274" fmla="*/ 194310 w 1849755"/>
                <a:gd name="connsiteY274" fmla="*/ 992505 h 1850707"/>
                <a:gd name="connsiteX275" fmla="*/ 193358 w 1849755"/>
                <a:gd name="connsiteY275" fmla="*/ 984885 h 1850707"/>
                <a:gd name="connsiteX276" fmla="*/ 191453 w 1849755"/>
                <a:gd name="connsiteY276" fmla="*/ 978217 h 1850707"/>
                <a:gd name="connsiteX277" fmla="*/ 188595 w 1849755"/>
                <a:gd name="connsiteY277" fmla="*/ 973455 h 1850707"/>
                <a:gd name="connsiteX278" fmla="*/ 175260 w 1849755"/>
                <a:gd name="connsiteY278" fmla="*/ 965835 h 1850707"/>
                <a:gd name="connsiteX279" fmla="*/ 161925 w 1849755"/>
                <a:gd name="connsiteY279" fmla="*/ 961072 h 1850707"/>
                <a:gd name="connsiteX280" fmla="*/ 160973 w 1849755"/>
                <a:gd name="connsiteY280" fmla="*/ 954405 h 1850707"/>
                <a:gd name="connsiteX281" fmla="*/ 925830 w 1849755"/>
                <a:gd name="connsiteY281" fmla="*/ 826770 h 1850707"/>
                <a:gd name="connsiteX282" fmla="*/ 876300 w 1849755"/>
                <a:gd name="connsiteY282" fmla="*/ 876300 h 1850707"/>
                <a:gd name="connsiteX283" fmla="*/ 876300 w 1849755"/>
                <a:gd name="connsiteY283" fmla="*/ 905828 h 1850707"/>
                <a:gd name="connsiteX284" fmla="*/ 801053 w 1849755"/>
                <a:gd name="connsiteY284" fmla="*/ 929640 h 1850707"/>
                <a:gd name="connsiteX285" fmla="*/ 693420 w 1849755"/>
                <a:gd name="connsiteY285" fmla="*/ 1003935 h 1850707"/>
                <a:gd name="connsiteX286" fmla="*/ 604838 w 1849755"/>
                <a:gd name="connsiteY286" fmla="*/ 1112520 h 1850707"/>
                <a:gd name="connsiteX287" fmla="*/ 534353 w 1849755"/>
                <a:gd name="connsiteY287" fmla="*/ 1245870 h 1850707"/>
                <a:gd name="connsiteX288" fmla="*/ 559118 w 1849755"/>
                <a:gd name="connsiteY288" fmla="*/ 1308735 h 1850707"/>
                <a:gd name="connsiteX289" fmla="*/ 621983 w 1849755"/>
                <a:gd name="connsiteY289" fmla="*/ 1283018 h 1850707"/>
                <a:gd name="connsiteX290" fmla="*/ 759143 w 1849755"/>
                <a:gd name="connsiteY290" fmla="*/ 1072515 h 1850707"/>
                <a:gd name="connsiteX291" fmla="*/ 875348 w 1849755"/>
                <a:gd name="connsiteY291" fmla="*/ 1002983 h 1850707"/>
                <a:gd name="connsiteX292" fmla="*/ 875348 w 1849755"/>
                <a:gd name="connsiteY292" fmla="*/ 1081088 h 1850707"/>
                <a:gd name="connsiteX293" fmla="*/ 846773 w 1849755"/>
                <a:gd name="connsiteY293" fmla="*/ 1123950 h 1850707"/>
                <a:gd name="connsiteX294" fmla="*/ 834390 w 1849755"/>
                <a:gd name="connsiteY294" fmla="*/ 1131570 h 1850707"/>
                <a:gd name="connsiteX295" fmla="*/ 775335 w 1849755"/>
                <a:gd name="connsiteY295" fmla="*/ 1187768 h 1850707"/>
                <a:gd name="connsiteX296" fmla="*/ 697230 w 1849755"/>
                <a:gd name="connsiteY296" fmla="*/ 1363980 h 1850707"/>
                <a:gd name="connsiteX297" fmla="*/ 734378 w 1849755"/>
                <a:gd name="connsiteY297" fmla="*/ 1421130 h 1850707"/>
                <a:gd name="connsiteX298" fmla="*/ 791528 w 1849755"/>
                <a:gd name="connsiteY298" fmla="*/ 1383983 h 1850707"/>
                <a:gd name="connsiteX299" fmla="*/ 851535 w 1849755"/>
                <a:gd name="connsiteY299" fmla="*/ 1246823 h 1850707"/>
                <a:gd name="connsiteX300" fmla="*/ 925830 w 1849755"/>
                <a:gd name="connsiteY300" fmla="*/ 1199198 h 1850707"/>
                <a:gd name="connsiteX301" fmla="*/ 1000125 w 1849755"/>
                <a:gd name="connsiteY301" fmla="*/ 1246823 h 1850707"/>
                <a:gd name="connsiteX302" fmla="*/ 1060133 w 1849755"/>
                <a:gd name="connsiteY302" fmla="*/ 1383983 h 1850707"/>
                <a:gd name="connsiteX303" fmla="*/ 1117283 w 1849755"/>
                <a:gd name="connsiteY303" fmla="*/ 1421130 h 1850707"/>
                <a:gd name="connsiteX304" fmla="*/ 1154430 w 1849755"/>
                <a:gd name="connsiteY304" fmla="*/ 1363980 h 1850707"/>
                <a:gd name="connsiteX305" fmla="*/ 1076325 w 1849755"/>
                <a:gd name="connsiteY305" fmla="*/ 1187768 h 1850707"/>
                <a:gd name="connsiteX306" fmla="*/ 1017270 w 1849755"/>
                <a:gd name="connsiteY306" fmla="*/ 1131570 h 1850707"/>
                <a:gd name="connsiteX307" fmla="*/ 1004888 w 1849755"/>
                <a:gd name="connsiteY307" fmla="*/ 1123950 h 1850707"/>
                <a:gd name="connsiteX308" fmla="*/ 976313 w 1849755"/>
                <a:gd name="connsiteY308" fmla="*/ 1081088 h 1850707"/>
                <a:gd name="connsiteX309" fmla="*/ 976313 w 1849755"/>
                <a:gd name="connsiteY309" fmla="*/ 1002983 h 1850707"/>
                <a:gd name="connsiteX310" fmla="*/ 1092518 w 1849755"/>
                <a:gd name="connsiteY310" fmla="*/ 1072515 h 1850707"/>
                <a:gd name="connsiteX311" fmla="*/ 1229678 w 1849755"/>
                <a:gd name="connsiteY311" fmla="*/ 1283018 h 1850707"/>
                <a:gd name="connsiteX312" fmla="*/ 1292543 w 1849755"/>
                <a:gd name="connsiteY312" fmla="*/ 1308735 h 1850707"/>
                <a:gd name="connsiteX313" fmla="*/ 1317308 w 1849755"/>
                <a:gd name="connsiteY313" fmla="*/ 1245870 h 1850707"/>
                <a:gd name="connsiteX314" fmla="*/ 1246823 w 1849755"/>
                <a:gd name="connsiteY314" fmla="*/ 1112520 h 1850707"/>
                <a:gd name="connsiteX315" fmla="*/ 1158240 w 1849755"/>
                <a:gd name="connsiteY315" fmla="*/ 1003935 h 1850707"/>
                <a:gd name="connsiteX316" fmla="*/ 1050608 w 1849755"/>
                <a:gd name="connsiteY316" fmla="*/ 929640 h 1850707"/>
                <a:gd name="connsiteX317" fmla="*/ 975360 w 1849755"/>
                <a:gd name="connsiteY317" fmla="*/ 905828 h 1850707"/>
                <a:gd name="connsiteX318" fmla="*/ 975360 w 1849755"/>
                <a:gd name="connsiteY318" fmla="*/ 876300 h 1850707"/>
                <a:gd name="connsiteX319" fmla="*/ 925830 w 1849755"/>
                <a:gd name="connsiteY319" fmla="*/ 826770 h 1850707"/>
                <a:gd name="connsiteX320" fmla="*/ 1765935 w 1849755"/>
                <a:gd name="connsiteY320" fmla="*/ 802958 h 1850707"/>
                <a:gd name="connsiteX321" fmla="*/ 1772603 w 1849755"/>
                <a:gd name="connsiteY321" fmla="*/ 870585 h 1850707"/>
                <a:gd name="connsiteX322" fmla="*/ 1765935 w 1849755"/>
                <a:gd name="connsiteY322" fmla="*/ 871538 h 1850707"/>
                <a:gd name="connsiteX323" fmla="*/ 1764983 w 1849755"/>
                <a:gd name="connsiteY323" fmla="*/ 864870 h 1850707"/>
                <a:gd name="connsiteX324" fmla="*/ 1763078 w 1849755"/>
                <a:gd name="connsiteY324" fmla="*/ 858203 h 1850707"/>
                <a:gd name="connsiteX325" fmla="*/ 1759268 w 1849755"/>
                <a:gd name="connsiteY325" fmla="*/ 854393 h 1850707"/>
                <a:gd name="connsiteX326" fmla="*/ 1753553 w 1849755"/>
                <a:gd name="connsiteY326" fmla="*/ 853440 h 1850707"/>
                <a:gd name="connsiteX327" fmla="*/ 1667828 w 1849755"/>
                <a:gd name="connsiteY327" fmla="*/ 862013 h 1850707"/>
                <a:gd name="connsiteX328" fmla="*/ 1662113 w 1849755"/>
                <a:gd name="connsiteY328" fmla="*/ 863918 h 1850707"/>
                <a:gd name="connsiteX329" fmla="*/ 1659255 w 1849755"/>
                <a:gd name="connsiteY329" fmla="*/ 868680 h 1850707"/>
                <a:gd name="connsiteX330" fmla="*/ 1658303 w 1849755"/>
                <a:gd name="connsiteY330" fmla="*/ 874395 h 1850707"/>
                <a:gd name="connsiteX331" fmla="*/ 1658303 w 1849755"/>
                <a:gd name="connsiteY331" fmla="*/ 881063 h 1850707"/>
                <a:gd name="connsiteX332" fmla="*/ 1651635 w 1849755"/>
                <a:gd name="connsiteY332" fmla="*/ 883920 h 1850707"/>
                <a:gd name="connsiteX333" fmla="*/ 1644968 w 1849755"/>
                <a:gd name="connsiteY333" fmla="*/ 816293 h 1850707"/>
                <a:gd name="connsiteX334" fmla="*/ 1651635 w 1849755"/>
                <a:gd name="connsiteY334" fmla="*/ 815340 h 1850707"/>
                <a:gd name="connsiteX335" fmla="*/ 1652588 w 1849755"/>
                <a:gd name="connsiteY335" fmla="*/ 822008 h 1850707"/>
                <a:gd name="connsiteX336" fmla="*/ 1654493 w 1849755"/>
                <a:gd name="connsiteY336" fmla="*/ 827723 h 1850707"/>
                <a:gd name="connsiteX337" fmla="*/ 1658303 w 1849755"/>
                <a:gd name="connsiteY337" fmla="*/ 831533 h 1850707"/>
                <a:gd name="connsiteX338" fmla="*/ 1664018 w 1849755"/>
                <a:gd name="connsiteY338" fmla="*/ 832485 h 1850707"/>
                <a:gd name="connsiteX339" fmla="*/ 1749743 w 1849755"/>
                <a:gd name="connsiteY339" fmla="*/ 823913 h 1850707"/>
                <a:gd name="connsiteX340" fmla="*/ 1754505 w 1849755"/>
                <a:gd name="connsiteY340" fmla="*/ 822008 h 1850707"/>
                <a:gd name="connsiteX341" fmla="*/ 1757363 w 1849755"/>
                <a:gd name="connsiteY341" fmla="*/ 817245 h 1850707"/>
                <a:gd name="connsiteX342" fmla="*/ 1758315 w 1849755"/>
                <a:gd name="connsiteY342" fmla="*/ 810578 h 1850707"/>
                <a:gd name="connsiteX343" fmla="*/ 1759268 w 1849755"/>
                <a:gd name="connsiteY343" fmla="*/ 803910 h 1850707"/>
                <a:gd name="connsiteX344" fmla="*/ 94297 w 1849755"/>
                <a:gd name="connsiteY344" fmla="*/ 735330 h 1850707"/>
                <a:gd name="connsiteX345" fmla="*/ 100965 w 1849755"/>
                <a:gd name="connsiteY345" fmla="*/ 736282 h 1850707"/>
                <a:gd name="connsiteX346" fmla="*/ 101917 w 1849755"/>
                <a:gd name="connsiteY346" fmla="*/ 752475 h 1850707"/>
                <a:gd name="connsiteX347" fmla="*/ 108585 w 1849755"/>
                <a:gd name="connsiteY347" fmla="*/ 766762 h 1850707"/>
                <a:gd name="connsiteX348" fmla="*/ 120967 w 1849755"/>
                <a:gd name="connsiteY348" fmla="*/ 783907 h 1850707"/>
                <a:gd name="connsiteX349" fmla="*/ 134302 w 1849755"/>
                <a:gd name="connsiteY349" fmla="*/ 801052 h 1850707"/>
                <a:gd name="connsiteX350" fmla="*/ 161925 w 1849755"/>
                <a:gd name="connsiteY350" fmla="*/ 784860 h 1850707"/>
                <a:gd name="connsiteX351" fmla="*/ 193357 w 1849755"/>
                <a:gd name="connsiteY351" fmla="*/ 765810 h 1850707"/>
                <a:gd name="connsiteX352" fmla="*/ 200977 w 1849755"/>
                <a:gd name="connsiteY352" fmla="*/ 760095 h 1850707"/>
                <a:gd name="connsiteX353" fmla="*/ 207645 w 1849755"/>
                <a:gd name="connsiteY353" fmla="*/ 752475 h 1850707"/>
                <a:gd name="connsiteX354" fmla="*/ 209550 w 1849755"/>
                <a:gd name="connsiteY354" fmla="*/ 747712 h 1850707"/>
                <a:gd name="connsiteX355" fmla="*/ 210502 w 1849755"/>
                <a:gd name="connsiteY355" fmla="*/ 742950 h 1850707"/>
                <a:gd name="connsiteX356" fmla="*/ 218122 w 1849755"/>
                <a:gd name="connsiteY356" fmla="*/ 745807 h 1850707"/>
                <a:gd name="connsiteX357" fmla="*/ 211455 w 1849755"/>
                <a:gd name="connsiteY357" fmla="*/ 793432 h 1850707"/>
                <a:gd name="connsiteX358" fmla="*/ 180975 w 1849755"/>
                <a:gd name="connsiteY358" fmla="*/ 808672 h 1850707"/>
                <a:gd name="connsiteX359" fmla="*/ 149542 w 1849755"/>
                <a:gd name="connsiteY359" fmla="*/ 826770 h 1850707"/>
                <a:gd name="connsiteX360" fmla="*/ 148590 w 1849755"/>
                <a:gd name="connsiteY360" fmla="*/ 831532 h 1850707"/>
                <a:gd name="connsiteX361" fmla="*/ 186690 w 1849755"/>
                <a:gd name="connsiteY361" fmla="*/ 837247 h 1850707"/>
                <a:gd name="connsiteX362" fmla="*/ 192405 w 1849755"/>
                <a:gd name="connsiteY362" fmla="*/ 837247 h 1850707"/>
                <a:gd name="connsiteX363" fmla="*/ 196215 w 1849755"/>
                <a:gd name="connsiteY363" fmla="*/ 833437 h 1850707"/>
                <a:gd name="connsiteX364" fmla="*/ 198120 w 1849755"/>
                <a:gd name="connsiteY364" fmla="*/ 829627 h 1850707"/>
                <a:gd name="connsiteX365" fmla="*/ 200025 w 1849755"/>
                <a:gd name="connsiteY365" fmla="*/ 823912 h 1850707"/>
                <a:gd name="connsiteX366" fmla="*/ 206692 w 1849755"/>
                <a:gd name="connsiteY366" fmla="*/ 824865 h 1850707"/>
                <a:gd name="connsiteX367" fmla="*/ 197167 w 1849755"/>
                <a:gd name="connsiteY367" fmla="*/ 888682 h 1850707"/>
                <a:gd name="connsiteX368" fmla="*/ 190500 w 1849755"/>
                <a:gd name="connsiteY368" fmla="*/ 886777 h 1850707"/>
                <a:gd name="connsiteX369" fmla="*/ 190500 w 1849755"/>
                <a:gd name="connsiteY369" fmla="*/ 880110 h 1850707"/>
                <a:gd name="connsiteX370" fmla="*/ 190500 w 1849755"/>
                <a:gd name="connsiteY370" fmla="*/ 874395 h 1850707"/>
                <a:gd name="connsiteX371" fmla="*/ 187642 w 1849755"/>
                <a:gd name="connsiteY371" fmla="*/ 869632 h 1850707"/>
                <a:gd name="connsiteX372" fmla="*/ 182880 w 1849755"/>
                <a:gd name="connsiteY372" fmla="*/ 867727 h 1850707"/>
                <a:gd name="connsiteX373" fmla="*/ 97155 w 1849755"/>
                <a:gd name="connsiteY373" fmla="*/ 855345 h 1850707"/>
                <a:gd name="connsiteX374" fmla="*/ 92392 w 1849755"/>
                <a:gd name="connsiteY374" fmla="*/ 855345 h 1850707"/>
                <a:gd name="connsiteX375" fmla="*/ 88582 w 1849755"/>
                <a:gd name="connsiteY375" fmla="*/ 859155 h 1850707"/>
                <a:gd name="connsiteX376" fmla="*/ 85725 w 1849755"/>
                <a:gd name="connsiteY376" fmla="*/ 864870 h 1850707"/>
                <a:gd name="connsiteX377" fmla="*/ 83820 w 1849755"/>
                <a:gd name="connsiteY377" fmla="*/ 870585 h 1850707"/>
                <a:gd name="connsiteX378" fmla="*/ 76200 w 1849755"/>
                <a:gd name="connsiteY378" fmla="*/ 869632 h 1850707"/>
                <a:gd name="connsiteX379" fmla="*/ 85725 w 1849755"/>
                <a:gd name="connsiteY379" fmla="*/ 802957 h 1850707"/>
                <a:gd name="connsiteX380" fmla="*/ 92392 w 1849755"/>
                <a:gd name="connsiteY380" fmla="*/ 803910 h 1850707"/>
                <a:gd name="connsiteX381" fmla="*/ 92392 w 1849755"/>
                <a:gd name="connsiteY381" fmla="*/ 810577 h 1850707"/>
                <a:gd name="connsiteX382" fmla="*/ 92392 w 1849755"/>
                <a:gd name="connsiteY382" fmla="*/ 817245 h 1850707"/>
                <a:gd name="connsiteX383" fmla="*/ 95250 w 1849755"/>
                <a:gd name="connsiteY383" fmla="*/ 822007 h 1850707"/>
                <a:gd name="connsiteX384" fmla="*/ 100012 w 1849755"/>
                <a:gd name="connsiteY384" fmla="*/ 823912 h 1850707"/>
                <a:gd name="connsiteX385" fmla="*/ 140970 w 1849755"/>
                <a:gd name="connsiteY385" fmla="*/ 829627 h 1850707"/>
                <a:gd name="connsiteX386" fmla="*/ 141922 w 1849755"/>
                <a:gd name="connsiteY386" fmla="*/ 825817 h 1850707"/>
                <a:gd name="connsiteX387" fmla="*/ 129540 w 1849755"/>
                <a:gd name="connsiteY387" fmla="*/ 808672 h 1850707"/>
                <a:gd name="connsiteX388" fmla="*/ 117157 w 1849755"/>
                <a:gd name="connsiteY388" fmla="*/ 792480 h 1850707"/>
                <a:gd name="connsiteX389" fmla="*/ 106680 w 1849755"/>
                <a:gd name="connsiteY389" fmla="*/ 781050 h 1850707"/>
                <a:gd name="connsiteX390" fmla="*/ 99060 w 1849755"/>
                <a:gd name="connsiteY390" fmla="*/ 776287 h 1850707"/>
                <a:gd name="connsiteX391" fmla="*/ 96202 w 1849755"/>
                <a:gd name="connsiteY391" fmla="*/ 779145 h 1850707"/>
                <a:gd name="connsiteX392" fmla="*/ 93345 w 1849755"/>
                <a:gd name="connsiteY392" fmla="*/ 788670 h 1850707"/>
                <a:gd name="connsiteX393" fmla="*/ 86677 w 1849755"/>
                <a:gd name="connsiteY393" fmla="*/ 787717 h 1850707"/>
                <a:gd name="connsiteX394" fmla="*/ 1698308 w 1849755"/>
                <a:gd name="connsiteY394" fmla="*/ 618173 h 1850707"/>
                <a:gd name="connsiteX395" fmla="*/ 1712595 w 1849755"/>
                <a:gd name="connsiteY395" fmla="*/ 622935 h 1850707"/>
                <a:gd name="connsiteX396" fmla="*/ 1724978 w 1849755"/>
                <a:gd name="connsiteY396" fmla="*/ 634365 h 1850707"/>
                <a:gd name="connsiteX397" fmla="*/ 1734503 w 1849755"/>
                <a:gd name="connsiteY397" fmla="*/ 651510 h 1850707"/>
                <a:gd name="connsiteX398" fmla="*/ 1738313 w 1849755"/>
                <a:gd name="connsiteY398" fmla="*/ 670560 h 1850707"/>
                <a:gd name="connsiteX399" fmla="*/ 1737360 w 1849755"/>
                <a:gd name="connsiteY399" fmla="*/ 685800 h 1850707"/>
                <a:gd name="connsiteX400" fmla="*/ 1744028 w 1849755"/>
                <a:gd name="connsiteY400" fmla="*/ 688658 h 1850707"/>
                <a:gd name="connsiteX401" fmla="*/ 1746885 w 1849755"/>
                <a:gd name="connsiteY401" fmla="*/ 695325 h 1850707"/>
                <a:gd name="connsiteX402" fmla="*/ 1707833 w 1849755"/>
                <a:gd name="connsiteY402" fmla="*/ 709613 h 1850707"/>
                <a:gd name="connsiteX403" fmla="*/ 1705928 w 1849755"/>
                <a:gd name="connsiteY403" fmla="*/ 702945 h 1850707"/>
                <a:gd name="connsiteX404" fmla="*/ 1717358 w 1849755"/>
                <a:gd name="connsiteY404" fmla="*/ 692468 h 1850707"/>
                <a:gd name="connsiteX405" fmla="*/ 1725930 w 1849755"/>
                <a:gd name="connsiteY405" fmla="*/ 681990 h 1850707"/>
                <a:gd name="connsiteX406" fmla="*/ 1730693 w 1849755"/>
                <a:gd name="connsiteY406" fmla="*/ 670560 h 1850707"/>
                <a:gd name="connsiteX407" fmla="*/ 1729740 w 1849755"/>
                <a:gd name="connsiteY407" fmla="*/ 657225 h 1850707"/>
                <a:gd name="connsiteX408" fmla="*/ 1720215 w 1849755"/>
                <a:gd name="connsiteY408" fmla="*/ 644843 h 1850707"/>
                <a:gd name="connsiteX409" fmla="*/ 1705928 w 1849755"/>
                <a:gd name="connsiteY409" fmla="*/ 642938 h 1850707"/>
                <a:gd name="connsiteX410" fmla="*/ 1696403 w 1849755"/>
                <a:gd name="connsiteY410" fmla="*/ 651510 h 1850707"/>
                <a:gd name="connsiteX411" fmla="*/ 1693545 w 1849755"/>
                <a:gd name="connsiteY411" fmla="*/ 669608 h 1850707"/>
                <a:gd name="connsiteX412" fmla="*/ 1693545 w 1849755"/>
                <a:gd name="connsiteY412" fmla="*/ 682943 h 1850707"/>
                <a:gd name="connsiteX413" fmla="*/ 1693545 w 1849755"/>
                <a:gd name="connsiteY413" fmla="*/ 695325 h 1850707"/>
                <a:gd name="connsiteX414" fmla="*/ 1686878 w 1849755"/>
                <a:gd name="connsiteY414" fmla="*/ 717233 h 1850707"/>
                <a:gd name="connsiteX415" fmla="*/ 1668780 w 1849755"/>
                <a:gd name="connsiteY415" fmla="*/ 730568 h 1850707"/>
                <a:gd name="connsiteX416" fmla="*/ 1653540 w 1849755"/>
                <a:gd name="connsiteY416" fmla="*/ 731520 h 1850707"/>
                <a:gd name="connsiteX417" fmla="*/ 1638300 w 1849755"/>
                <a:gd name="connsiteY417" fmla="*/ 725805 h 1850707"/>
                <a:gd name="connsiteX418" fmla="*/ 1624965 w 1849755"/>
                <a:gd name="connsiteY418" fmla="*/ 713423 h 1850707"/>
                <a:gd name="connsiteX419" fmla="*/ 1611630 w 1849755"/>
                <a:gd name="connsiteY419" fmla="*/ 696278 h 1850707"/>
                <a:gd name="connsiteX420" fmla="*/ 1607820 w 1849755"/>
                <a:gd name="connsiteY420" fmla="*/ 675323 h 1850707"/>
                <a:gd name="connsiteX421" fmla="*/ 1608773 w 1849755"/>
                <a:gd name="connsiteY421" fmla="*/ 658178 h 1850707"/>
                <a:gd name="connsiteX422" fmla="*/ 1601153 w 1849755"/>
                <a:gd name="connsiteY422" fmla="*/ 654368 h 1850707"/>
                <a:gd name="connsiteX423" fmla="*/ 1599248 w 1849755"/>
                <a:gd name="connsiteY423" fmla="*/ 647700 h 1850707"/>
                <a:gd name="connsiteX424" fmla="*/ 1641158 w 1849755"/>
                <a:gd name="connsiteY424" fmla="*/ 632460 h 1850707"/>
                <a:gd name="connsiteX425" fmla="*/ 1643063 w 1849755"/>
                <a:gd name="connsiteY425" fmla="*/ 639128 h 1850707"/>
                <a:gd name="connsiteX426" fmla="*/ 1632585 w 1849755"/>
                <a:gd name="connsiteY426" fmla="*/ 649605 h 1850707"/>
                <a:gd name="connsiteX427" fmla="*/ 1624013 w 1849755"/>
                <a:gd name="connsiteY427" fmla="*/ 661988 h 1850707"/>
                <a:gd name="connsiteX428" fmla="*/ 1619250 w 1849755"/>
                <a:gd name="connsiteY428" fmla="*/ 676275 h 1850707"/>
                <a:gd name="connsiteX429" fmla="*/ 1620203 w 1849755"/>
                <a:gd name="connsiteY429" fmla="*/ 691515 h 1850707"/>
                <a:gd name="connsiteX430" fmla="*/ 1631633 w 1849755"/>
                <a:gd name="connsiteY430" fmla="*/ 706755 h 1850707"/>
                <a:gd name="connsiteX431" fmla="*/ 1646873 w 1849755"/>
                <a:gd name="connsiteY431" fmla="*/ 707708 h 1850707"/>
                <a:gd name="connsiteX432" fmla="*/ 1656398 w 1849755"/>
                <a:gd name="connsiteY432" fmla="*/ 699135 h 1850707"/>
                <a:gd name="connsiteX433" fmla="*/ 1659255 w 1849755"/>
                <a:gd name="connsiteY433" fmla="*/ 681038 h 1850707"/>
                <a:gd name="connsiteX434" fmla="*/ 1659255 w 1849755"/>
                <a:gd name="connsiteY434" fmla="*/ 666750 h 1850707"/>
                <a:gd name="connsiteX435" fmla="*/ 1659255 w 1849755"/>
                <a:gd name="connsiteY435" fmla="*/ 654368 h 1850707"/>
                <a:gd name="connsiteX436" fmla="*/ 1666875 w 1849755"/>
                <a:gd name="connsiteY436" fmla="*/ 632460 h 1850707"/>
                <a:gd name="connsiteX437" fmla="*/ 1684020 w 1849755"/>
                <a:gd name="connsiteY437" fmla="*/ 620078 h 1850707"/>
                <a:gd name="connsiteX438" fmla="*/ 1698308 w 1849755"/>
                <a:gd name="connsiteY438" fmla="*/ 618173 h 1850707"/>
                <a:gd name="connsiteX439" fmla="*/ 148590 w 1849755"/>
                <a:gd name="connsiteY439" fmla="*/ 579120 h 1850707"/>
                <a:gd name="connsiteX440" fmla="*/ 155257 w 1849755"/>
                <a:gd name="connsiteY440" fmla="*/ 581977 h 1850707"/>
                <a:gd name="connsiteX441" fmla="*/ 153352 w 1849755"/>
                <a:gd name="connsiteY441" fmla="*/ 588645 h 1850707"/>
                <a:gd name="connsiteX442" fmla="*/ 152400 w 1849755"/>
                <a:gd name="connsiteY442" fmla="*/ 595312 h 1850707"/>
                <a:gd name="connsiteX443" fmla="*/ 154305 w 1849755"/>
                <a:gd name="connsiteY443" fmla="*/ 601027 h 1850707"/>
                <a:gd name="connsiteX444" fmla="*/ 159067 w 1849755"/>
                <a:gd name="connsiteY444" fmla="*/ 603885 h 1850707"/>
                <a:gd name="connsiteX445" fmla="*/ 239077 w 1849755"/>
                <a:gd name="connsiteY445" fmla="*/ 636270 h 1850707"/>
                <a:gd name="connsiteX446" fmla="*/ 243840 w 1849755"/>
                <a:gd name="connsiteY446" fmla="*/ 637222 h 1850707"/>
                <a:gd name="connsiteX447" fmla="*/ 248602 w 1849755"/>
                <a:gd name="connsiteY447" fmla="*/ 634365 h 1850707"/>
                <a:gd name="connsiteX448" fmla="*/ 252412 w 1849755"/>
                <a:gd name="connsiteY448" fmla="*/ 629602 h 1850707"/>
                <a:gd name="connsiteX449" fmla="*/ 256222 w 1849755"/>
                <a:gd name="connsiteY449" fmla="*/ 622935 h 1850707"/>
                <a:gd name="connsiteX450" fmla="*/ 263842 w 1849755"/>
                <a:gd name="connsiteY450" fmla="*/ 624840 h 1850707"/>
                <a:gd name="connsiteX451" fmla="*/ 238125 w 1849755"/>
                <a:gd name="connsiteY451" fmla="*/ 687705 h 1850707"/>
                <a:gd name="connsiteX452" fmla="*/ 231457 w 1849755"/>
                <a:gd name="connsiteY452" fmla="*/ 684847 h 1850707"/>
                <a:gd name="connsiteX453" fmla="*/ 233362 w 1849755"/>
                <a:gd name="connsiteY453" fmla="*/ 678180 h 1850707"/>
                <a:gd name="connsiteX454" fmla="*/ 234315 w 1849755"/>
                <a:gd name="connsiteY454" fmla="*/ 672465 h 1850707"/>
                <a:gd name="connsiteX455" fmla="*/ 232410 w 1849755"/>
                <a:gd name="connsiteY455" fmla="*/ 667702 h 1850707"/>
                <a:gd name="connsiteX456" fmla="*/ 227647 w 1849755"/>
                <a:gd name="connsiteY456" fmla="*/ 664845 h 1850707"/>
                <a:gd name="connsiteX457" fmla="*/ 147637 w 1849755"/>
                <a:gd name="connsiteY457" fmla="*/ 632460 h 1850707"/>
                <a:gd name="connsiteX458" fmla="*/ 142875 w 1849755"/>
                <a:gd name="connsiteY458" fmla="*/ 631507 h 1850707"/>
                <a:gd name="connsiteX459" fmla="*/ 138112 w 1849755"/>
                <a:gd name="connsiteY459" fmla="*/ 634365 h 1850707"/>
                <a:gd name="connsiteX460" fmla="*/ 134302 w 1849755"/>
                <a:gd name="connsiteY460" fmla="*/ 639127 h 1850707"/>
                <a:gd name="connsiteX461" fmla="*/ 130492 w 1849755"/>
                <a:gd name="connsiteY461" fmla="*/ 644842 h 1850707"/>
                <a:gd name="connsiteX462" fmla="*/ 123825 w 1849755"/>
                <a:gd name="connsiteY462" fmla="*/ 641985 h 1850707"/>
                <a:gd name="connsiteX463" fmla="*/ 1624013 w 1849755"/>
                <a:gd name="connsiteY463" fmla="*/ 458153 h 1850707"/>
                <a:gd name="connsiteX464" fmla="*/ 1581150 w 1849755"/>
                <a:gd name="connsiteY464" fmla="*/ 485775 h 1850707"/>
                <a:gd name="connsiteX465" fmla="*/ 1584960 w 1849755"/>
                <a:gd name="connsiteY465" fmla="*/ 491490 h 1850707"/>
                <a:gd name="connsiteX466" fmla="*/ 1601153 w 1849755"/>
                <a:gd name="connsiteY466" fmla="*/ 503873 h 1850707"/>
                <a:gd name="connsiteX467" fmla="*/ 1622108 w 1849755"/>
                <a:gd name="connsiteY467" fmla="*/ 498158 h 1850707"/>
                <a:gd name="connsiteX468" fmla="*/ 1633538 w 1849755"/>
                <a:gd name="connsiteY468" fmla="*/ 482918 h 1850707"/>
                <a:gd name="connsiteX469" fmla="*/ 1627823 w 1849755"/>
                <a:gd name="connsiteY469" fmla="*/ 463868 h 1850707"/>
                <a:gd name="connsiteX470" fmla="*/ 1603058 w 1849755"/>
                <a:gd name="connsiteY470" fmla="*/ 412433 h 1850707"/>
                <a:gd name="connsiteX471" fmla="*/ 1640205 w 1849755"/>
                <a:gd name="connsiteY471" fmla="*/ 469583 h 1850707"/>
                <a:gd name="connsiteX472" fmla="*/ 1653540 w 1849755"/>
                <a:gd name="connsiteY472" fmla="*/ 502920 h 1850707"/>
                <a:gd name="connsiteX473" fmla="*/ 1642110 w 1849755"/>
                <a:gd name="connsiteY473" fmla="*/ 524828 h 1850707"/>
                <a:gd name="connsiteX474" fmla="*/ 1621155 w 1849755"/>
                <a:gd name="connsiteY474" fmla="*/ 529590 h 1850707"/>
                <a:gd name="connsiteX475" fmla="*/ 1599248 w 1849755"/>
                <a:gd name="connsiteY475" fmla="*/ 517208 h 1850707"/>
                <a:gd name="connsiteX476" fmla="*/ 1591628 w 1849755"/>
                <a:gd name="connsiteY476" fmla="*/ 538163 h 1850707"/>
                <a:gd name="connsiteX477" fmla="*/ 1583055 w 1849755"/>
                <a:gd name="connsiteY477" fmla="*/ 562928 h 1850707"/>
                <a:gd name="connsiteX478" fmla="*/ 1580198 w 1849755"/>
                <a:gd name="connsiteY478" fmla="*/ 573405 h 1850707"/>
                <a:gd name="connsiteX479" fmla="*/ 1579245 w 1849755"/>
                <a:gd name="connsiteY479" fmla="*/ 583883 h 1850707"/>
                <a:gd name="connsiteX480" fmla="*/ 1581150 w 1849755"/>
                <a:gd name="connsiteY480" fmla="*/ 588645 h 1850707"/>
                <a:gd name="connsiteX481" fmla="*/ 1583055 w 1849755"/>
                <a:gd name="connsiteY481" fmla="*/ 592455 h 1850707"/>
                <a:gd name="connsiteX482" fmla="*/ 1577340 w 1849755"/>
                <a:gd name="connsiteY482" fmla="*/ 596265 h 1850707"/>
                <a:gd name="connsiteX483" fmla="*/ 1551623 w 1849755"/>
                <a:gd name="connsiteY483" fmla="*/ 557213 h 1850707"/>
                <a:gd name="connsiteX484" fmla="*/ 1565910 w 1849755"/>
                <a:gd name="connsiteY484" fmla="*/ 524828 h 1850707"/>
                <a:gd name="connsiteX485" fmla="*/ 1576388 w 1849755"/>
                <a:gd name="connsiteY485" fmla="*/ 494348 h 1850707"/>
                <a:gd name="connsiteX486" fmla="*/ 1573530 w 1849755"/>
                <a:gd name="connsiteY486" fmla="*/ 490538 h 1850707"/>
                <a:gd name="connsiteX487" fmla="*/ 1542098 w 1849755"/>
                <a:gd name="connsiteY487" fmla="*/ 510540 h 1850707"/>
                <a:gd name="connsiteX488" fmla="*/ 1538288 w 1849755"/>
                <a:gd name="connsiteY488" fmla="*/ 514350 h 1850707"/>
                <a:gd name="connsiteX489" fmla="*/ 1537335 w 1849755"/>
                <a:gd name="connsiteY489" fmla="*/ 520065 h 1850707"/>
                <a:gd name="connsiteX490" fmla="*/ 1539240 w 1849755"/>
                <a:gd name="connsiteY490" fmla="*/ 524828 h 1850707"/>
                <a:gd name="connsiteX491" fmla="*/ 1541145 w 1849755"/>
                <a:gd name="connsiteY491" fmla="*/ 530543 h 1850707"/>
                <a:gd name="connsiteX492" fmla="*/ 1535430 w 1849755"/>
                <a:gd name="connsiteY492" fmla="*/ 534353 h 1850707"/>
                <a:gd name="connsiteX493" fmla="*/ 1500188 w 1849755"/>
                <a:gd name="connsiteY493" fmla="*/ 479108 h 1850707"/>
                <a:gd name="connsiteX494" fmla="*/ 1505903 w 1849755"/>
                <a:gd name="connsiteY494" fmla="*/ 475298 h 1850707"/>
                <a:gd name="connsiteX495" fmla="*/ 1509713 w 1849755"/>
                <a:gd name="connsiteY495" fmla="*/ 481013 h 1850707"/>
                <a:gd name="connsiteX496" fmla="*/ 1513523 w 1849755"/>
                <a:gd name="connsiteY496" fmla="*/ 484823 h 1850707"/>
                <a:gd name="connsiteX497" fmla="*/ 1519238 w 1849755"/>
                <a:gd name="connsiteY497" fmla="*/ 486728 h 1850707"/>
                <a:gd name="connsiteX498" fmla="*/ 1524000 w 1849755"/>
                <a:gd name="connsiteY498" fmla="*/ 484823 h 1850707"/>
                <a:gd name="connsiteX499" fmla="*/ 1596390 w 1849755"/>
                <a:gd name="connsiteY499" fmla="*/ 438150 h 1850707"/>
                <a:gd name="connsiteX500" fmla="*/ 1600200 w 1849755"/>
                <a:gd name="connsiteY500" fmla="*/ 434340 h 1850707"/>
                <a:gd name="connsiteX501" fmla="*/ 1601153 w 1849755"/>
                <a:gd name="connsiteY501" fmla="*/ 428625 h 1850707"/>
                <a:gd name="connsiteX502" fmla="*/ 1599248 w 1849755"/>
                <a:gd name="connsiteY502" fmla="*/ 421958 h 1850707"/>
                <a:gd name="connsiteX503" fmla="*/ 1597343 w 1849755"/>
                <a:gd name="connsiteY503" fmla="*/ 416243 h 1850707"/>
                <a:gd name="connsiteX504" fmla="*/ 1016318 w 1849755"/>
                <a:gd name="connsiteY504" fmla="*/ 398145 h 1850707"/>
                <a:gd name="connsiteX505" fmla="*/ 968693 w 1849755"/>
                <a:gd name="connsiteY505" fmla="*/ 447675 h 1850707"/>
                <a:gd name="connsiteX506" fmla="*/ 968693 w 1849755"/>
                <a:gd name="connsiteY506" fmla="*/ 449580 h 1850707"/>
                <a:gd name="connsiteX507" fmla="*/ 968693 w 1849755"/>
                <a:gd name="connsiteY507" fmla="*/ 733425 h 1850707"/>
                <a:gd name="connsiteX508" fmla="*/ 968693 w 1849755"/>
                <a:gd name="connsiteY508" fmla="*/ 758190 h 1850707"/>
                <a:gd name="connsiteX509" fmla="*/ 1005840 w 1849755"/>
                <a:gd name="connsiteY509" fmla="*/ 803910 h 1850707"/>
                <a:gd name="connsiteX510" fmla="*/ 1188720 w 1849755"/>
                <a:gd name="connsiteY510" fmla="*/ 899160 h 1850707"/>
                <a:gd name="connsiteX511" fmla="*/ 1351598 w 1849755"/>
                <a:gd name="connsiteY511" fmla="*/ 1087755 h 1850707"/>
                <a:gd name="connsiteX512" fmla="*/ 1418273 w 1849755"/>
                <a:gd name="connsiteY512" fmla="*/ 1102043 h 1850707"/>
                <a:gd name="connsiteX513" fmla="*/ 1440180 w 1849755"/>
                <a:gd name="connsiteY513" fmla="*/ 1062038 h 1850707"/>
                <a:gd name="connsiteX514" fmla="*/ 1432560 w 1849755"/>
                <a:gd name="connsiteY514" fmla="*/ 1035368 h 1850707"/>
                <a:gd name="connsiteX515" fmla="*/ 1249680 w 1849755"/>
                <a:gd name="connsiteY515" fmla="*/ 825818 h 1850707"/>
                <a:gd name="connsiteX516" fmla="*/ 1066800 w 1849755"/>
                <a:gd name="connsiteY516" fmla="*/ 721995 h 1850707"/>
                <a:gd name="connsiteX517" fmla="*/ 1066800 w 1849755"/>
                <a:gd name="connsiteY517" fmla="*/ 611505 h 1850707"/>
                <a:gd name="connsiteX518" fmla="*/ 1331595 w 1849755"/>
                <a:gd name="connsiteY518" fmla="*/ 757238 h 1850707"/>
                <a:gd name="connsiteX519" fmla="*/ 1399223 w 1849755"/>
                <a:gd name="connsiteY519" fmla="*/ 751523 h 1850707"/>
                <a:gd name="connsiteX520" fmla="*/ 1393508 w 1849755"/>
                <a:gd name="connsiteY520" fmla="*/ 683895 h 1850707"/>
                <a:gd name="connsiteX521" fmla="*/ 1223010 w 1849755"/>
                <a:gd name="connsiteY521" fmla="*/ 570548 h 1850707"/>
                <a:gd name="connsiteX522" fmla="*/ 1065848 w 1849755"/>
                <a:gd name="connsiteY522" fmla="*/ 512445 h 1850707"/>
                <a:gd name="connsiteX523" fmla="*/ 1065848 w 1849755"/>
                <a:gd name="connsiteY523" fmla="*/ 447675 h 1850707"/>
                <a:gd name="connsiteX524" fmla="*/ 1016318 w 1849755"/>
                <a:gd name="connsiteY524" fmla="*/ 398145 h 1850707"/>
                <a:gd name="connsiteX525" fmla="*/ 833438 w 1849755"/>
                <a:gd name="connsiteY525" fmla="*/ 398145 h 1850707"/>
                <a:gd name="connsiteX526" fmla="*/ 783908 w 1849755"/>
                <a:gd name="connsiteY526" fmla="*/ 447675 h 1850707"/>
                <a:gd name="connsiteX527" fmla="*/ 783908 w 1849755"/>
                <a:gd name="connsiteY527" fmla="*/ 512445 h 1850707"/>
                <a:gd name="connsiteX528" fmla="*/ 626745 w 1849755"/>
                <a:gd name="connsiteY528" fmla="*/ 570548 h 1850707"/>
                <a:gd name="connsiteX529" fmla="*/ 456248 w 1849755"/>
                <a:gd name="connsiteY529" fmla="*/ 683895 h 1850707"/>
                <a:gd name="connsiteX530" fmla="*/ 451485 w 1849755"/>
                <a:gd name="connsiteY530" fmla="*/ 751523 h 1850707"/>
                <a:gd name="connsiteX531" fmla="*/ 519113 w 1849755"/>
                <a:gd name="connsiteY531" fmla="*/ 757238 h 1850707"/>
                <a:gd name="connsiteX532" fmla="*/ 783908 w 1849755"/>
                <a:gd name="connsiteY532" fmla="*/ 611505 h 1850707"/>
                <a:gd name="connsiteX533" fmla="*/ 783908 w 1849755"/>
                <a:gd name="connsiteY533" fmla="*/ 721995 h 1850707"/>
                <a:gd name="connsiteX534" fmla="*/ 601028 w 1849755"/>
                <a:gd name="connsiteY534" fmla="*/ 825818 h 1850707"/>
                <a:gd name="connsiteX535" fmla="*/ 418148 w 1849755"/>
                <a:gd name="connsiteY535" fmla="*/ 1035368 h 1850707"/>
                <a:gd name="connsiteX536" fmla="*/ 410528 w 1849755"/>
                <a:gd name="connsiteY536" fmla="*/ 1062038 h 1850707"/>
                <a:gd name="connsiteX537" fmla="*/ 432435 w 1849755"/>
                <a:gd name="connsiteY537" fmla="*/ 1102043 h 1850707"/>
                <a:gd name="connsiteX538" fmla="*/ 499110 w 1849755"/>
                <a:gd name="connsiteY538" fmla="*/ 1087755 h 1850707"/>
                <a:gd name="connsiteX539" fmla="*/ 661988 w 1849755"/>
                <a:gd name="connsiteY539" fmla="*/ 899160 h 1850707"/>
                <a:gd name="connsiteX540" fmla="*/ 844868 w 1849755"/>
                <a:gd name="connsiteY540" fmla="*/ 803910 h 1850707"/>
                <a:gd name="connsiteX541" fmla="*/ 882015 w 1849755"/>
                <a:gd name="connsiteY541" fmla="*/ 758190 h 1850707"/>
                <a:gd name="connsiteX542" fmla="*/ 882015 w 1849755"/>
                <a:gd name="connsiteY542" fmla="*/ 733425 h 1850707"/>
                <a:gd name="connsiteX543" fmla="*/ 882015 w 1849755"/>
                <a:gd name="connsiteY543" fmla="*/ 449580 h 1850707"/>
                <a:gd name="connsiteX544" fmla="*/ 882015 w 1849755"/>
                <a:gd name="connsiteY544" fmla="*/ 447675 h 1850707"/>
                <a:gd name="connsiteX545" fmla="*/ 833438 w 1849755"/>
                <a:gd name="connsiteY545" fmla="*/ 398145 h 1850707"/>
                <a:gd name="connsiteX546" fmla="*/ 278130 w 1849755"/>
                <a:gd name="connsiteY546" fmla="*/ 373380 h 1850707"/>
                <a:gd name="connsiteX547" fmla="*/ 283845 w 1849755"/>
                <a:gd name="connsiteY547" fmla="*/ 377190 h 1850707"/>
                <a:gd name="connsiteX548" fmla="*/ 280987 w 1849755"/>
                <a:gd name="connsiteY548" fmla="*/ 382905 h 1850707"/>
                <a:gd name="connsiteX549" fmla="*/ 279082 w 1849755"/>
                <a:gd name="connsiteY549" fmla="*/ 391477 h 1850707"/>
                <a:gd name="connsiteX550" fmla="*/ 282892 w 1849755"/>
                <a:gd name="connsiteY550" fmla="*/ 400050 h 1850707"/>
                <a:gd name="connsiteX551" fmla="*/ 295275 w 1849755"/>
                <a:gd name="connsiteY551" fmla="*/ 410527 h 1850707"/>
                <a:gd name="connsiteX552" fmla="*/ 366712 w 1849755"/>
                <a:gd name="connsiteY552" fmla="*/ 461962 h 1850707"/>
                <a:gd name="connsiteX553" fmla="*/ 358140 w 1849755"/>
                <a:gd name="connsiteY553" fmla="*/ 474345 h 1850707"/>
                <a:gd name="connsiteX554" fmla="*/ 237172 w 1849755"/>
                <a:gd name="connsiteY554" fmla="*/ 481012 h 1850707"/>
                <a:gd name="connsiteX555" fmla="*/ 283845 w 1849755"/>
                <a:gd name="connsiteY555" fmla="*/ 514350 h 1850707"/>
                <a:gd name="connsiteX556" fmla="*/ 298132 w 1849755"/>
                <a:gd name="connsiteY556" fmla="*/ 522922 h 1850707"/>
                <a:gd name="connsiteX557" fmla="*/ 307657 w 1849755"/>
                <a:gd name="connsiteY557" fmla="*/ 523875 h 1850707"/>
                <a:gd name="connsiteX558" fmla="*/ 314325 w 1849755"/>
                <a:gd name="connsiteY558" fmla="*/ 520065 h 1850707"/>
                <a:gd name="connsiteX559" fmla="*/ 320992 w 1849755"/>
                <a:gd name="connsiteY559" fmla="*/ 514350 h 1850707"/>
                <a:gd name="connsiteX560" fmla="*/ 326707 w 1849755"/>
                <a:gd name="connsiteY560" fmla="*/ 518160 h 1850707"/>
                <a:gd name="connsiteX561" fmla="*/ 296227 w 1849755"/>
                <a:gd name="connsiteY561" fmla="*/ 561022 h 1850707"/>
                <a:gd name="connsiteX562" fmla="*/ 290512 w 1849755"/>
                <a:gd name="connsiteY562" fmla="*/ 557212 h 1850707"/>
                <a:gd name="connsiteX563" fmla="*/ 294322 w 1849755"/>
                <a:gd name="connsiteY563" fmla="*/ 550545 h 1850707"/>
                <a:gd name="connsiteX564" fmla="*/ 296227 w 1849755"/>
                <a:gd name="connsiteY564" fmla="*/ 542925 h 1850707"/>
                <a:gd name="connsiteX565" fmla="*/ 292417 w 1849755"/>
                <a:gd name="connsiteY565" fmla="*/ 534352 h 1850707"/>
                <a:gd name="connsiteX566" fmla="*/ 279082 w 1849755"/>
                <a:gd name="connsiteY566" fmla="*/ 523875 h 1850707"/>
                <a:gd name="connsiteX567" fmla="*/ 232410 w 1849755"/>
                <a:gd name="connsiteY567" fmla="*/ 490537 h 1850707"/>
                <a:gd name="connsiteX568" fmla="*/ 224790 w 1849755"/>
                <a:gd name="connsiteY568" fmla="*/ 486727 h 1850707"/>
                <a:gd name="connsiteX569" fmla="*/ 217170 w 1849755"/>
                <a:gd name="connsiteY569" fmla="*/ 485775 h 1850707"/>
                <a:gd name="connsiteX570" fmla="*/ 209550 w 1849755"/>
                <a:gd name="connsiteY570" fmla="*/ 488632 h 1850707"/>
                <a:gd name="connsiteX571" fmla="*/ 201930 w 1849755"/>
                <a:gd name="connsiteY571" fmla="*/ 494347 h 1850707"/>
                <a:gd name="connsiteX572" fmla="*/ 196215 w 1849755"/>
                <a:gd name="connsiteY572" fmla="*/ 490537 h 1850707"/>
                <a:gd name="connsiteX573" fmla="*/ 222885 w 1849755"/>
                <a:gd name="connsiteY573" fmla="*/ 453390 h 1850707"/>
                <a:gd name="connsiteX574" fmla="*/ 328612 w 1849755"/>
                <a:gd name="connsiteY574" fmla="*/ 447675 h 1850707"/>
                <a:gd name="connsiteX575" fmla="*/ 290512 w 1849755"/>
                <a:gd name="connsiteY575" fmla="*/ 421005 h 1850707"/>
                <a:gd name="connsiteX576" fmla="*/ 276225 w 1849755"/>
                <a:gd name="connsiteY576" fmla="*/ 412432 h 1850707"/>
                <a:gd name="connsiteX577" fmla="*/ 266700 w 1849755"/>
                <a:gd name="connsiteY577" fmla="*/ 411480 h 1850707"/>
                <a:gd name="connsiteX578" fmla="*/ 260032 w 1849755"/>
                <a:gd name="connsiteY578" fmla="*/ 415290 h 1850707"/>
                <a:gd name="connsiteX579" fmla="*/ 253365 w 1849755"/>
                <a:gd name="connsiteY579" fmla="*/ 420052 h 1850707"/>
                <a:gd name="connsiteX580" fmla="*/ 247650 w 1849755"/>
                <a:gd name="connsiteY580" fmla="*/ 415290 h 1850707"/>
                <a:gd name="connsiteX581" fmla="*/ 925830 w 1849755"/>
                <a:gd name="connsiteY581" fmla="*/ 296228 h 1850707"/>
                <a:gd name="connsiteX582" fmla="*/ 1555433 w 1849755"/>
                <a:gd name="connsiteY582" fmla="*/ 925830 h 1850707"/>
                <a:gd name="connsiteX583" fmla="*/ 925830 w 1849755"/>
                <a:gd name="connsiteY583" fmla="*/ 1555433 h 1850707"/>
                <a:gd name="connsiteX584" fmla="*/ 296228 w 1849755"/>
                <a:gd name="connsiteY584" fmla="*/ 925830 h 1850707"/>
                <a:gd name="connsiteX585" fmla="*/ 925830 w 1849755"/>
                <a:gd name="connsiteY585" fmla="*/ 296228 h 1850707"/>
                <a:gd name="connsiteX586" fmla="*/ 925830 w 1849755"/>
                <a:gd name="connsiteY586" fmla="*/ 261937 h 1850707"/>
                <a:gd name="connsiteX587" fmla="*/ 667702 w 1849755"/>
                <a:gd name="connsiteY587" fmla="*/ 314325 h 1850707"/>
                <a:gd name="connsiteX588" fmla="*/ 456247 w 1849755"/>
                <a:gd name="connsiteY588" fmla="*/ 456247 h 1850707"/>
                <a:gd name="connsiteX589" fmla="*/ 314325 w 1849755"/>
                <a:gd name="connsiteY589" fmla="*/ 667702 h 1850707"/>
                <a:gd name="connsiteX590" fmla="*/ 261937 w 1849755"/>
                <a:gd name="connsiteY590" fmla="*/ 925830 h 1850707"/>
                <a:gd name="connsiteX591" fmla="*/ 314325 w 1849755"/>
                <a:gd name="connsiteY591" fmla="*/ 1183957 h 1850707"/>
                <a:gd name="connsiteX592" fmla="*/ 456247 w 1849755"/>
                <a:gd name="connsiteY592" fmla="*/ 1395412 h 1850707"/>
                <a:gd name="connsiteX593" fmla="*/ 667702 w 1849755"/>
                <a:gd name="connsiteY593" fmla="*/ 1537335 h 1850707"/>
                <a:gd name="connsiteX594" fmla="*/ 925830 w 1849755"/>
                <a:gd name="connsiteY594" fmla="*/ 1589722 h 1850707"/>
                <a:gd name="connsiteX595" fmla="*/ 1183957 w 1849755"/>
                <a:gd name="connsiteY595" fmla="*/ 1537335 h 1850707"/>
                <a:gd name="connsiteX596" fmla="*/ 1395412 w 1849755"/>
                <a:gd name="connsiteY596" fmla="*/ 1395412 h 1850707"/>
                <a:gd name="connsiteX597" fmla="*/ 1537335 w 1849755"/>
                <a:gd name="connsiteY597" fmla="*/ 1183957 h 1850707"/>
                <a:gd name="connsiteX598" fmla="*/ 1589722 w 1849755"/>
                <a:gd name="connsiteY598" fmla="*/ 925830 h 1850707"/>
                <a:gd name="connsiteX599" fmla="*/ 1537335 w 1849755"/>
                <a:gd name="connsiteY599" fmla="*/ 667702 h 1850707"/>
                <a:gd name="connsiteX600" fmla="*/ 1395412 w 1849755"/>
                <a:gd name="connsiteY600" fmla="*/ 456247 h 1850707"/>
                <a:gd name="connsiteX601" fmla="*/ 1183957 w 1849755"/>
                <a:gd name="connsiteY601" fmla="*/ 314325 h 1850707"/>
                <a:gd name="connsiteX602" fmla="*/ 925830 w 1849755"/>
                <a:gd name="connsiteY602" fmla="*/ 261937 h 1850707"/>
                <a:gd name="connsiteX603" fmla="*/ 1454467 w 1849755"/>
                <a:gd name="connsiteY603" fmla="*/ 259080 h 1850707"/>
                <a:gd name="connsiteX604" fmla="*/ 1534477 w 1849755"/>
                <a:gd name="connsiteY604" fmla="*/ 331470 h 1850707"/>
                <a:gd name="connsiteX605" fmla="*/ 1514475 w 1849755"/>
                <a:gd name="connsiteY605" fmla="*/ 356235 h 1850707"/>
                <a:gd name="connsiteX606" fmla="*/ 1509712 w 1849755"/>
                <a:gd name="connsiteY606" fmla="*/ 351472 h 1850707"/>
                <a:gd name="connsiteX607" fmla="*/ 1512570 w 1849755"/>
                <a:gd name="connsiteY607" fmla="*/ 335280 h 1850707"/>
                <a:gd name="connsiteX608" fmla="*/ 1509712 w 1849755"/>
                <a:gd name="connsiteY608" fmla="*/ 320992 h 1850707"/>
                <a:gd name="connsiteX609" fmla="*/ 1504950 w 1849755"/>
                <a:gd name="connsiteY609" fmla="*/ 315277 h 1850707"/>
                <a:gd name="connsiteX610" fmla="*/ 1499235 w 1849755"/>
                <a:gd name="connsiteY610" fmla="*/ 309562 h 1850707"/>
                <a:gd name="connsiteX611" fmla="*/ 1485900 w 1849755"/>
                <a:gd name="connsiteY611" fmla="*/ 298132 h 1850707"/>
                <a:gd name="connsiteX612" fmla="*/ 1454467 w 1849755"/>
                <a:gd name="connsiteY612" fmla="*/ 332422 h 1850707"/>
                <a:gd name="connsiteX613" fmla="*/ 1463992 w 1849755"/>
                <a:gd name="connsiteY613" fmla="*/ 340995 h 1850707"/>
                <a:gd name="connsiteX614" fmla="*/ 1470660 w 1849755"/>
                <a:gd name="connsiteY614" fmla="*/ 345757 h 1850707"/>
                <a:gd name="connsiteX615" fmla="*/ 1479232 w 1849755"/>
                <a:gd name="connsiteY615" fmla="*/ 347662 h 1850707"/>
                <a:gd name="connsiteX616" fmla="*/ 1486852 w 1849755"/>
                <a:gd name="connsiteY616" fmla="*/ 344805 h 1850707"/>
                <a:gd name="connsiteX617" fmla="*/ 1494472 w 1849755"/>
                <a:gd name="connsiteY617" fmla="*/ 340042 h 1850707"/>
                <a:gd name="connsiteX618" fmla="*/ 1499235 w 1849755"/>
                <a:gd name="connsiteY618" fmla="*/ 344805 h 1850707"/>
                <a:gd name="connsiteX619" fmla="*/ 1464945 w 1849755"/>
                <a:gd name="connsiteY619" fmla="*/ 381952 h 1850707"/>
                <a:gd name="connsiteX620" fmla="*/ 1460182 w 1849755"/>
                <a:gd name="connsiteY620" fmla="*/ 377190 h 1850707"/>
                <a:gd name="connsiteX621" fmla="*/ 1463992 w 1849755"/>
                <a:gd name="connsiteY621" fmla="*/ 368617 h 1850707"/>
                <a:gd name="connsiteX622" fmla="*/ 1465897 w 1849755"/>
                <a:gd name="connsiteY622" fmla="*/ 360045 h 1850707"/>
                <a:gd name="connsiteX623" fmla="*/ 1463992 w 1849755"/>
                <a:gd name="connsiteY623" fmla="*/ 352425 h 1850707"/>
                <a:gd name="connsiteX624" fmla="*/ 1458277 w 1849755"/>
                <a:gd name="connsiteY624" fmla="*/ 345757 h 1850707"/>
                <a:gd name="connsiteX625" fmla="*/ 1448752 w 1849755"/>
                <a:gd name="connsiteY625" fmla="*/ 337185 h 1850707"/>
                <a:gd name="connsiteX626" fmla="*/ 1424940 w 1849755"/>
                <a:gd name="connsiteY626" fmla="*/ 362902 h 1850707"/>
                <a:gd name="connsiteX627" fmla="*/ 1419225 w 1849755"/>
                <a:gd name="connsiteY627" fmla="*/ 369570 h 1850707"/>
                <a:gd name="connsiteX628" fmla="*/ 1418272 w 1849755"/>
                <a:gd name="connsiteY628" fmla="*/ 375285 h 1850707"/>
                <a:gd name="connsiteX629" fmla="*/ 1421130 w 1849755"/>
                <a:gd name="connsiteY629" fmla="*/ 381000 h 1850707"/>
                <a:gd name="connsiteX630" fmla="*/ 1428750 w 1849755"/>
                <a:gd name="connsiteY630" fmla="*/ 388620 h 1850707"/>
                <a:gd name="connsiteX631" fmla="*/ 1434465 w 1849755"/>
                <a:gd name="connsiteY631" fmla="*/ 393382 h 1850707"/>
                <a:gd name="connsiteX632" fmla="*/ 1440180 w 1849755"/>
                <a:gd name="connsiteY632" fmla="*/ 398145 h 1850707"/>
                <a:gd name="connsiteX633" fmla="*/ 1445895 w 1849755"/>
                <a:gd name="connsiteY633" fmla="*/ 401955 h 1850707"/>
                <a:gd name="connsiteX634" fmla="*/ 1450657 w 1849755"/>
                <a:gd name="connsiteY634" fmla="*/ 402907 h 1850707"/>
                <a:gd name="connsiteX635" fmla="*/ 1465897 w 1849755"/>
                <a:gd name="connsiteY635" fmla="*/ 400050 h 1850707"/>
                <a:gd name="connsiteX636" fmla="*/ 1479232 w 1849755"/>
                <a:gd name="connsiteY636" fmla="*/ 395287 h 1850707"/>
                <a:gd name="connsiteX637" fmla="*/ 1483995 w 1849755"/>
                <a:gd name="connsiteY637" fmla="*/ 399097 h 1850707"/>
                <a:gd name="connsiteX638" fmla="*/ 1456372 w 1849755"/>
                <a:gd name="connsiteY638" fmla="*/ 425767 h 1850707"/>
                <a:gd name="connsiteX639" fmla="*/ 1371600 w 1849755"/>
                <a:gd name="connsiteY639" fmla="*/ 348615 h 1850707"/>
                <a:gd name="connsiteX640" fmla="*/ 1376362 w 1849755"/>
                <a:gd name="connsiteY640" fmla="*/ 343852 h 1850707"/>
                <a:gd name="connsiteX641" fmla="*/ 1382077 w 1849755"/>
                <a:gd name="connsiteY641" fmla="*/ 347662 h 1850707"/>
                <a:gd name="connsiteX642" fmla="*/ 1386840 w 1849755"/>
                <a:gd name="connsiteY642" fmla="*/ 350520 h 1850707"/>
                <a:gd name="connsiteX643" fmla="*/ 1392555 w 1849755"/>
                <a:gd name="connsiteY643" fmla="*/ 351472 h 1850707"/>
                <a:gd name="connsiteX644" fmla="*/ 1397317 w 1849755"/>
                <a:gd name="connsiteY644" fmla="*/ 348615 h 1850707"/>
                <a:gd name="connsiteX645" fmla="*/ 1455420 w 1849755"/>
                <a:gd name="connsiteY645" fmla="*/ 284797 h 1850707"/>
                <a:gd name="connsiteX646" fmla="*/ 1458277 w 1849755"/>
                <a:gd name="connsiteY646" fmla="*/ 280035 h 1850707"/>
                <a:gd name="connsiteX647" fmla="*/ 1457325 w 1849755"/>
                <a:gd name="connsiteY647" fmla="*/ 274320 h 1850707"/>
                <a:gd name="connsiteX648" fmla="*/ 1453515 w 1849755"/>
                <a:gd name="connsiteY648" fmla="*/ 268605 h 1850707"/>
                <a:gd name="connsiteX649" fmla="*/ 1449705 w 1849755"/>
                <a:gd name="connsiteY649" fmla="*/ 263842 h 1850707"/>
                <a:gd name="connsiteX650" fmla="*/ 925830 w 1849755"/>
                <a:gd name="connsiteY650" fmla="*/ 241935 h 1850707"/>
                <a:gd name="connsiteX651" fmla="*/ 1192530 w 1849755"/>
                <a:gd name="connsiteY651" fmla="*/ 295275 h 1850707"/>
                <a:gd name="connsiteX652" fmla="*/ 1409700 w 1849755"/>
                <a:gd name="connsiteY652" fmla="*/ 441960 h 1850707"/>
                <a:gd name="connsiteX653" fmla="*/ 1556385 w 1849755"/>
                <a:gd name="connsiteY653" fmla="*/ 659130 h 1850707"/>
                <a:gd name="connsiteX654" fmla="*/ 1610677 w 1849755"/>
                <a:gd name="connsiteY654" fmla="*/ 925830 h 1850707"/>
                <a:gd name="connsiteX655" fmla="*/ 1556385 w 1849755"/>
                <a:gd name="connsiteY655" fmla="*/ 1192530 h 1850707"/>
                <a:gd name="connsiteX656" fmla="*/ 1409700 w 1849755"/>
                <a:gd name="connsiteY656" fmla="*/ 1409700 h 1850707"/>
                <a:gd name="connsiteX657" fmla="*/ 1192530 w 1849755"/>
                <a:gd name="connsiteY657" fmla="*/ 1556385 h 1850707"/>
                <a:gd name="connsiteX658" fmla="*/ 925830 w 1849755"/>
                <a:gd name="connsiteY658" fmla="*/ 1610677 h 1850707"/>
                <a:gd name="connsiteX659" fmla="*/ 659130 w 1849755"/>
                <a:gd name="connsiteY659" fmla="*/ 1556385 h 1850707"/>
                <a:gd name="connsiteX660" fmla="*/ 441960 w 1849755"/>
                <a:gd name="connsiteY660" fmla="*/ 1409700 h 1850707"/>
                <a:gd name="connsiteX661" fmla="*/ 295275 w 1849755"/>
                <a:gd name="connsiteY661" fmla="*/ 1192530 h 1850707"/>
                <a:gd name="connsiteX662" fmla="*/ 241935 w 1849755"/>
                <a:gd name="connsiteY662" fmla="*/ 925830 h 1850707"/>
                <a:gd name="connsiteX663" fmla="*/ 295275 w 1849755"/>
                <a:gd name="connsiteY663" fmla="*/ 659130 h 1850707"/>
                <a:gd name="connsiteX664" fmla="*/ 441960 w 1849755"/>
                <a:gd name="connsiteY664" fmla="*/ 441960 h 1850707"/>
                <a:gd name="connsiteX665" fmla="*/ 659130 w 1849755"/>
                <a:gd name="connsiteY665" fmla="*/ 295275 h 1850707"/>
                <a:gd name="connsiteX666" fmla="*/ 925830 w 1849755"/>
                <a:gd name="connsiteY666" fmla="*/ 241935 h 1850707"/>
                <a:gd name="connsiteX667" fmla="*/ 435292 w 1849755"/>
                <a:gd name="connsiteY667" fmla="*/ 233363 h 1850707"/>
                <a:gd name="connsiteX668" fmla="*/ 463867 w 1849755"/>
                <a:gd name="connsiteY668" fmla="*/ 267653 h 1850707"/>
                <a:gd name="connsiteX669" fmla="*/ 458152 w 1849755"/>
                <a:gd name="connsiteY669" fmla="*/ 272415 h 1850707"/>
                <a:gd name="connsiteX670" fmla="*/ 427672 w 1849755"/>
                <a:gd name="connsiteY670" fmla="*/ 259080 h 1850707"/>
                <a:gd name="connsiteX671" fmla="*/ 403860 w 1849755"/>
                <a:gd name="connsiteY671" fmla="*/ 265748 h 1850707"/>
                <a:gd name="connsiteX672" fmla="*/ 393382 w 1849755"/>
                <a:gd name="connsiteY672" fmla="*/ 293370 h 1850707"/>
                <a:gd name="connsiteX673" fmla="*/ 411480 w 1849755"/>
                <a:gd name="connsiteY673" fmla="*/ 329565 h 1850707"/>
                <a:gd name="connsiteX674" fmla="*/ 444817 w 1849755"/>
                <a:gd name="connsiteY674" fmla="*/ 357188 h 1850707"/>
                <a:gd name="connsiteX675" fmla="*/ 473392 w 1849755"/>
                <a:gd name="connsiteY675" fmla="*/ 353378 h 1850707"/>
                <a:gd name="connsiteX676" fmla="*/ 481965 w 1849755"/>
                <a:gd name="connsiteY676" fmla="*/ 342900 h 1850707"/>
                <a:gd name="connsiteX677" fmla="*/ 485775 w 1849755"/>
                <a:gd name="connsiteY677" fmla="*/ 333375 h 1850707"/>
                <a:gd name="connsiteX678" fmla="*/ 470535 w 1849755"/>
                <a:gd name="connsiteY678" fmla="*/ 314325 h 1850707"/>
                <a:gd name="connsiteX679" fmla="*/ 466725 w 1849755"/>
                <a:gd name="connsiteY679" fmla="*/ 311468 h 1850707"/>
                <a:gd name="connsiteX680" fmla="*/ 461010 w 1849755"/>
                <a:gd name="connsiteY680" fmla="*/ 311468 h 1850707"/>
                <a:gd name="connsiteX681" fmla="*/ 454342 w 1849755"/>
                <a:gd name="connsiteY681" fmla="*/ 314325 h 1850707"/>
                <a:gd name="connsiteX682" fmla="*/ 448627 w 1849755"/>
                <a:gd name="connsiteY682" fmla="*/ 317183 h 1850707"/>
                <a:gd name="connsiteX683" fmla="*/ 444817 w 1849755"/>
                <a:gd name="connsiteY683" fmla="*/ 312420 h 1850707"/>
                <a:gd name="connsiteX684" fmla="*/ 494347 w 1849755"/>
                <a:gd name="connsiteY684" fmla="*/ 272415 h 1850707"/>
                <a:gd name="connsiteX685" fmla="*/ 495300 w 1849755"/>
                <a:gd name="connsiteY685" fmla="*/ 276225 h 1850707"/>
                <a:gd name="connsiteX686" fmla="*/ 492442 w 1849755"/>
                <a:gd name="connsiteY686" fmla="*/ 280035 h 1850707"/>
                <a:gd name="connsiteX687" fmla="*/ 489585 w 1849755"/>
                <a:gd name="connsiteY687" fmla="*/ 283845 h 1850707"/>
                <a:gd name="connsiteX688" fmla="*/ 488632 w 1849755"/>
                <a:gd name="connsiteY688" fmla="*/ 289560 h 1850707"/>
                <a:gd name="connsiteX689" fmla="*/ 491490 w 1849755"/>
                <a:gd name="connsiteY689" fmla="*/ 294323 h 1850707"/>
                <a:gd name="connsiteX690" fmla="*/ 500062 w 1849755"/>
                <a:gd name="connsiteY690" fmla="*/ 305753 h 1850707"/>
                <a:gd name="connsiteX691" fmla="*/ 504825 w 1849755"/>
                <a:gd name="connsiteY691" fmla="*/ 311468 h 1850707"/>
                <a:gd name="connsiteX692" fmla="*/ 508635 w 1849755"/>
                <a:gd name="connsiteY692" fmla="*/ 316230 h 1850707"/>
                <a:gd name="connsiteX693" fmla="*/ 495300 w 1849755"/>
                <a:gd name="connsiteY693" fmla="*/ 340043 h 1850707"/>
                <a:gd name="connsiteX694" fmla="*/ 474345 w 1849755"/>
                <a:gd name="connsiteY694" fmla="*/ 362903 h 1850707"/>
                <a:gd name="connsiteX695" fmla="*/ 452437 w 1849755"/>
                <a:gd name="connsiteY695" fmla="*/ 375285 h 1850707"/>
                <a:gd name="connsiteX696" fmla="*/ 428625 w 1849755"/>
                <a:gd name="connsiteY696" fmla="*/ 378143 h 1850707"/>
                <a:gd name="connsiteX697" fmla="*/ 405765 w 1849755"/>
                <a:gd name="connsiteY697" fmla="*/ 371475 h 1850707"/>
                <a:gd name="connsiteX698" fmla="*/ 384810 w 1849755"/>
                <a:gd name="connsiteY698" fmla="*/ 353378 h 1850707"/>
                <a:gd name="connsiteX699" fmla="*/ 372427 w 1849755"/>
                <a:gd name="connsiteY699" fmla="*/ 329565 h 1850707"/>
                <a:gd name="connsiteX700" fmla="*/ 369570 w 1849755"/>
                <a:gd name="connsiteY700" fmla="*/ 304800 h 1850707"/>
                <a:gd name="connsiteX701" fmla="*/ 378142 w 1849755"/>
                <a:gd name="connsiteY701" fmla="*/ 280988 h 1850707"/>
                <a:gd name="connsiteX702" fmla="*/ 397192 w 1849755"/>
                <a:gd name="connsiteY702" fmla="*/ 260033 h 1850707"/>
                <a:gd name="connsiteX703" fmla="*/ 413385 w 1849755"/>
                <a:gd name="connsiteY703" fmla="*/ 249555 h 1850707"/>
                <a:gd name="connsiteX704" fmla="*/ 428625 w 1849755"/>
                <a:gd name="connsiteY704" fmla="*/ 244793 h 1850707"/>
                <a:gd name="connsiteX705" fmla="*/ 429577 w 1849755"/>
                <a:gd name="connsiteY705" fmla="*/ 238125 h 1850707"/>
                <a:gd name="connsiteX706" fmla="*/ 1258252 w 1849755"/>
                <a:gd name="connsiteY706" fmla="*/ 140970 h 1850707"/>
                <a:gd name="connsiteX707" fmla="*/ 1316355 w 1849755"/>
                <a:gd name="connsiteY707" fmla="*/ 172402 h 1850707"/>
                <a:gd name="connsiteX708" fmla="*/ 1313497 w 1849755"/>
                <a:gd name="connsiteY708" fmla="*/ 178117 h 1850707"/>
                <a:gd name="connsiteX709" fmla="*/ 1301115 w 1849755"/>
                <a:gd name="connsiteY709" fmla="*/ 174307 h 1850707"/>
                <a:gd name="connsiteX710" fmla="*/ 1296352 w 1849755"/>
                <a:gd name="connsiteY710" fmla="*/ 175260 h 1850707"/>
                <a:gd name="connsiteX711" fmla="*/ 1295400 w 1849755"/>
                <a:gd name="connsiteY711" fmla="*/ 177165 h 1850707"/>
                <a:gd name="connsiteX712" fmla="*/ 1294447 w 1849755"/>
                <a:gd name="connsiteY712" fmla="*/ 180022 h 1850707"/>
                <a:gd name="connsiteX713" fmla="*/ 1291590 w 1849755"/>
                <a:gd name="connsiteY713" fmla="*/ 206692 h 1850707"/>
                <a:gd name="connsiteX714" fmla="*/ 1285875 w 1849755"/>
                <a:gd name="connsiteY714" fmla="*/ 263842 h 1850707"/>
                <a:gd name="connsiteX715" fmla="*/ 1316355 w 1849755"/>
                <a:gd name="connsiteY715" fmla="*/ 238125 h 1850707"/>
                <a:gd name="connsiteX716" fmla="*/ 1337310 w 1849755"/>
                <a:gd name="connsiteY716" fmla="*/ 220027 h 1850707"/>
                <a:gd name="connsiteX717" fmla="*/ 1344930 w 1849755"/>
                <a:gd name="connsiteY717" fmla="*/ 212407 h 1850707"/>
                <a:gd name="connsiteX718" fmla="*/ 1349692 w 1849755"/>
                <a:gd name="connsiteY718" fmla="*/ 206692 h 1850707"/>
                <a:gd name="connsiteX719" fmla="*/ 1347787 w 1849755"/>
                <a:gd name="connsiteY719" fmla="*/ 200977 h 1850707"/>
                <a:gd name="connsiteX720" fmla="*/ 1336357 w 1849755"/>
                <a:gd name="connsiteY720" fmla="*/ 191452 h 1850707"/>
                <a:gd name="connsiteX721" fmla="*/ 1339215 w 1849755"/>
                <a:gd name="connsiteY721" fmla="*/ 185737 h 1850707"/>
                <a:gd name="connsiteX722" fmla="*/ 1383030 w 1849755"/>
                <a:gd name="connsiteY722" fmla="*/ 208597 h 1850707"/>
                <a:gd name="connsiteX723" fmla="*/ 1381125 w 1849755"/>
                <a:gd name="connsiteY723" fmla="*/ 214312 h 1850707"/>
                <a:gd name="connsiteX724" fmla="*/ 1375410 w 1849755"/>
                <a:gd name="connsiteY724" fmla="*/ 212407 h 1850707"/>
                <a:gd name="connsiteX725" fmla="*/ 1369695 w 1849755"/>
                <a:gd name="connsiteY725" fmla="*/ 212407 h 1850707"/>
                <a:gd name="connsiteX726" fmla="*/ 1362075 w 1849755"/>
                <a:gd name="connsiteY726" fmla="*/ 213360 h 1850707"/>
                <a:gd name="connsiteX727" fmla="*/ 1355407 w 1849755"/>
                <a:gd name="connsiteY727" fmla="*/ 217170 h 1850707"/>
                <a:gd name="connsiteX728" fmla="*/ 1341120 w 1849755"/>
                <a:gd name="connsiteY728" fmla="*/ 228600 h 1850707"/>
                <a:gd name="connsiteX729" fmla="*/ 1319212 w 1849755"/>
                <a:gd name="connsiteY729" fmla="*/ 246697 h 1850707"/>
                <a:gd name="connsiteX730" fmla="*/ 1295400 w 1849755"/>
                <a:gd name="connsiteY730" fmla="*/ 266700 h 1850707"/>
                <a:gd name="connsiteX731" fmla="*/ 1270635 w 1849755"/>
                <a:gd name="connsiteY731" fmla="*/ 287655 h 1850707"/>
                <a:gd name="connsiteX732" fmla="*/ 1255395 w 1849755"/>
                <a:gd name="connsiteY732" fmla="*/ 280035 h 1850707"/>
                <a:gd name="connsiteX733" fmla="*/ 1262062 w 1849755"/>
                <a:gd name="connsiteY733" fmla="*/ 215265 h 1850707"/>
                <a:gd name="connsiteX734" fmla="*/ 1266825 w 1849755"/>
                <a:gd name="connsiteY734" fmla="*/ 169545 h 1850707"/>
                <a:gd name="connsiteX735" fmla="*/ 1266825 w 1849755"/>
                <a:gd name="connsiteY735" fmla="*/ 161925 h 1850707"/>
                <a:gd name="connsiteX736" fmla="*/ 1263967 w 1849755"/>
                <a:gd name="connsiteY736" fmla="*/ 155257 h 1850707"/>
                <a:gd name="connsiteX737" fmla="*/ 1260157 w 1849755"/>
                <a:gd name="connsiteY737" fmla="*/ 150495 h 1850707"/>
                <a:gd name="connsiteX738" fmla="*/ 1255395 w 1849755"/>
                <a:gd name="connsiteY738" fmla="*/ 146685 h 1850707"/>
                <a:gd name="connsiteX739" fmla="*/ 1105853 w 1849755"/>
                <a:gd name="connsiteY739" fmla="*/ 95250 h 1850707"/>
                <a:gd name="connsiteX740" fmla="*/ 1171575 w 1849755"/>
                <a:gd name="connsiteY740" fmla="*/ 112395 h 1850707"/>
                <a:gd name="connsiteX741" fmla="*/ 1169670 w 1849755"/>
                <a:gd name="connsiteY741" fmla="*/ 119062 h 1850707"/>
                <a:gd name="connsiteX742" fmla="*/ 1163003 w 1849755"/>
                <a:gd name="connsiteY742" fmla="*/ 118110 h 1850707"/>
                <a:gd name="connsiteX743" fmla="*/ 1156335 w 1849755"/>
                <a:gd name="connsiteY743" fmla="*/ 118110 h 1850707"/>
                <a:gd name="connsiteX744" fmla="*/ 1151573 w 1849755"/>
                <a:gd name="connsiteY744" fmla="*/ 120015 h 1850707"/>
                <a:gd name="connsiteX745" fmla="*/ 1148715 w 1849755"/>
                <a:gd name="connsiteY745" fmla="*/ 124777 h 1850707"/>
                <a:gd name="connsiteX746" fmla="*/ 1126808 w 1849755"/>
                <a:gd name="connsiteY746" fmla="*/ 208597 h 1850707"/>
                <a:gd name="connsiteX747" fmla="*/ 1126808 w 1849755"/>
                <a:gd name="connsiteY747" fmla="*/ 214312 h 1850707"/>
                <a:gd name="connsiteX748" fmla="*/ 1130618 w 1849755"/>
                <a:gd name="connsiteY748" fmla="*/ 219075 h 1850707"/>
                <a:gd name="connsiteX749" fmla="*/ 1136333 w 1849755"/>
                <a:gd name="connsiteY749" fmla="*/ 221932 h 1850707"/>
                <a:gd name="connsiteX750" fmla="*/ 1143000 w 1849755"/>
                <a:gd name="connsiteY750" fmla="*/ 224790 h 1850707"/>
                <a:gd name="connsiteX751" fmla="*/ 1141095 w 1849755"/>
                <a:gd name="connsiteY751" fmla="*/ 230505 h 1850707"/>
                <a:gd name="connsiteX752" fmla="*/ 1075373 w 1849755"/>
                <a:gd name="connsiteY752" fmla="*/ 213360 h 1850707"/>
                <a:gd name="connsiteX753" fmla="*/ 1077278 w 1849755"/>
                <a:gd name="connsiteY753" fmla="*/ 206692 h 1850707"/>
                <a:gd name="connsiteX754" fmla="*/ 1083945 w 1849755"/>
                <a:gd name="connsiteY754" fmla="*/ 207645 h 1850707"/>
                <a:gd name="connsiteX755" fmla="*/ 1090613 w 1849755"/>
                <a:gd name="connsiteY755" fmla="*/ 208597 h 1850707"/>
                <a:gd name="connsiteX756" fmla="*/ 1095375 w 1849755"/>
                <a:gd name="connsiteY756" fmla="*/ 206692 h 1850707"/>
                <a:gd name="connsiteX757" fmla="*/ 1098233 w 1849755"/>
                <a:gd name="connsiteY757" fmla="*/ 201930 h 1850707"/>
                <a:gd name="connsiteX758" fmla="*/ 1120140 w 1849755"/>
                <a:gd name="connsiteY758" fmla="*/ 118110 h 1850707"/>
                <a:gd name="connsiteX759" fmla="*/ 1120140 w 1849755"/>
                <a:gd name="connsiteY759" fmla="*/ 112395 h 1850707"/>
                <a:gd name="connsiteX760" fmla="*/ 1116330 w 1849755"/>
                <a:gd name="connsiteY760" fmla="*/ 107632 h 1850707"/>
                <a:gd name="connsiteX761" fmla="*/ 1110615 w 1849755"/>
                <a:gd name="connsiteY761" fmla="*/ 104775 h 1850707"/>
                <a:gd name="connsiteX762" fmla="*/ 1103948 w 1849755"/>
                <a:gd name="connsiteY762" fmla="*/ 101917 h 1850707"/>
                <a:gd name="connsiteX763" fmla="*/ 777240 w 1849755"/>
                <a:gd name="connsiteY763" fmla="*/ 88583 h 1850707"/>
                <a:gd name="connsiteX764" fmla="*/ 779145 w 1849755"/>
                <a:gd name="connsiteY764" fmla="*/ 93345 h 1850707"/>
                <a:gd name="connsiteX765" fmla="*/ 772477 w 1849755"/>
                <a:gd name="connsiteY765" fmla="*/ 96203 h 1850707"/>
                <a:gd name="connsiteX766" fmla="*/ 765810 w 1849755"/>
                <a:gd name="connsiteY766" fmla="*/ 100965 h 1850707"/>
                <a:gd name="connsiteX767" fmla="*/ 762952 w 1849755"/>
                <a:gd name="connsiteY767" fmla="*/ 109538 h 1850707"/>
                <a:gd name="connsiteX768" fmla="*/ 765810 w 1849755"/>
                <a:gd name="connsiteY768" fmla="*/ 125730 h 1850707"/>
                <a:gd name="connsiteX769" fmla="*/ 777240 w 1849755"/>
                <a:gd name="connsiteY769" fmla="*/ 169545 h 1850707"/>
                <a:gd name="connsiteX770" fmla="*/ 772477 w 1849755"/>
                <a:gd name="connsiteY770" fmla="*/ 203835 h 1850707"/>
                <a:gd name="connsiteX771" fmla="*/ 741045 w 1849755"/>
                <a:gd name="connsiteY771" fmla="*/ 224790 h 1850707"/>
                <a:gd name="connsiteX772" fmla="*/ 699135 w 1849755"/>
                <a:gd name="connsiteY772" fmla="*/ 223838 h 1850707"/>
                <a:gd name="connsiteX773" fmla="*/ 677227 w 1849755"/>
                <a:gd name="connsiteY773" fmla="*/ 196215 h 1850707"/>
                <a:gd name="connsiteX774" fmla="*/ 661035 w 1849755"/>
                <a:gd name="connsiteY774" fmla="*/ 136208 h 1850707"/>
                <a:gd name="connsiteX775" fmla="*/ 658177 w 1849755"/>
                <a:gd name="connsiteY775" fmla="*/ 131445 h 1850707"/>
                <a:gd name="connsiteX776" fmla="*/ 653415 w 1849755"/>
                <a:gd name="connsiteY776" fmla="*/ 128588 h 1850707"/>
                <a:gd name="connsiteX777" fmla="*/ 647700 w 1849755"/>
                <a:gd name="connsiteY777" fmla="*/ 128588 h 1850707"/>
                <a:gd name="connsiteX778" fmla="*/ 641985 w 1849755"/>
                <a:gd name="connsiteY778" fmla="*/ 129540 h 1850707"/>
                <a:gd name="connsiteX779" fmla="*/ 640080 w 1849755"/>
                <a:gd name="connsiteY779" fmla="*/ 123825 h 1850707"/>
                <a:gd name="connsiteX780" fmla="*/ 701992 w 1849755"/>
                <a:gd name="connsiteY780" fmla="*/ 107633 h 1850707"/>
                <a:gd name="connsiteX781" fmla="*/ 703897 w 1849755"/>
                <a:gd name="connsiteY781" fmla="*/ 114300 h 1850707"/>
                <a:gd name="connsiteX782" fmla="*/ 699135 w 1849755"/>
                <a:gd name="connsiteY782" fmla="*/ 116205 h 1850707"/>
                <a:gd name="connsiteX783" fmla="*/ 694372 w 1849755"/>
                <a:gd name="connsiteY783" fmla="*/ 119063 h 1850707"/>
                <a:gd name="connsiteX784" fmla="*/ 690562 w 1849755"/>
                <a:gd name="connsiteY784" fmla="*/ 123825 h 1850707"/>
                <a:gd name="connsiteX785" fmla="*/ 690562 w 1849755"/>
                <a:gd name="connsiteY785" fmla="*/ 129540 h 1850707"/>
                <a:gd name="connsiteX786" fmla="*/ 706755 w 1849755"/>
                <a:gd name="connsiteY786" fmla="*/ 188595 h 1850707"/>
                <a:gd name="connsiteX787" fmla="*/ 721042 w 1849755"/>
                <a:gd name="connsiteY787" fmla="*/ 212408 h 1850707"/>
                <a:gd name="connsiteX788" fmla="*/ 745807 w 1849755"/>
                <a:gd name="connsiteY788" fmla="*/ 214313 h 1850707"/>
                <a:gd name="connsiteX789" fmla="*/ 765810 w 1849755"/>
                <a:gd name="connsiteY789" fmla="*/ 199073 h 1850707"/>
                <a:gd name="connsiteX790" fmla="*/ 766762 w 1849755"/>
                <a:gd name="connsiteY790" fmla="*/ 171450 h 1850707"/>
                <a:gd name="connsiteX791" fmla="*/ 756285 w 1849755"/>
                <a:gd name="connsiteY791" fmla="*/ 131445 h 1850707"/>
                <a:gd name="connsiteX792" fmla="*/ 750570 w 1849755"/>
                <a:gd name="connsiteY792" fmla="*/ 116205 h 1850707"/>
                <a:gd name="connsiteX793" fmla="*/ 743902 w 1849755"/>
                <a:gd name="connsiteY793" fmla="*/ 109538 h 1850707"/>
                <a:gd name="connsiteX794" fmla="*/ 735330 w 1849755"/>
                <a:gd name="connsiteY794" fmla="*/ 108585 h 1850707"/>
                <a:gd name="connsiteX795" fmla="*/ 727710 w 1849755"/>
                <a:gd name="connsiteY795" fmla="*/ 108585 h 1850707"/>
                <a:gd name="connsiteX796" fmla="*/ 725805 w 1849755"/>
                <a:gd name="connsiteY796" fmla="*/ 101918 h 1850707"/>
                <a:gd name="connsiteX797" fmla="*/ 867728 w 1849755"/>
                <a:gd name="connsiteY797" fmla="*/ 76200 h 1850707"/>
                <a:gd name="connsiteX798" fmla="*/ 913448 w 1849755"/>
                <a:gd name="connsiteY798" fmla="*/ 77152 h 1850707"/>
                <a:gd name="connsiteX799" fmla="*/ 979170 w 1849755"/>
                <a:gd name="connsiteY799" fmla="*/ 160972 h 1850707"/>
                <a:gd name="connsiteX800" fmla="*/ 980123 w 1849755"/>
                <a:gd name="connsiteY800" fmla="*/ 114300 h 1850707"/>
                <a:gd name="connsiteX801" fmla="*/ 979170 w 1849755"/>
                <a:gd name="connsiteY801" fmla="*/ 98107 h 1850707"/>
                <a:gd name="connsiteX802" fmla="*/ 974408 w 1849755"/>
                <a:gd name="connsiteY802" fmla="*/ 90487 h 1850707"/>
                <a:gd name="connsiteX803" fmla="*/ 966788 w 1849755"/>
                <a:gd name="connsiteY803" fmla="*/ 86677 h 1850707"/>
                <a:gd name="connsiteX804" fmla="*/ 959168 w 1849755"/>
                <a:gd name="connsiteY804" fmla="*/ 84772 h 1850707"/>
                <a:gd name="connsiteX805" fmla="*/ 959168 w 1849755"/>
                <a:gd name="connsiteY805" fmla="*/ 78105 h 1850707"/>
                <a:gd name="connsiteX806" fmla="*/ 1011555 w 1849755"/>
                <a:gd name="connsiteY806" fmla="*/ 79057 h 1850707"/>
                <a:gd name="connsiteX807" fmla="*/ 1009650 w 1849755"/>
                <a:gd name="connsiteY807" fmla="*/ 84772 h 1850707"/>
                <a:gd name="connsiteX808" fmla="*/ 1002983 w 1849755"/>
                <a:gd name="connsiteY808" fmla="*/ 85725 h 1850707"/>
                <a:gd name="connsiteX809" fmla="*/ 995363 w 1849755"/>
                <a:gd name="connsiteY809" fmla="*/ 88582 h 1850707"/>
                <a:gd name="connsiteX810" fmla="*/ 990600 w 1849755"/>
                <a:gd name="connsiteY810" fmla="*/ 96202 h 1850707"/>
                <a:gd name="connsiteX811" fmla="*/ 988695 w 1849755"/>
                <a:gd name="connsiteY811" fmla="*/ 112395 h 1850707"/>
                <a:gd name="connsiteX812" fmla="*/ 987743 w 1849755"/>
                <a:gd name="connsiteY812" fmla="*/ 200025 h 1850707"/>
                <a:gd name="connsiteX813" fmla="*/ 972503 w 1849755"/>
                <a:gd name="connsiteY813" fmla="*/ 200025 h 1850707"/>
                <a:gd name="connsiteX814" fmla="*/ 898208 w 1849755"/>
                <a:gd name="connsiteY814" fmla="*/ 104775 h 1850707"/>
                <a:gd name="connsiteX815" fmla="*/ 897255 w 1849755"/>
                <a:gd name="connsiteY815" fmla="*/ 161925 h 1850707"/>
                <a:gd name="connsiteX816" fmla="*/ 898208 w 1849755"/>
                <a:gd name="connsiteY816" fmla="*/ 178117 h 1850707"/>
                <a:gd name="connsiteX817" fmla="*/ 902970 w 1849755"/>
                <a:gd name="connsiteY817" fmla="*/ 186690 h 1850707"/>
                <a:gd name="connsiteX818" fmla="*/ 910590 w 1849755"/>
                <a:gd name="connsiteY818" fmla="*/ 190500 h 1850707"/>
                <a:gd name="connsiteX819" fmla="*/ 918210 w 1849755"/>
                <a:gd name="connsiteY819" fmla="*/ 192405 h 1850707"/>
                <a:gd name="connsiteX820" fmla="*/ 918210 w 1849755"/>
                <a:gd name="connsiteY820" fmla="*/ 199072 h 1850707"/>
                <a:gd name="connsiteX821" fmla="*/ 865823 w 1849755"/>
                <a:gd name="connsiteY821" fmla="*/ 198120 h 1850707"/>
                <a:gd name="connsiteX822" fmla="*/ 865823 w 1849755"/>
                <a:gd name="connsiteY822" fmla="*/ 191452 h 1850707"/>
                <a:gd name="connsiteX823" fmla="*/ 873443 w 1849755"/>
                <a:gd name="connsiteY823" fmla="*/ 190500 h 1850707"/>
                <a:gd name="connsiteX824" fmla="*/ 881063 w 1849755"/>
                <a:gd name="connsiteY824" fmla="*/ 187642 h 1850707"/>
                <a:gd name="connsiteX825" fmla="*/ 885825 w 1849755"/>
                <a:gd name="connsiteY825" fmla="*/ 180022 h 1850707"/>
                <a:gd name="connsiteX826" fmla="*/ 886778 w 1849755"/>
                <a:gd name="connsiteY826" fmla="*/ 162877 h 1850707"/>
                <a:gd name="connsiteX827" fmla="*/ 887730 w 1849755"/>
                <a:gd name="connsiteY827" fmla="*/ 104775 h 1850707"/>
                <a:gd name="connsiteX828" fmla="*/ 886778 w 1849755"/>
                <a:gd name="connsiteY828" fmla="*/ 96202 h 1850707"/>
                <a:gd name="connsiteX829" fmla="*/ 882968 w 1849755"/>
                <a:gd name="connsiteY829" fmla="*/ 89535 h 1850707"/>
                <a:gd name="connsiteX830" fmla="*/ 876300 w 1849755"/>
                <a:gd name="connsiteY830" fmla="*/ 84772 h 1850707"/>
                <a:gd name="connsiteX831" fmla="*/ 867728 w 1849755"/>
                <a:gd name="connsiteY831" fmla="*/ 81915 h 1850707"/>
                <a:gd name="connsiteX832" fmla="*/ 925830 w 1849755"/>
                <a:gd name="connsiteY832" fmla="*/ 29527 h 1850707"/>
                <a:gd name="connsiteX833" fmla="*/ 577215 w 1849755"/>
                <a:gd name="connsiteY833" fmla="*/ 100012 h 1850707"/>
                <a:gd name="connsiteX834" fmla="*/ 292417 w 1849755"/>
                <a:gd name="connsiteY834" fmla="*/ 292417 h 1850707"/>
                <a:gd name="connsiteX835" fmla="*/ 100965 w 1849755"/>
                <a:gd name="connsiteY835" fmla="*/ 577215 h 1850707"/>
                <a:gd name="connsiteX836" fmla="*/ 30480 w 1849755"/>
                <a:gd name="connsiteY836" fmla="*/ 925830 h 1850707"/>
                <a:gd name="connsiteX837" fmla="*/ 100965 w 1849755"/>
                <a:gd name="connsiteY837" fmla="*/ 1274445 h 1850707"/>
                <a:gd name="connsiteX838" fmla="*/ 292417 w 1849755"/>
                <a:gd name="connsiteY838" fmla="*/ 1559242 h 1850707"/>
                <a:gd name="connsiteX839" fmla="*/ 577215 w 1849755"/>
                <a:gd name="connsiteY839" fmla="*/ 1750695 h 1850707"/>
                <a:gd name="connsiteX840" fmla="*/ 925830 w 1849755"/>
                <a:gd name="connsiteY840" fmla="*/ 1821180 h 1850707"/>
                <a:gd name="connsiteX841" fmla="*/ 1274445 w 1849755"/>
                <a:gd name="connsiteY841" fmla="*/ 1750695 h 1850707"/>
                <a:gd name="connsiteX842" fmla="*/ 1559242 w 1849755"/>
                <a:gd name="connsiteY842" fmla="*/ 1559242 h 1850707"/>
                <a:gd name="connsiteX843" fmla="*/ 1750695 w 1849755"/>
                <a:gd name="connsiteY843" fmla="*/ 1274445 h 1850707"/>
                <a:gd name="connsiteX844" fmla="*/ 1821180 w 1849755"/>
                <a:gd name="connsiteY844" fmla="*/ 925830 h 1850707"/>
                <a:gd name="connsiteX845" fmla="*/ 1750695 w 1849755"/>
                <a:gd name="connsiteY845" fmla="*/ 577215 h 1850707"/>
                <a:gd name="connsiteX846" fmla="*/ 1559242 w 1849755"/>
                <a:gd name="connsiteY846" fmla="*/ 292417 h 1850707"/>
                <a:gd name="connsiteX847" fmla="*/ 1274445 w 1849755"/>
                <a:gd name="connsiteY847" fmla="*/ 100012 h 1850707"/>
                <a:gd name="connsiteX848" fmla="*/ 925830 w 1849755"/>
                <a:gd name="connsiteY848" fmla="*/ 29527 h 1850707"/>
                <a:gd name="connsiteX849" fmla="*/ 925830 w 1849755"/>
                <a:gd name="connsiteY849" fmla="*/ 0 h 1850707"/>
                <a:gd name="connsiteX850" fmla="*/ 1285875 w 1849755"/>
                <a:gd name="connsiteY850" fmla="*/ 72390 h 1850707"/>
                <a:gd name="connsiteX851" fmla="*/ 1579245 w 1849755"/>
                <a:gd name="connsiteY851" fmla="*/ 271462 h 1850707"/>
                <a:gd name="connsiteX852" fmla="*/ 1777365 w 1849755"/>
                <a:gd name="connsiteY852" fmla="*/ 565785 h 1850707"/>
                <a:gd name="connsiteX853" fmla="*/ 1849755 w 1849755"/>
                <a:gd name="connsiteY853" fmla="*/ 925830 h 1850707"/>
                <a:gd name="connsiteX854" fmla="*/ 1777365 w 1849755"/>
                <a:gd name="connsiteY854" fmla="*/ 1285875 h 1850707"/>
                <a:gd name="connsiteX855" fmla="*/ 1579245 w 1849755"/>
                <a:gd name="connsiteY855" fmla="*/ 1580197 h 1850707"/>
                <a:gd name="connsiteX856" fmla="*/ 1284922 w 1849755"/>
                <a:gd name="connsiteY856" fmla="*/ 1778317 h 1850707"/>
                <a:gd name="connsiteX857" fmla="*/ 924877 w 1849755"/>
                <a:gd name="connsiteY857" fmla="*/ 1850707 h 1850707"/>
                <a:gd name="connsiteX858" fmla="*/ 564832 w 1849755"/>
                <a:gd name="connsiteY858" fmla="*/ 1778317 h 1850707"/>
                <a:gd name="connsiteX859" fmla="*/ 270510 w 1849755"/>
                <a:gd name="connsiteY859" fmla="*/ 1580197 h 1850707"/>
                <a:gd name="connsiteX860" fmla="*/ 72390 w 1849755"/>
                <a:gd name="connsiteY860" fmla="*/ 1285875 h 1850707"/>
                <a:gd name="connsiteX861" fmla="*/ 0 w 1849755"/>
                <a:gd name="connsiteY861" fmla="*/ 925830 h 1850707"/>
                <a:gd name="connsiteX862" fmla="*/ 73342 w 1849755"/>
                <a:gd name="connsiteY862" fmla="*/ 564832 h 1850707"/>
                <a:gd name="connsiteX863" fmla="*/ 271462 w 1849755"/>
                <a:gd name="connsiteY863" fmla="*/ 270510 h 1850707"/>
                <a:gd name="connsiteX864" fmla="*/ 565785 w 1849755"/>
                <a:gd name="connsiteY864" fmla="*/ 72390 h 1850707"/>
                <a:gd name="connsiteX865" fmla="*/ 925830 w 1849755"/>
                <a:gd name="connsiteY865" fmla="*/ 0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</a:cxnLst>
              <a:rect l="l" t="t" r="r" b="b"/>
              <a:pathLst>
                <a:path w="1849755" h="1850707">
                  <a:moveTo>
                    <a:pt x="807720" y="1710690"/>
                  </a:moveTo>
                  <a:cubicBezTo>
                    <a:pt x="797242" y="1716405"/>
                    <a:pt x="791527" y="1724025"/>
                    <a:pt x="789622" y="1733550"/>
                  </a:cubicBezTo>
                  <a:cubicBezTo>
                    <a:pt x="788670" y="1739265"/>
                    <a:pt x="789622" y="1744027"/>
                    <a:pt x="791527" y="1747837"/>
                  </a:cubicBezTo>
                  <a:cubicBezTo>
                    <a:pt x="795337" y="1756410"/>
                    <a:pt x="802957" y="1761172"/>
                    <a:pt x="812482" y="1763077"/>
                  </a:cubicBezTo>
                  <a:cubicBezTo>
                    <a:pt x="819150" y="1764030"/>
                    <a:pt x="824865" y="1762125"/>
                    <a:pt x="829627" y="1759267"/>
                  </a:cubicBezTo>
                  <a:cubicBezTo>
                    <a:pt x="834390" y="1755457"/>
                    <a:pt x="837247" y="1750695"/>
                    <a:pt x="838200" y="1744027"/>
                  </a:cubicBezTo>
                  <a:cubicBezTo>
                    <a:pt x="839152" y="1735455"/>
                    <a:pt x="836295" y="1727835"/>
                    <a:pt x="827722" y="1722120"/>
                  </a:cubicBezTo>
                  <a:cubicBezTo>
                    <a:pt x="822007" y="1718310"/>
                    <a:pt x="816292" y="1715452"/>
                    <a:pt x="810577" y="1711642"/>
                  </a:cubicBezTo>
                  <a:close/>
                  <a:moveTo>
                    <a:pt x="1232535" y="1657350"/>
                  </a:moveTo>
                  <a:cubicBezTo>
                    <a:pt x="1225868" y="1666875"/>
                    <a:pt x="1224915" y="1677353"/>
                    <a:pt x="1229678" y="1685925"/>
                  </a:cubicBezTo>
                  <a:cubicBezTo>
                    <a:pt x="1231583" y="1691640"/>
                    <a:pt x="1235393" y="1695450"/>
                    <a:pt x="1238250" y="1697355"/>
                  </a:cubicBezTo>
                  <a:cubicBezTo>
                    <a:pt x="1246822" y="1703070"/>
                    <a:pt x="1254443" y="1703070"/>
                    <a:pt x="1263968" y="1699260"/>
                  </a:cubicBezTo>
                  <a:cubicBezTo>
                    <a:pt x="1269683" y="1696403"/>
                    <a:pt x="1274445" y="1692593"/>
                    <a:pt x="1276350" y="1686878"/>
                  </a:cubicBezTo>
                  <a:cubicBezTo>
                    <a:pt x="1278255" y="1682115"/>
                    <a:pt x="1278255" y="1676400"/>
                    <a:pt x="1275397" y="1670685"/>
                  </a:cubicBezTo>
                  <a:cubicBezTo>
                    <a:pt x="1271588" y="1663065"/>
                    <a:pt x="1264920" y="1658303"/>
                    <a:pt x="1255395" y="1657350"/>
                  </a:cubicBezTo>
                  <a:cubicBezTo>
                    <a:pt x="1248728" y="1657350"/>
                    <a:pt x="1242060" y="1657350"/>
                    <a:pt x="1235393" y="1657350"/>
                  </a:cubicBezTo>
                  <a:close/>
                  <a:moveTo>
                    <a:pt x="1024890" y="1654493"/>
                  </a:moveTo>
                  <a:cubicBezTo>
                    <a:pt x="1017270" y="1655445"/>
                    <a:pt x="1012507" y="1660208"/>
                    <a:pt x="1010602" y="1667828"/>
                  </a:cubicBezTo>
                  <a:cubicBezTo>
                    <a:pt x="1009650" y="1671638"/>
                    <a:pt x="1009650" y="1677353"/>
                    <a:pt x="1010602" y="1683068"/>
                  </a:cubicBezTo>
                  <a:cubicBezTo>
                    <a:pt x="1011555" y="1692593"/>
                    <a:pt x="1015365" y="1699260"/>
                    <a:pt x="1019175" y="1704023"/>
                  </a:cubicBezTo>
                  <a:cubicBezTo>
                    <a:pt x="1022985" y="1707833"/>
                    <a:pt x="1028700" y="1709738"/>
                    <a:pt x="1035367" y="1708785"/>
                  </a:cubicBezTo>
                  <a:cubicBezTo>
                    <a:pt x="1042987" y="1707833"/>
                    <a:pt x="1048702" y="1704023"/>
                    <a:pt x="1049655" y="1697355"/>
                  </a:cubicBezTo>
                  <a:cubicBezTo>
                    <a:pt x="1049655" y="1693545"/>
                    <a:pt x="1049655" y="1688783"/>
                    <a:pt x="1049655" y="1684020"/>
                  </a:cubicBezTo>
                  <a:cubicBezTo>
                    <a:pt x="1047750" y="1672590"/>
                    <a:pt x="1044892" y="1664970"/>
                    <a:pt x="1041082" y="1660208"/>
                  </a:cubicBezTo>
                  <a:cubicBezTo>
                    <a:pt x="1036320" y="1655445"/>
                    <a:pt x="1031557" y="1653540"/>
                    <a:pt x="1024890" y="1654493"/>
                  </a:cubicBezTo>
                  <a:close/>
                  <a:moveTo>
                    <a:pt x="827722" y="1653540"/>
                  </a:moveTo>
                  <a:cubicBezTo>
                    <a:pt x="822007" y="1652587"/>
                    <a:pt x="816292" y="1653540"/>
                    <a:pt x="812482" y="1656397"/>
                  </a:cubicBezTo>
                  <a:cubicBezTo>
                    <a:pt x="808672" y="1659255"/>
                    <a:pt x="806767" y="1663065"/>
                    <a:pt x="805815" y="1667827"/>
                  </a:cubicBezTo>
                  <a:cubicBezTo>
                    <a:pt x="804862" y="1672590"/>
                    <a:pt x="806767" y="1677352"/>
                    <a:pt x="810577" y="1681162"/>
                  </a:cubicBezTo>
                  <a:cubicBezTo>
                    <a:pt x="812482" y="1684020"/>
                    <a:pt x="816292" y="1685925"/>
                    <a:pt x="820102" y="1688782"/>
                  </a:cubicBezTo>
                  <a:cubicBezTo>
                    <a:pt x="822007" y="1689735"/>
                    <a:pt x="823912" y="1690687"/>
                    <a:pt x="826770" y="1692592"/>
                  </a:cubicBezTo>
                  <a:lnTo>
                    <a:pt x="831532" y="1695450"/>
                  </a:lnTo>
                  <a:cubicBezTo>
                    <a:pt x="840105" y="1692592"/>
                    <a:pt x="844867" y="1685925"/>
                    <a:pt x="846772" y="1676400"/>
                  </a:cubicBezTo>
                  <a:cubicBezTo>
                    <a:pt x="847725" y="1670685"/>
                    <a:pt x="845820" y="1665922"/>
                    <a:pt x="842962" y="1661160"/>
                  </a:cubicBezTo>
                  <a:cubicBezTo>
                    <a:pt x="839152" y="1657350"/>
                    <a:pt x="834390" y="1654492"/>
                    <a:pt x="827722" y="1653540"/>
                  </a:cubicBezTo>
                  <a:close/>
                  <a:moveTo>
                    <a:pt x="831532" y="1644967"/>
                  </a:moveTo>
                  <a:cubicBezTo>
                    <a:pt x="842962" y="1646872"/>
                    <a:pt x="851535" y="1650682"/>
                    <a:pt x="858202" y="1656397"/>
                  </a:cubicBezTo>
                  <a:cubicBezTo>
                    <a:pt x="863917" y="1662112"/>
                    <a:pt x="865822" y="1668780"/>
                    <a:pt x="864870" y="1677352"/>
                  </a:cubicBezTo>
                  <a:cubicBezTo>
                    <a:pt x="862965" y="1687830"/>
                    <a:pt x="855345" y="1696402"/>
                    <a:pt x="842010" y="1701165"/>
                  </a:cubicBezTo>
                  <a:cubicBezTo>
                    <a:pt x="850582" y="1705927"/>
                    <a:pt x="857250" y="1711642"/>
                    <a:pt x="860107" y="1717357"/>
                  </a:cubicBezTo>
                  <a:cubicBezTo>
                    <a:pt x="862012" y="1722120"/>
                    <a:pt x="862965" y="1728787"/>
                    <a:pt x="862012" y="1736407"/>
                  </a:cubicBezTo>
                  <a:cubicBezTo>
                    <a:pt x="861060" y="1743075"/>
                    <a:pt x="859155" y="1749742"/>
                    <a:pt x="855345" y="1754505"/>
                  </a:cubicBezTo>
                  <a:cubicBezTo>
                    <a:pt x="848677" y="1764030"/>
                    <a:pt x="839152" y="1770697"/>
                    <a:pt x="825817" y="1772602"/>
                  </a:cubicBezTo>
                  <a:cubicBezTo>
                    <a:pt x="821055" y="1773555"/>
                    <a:pt x="814387" y="1773555"/>
                    <a:pt x="807720" y="1772602"/>
                  </a:cubicBezTo>
                  <a:cubicBezTo>
                    <a:pt x="792480" y="1770697"/>
                    <a:pt x="781050" y="1764030"/>
                    <a:pt x="774382" y="1752600"/>
                  </a:cubicBezTo>
                  <a:cubicBezTo>
                    <a:pt x="771525" y="1747837"/>
                    <a:pt x="770572" y="1741170"/>
                    <a:pt x="771525" y="1733550"/>
                  </a:cubicBezTo>
                  <a:cubicBezTo>
                    <a:pt x="772477" y="1724025"/>
                    <a:pt x="777240" y="1717357"/>
                    <a:pt x="784860" y="1712595"/>
                  </a:cubicBezTo>
                  <a:cubicBezTo>
                    <a:pt x="787717" y="1710690"/>
                    <a:pt x="792480" y="1708785"/>
                    <a:pt x="800100" y="1705927"/>
                  </a:cubicBezTo>
                  <a:cubicBezTo>
                    <a:pt x="787717" y="1697355"/>
                    <a:pt x="782002" y="1686877"/>
                    <a:pt x="783907" y="1674495"/>
                  </a:cubicBezTo>
                  <a:cubicBezTo>
                    <a:pt x="785812" y="1660207"/>
                    <a:pt x="794385" y="1650682"/>
                    <a:pt x="809625" y="1645920"/>
                  </a:cubicBezTo>
                  <a:cubicBezTo>
                    <a:pt x="816292" y="1644015"/>
                    <a:pt x="823912" y="1643062"/>
                    <a:pt x="831532" y="1644967"/>
                  </a:cubicBezTo>
                  <a:close/>
                  <a:moveTo>
                    <a:pt x="1028700" y="1644015"/>
                  </a:moveTo>
                  <a:cubicBezTo>
                    <a:pt x="1046797" y="1641158"/>
                    <a:pt x="1061085" y="1646873"/>
                    <a:pt x="1070610" y="1661160"/>
                  </a:cubicBezTo>
                  <a:cubicBezTo>
                    <a:pt x="1072515" y="1667828"/>
                    <a:pt x="1075372" y="1677353"/>
                    <a:pt x="1077277" y="1689735"/>
                  </a:cubicBezTo>
                  <a:cubicBezTo>
                    <a:pt x="1079182" y="1705928"/>
                    <a:pt x="1078230" y="1719263"/>
                    <a:pt x="1073467" y="1730693"/>
                  </a:cubicBezTo>
                  <a:cubicBezTo>
                    <a:pt x="1068705" y="1743075"/>
                    <a:pt x="1060132" y="1752600"/>
                    <a:pt x="1050607" y="1761173"/>
                  </a:cubicBezTo>
                  <a:cubicBezTo>
                    <a:pt x="1040130" y="1769745"/>
                    <a:pt x="1027747" y="1774508"/>
                    <a:pt x="1014412" y="1776413"/>
                  </a:cubicBezTo>
                  <a:lnTo>
                    <a:pt x="1005840" y="1771650"/>
                  </a:lnTo>
                  <a:lnTo>
                    <a:pt x="1007745" y="1767840"/>
                  </a:lnTo>
                  <a:cubicBezTo>
                    <a:pt x="1009650" y="1767840"/>
                    <a:pt x="1012507" y="1767840"/>
                    <a:pt x="1015365" y="1767840"/>
                  </a:cubicBezTo>
                  <a:cubicBezTo>
                    <a:pt x="1025842" y="1765935"/>
                    <a:pt x="1034415" y="1761173"/>
                    <a:pt x="1042035" y="1753553"/>
                  </a:cubicBezTo>
                  <a:cubicBezTo>
                    <a:pt x="1044892" y="1750695"/>
                    <a:pt x="1046797" y="1745933"/>
                    <a:pt x="1049655" y="1741170"/>
                  </a:cubicBezTo>
                  <a:cubicBezTo>
                    <a:pt x="1052512" y="1733550"/>
                    <a:pt x="1054417" y="1722120"/>
                    <a:pt x="1054417" y="1706880"/>
                  </a:cubicBezTo>
                  <a:cubicBezTo>
                    <a:pt x="1045845" y="1716405"/>
                    <a:pt x="1040130" y="1722120"/>
                    <a:pt x="1039177" y="1722120"/>
                  </a:cubicBezTo>
                  <a:cubicBezTo>
                    <a:pt x="1035367" y="1724025"/>
                    <a:pt x="1030605" y="1725930"/>
                    <a:pt x="1024890" y="1725930"/>
                  </a:cubicBezTo>
                  <a:cubicBezTo>
                    <a:pt x="1015365" y="1726883"/>
                    <a:pt x="1007745" y="1724978"/>
                    <a:pt x="1002030" y="1720215"/>
                  </a:cubicBezTo>
                  <a:cubicBezTo>
                    <a:pt x="995362" y="1714500"/>
                    <a:pt x="990600" y="1705928"/>
                    <a:pt x="989647" y="1695450"/>
                  </a:cubicBezTo>
                  <a:cubicBezTo>
                    <a:pt x="986790" y="1677353"/>
                    <a:pt x="992505" y="1664018"/>
                    <a:pt x="1004887" y="1653540"/>
                  </a:cubicBezTo>
                  <a:cubicBezTo>
                    <a:pt x="1010602" y="1648778"/>
                    <a:pt x="1018222" y="1645920"/>
                    <a:pt x="1028700" y="1644015"/>
                  </a:cubicBezTo>
                  <a:close/>
                  <a:moveTo>
                    <a:pt x="1236345" y="1598295"/>
                  </a:moveTo>
                  <a:cubicBezTo>
                    <a:pt x="1231583" y="1596390"/>
                    <a:pt x="1225868" y="1597343"/>
                    <a:pt x="1219200" y="1600200"/>
                  </a:cubicBezTo>
                  <a:cubicBezTo>
                    <a:pt x="1213485" y="1603058"/>
                    <a:pt x="1209675" y="1605915"/>
                    <a:pt x="1207770" y="1610678"/>
                  </a:cubicBezTo>
                  <a:cubicBezTo>
                    <a:pt x="1205865" y="1615440"/>
                    <a:pt x="1205865" y="1619250"/>
                    <a:pt x="1207770" y="1624013"/>
                  </a:cubicBezTo>
                  <a:cubicBezTo>
                    <a:pt x="1209675" y="1628775"/>
                    <a:pt x="1213485" y="1631633"/>
                    <a:pt x="1219200" y="1633538"/>
                  </a:cubicBezTo>
                  <a:cubicBezTo>
                    <a:pt x="1222058" y="1634490"/>
                    <a:pt x="1225868" y="1634490"/>
                    <a:pt x="1230630" y="1634490"/>
                  </a:cubicBezTo>
                  <a:cubicBezTo>
                    <a:pt x="1232535" y="1634490"/>
                    <a:pt x="1235393" y="1634490"/>
                    <a:pt x="1238250" y="1634490"/>
                  </a:cubicBezTo>
                  <a:lnTo>
                    <a:pt x="1243965" y="1634490"/>
                  </a:lnTo>
                  <a:cubicBezTo>
                    <a:pt x="1250633" y="1625918"/>
                    <a:pt x="1251585" y="1617345"/>
                    <a:pt x="1247775" y="1608773"/>
                  </a:cubicBezTo>
                  <a:cubicBezTo>
                    <a:pt x="1244918" y="1603058"/>
                    <a:pt x="1241108" y="1599248"/>
                    <a:pt x="1236345" y="1598295"/>
                  </a:cubicBezTo>
                  <a:close/>
                  <a:moveTo>
                    <a:pt x="580073" y="1586865"/>
                  </a:moveTo>
                  <a:cubicBezTo>
                    <a:pt x="597218" y="1589722"/>
                    <a:pt x="617220" y="1591627"/>
                    <a:pt x="639128" y="1592580"/>
                  </a:cubicBezTo>
                  <a:lnTo>
                    <a:pt x="640080" y="1594485"/>
                  </a:lnTo>
                  <a:cubicBezTo>
                    <a:pt x="638175" y="1597342"/>
                    <a:pt x="636270" y="1602105"/>
                    <a:pt x="632460" y="1608772"/>
                  </a:cubicBezTo>
                  <a:cubicBezTo>
                    <a:pt x="631508" y="1610677"/>
                    <a:pt x="627698" y="1617345"/>
                    <a:pt x="622935" y="1627822"/>
                  </a:cubicBezTo>
                  <a:lnTo>
                    <a:pt x="607695" y="1660207"/>
                  </a:lnTo>
                  <a:cubicBezTo>
                    <a:pt x="597218" y="1684020"/>
                    <a:pt x="591503" y="1696402"/>
                    <a:pt x="591503" y="1698307"/>
                  </a:cubicBezTo>
                  <a:cubicBezTo>
                    <a:pt x="591503" y="1700212"/>
                    <a:pt x="591503" y="1701165"/>
                    <a:pt x="593408" y="1702117"/>
                  </a:cubicBezTo>
                  <a:cubicBezTo>
                    <a:pt x="595313" y="1704022"/>
                    <a:pt x="600075" y="1706880"/>
                    <a:pt x="608648" y="1710690"/>
                  </a:cubicBezTo>
                  <a:lnTo>
                    <a:pt x="609600" y="1711642"/>
                  </a:lnTo>
                  <a:lnTo>
                    <a:pt x="609600" y="1717357"/>
                  </a:lnTo>
                  <a:lnTo>
                    <a:pt x="608648" y="1718310"/>
                  </a:lnTo>
                  <a:cubicBezTo>
                    <a:pt x="601028" y="1714500"/>
                    <a:pt x="591503" y="1709737"/>
                    <a:pt x="580073" y="1704975"/>
                  </a:cubicBezTo>
                  <a:cubicBezTo>
                    <a:pt x="569595" y="1700212"/>
                    <a:pt x="557213" y="1695450"/>
                    <a:pt x="544830" y="1689735"/>
                  </a:cubicBezTo>
                  <a:lnTo>
                    <a:pt x="543878" y="1688782"/>
                  </a:lnTo>
                  <a:lnTo>
                    <a:pt x="545783" y="1684020"/>
                  </a:lnTo>
                  <a:lnTo>
                    <a:pt x="546735" y="1684020"/>
                  </a:lnTo>
                  <a:cubicBezTo>
                    <a:pt x="549593" y="1684972"/>
                    <a:pt x="552450" y="1685925"/>
                    <a:pt x="555308" y="1686877"/>
                  </a:cubicBezTo>
                  <a:cubicBezTo>
                    <a:pt x="560070" y="1688782"/>
                    <a:pt x="563880" y="1689735"/>
                    <a:pt x="564833" y="1689735"/>
                  </a:cubicBezTo>
                  <a:cubicBezTo>
                    <a:pt x="565785" y="1689735"/>
                    <a:pt x="567690" y="1688782"/>
                    <a:pt x="568643" y="1687830"/>
                  </a:cubicBezTo>
                  <a:cubicBezTo>
                    <a:pt x="570548" y="1685925"/>
                    <a:pt x="576263" y="1675447"/>
                    <a:pt x="584835" y="1656397"/>
                  </a:cubicBezTo>
                  <a:lnTo>
                    <a:pt x="594360" y="1635442"/>
                  </a:lnTo>
                  <a:cubicBezTo>
                    <a:pt x="597218" y="1628775"/>
                    <a:pt x="601028" y="1621155"/>
                    <a:pt x="604838" y="1611630"/>
                  </a:cubicBezTo>
                  <a:lnTo>
                    <a:pt x="607695" y="1604962"/>
                  </a:lnTo>
                  <a:cubicBezTo>
                    <a:pt x="608648" y="1602105"/>
                    <a:pt x="608648" y="1600200"/>
                    <a:pt x="607695" y="1600200"/>
                  </a:cubicBezTo>
                  <a:cubicBezTo>
                    <a:pt x="607695" y="1600200"/>
                    <a:pt x="604838" y="1600200"/>
                    <a:pt x="601980" y="1600200"/>
                  </a:cubicBezTo>
                  <a:cubicBezTo>
                    <a:pt x="592455" y="1600200"/>
                    <a:pt x="584835" y="1600200"/>
                    <a:pt x="578168" y="1600200"/>
                  </a:cubicBezTo>
                  <a:lnTo>
                    <a:pt x="577215" y="1599247"/>
                  </a:lnTo>
                  <a:cubicBezTo>
                    <a:pt x="578168" y="1596390"/>
                    <a:pt x="579120" y="1592580"/>
                    <a:pt x="580073" y="1587817"/>
                  </a:cubicBezTo>
                  <a:close/>
                  <a:moveTo>
                    <a:pt x="1245870" y="1585913"/>
                  </a:moveTo>
                  <a:cubicBezTo>
                    <a:pt x="1253490" y="1587818"/>
                    <a:pt x="1259205" y="1592580"/>
                    <a:pt x="1263015" y="1600200"/>
                  </a:cubicBezTo>
                  <a:cubicBezTo>
                    <a:pt x="1267778" y="1610678"/>
                    <a:pt x="1264920" y="1621155"/>
                    <a:pt x="1256347" y="1632585"/>
                  </a:cubicBezTo>
                  <a:cubicBezTo>
                    <a:pt x="1266825" y="1631633"/>
                    <a:pt x="1274445" y="1633538"/>
                    <a:pt x="1280160" y="1636395"/>
                  </a:cubicBezTo>
                  <a:cubicBezTo>
                    <a:pt x="1284922" y="1639253"/>
                    <a:pt x="1288733" y="1644968"/>
                    <a:pt x="1292543" y="1651635"/>
                  </a:cubicBezTo>
                  <a:cubicBezTo>
                    <a:pt x="1295400" y="1658303"/>
                    <a:pt x="1296353" y="1664970"/>
                    <a:pt x="1296353" y="1670685"/>
                  </a:cubicBezTo>
                  <a:cubicBezTo>
                    <a:pt x="1295400" y="1682115"/>
                    <a:pt x="1290638" y="1692593"/>
                    <a:pt x="1280160" y="1701165"/>
                  </a:cubicBezTo>
                  <a:cubicBezTo>
                    <a:pt x="1276350" y="1704975"/>
                    <a:pt x="1270635" y="1707833"/>
                    <a:pt x="1263968" y="1710690"/>
                  </a:cubicBezTo>
                  <a:cubicBezTo>
                    <a:pt x="1249680" y="1716405"/>
                    <a:pt x="1237297" y="1716405"/>
                    <a:pt x="1224915" y="1710690"/>
                  </a:cubicBezTo>
                  <a:cubicBezTo>
                    <a:pt x="1219200" y="1707833"/>
                    <a:pt x="1215390" y="1703070"/>
                    <a:pt x="1212533" y="1696403"/>
                  </a:cubicBezTo>
                  <a:cubicBezTo>
                    <a:pt x="1208723" y="1687830"/>
                    <a:pt x="1208723" y="1679258"/>
                    <a:pt x="1212533" y="1671638"/>
                  </a:cubicBezTo>
                  <a:cubicBezTo>
                    <a:pt x="1213485" y="1668780"/>
                    <a:pt x="1217295" y="1664970"/>
                    <a:pt x="1222058" y="1658303"/>
                  </a:cubicBezTo>
                  <a:cubicBezTo>
                    <a:pt x="1206818" y="1657350"/>
                    <a:pt x="1196340" y="1651635"/>
                    <a:pt x="1191578" y="1639253"/>
                  </a:cubicBezTo>
                  <a:cubicBezTo>
                    <a:pt x="1185863" y="1625918"/>
                    <a:pt x="1188720" y="1613535"/>
                    <a:pt x="1199198" y="1602105"/>
                  </a:cubicBezTo>
                  <a:cubicBezTo>
                    <a:pt x="1203960" y="1597343"/>
                    <a:pt x="1209675" y="1592580"/>
                    <a:pt x="1217295" y="1589723"/>
                  </a:cubicBezTo>
                  <a:cubicBezTo>
                    <a:pt x="1227772" y="1584960"/>
                    <a:pt x="1237297" y="1584008"/>
                    <a:pt x="1245870" y="1585913"/>
                  </a:cubicBezTo>
                  <a:close/>
                  <a:moveTo>
                    <a:pt x="156210" y="1192530"/>
                  </a:moveTo>
                  <a:cubicBezTo>
                    <a:pt x="147638" y="1195387"/>
                    <a:pt x="141923" y="1200150"/>
                    <a:pt x="139065" y="1204912"/>
                  </a:cubicBezTo>
                  <a:cubicBezTo>
                    <a:pt x="136208" y="1209675"/>
                    <a:pt x="136208" y="1217295"/>
                    <a:pt x="140018" y="1225867"/>
                  </a:cubicBezTo>
                  <a:lnTo>
                    <a:pt x="142875" y="1232535"/>
                  </a:lnTo>
                  <a:lnTo>
                    <a:pt x="193358" y="1213485"/>
                  </a:lnTo>
                  <a:lnTo>
                    <a:pt x="192405" y="1209675"/>
                  </a:lnTo>
                  <a:cubicBezTo>
                    <a:pt x="189548" y="1201102"/>
                    <a:pt x="184785" y="1195387"/>
                    <a:pt x="179070" y="1192530"/>
                  </a:cubicBezTo>
                  <a:cubicBezTo>
                    <a:pt x="171450" y="1188720"/>
                    <a:pt x="164783" y="1188720"/>
                    <a:pt x="156210" y="1192530"/>
                  </a:cubicBezTo>
                  <a:close/>
                  <a:moveTo>
                    <a:pt x="159068" y="1161097"/>
                  </a:moveTo>
                  <a:cubicBezTo>
                    <a:pt x="164783" y="1162050"/>
                    <a:pt x="169545" y="1163955"/>
                    <a:pt x="174308" y="1167765"/>
                  </a:cubicBezTo>
                  <a:cubicBezTo>
                    <a:pt x="179070" y="1171575"/>
                    <a:pt x="183833" y="1176337"/>
                    <a:pt x="186690" y="1182052"/>
                  </a:cubicBezTo>
                  <a:cubicBezTo>
                    <a:pt x="190500" y="1187767"/>
                    <a:pt x="193358" y="1194435"/>
                    <a:pt x="196215" y="1202055"/>
                  </a:cubicBezTo>
                  <a:lnTo>
                    <a:pt x="200025" y="1211580"/>
                  </a:lnTo>
                  <a:lnTo>
                    <a:pt x="232410" y="1199197"/>
                  </a:lnTo>
                  <a:cubicBezTo>
                    <a:pt x="234315" y="1198245"/>
                    <a:pt x="236220" y="1197292"/>
                    <a:pt x="237173" y="1196340"/>
                  </a:cubicBezTo>
                  <a:cubicBezTo>
                    <a:pt x="238125" y="1195387"/>
                    <a:pt x="239078" y="1193482"/>
                    <a:pt x="239078" y="1190625"/>
                  </a:cubicBezTo>
                  <a:cubicBezTo>
                    <a:pt x="239078" y="1189672"/>
                    <a:pt x="239078" y="1187767"/>
                    <a:pt x="238125" y="1184910"/>
                  </a:cubicBezTo>
                  <a:cubicBezTo>
                    <a:pt x="238125" y="1182052"/>
                    <a:pt x="237173" y="1180147"/>
                    <a:pt x="237173" y="1178242"/>
                  </a:cubicBezTo>
                  <a:lnTo>
                    <a:pt x="243840" y="1175385"/>
                  </a:lnTo>
                  <a:lnTo>
                    <a:pt x="267653" y="1237297"/>
                  </a:lnTo>
                  <a:lnTo>
                    <a:pt x="260985" y="1239202"/>
                  </a:lnTo>
                  <a:cubicBezTo>
                    <a:pt x="260033" y="1237297"/>
                    <a:pt x="259080" y="1235392"/>
                    <a:pt x="258128" y="1233487"/>
                  </a:cubicBezTo>
                  <a:cubicBezTo>
                    <a:pt x="257175" y="1230630"/>
                    <a:pt x="256223" y="1229677"/>
                    <a:pt x="255270" y="1228725"/>
                  </a:cubicBezTo>
                  <a:cubicBezTo>
                    <a:pt x="253365" y="1226820"/>
                    <a:pt x="252413" y="1225867"/>
                    <a:pt x="250508" y="1225867"/>
                  </a:cubicBezTo>
                  <a:cubicBezTo>
                    <a:pt x="248603" y="1225867"/>
                    <a:pt x="247650" y="1225867"/>
                    <a:pt x="244793" y="1226820"/>
                  </a:cubicBezTo>
                  <a:lnTo>
                    <a:pt x="164783" y="1257300"/>
                  </a:lnTo>
                  <a:cubicBezTo>
                    <a:pt x="162878" y="1258252"/>
                    <a:pt x="160973" y="1259205"/>
                    <a:pt x="160020" y="1260157"/>
                  </a:cubicBezTo>
                  <a:cubicBezTo>
                    <a:pt x="159068" y="1261110"/>
                    <a:pt x="158115" y="1263015"/>
                    <a:pt x="158115" y="1265872"/>
                  </a:cubicBezTo>
                  <a:cubicBezTo>
                    <a:pt x="158115" y="1267777"/>
                    <a:pt x="158115" y="1269682"/>
                    <a:pt x="159068" y="1272540"/>
                  </a:cubicBezTo>
                  <a:cubicBezTo>
                    <a:pt x="159068" y="1275397"/>
                    <a:pt x="160020" y="1277302"/>
                    <a:pt x="160020" y="1278255"/>
                  </a:cubicBezTo>
                  <a:lnTo>
                    <a:pt x="153353" y="1281112"/>
                  </a:lnTo>
                  <a:lnTo>
                    <a:pt x="129540" y="1218247"/>
                  </a:lnTo>
                  <a:cubicBezTo>
                    <a:pt x="123825" y="1203960"/>
                    <a:pt x="121920" y="1191577"/>
                    <a:pt x="123825" y="1183005"/>
                  </a:cubicBezTo>
                  <a:cubicBezTo>
                    <a:pt x="124778" y="1172527"/>
                    <a:pt x="130493" y="1166812"/>
                    <a:pt x="140970" y="1163002"/>
                  </a:cubicBezTo>
                  <a:cubicBezTo>
                    <a:pt x="147638" y="1160145"/>
                    <a:pt x="153353" y="1160145"/>
                    <a:pt x="159068" y="1161097"/>
                  </a:cubicBezTo>
                  <a:close/>
                  <a:moveTo>
                    <a:pt x="1615440" y="1152525"/>
                  </a:moveTo>
                  <a:lnTo>
                    <a:pt x="1622107" y="1154430"/>
                  </a:lnTo>
                  <a:cubicBezTo>
                    <a:pt x="1621155" y="1156335"/>
                    <a:pt x="1621155" y="1158240"/>
                    <a:pt x="1620202" y="1161097"/>
                  </a:cubicBezTo>
                  <a:cubicBezTo>
                    <a:pt x="1619250" y="1163955"/>
                    <a:pt x="1619250" y="1165860"/>
                    <a:pt x="1619250" y="1167765"/>
                  </a:cubicBezTo>
                  <a:cubicBezTo>
                    <a:pt x="1619250" y="1169670"/>
                    <a:pt x="1620202" y="1171575"/>
                    <a:pt x="1621155" y="1173480"/>
                  </a:cubicBezTo>
                  <a:cubicBezTo>
                    <a:pt x="1622107" y="1174432"/>
                    <a:pt x="1624012" y="1175385"/>
                    <a:pt x="1625917" y="1176337"/>
                  </a:cubicBezTo>
                  <a:lnTo>
                    <a:pt x="1645920" y="1183957"/>
                  </a:lnTo>
                  <a:cubicBezTo>
                    <a:pt x="1647825" y="1184910"/>
                    <a:pt x="1648777" y="1184910"/>
                    <a:pt x="1650682" y="1185862"/>
                  </a:cubicBezTo>
                  <a:cubicBezTo>
                    <a:pt x="1651635" y="1185862"/>
                    <a:pt x="1653540" y="1186815"/>
                    <a:pt x="1654492" y="1186815"/>
                  </a:cubicBezTo>
                  <a:cubicBezTo>
                    <a:pt x="1655445" y="1186815"/>
                    <a:pt x="1657350" y="1186815"/>
                    <a:pt x="1659255" y="1186815"/>
                  </a:cubicBezTo>
                  <a:cubicBezTo>
                    <a:pt x="1661160" y="1186815"/>
                    <a:pt x="1664017" y="1185862"/>
                    <a:pt x="1666875" y="1185862"/>
                  </a:cubicBezTo>
                  <a:cubicBezTo>
                    <a:pt x="1675447" y="1184910"/>
                    <a:pt x="1684020" y="1183005"/>
                    <a:pt x="1691640" y="1182052"/>
                  </a:cubicBezTo>
                  <a:cubicBezTo>
                    <a:pt x="1699260" y="1181100"/>
                    <a:pt x="1706880" y="1179195"/>
                    <a:pt x="1714500" y="1178242"/>
                  </a:cubicBezTo>
                  <a:cubicBezTo>
                    <a:pt x="1718310" y="1177290"/>
                    <a:pt x="1721167" y="1176337"/>
                    <a:pt x="1724025" y="1175385"/>
                  </a:cubicBezTo>
                  <a:cubicBezTo>
                    <a:pt x="1726882" y="1174432"/>
                    <a:pt x="1728787" y="1172527"/>
                    <a:pt x="1730692" y="1171575"/>
                  </a:cubicBezTo>
                  <a:cubicBezTo>
                    <a:pt x="1731645" y="1170622"/>
                    <a:pt x="1733550" y="1168717"/>
                    <a:pt x="1734502" y="1166812"/>
                  </a:cubicBezTo>
                  <a:cubicBezTo>
                    <a:pt x="1735455" y="1164907"/>
                    <a:pt x="1736407" y="1163002"/>
                    <a:pt x="1737360" y="1162050"/>
                  </a:cubicBezTo>
                  <a:lnTo>
                    <a:pt x="1744027" y="1164907"/>
                  </a:lnTo>
                  <a:lnTo>
                    <a:pt x="1719262" y="1229677"/>
                  </a:lnTo>
                  <a:lnTo>
                    <a:pt x="1712595" y="1226820"/>
                  </a:lnTo>
                  <a:cubicBezTo>
                    <a:pt x="1714500" y="1221105"/>
                    <a:pt x="1715452" y="1216342"/>
                    <a:pt x="1716405" y="1214437"/>
                  </a:cubicBezTo>
                  <a:cubicBezTo>
                    <a:pt x="1716405" y="1212532"/>
                    <a:pt x="1716405" y="1210627"/>
                    <a:pt x="1714500" y="1210627"/>
                  </a:cubicBezTo>
                  <a:cubicBezTo>
                    <a:pt x="1713547" y="1210627"/>
                    <a:pt x="1712595" y="1210627"/>
                    <a:pt x="1710690" y="1210627"/>
                  </a:cubicBezTo>
                  <a:cubicBezTo>
                    <a:pt x="1708785" y="1210627"/>
                    <a:pt x="1704975" y="1211580"/>
                    <a:pt x="1701165" y="1211580"/>
                  </a:cubicBezTo>
                  <a:cubicBezTo>
                    <a:pt x="1697355" y="1211580"/>
                    <a:pt x="1691640" y="1212532"/>
                    <a:pt x="1684020" y="1214437"/>
                  </a:cubicBezTo>
                  <a:cubicBezTo>
                    <a:pt x="1676400" y="1215390"/>
                    <a:pt x="1667827" y="1217295"/>
                    <a:pt x="1657350" y="1219200"/>
                  </a:cubicBezTo>
                  <a:cubicBezTo>
                    <a:pt x="1669732" y="1235392"/>
                    <a:pt x="1678305" y="1246822"/>
                    <a:pt x="1683067" y="1253490"/>
                  </a:cubicBezTo>
                  <a:cubicBezTo>
                    <a:pt x="1687830" y="1260157"/>
                    <a:pt x="1691640" y="1263015"/>
                    <a:pt x="1692592" y="1263967"/>
                  </a:cubicBezTo>
                  <a:cubicBezTo>
                    <a:pt x="1694497" y="1264920"/>
                    <a:pt x="1696402" y="1263967"/>
                    <a:pt x="1698307" y="1262062"/>
                  </a:cubicBezTo>
                  <a:cubicBezTo>
                    <a:pt x="1700212" y="1260157"/>
                    <a:pt x="1702117" y="1257300"/>
                    <a:pt x="1704022" y="1251585"/>
                  </a:cubicBezTo>
                  <a:lnTo>
                    <a:pt x="1710690" y="1253490"/>
                  </a:lnTo>
                  <a:lnTo>
                    <a:pt x="1694497" y="1295400"/>
                  </a:lnTo>
                  <a:lnTo>
                    <a:pt x="1686877" y="1292542"/>
                  </a:lnTo>
                  <a:cubicBezTo>
                    <a:pt x="1687830" y="1290637"/>
                    <a:pt x="1687830" y="1288732"/>
                    <a:pt x="1687830" y="1286827"/>
                  </a:cubicBezTo>
                  <a:cubicBezTo>
                    <a:pt x="1687830" y="1284922"/>
                    <a:pt x="1687830" y="1283017"/>
                    <a:pt x="1687830" y="1281112"/>
                  </a:cubicBezTo>
                  <a:cubicBezTo>
                    <a:pt x="1687830" y="1278255"/>
                    <a:pt x="1686877" y="1275397"/>
                    <a:pt x="1684972" y="1273492"/>
                  </a:cubicBezTo>
                  <a:cubicBezTo>
                    <a:pt x="1684020" y="1270635"/>
                    <a:pt x="1682115" y="1268730"/>
                    <a:pt x="1680210" y="1265872"/>
                  </a:cubicBezTo>
                  <a:cubicBezTo>
                    <a:pt x="1676400" y="1260157"/>
                    <a:pt x="1672590" y="1254442"/>
                    <a:pt x="1667827" y="1248727"/>
                  </a:cubicBezTo>
                  <a:cubicBezTo>
                    <a:pt x="1663065" y="1243012"/>
                    <a:pt x="1658302" y="1236345"/>
                    <a:pt x="1652587" y="1228725"/>
                  </a:cubicBezTo>
                  <a:cubicBezTo>
                    <a:pt x="1648777" y="1223962"/>
                    <a:pt x="1645920" y="1221105"/>
                    <a:pt x="1644015" y="1219200"/>
                  </a:cubicBezTo>
                  <a:cubicBezTo>
                    <a:pt x="1642110" y="1217295"/>
                    <a:pt x="1637347" y="1215390"/>
                    <a:pt x="1631632" y="1213485"/>
                  </a:cubicBezTo>
                  <a:lnTo>
                    <a:pt x="1615440" y="1206817"/>
                  </a:lnTo>
                  <a:cubicBezTo>
                    <a:pt x="1613535" y="1205865"/>
                    <a:pt x="1611630" y="1205865"/>
                    <a:pt x="1609725" y="1205865"/>
                  </a:cubicBezTo>
                  <a:cubicBezTo>
                    <a:pt x="1607820" y="1205865"/>
                    <a:pt x="1605915" y="1206817"/>
                    <a:pt x="1604962" y="1208722"/>
                  </a:cubicBezTo>
                  <a:cubicBezTo>
                    <a:pt x="1604010" y="1209675"/>
                    <a:pt x="1603057" y="1211580"/>
                    <a:pt x="1601152" y="1213485"/>
                  </a:cubicBezTo>
                  <a:cubicBezTo>
                    <a:pt x="1599247" y="1216342"/>
                    <a:pt x="1598295" y="1218247"/>
                    <a:pt x="1597342" y="1219200"/>
                  </a:cubicBezTo>
                  <a:lnTo>
                    <a:pt x="1590675" y="1216342"/>
                  </a:lnTo>
                  <a:close/>
                  <a:moveTo>
                    <a:pt x="1739265" y="964883"/>
                  </a:moveTo>
                  <a:lnTo>
                    <a:pt x="1773555" y="968693"/>
                  </a:lnTo>
                  <a:lnTo>
                    <a:pt x="1759267" y="1085850"/>
                  </a:lnTo>
                  <a:lnTo>
                    <a:pt x="1726882" y="1081088"/>
                  </a:lnTo>
                  <a:lnTo>
                    <a:pt x="1727835" y="1074420"/>
                  </a:lnTo>
                  <a:cubicBezTo>
                    <a:pt x="1733550" y="1073468"/>
                    <a:pt x="1739265" y="1071563"/>
                    <a:pt x="1744980" y="1067753"/>
                  </a:cubicBezTo>
                  <a:cubicBezTo>
                    <a:pt x="1751647" y="1064895"/>
                    <a:pt x="1755457" y="1061085"/>
                    <a:pt x="1755457" y="1058228"/>
                  </a:cubicBezTo>
                  <a:cubicBezTo>
                    <a:pt x="1755457" y="1056323"/>
                    <a:pt x="1756410" y="1054418"/>
                    <a:pt x="1756410" y="1051560"/>
                  </a:cubicBezTo>
                  <a:cubicBezTo>
                    <a:pt x="1756410" y="1048703"/>
                    <a:pt x="1757362" y="1046798"/>
                    <a:pt x="1757362" y="1044893"/>
                  </a:cubicBezTo>
                  <a:lnTo>
                    <a:pt x="1757362" y="1041083"/>
                  </a:lnTo>
                  <a:lnTo>
                    <a:pt x="1662112" y="1029653"/>
                  </a:lnTo>
                  <a:cubicBezTo>
                    <a:pt x="1660207" y="1029653"/>
                    <a:pt x="1658302" y="1029653"/>
                    <a:pt x="1656397" y="1030605"/>
                  </a:cubicBezTo>
                  <a:cubicBezTo>
                    <a:pt x="1654492" y="1031558"/>
                    <a:pt x="1653540" y="1032510"/>
                    <a:pt x="1652587" y="1034415"/>
                  </a:cubicBezTo>
                  <a:cubicBezTo>
                    <a:pt x="1651635" y="1035368"/>
                    <a:pt x="1651635" y="1037273"/>
                    <a:pt x="1650682" y="1040130"/>
                  </a:cubicBezTo>
                  <a:cubicBezTo>
                    <a:pt x="1649730" y="1042988"/>
                    <a:pt x="1648777" y="1044893"/>
                    <a:pt x="1648777" y="1046798"/>
                  </a:cubicBezTo>
                  <a:lnTo>
                    <a:pt x="1642110" y="1045845"/>
                  </a:lnTo>
                  <a:lnTo>
                    <a:pt x="1649730" y="978218"/>
                  </a:lnTo>
                  <a:lnTo>
                    <a:pt x="1656397" y="979170"/>
                  </a:lnTo>
                  <a:cubicBezTo>
                    <a:pt x="1656397" y="981075"/>
                    <a:pt x="1656397" y="982980"/>
                    <a:pt x="1656397" y="985838"/>
                  </a:cubicBezTo>
                  <a:cubicBezTo>
                    <a:pt x="1656397" y="988695"/>
                    <a:pt x="1656397" y="990600"/>
                    <a:pt x="1656397" y="992505"/>
                  </a:cubicBezTo>
                  <a:cubicBezTo>
                    <a:pt x="1657350" y="994410"/>
                    <a:pt x="1658302" y="996315"/>
                    <a:pt x="1659255" y="997268"/>
                  </a:cubicBezTo>
                  <a:cubicBezTo>
                    <a:pt x="1660207" y="998220"/>
                    <a:pt x="1662112" y="999173"/>
                    <a:pt x="1664970" y="999173"/>
                  </a:cubicBezTo>
                  <a:lnTo>
                    <a:pt x="1761172" y="1010603"/>
                  </a:lnTo>
                  <a:lnTo>
                    <a:pt x="1761172" y="1006793"/>
                  </a:lnTo>
                  <a:cubicBezTo>
                    <a:pt x="1761172" y="1004888"/>
                    <a:pt x="1761172" y="1002983"/>
                    <a:pt x="1762125" y="1000125"/>
                  </a:cubicBezTo>
                  <a:cubicBezTo>
                    <a:pt x="1762125" y="997268"/>
                    <a:pt x="1762125" y="995363"/>
                    <a:pt x="1762125" y="993458"/>
                  </a:cubicBezTo>
                  <a:cubicBezTo>
                    <a:pt x="1762125" y="990600"/>
                    <a:pt x="1759267" y="985838"/>
                    <a:pt x="1753552" y="982028"/>
                  </a:cubicBezTo>
                  <a:cubicBezTo>
                    <a:pt x="1747837" y="977265"/>
                    <a:pt x="1743075" y="974408"/>
                    <a:pt x="1738312" y="971550"/>
                  </a:cubicBezTo>
                  <a:close/>
                  <a:moveTo>
                    <a:pt x="199073" y="952500"/>
                  </a:moveTo>
                  <a:lnTo>
                    <a:pt x="212408" y="1065847"/>
                  </a:lnTo>
                  <a:lnTo>
                    <a:pt x="205740" y="1066800"/>
                  </a:lnTo>
                  <a:cubicBezTo>
                    <a:pt x="205740" y="1064895"/>
                    <a:pt x="204788" y="1062990"/>
                    <a:pt x="203835" y="1060132"/>
                  </a:cubicBezTo>
                  <a:cubicBezTo>
                    <a:pt x="202883" y="1057275"/>
                    <a:pt x="202883" y="1055370"/>
                    <a:pt x="201930" y="1054417"/>
                  </a:cubicBezTo>
                  <a:cubicBezTo>
                    <a:pt x="200978" y="1052512"/>
                    <a:pt x="199073" y="1050607"/>
                    <a:pt x="198120" y="1050607"/>
                  </a:cubicBezTo>
                  <a:cubicBezTo>
                    <a:pt x="196215" y="1049655"/>
                    <a:pt x="195263" y="1049655"/>
                    <a:pt x="192405" y="1050607"/>
                  </a:cubicBezTo>
                  <a:lnTo>
                    <a:pt x="106680" y="1060132"/>
                  </a:lnTo>
                  <a:cubicBezTo>
                    <a:pt x="104775" y="1060132"/>
                    <a:pt x="102870" y="1061085"/>
                    <a:pt x="101918" y="1062037"/>
                  </a:cubicBezTo>
                  <a:cubicBezTo>
                    <a:pt x="100965" y="1062990"/>
                    <a:pt x="100013" y="1064895"/>
                    <a:pt x="99060" y="1066800"/>
                  </a:cubicBezTo>
                  <a:cubicBezTo>
                    <a:pt x="98108" y="1068705"/>
                    <a:pt x="98108" y="1070610"/>
                    <a:pt x="98108" y="1073467"/>
                  </a:cubicBezTo>
                  <a:cubicBezTo>
                    <a:pt x="98108" y="1076325"/>
                    <a:pt x="98108" y="1078230"/>
                    <a:pt x="98108" y="1080135"/>
                  </a:cubicBezTo>
                  <a:lnTo>
                    <a:pt x="91440" y="1081087"/>
                  </a:lnTo>
                  <a:lnTo>
                    <a:pt x="79058" y="973455"/>
                  </a:lnTo>
                  <a:lnTo>
                    <a:pt x="108585" y="971550"/>
                  </a:lnTo>
                  <a:lnTo>
                    <a:pt x="109538" y="978217"/>
                  </a:lnTo>
                  <a:cubicBezTo>
                    <a:pt x="104775" y="980122"/>
                    <a:pt x="100965" y="983932"/>
                    <a:pt x="96203" y="988695"/>
                  </a:cubicBezTo>
                  <a:cubicBezTo>
                    <a:pt x="92393" y="993457"/>
                    <a:pt x="89535" y="997267"/>
                    <a:pt x="89535" y="1002030"/>
                  </a:cubicBezTo>
                  <a:cubicBezTo>
                    <a:pt x="89535" y="1003935"/>
                    <a:pt x="89535" y="1005840"/>
                    <a:pt x="89535" y="1008697"/>
                  </a:cubicBezTo>
                  <a:cubicBezTo>
                    <a:pt x="89535" y="1011555"/>
                    <a:pt x="90488" y="1014412"/>
                    <a:pt x="90488" y="1016317"/>
                  </a:cubicBezTo>
                  <a:lnTo>
                    <a:pt x="92393" y="1033462"/>
                  </a:lnTo>
                  <a:lnTo>
                    <a:pt x="139065" y="1027747"/>
                  </a:lnTo>
                  <a:lnTo>
                    <a:pt x="137160" y="1015365"/>
                  </a:lnTo>
                  <a:cubicBezTo>
                    <a:pt x="137160" y="1012507"/>
                    <a:pt x="136208" y="1009650"/>
                    <a:pt x="135255" y="1006792"/>
                  </a:cubicBezTo>
                  <a:cubicBezTo>
                    <a:pt x="134303" y="1003935"/>
                    <a:pt x="132398" y="1002030"/>
                    <a:pt x="130493" y="1000125"/>
                  </a:cubicBezTo>
                  <a:cubicBezTo>
                    <a:pt x="129540" y="999172"/>
                    <a:pt x="126683" y="998220"/>
                    <a:pt x="122873" y="997267"/>
                  </a:cubicBezTo>
                  <a:cubicBezTo>
                    <a:pt x="119063" y="996315"/>
                    <a:pt x="116205" y="996315"/>
                    <a:pt x="114300" y="995362"/>
                  </a:cubicBezTo>
                  <a:lnTo>
                    <a:pt x="113348" y="988695"/>
                  </a:lnTo>
                  <a:lnTo>
                    <a:pt x="163830" y="982980"/>
                  </a:lnTo>
                  <a:lnTo>
                    <a:pt x="164783" y="989647"/>
                  </a:lnTo>
                  <a:cubicBezTo>
                    <a:pt x="162878" y="989647"/>
                    <a:pt x="159068" y="991552"/>
                    <a:pt x="156210" y="993457"/>
                  </a:cubicBezTo>
                  <a:cubicBezTo>
                    <a:pt x="152400" y="995362"/>
                    <a:pt x="150495" y="997267"/>
                    <a:pt x="149543" y="998220"/>
                  </a:cubicBezTo>
                  <a:cubicBezTo>
                    <a:pt x="147638" y="1000125"/>
                    <a:pt x="146685" y="1002982"/>
                    <a:pt x="145733" y="1004887"/>
                  </a:cubicBezTo>
                  <a:cubicBezTo>
                    <a:pt x="144780" y="1007745"/>
                    <a:pt x="144780" y="1010602"/>
                    <a:pt x="145733" y="1013460"/>
                  </a:cubicBezTo>
                  <a:lnTo>
                    <a:pt x="146685" y="1025842"/>
                  </a:lnTo>
                  <a:lnTo>
                    <a:pt x="181928" y="1022032"/>
                  </a:lnTo>
                  <a:cubicBezTo>
                    <a:pt x="185738" y="1022032"/>
                    <a:pt x="188595" y="1021080"/>
                    <a:pt x="190500" y="1020127"/>
                  </a:cubicBezTo>
                  <a:cubicBezTo>
                    <a:pt x="192405" y="1019175"/>
                    <a:pt x="194310" y="1018222"/>
                    <a:pt x="195263" y="1016317"/>
                  </a:cubicBezTo>
                  <a:cubicBezTo>
                    <a:pt x="196215" y="1014412"/>
                    <a:pt x="196215" y="1012507"/>
                    <a:pt x="196215" y="1010602"/>
                  </a:cubicBezTo>
                  <a:cubicBezTo>
                    <a:pt x="196215" y="1007745"/>
                    <a:pt x="196215" y="1004887"/>
                    <a:pt x="195263" y="1000125"/>
                  </a:cubicBezTo>
                  <a:cubicBezTo>
                    <a:pt x="195263" y="998220"/>
                    <a:pt x="195263" y="995362"/>
                    <a:pt x="194310" y="992505"/>
                  </a:cubicBezTo>
                  <a:cubicBezTo>
                    <a:pt x="194310" y="989647"/>
                    <a:pt x="193358" y="987742"/>
                    <a:pt x="193358" y="984885"/>
                  </a:cubicBezTo>
                  <a:cubicBezTo>
                    <a:pt x="192405" y="982980"/>
                    <a:pt x="192405" y="980122"/>
                    <a:pt x="191453" y="978217"/>
                  </a:cubicBezTo>
                  <a:cubicBezTo>
                    <a:pt x="190500" y="976312"/>
                    <a:pt x="189548" y="974407"/>
                    <a:pt x="188595" y="973455"/>
                  </a:cubicBezTo>
                  <a:cubicBezTo>
                    <a:pt x="185738" y="970597"/>
                    <a:pt x="180975" y="968692"/>
                    <a:pt x="175260" y="965835"/>
                  </a:cubicBezTo>
                  <a:cubicBezTo>
                    <a:pt x="169545" y="962977"/>
                    <a:pt x="164783" y="961072"/>
                    <a:pt x="161925" y="961072"/>
                  </a:cubicBezTo>
                  <a:lnTo>
                    <a:pt x="160973" y="954405"/>
                  </a:lnTo>
                  <a:close/>
                  <a:moveTo>
                    <a:pt x="925830" y="826770"/>
                  </a:moveTo>
                  <a:cubicBezTo>
                    <a:pt x="898208" y="826770"/>
                    <a:pt x="876300" y="848678"/>
                    <a:pt x="876300" y="876300"/>
                  </a:cubicBezTo>
                  <a:lnTo>
                    <a:pt x="876300" y="905828"/>
                  </a:lnTo>
                  <a:cubicBezTo>
                    <a:pt x="850583" y="910590"/>
                    <a:pt x="825818" y="918210"/>
                    <a:pt x="801053" y="929640"/>
                  </a:cubicBezTo>
                  <a:cubicBezTo>
                    <a:pt x="763905" y="946785"/>
                    <a:pt x="727710" y="971550"/>
                    <a:pt x="693420" y="1003935"/>
                  </a:cubicBezTo>
                  <a:cubicBezTo>
                    <a:pt x="661988" y="1034415"/>
                    <a:pt x="632460" y="1070610"/>
                    <a:pt x="604838" y="1112520"/>
                  </a:cubicBezTo>
                  <a:cubicBezTo>
                    <a:pt x="579120" y="1152525"/>
                    <a:pt x="555308" y="1197293"/>
                    <a:pt x="534353" y="1245870"/>
                  </a:cubicBezTo>
                  <a:cubicBezTo>
                    <a:pt x="523875" y="1270635"/>
                    <a:pt x="535305" y="1298258"/>
                    <a:pt x="559118" y="1308735"/>
                  </a:cubicBezTo>
                  <a:cubicBezTo>
                    <a:pt x="583883" y="1319213"/>
                    <a:pt x="611505" y="1307783"/>
                    <a:pt x="621983" y="1283018"/>
                  </a:cubicBezTo>
                  <a:cubicBezTo>
                    <a:pt x="660083" y="1195388"/>
                    <a:pt x="706755" y="1122045"/>
                    <a:pt x="759143" y="1072515"/>
                  </a:cubicBezTo>
                  <a:cubicBezTo>
                    <a:pt x="796290" y="1036320"/>
                    <a:pt x="835343" y="1013460"/>
                    <a:pt x="875348" y="1002983"/>
                  </a:cubicBezTo>
                  <a:lnTo>
                    <a:pt x="875348" y="1081088"/>
                  </a:lnTo>
                  <a:cubicBezTo>
                    <a:pt x="875348" y="1107758"/>
                    <a:pt x="855345" y="1118235"/>
                    <a:pt x="846773" y="1123950"/>
                  </a:cubicBezTo>
                  <a:cubicBezTo>
                    <a:pt x="843915" y="1125855"/>
                    <a:pt x="837248" y="1129665"/>
                    <a:pt x="834390" y="1131570"/>
                  </a:cubicBezTo>
                  <a:cubicBezTo>
                    <a:pt x="816293" y="1143953"/>
                    <a:pt x="794385" y="1162050"/>
                    <a:pt x="775335" y="1187768"/>
                  </a:cubicBezTo>
                  <a:cubicBezTo>
                    <a:pt x="739140" y="1233488"/>
                    <a:pt x="711518" y="1296353"/>
                    <a:pt x="697230" y="1363980"/>
                  </a:cubicBezTo>
                  <a:cubicBezTo>
                    <a:pt x="691515" y="1389698"/>
                    <a:pt x="707708" y="1415415"/>
                    <a:pt x="734378" y="1421130"/>
                  </a:cubicBezTo>
                  <a:cubicBezTo>
                    <a:pt x="760095" y="1426845"/>
                    <a:pt x="785813" y="1410653"/>
                    <a:pt x="791528" y="1383983"/>
                  </a:cubicBezTo>
                  <a:cubicBezTo>
                    <a:pt x="802958" y="1329690"/>
                    <a:pt x="824865" y="1281113"/>
                    <a:pt x="851535" y="1246823"/>
                  </a:cubicBezTo>
                  <a:cubicBezTo>
                    <a:pt x="864870" y="1228725"/>
                    <a:pt x="893445" y="1199198"/>
                    <a:pt x="925830" y="1199198"/>
                  </a:cubicBezTo>
                  <a:cubicBezTo>
                    <a:pt x="958215" y="1199198"/>
                    <a:pt x="986790" y="1228725"/>
                    <a:pt x="1000125" y="1246823"/>
                  </a:cubicBezTo>
                  <a:cubicBezTo>
                    <a:pt x="1026795" y="1281113"/>
                    <a:pt x="1048703" y="1330643"/>
                    <a:pt x="1060133" y="1383983"/>
                  </a:cubicBezTo>
                  <a:cubicBezTo>
                    <a:pt x="1065848" y="1409700"/>
                    <a:pt x="1091565" y="1425893"/>
                    <a:pt x="1117283" y="1421130"/>
                  </a:cubicBezTo>
                  <a:cubicBezTo>
                    <a:pt x="1143000" y="1415415"/>
                    <a:pt x="1160145" y="1389698"/>
                    <a:pt x="1154430" y="1363980"/>
                  </a:cubicBezTo>
                  <a:cubicBezTo>
                    <a:pt x="1140143" y="1296353"/>
                    <a:pt x="1111568" y="1233488"/>
                    <a:pt x="1076325" y="1187768"/>
                  </a:cubicBezTo>
                  <a:cubicBezTo>
                    <a:pt x="1056323" y="1162050"/>
                    <a:pt x="1035368" y="1143953"/>
                    <a:pt x="1017270" y="1131570"/>
                  </a:cubicBezTo>
                  <a:cubicBezTo>
                    <a:pt x="1014413" y="1129665"/>
                    <a:pt x="1007745" y="1125855"/>
                    <a:pt x="1004888" y="1123950"/>
                  </a:cubicBezTo>
                  <a:cubicBezTo>
                    <a:pt x="995363" y="1118235"/>
                    <a:pt x="976313" y="1107758"/>
                    <a:pt x="976313" y="1081088"/>
                  </a:cubicBezTo>
                  <a:lnTo>
                    <a:pt x="976313" y="1002983"/>
                  </a:lnTo>
                  <a:cubicBezTo>
                    <a:pt x="1016318" y="1013460"/>
                    <a:pt x="1055370" y="1036320"/>
                    <a:pt x="1092518" y="1072515"/>
                  </a:cubicBezTo>
                  <a:cubicBezTo>
                    <a:pt x="1144905" y="1122045"/>
                    <a:pt x="1191578" y="1194435"/>
                    <a:pt x="1229678" y="1283018"/>
                  </a:cubicBezTo>
                  <a:cubicBezTo>
                    <a:pt x="1240155" y="1307783"/>
                    <a:pt x="1268730" y="1318260"/>
                    <a:pt x="1292543" y="1308735"/>
                  </a:cubicBezTo>
                  <a:cubicBezTo>
                    <a:pt x="1316355" y="1298258"/>
                    <a:pt x="1327785" y="1270635"/>
                    <a:pt x="1317308" y="1245870"/>
                  </a:cubicBezTo>
                  <a:cubicBezTo>
                    <a:pt x="1296353" y="1197293"/>
                    <a:pt x="1272540" y="1152525"/>
                    <a:pt x="1246823" y="1112520"/>
                  </a:cubicBezTo>
                  <a:cubicBezTo>
                    <a:pt x="1219200" y="1070610"/>
                    <a:pt x="1189673" y="1034415"/>
                    <a:pt x="1158240" y="1003935"/>
                  </a:cubicBezTo>
                  <a:cubicBezTo>
                    <a:pt x="1124903" y="971550"/>
                    <a:pt x="1088708" y="946785"/>
                    <a:pt x="1050608" y="929640"/>
                  </a:cubicBezTo>
                  <a:cubicBezTo>
                    <a:pt x="1025843" y="918210"/>
                    <a:pt x="1001078" y="910590"/>
                    <a:pt x="975360" y="905828"/>
                  </a:cubicBezTo>
                  <a:lnTo>
                    <a:pt x="975360" y="876300"/>
                  </a:lnTo>
                  <a:cubicBezTo>
                    <a:pt x="975360" y="848678"/>
                    <a:pt x="953453" y="826770"/>
                    <a:pt x="925830" y="826770"/>
                  </a:cubicBezTo>
                  <a:close/>
                  <a:moveTo>
                    <a:pt x="1765935" y="802958"/>
                  </a:moveTo>
                  <a:lnTo>
                    <a:pt x="1772603" y="870585"/>
                  </a:lnTo>
                  <a:lnTo>
                    <a:pt x="1765935" y="871538"/>
                  </a:lnTo>
                  <a:cubicBezTo>
                    <a:pt x="1765935" y="869633"/>
                    <a:pt x="1764983" y="867728"/>
                    <a:pt x="1764983" y="864870"/>
                  </a:cubicBezTo>
                  <a:cubicBezTo>
                    <a:pt x="1764030" y="862013"/>
                    <a:pt x="1764030" y="860108"/>
                    <a:pt x="1763078" y="858203"/>
                  </a:cubicBezTo>
                  <a:cubicBezTo>
                    <a:pt x="1762125" y="856298"/>
                    <a:pt x="1761173" y="854393"/>
                    <a:pt x="1759268" y="854393"/>
                  </a:cubicBezTo>
                  <a:cubicBezTo>
                    <a:pt x="1757363" y="853440"/>
                    <a:pt x="1755458" y="853440"/>
                    <a:pt x="1753553" y="853440"/>
                  </a:cubicBezTo>
                  <a:lnTo>
                    <a:pt x="1667828" y="862013"/>
                  </a:lnTo>
                  <a:cubicBezTo>
                    <a:pt x="1665923" y="862013"/>
                    <a:pt x="1664018" y="862965"/>
                    <a:pt x="1662113" y="863918"/>
                  </a:cubicBezTo>
                  <a:cubicBezTo>
                    <a:pt x="1661160" y="864870"/>
                    <a:pt x="1660208" y="866775"/>
                    <a:pt x="1659255" y="868680"/>
                  </a:cubicBezTo>
                  <a:cubicBezTo>
                    <a:pt x="1659255" y="869633"/>
                    <a:pt x="1658303" y="871538"/>
                    <a:pt x="1658303" y="874395"/>
                  </a:cubicBezTo>
                  <a:cubicBezTo>
                    <a:pt x="1658303" y="877253"/>
                    <a:pt x="1658303" y="879158"/>
                    <a:pt x="1658303" y="881063"/>
                  </a:cubicBezTo>
                  <a:lnTo>
                    <a:pt x="1651635" y="883920"/>
                  </a:lnTo>
                  <a:lnTo>
                    <a:pt x="1644968" y="816293"/>
                  </a:lnTo>
                  <a:lnTo>
                    <a:pt x="1651635" y="815340"/>
                  </a:lnTo>
                  <a:cubicBezTo>
                    <a:pt x="1651635" y="817245"/>
                    <a:pt x="1652588" y="819150"/>
                    <a:pt x="1652588" y="822008"/>
                  </a:cubicBezTo>
                  <a:cubicBezTo>
                    <a:pt x="1653540" y="824865"/>
                    <a:pt x="1653540" y="826770"/>
                    <a:pt x="1654493" y="827723"/>
                  </a:cubicBezTo>
                  <a:cubicBezTo>
                    <a:pt x="1655445" y="829628"/>
                    <a:pt x="1656398" y="831533"/>
                    <a:pt x="1658303" y="831533"/>
                  </a:cubicBezTo>
                  <a:cubicBezTo>
                    <a:pt x="1659255" y="832485"/>
                    <a:pt x="1661160" y="832485"/>
                    <a:pt x="1664018" y="832485"/>
                  </a:cubicBezTo>
                  <a:lnTo>
                    <a:pt x="1749743" y="823913"/>
                  </a:lnTo>
                  <a:cubicBezTo>
                    <a:pt x="1751648" y="823913"/>
                    <a:pt x="1753553" y="822960"/>
                    <a:pt x="1754505" y="822008"/>
                  </a:cubicBezTo>
                  <a:cubicBezTo>
                    <a:pt x="1755458" y="821055"/>
                    <a:pt x="1757363" y="819150"/>
                    <a:pt x="1757363" y="817245"/>
                  </a:cubicBezTo>
                  <a:cubicBezTo>
                    <a:pt x="1758315" y="816293"/>
                    <a:pt x="1758315" y="813435"/>
                    <a:pt x="1758315" y="810578"/>
                  </a:cubicBezTo>
                  <a:cubicBezTo>
                    <a:pt x="1758315" y="807720"/>
                    <a:pt x="1759268" y="805815"/>
                    <a:pt x="1759268" y="803910"/>
                  </a:cubicBezTo>
                  <a:close/>
                  <a:moveTo>
                    <a:pt x="94297" y="735330"/>
                  </a:moveTo>
                  <a:lnTo>
                    <a:pt x="100965" y="736282"/>
                  </a:lnTo>
                  <a:cubicBezTo>
                    <a:pt x="100965" y="742950"/>
                    <a:pt x="100965" y="747712"/>
                    <a:pt x="101917" y="752475"/>
                  </a:cubicBezTo>
                  <a:cubicBezTo>
                    <a:pt x="102870" y="757237"/>
                    <a:pt x="104775" y="762000"/>
                    <a:pt x="108585" y="766762"/>
                  </a:cubicBezTo>
                  <a:cubicBezTo>
                    <a:pt x="113347" y="773430"/>
                    <a:pt x="117157" y="779145"/>
                    <a:pt x="120967" y="783907"/>
                  </a:cubicBezTo>
                  <a:cubicBezTo>
                    <a:pt x="124777" y="788670"/>
                    <a:pt x="128587" y="794385"/>
                    <a:pt x="134302" y="801052"/>
                  </a:cubicBezTo>
                  <a:cubicBezTo>
                    <a:pt x="141922" y="796290"/>
                    <a:pt x="150495" y="791527"/>
                    <a:pt x="161925" y="784860"/>
                  </a:cubicBezTo>
                  <a:cubicBezTo>
                    <a:pt x="172402" y="778192"/>
                    <a:pt x="182880" y="772477"/>
                    <a:pt x="193357" y="765810"/>
                  </a:cubicBezTo>
                  <a:cubicBezTo>
                    <a:pt x="196215" y="763905"/>
                    <a:pt x="198120" y="762000"/>
                    <a:pt x="200977" y="760095"/>
                  </a:cubicBezTo>
                  <a:cubicBezTo>
                    <a:pt x="203835" y="758190"/>
                    <a:pt x="205740" y="755332"/>
                    <a:pt x="207645" y="752475"/>
                  </a:cubicBezTo>
                  <a:cubicBezTo>
                    <a:pt x="208597" y="751522"/>
                    <a:pt x="209550" y="749617"/>
                    <a:pt x="209550" y="747712"/>
                  </a:cubicBezTo>
                  <a:cubicBezTo>
                    <a:pt x="210502" y="745807"/>
                    <a:pt x="210502" y="744855"/>
                    <a:pt x="210502" y="742950"/>
                  </a:cubicBezTo>
                  <a:lnTo>
                    <a:pt x="218122" y="745807"/>
                  </a:lnTo>
                  <a:lnTo>
                    <a:pt x="211455" y="793432"/>
                  </a:lnTo>
                  <a:cubicBezTo>
                    <a:pt x="199072" y="799147"/>
                    <a:pt x="189547" y="803910"/>
                    <a:pt x="180975" y="808672"/>
                  </a:cubicBezTo>
                  <a:cubicBezTo>
                    <a:pt x="172402" y="813435"/>
                    <a:pt x="161925" y="819150"/>
                    <a:pt x="149542" y="826770"/>
                  </a:cubicBezTo>
                  <a:lnTo>
                    <a:pt x="148590" y="831532"/>
                  </a:lnTo>
                  <a:lnTo>
                    <a:pt x="186690" y="837247"/>
                  </a:lnTo>
                  <a:cubicBezTo>
                    <a:pt x="188595" y="837247"/>
                    <a:pt x="190500" y="837247"/>
                    <a:pt x="192405" y="837247"/>
                  </a:cubicBezTo>
                  <a:cubicBezTo>
                    <a:pt x="194310" y="836295"/>
                    <a:pt x="195262" y="835342"/>
                    <a:pt x="196215" y="833437"/>
                  </a:cubicBezTo>
                  <a:cubicBezTo>
                    <a:pt x="197167" y="832485"/>
                    <a:pt x="197167" y="831532"/>
                    <a:pt x="198120" y="829627"/>
                  </a:cubicBezTo>
                  <a:cubicBezTo>
                    <a:pt x="199072" y="827722"/>
                    <a:pt x="199072" y="825817"/>
                    <a:pt x="200025" y="823912"/>
                  </a:cubicBezTo>
                  <a:lnTo>
                    <a:pt x="206692" y="824865"/>
                  </a:lnTo>
                  <a:lnTo>
                    <a:pt x="197167" y="888682"/>
                  </a:lnTo>
                  <a:lnTo>
                    <a:pt x="190500" y="886777"/>
                  </a:lnTo>
                  <a:cubicBezTo>
                    <a:pt x="190500" y="884872"/>
                    <a:pt x="190500" y="882967"/>
                    <a:pt x="190500" y="880110"/>
                  </a:cubicBezTo>
                  <a:cubicBezTo>
                    <a:pt x="190500" y="877252"/>
                    <a:pt x="190500" y="875347"/>
                    <a:pt x="190500" y="874395"/>
                  </a:cubicBezTo>
                  <a:cubicBezTo>
                    <a:pt x="189547" y="872490"/>
                    <a:pt x="189547" y="870585"/>
                    <a:pt x="187642" y="869632"/>
                  </a:cubicBezTo>
                  <a:cubicBezTo>
                    <a:pt x="186690" y="868680"/>
                    <a:pt x="184785" y="867727"/>
                    <a:pt x="182880" y="867727"/>
                  </a:cubicBezTo>
                  <a:lnTo>
                    <a:pt x="97155" y="855345"/>
                  </a:lnTo>
                  <a:cubicBezTo>
                    <a:pt x="95250" y="855345"/>
                    <a:pt x="93345" y="855345"/>
                    <a:pt x="92392" y="855345"/>
                  </a:cubicBezTo>
                  <a:cubicBezTo>
                    <a:pt x="90487" y="855345"/>
                    <a:pt x="89535" y="857250"/>
                    <a:pt x="88582" y="859155"/>
                  </a:cubicBezTo>
                  <a:cubicBezTo>
                    <a:pt x="87630" y="861060"/>
                    <a:pt x="86677" y="862965"/>
                    <a:pt x="85725" y="864870"/>
                  </a:cubicBezTo>
                  <a:cubicBezTo>
                    <a:pt x="84772" y="866775"/>
                    <a:pt x="83820" y="869632"/>
                    <a:pt x="83820" y="870585"/>
                  </a:cubicBezTo>
                  <a:lnTo>
                    <a:pt x="76200" y="869632"/>
                  </a:lnTo>
                  <a:lnTo>
                    <a:pt x="85725" y="802957"/>
                  </a:lnTo>
                  <a:lnTo>
                    <a:pt x="92392" y="803910"/>
                  </a:lnTo>
                  <a:cubicBezTo>
                    <a:pt x="92392" y="805815"/>
                    <a:pt x="92392" y="807720"/>
                    <a:pt x="92392" y="810577"/>
                  </a:cubicBezTo>
                  <a:cubicBezTo>
                    <a:pt x="92392" y="813435"/>
                    <a:pt x="92392" y="815340"/>
                    <a:pt x="92392" y="817245"/>
                  </a:cubicBezTo>
                  <a:cubicBezTo>
                    <a:pt x="92392" y="819150"/>
                    <a:pt x="93345" y="821055"/>
                    <a:pt x="95250" y="822007"/>
                  </a:cubicBezTo>
                  <a:cubicBezTo>
                    <a:pt x="97155" y="822960"/>
                    <a:pt x="98107" y="823912"/>
                    <a:pt x="100012" y="823912"/>
                  </a:cubicBezTo>
                  <a:lnTo>
                    <a:pt x="140970" y="829627"/>
                  </a:lnTo>
                  <a:lnTo>
                    <a:pt x="141922" y="825817"/>
                  </a:lnTo>
                  <a:cubicBezTo>
                    <a:pt x="138112" y="821055"/>
                    <a:pt x="134302" y="815340"/>
                    <a:pt x="129540" y="808672"/>
                  </a:cubicBezTo>
                  <a:cubicBezTo>
                    <a:pt x="124777" y="802005"/>
                    <a:pt x="120967" y="796290"/>
                    <a:pt x="117157" y="792480"/>
                  </a:cubicBezTo>
                  <a:cubicBezTo>
                    <a:pt x="112395" y="787717"/>
                    <a:pt x="109537" y="782955"/>
                    <a:pt x="106680" y="781050"/>
                  </a:cubicBezTo>
                  <a:cubicBezTo>
                    <a:pt x="103822" y="778192"/>
                    <a:pt x="101917" y="777240"/>
                    <a:pt x="99060" y="776287"/>
                  </a:cubicBezTo>
                  <a:cubicBezTo>
                    <a:pt x="98107" y="776287"/>
                    <a:pt x="97155" y="777240"/>
                    <a:pt x="96202" y="779145"/>
                  </a:cubicBezTo>
                  <a:cubicBezTo>
                    <a:pt x="95250" y="781050"/>
                    <a:pt x="94297" y="783907"/>
                    <a:pt x="93345" y="788670"/>
                  </a:cubicBezTo>
                  <a:lnTo>
                    <a:pt x="86677" y="787717"/>
                  </a:lnTo>
                  <a:close/>
                  <a:moveTo>
                    <a:pt x="1698308" y="618173"/>
                  </a:moveTo>
                  <a:cubicBezTo>
                    <a:pt x="1703070" y="619125"/>
                    <a:pt x="1707833" y="620078"/>
                    <a:pt x="1712595" y="622935"/>
                  </a:cubicBezTo>
                  <a:cubicBezTo>
                    <a:pt x="1717358" y="625793"/>
                    <a:pt x="1721168" y="629603"/>
                    <a:pt x="1724978" y="634365"/>
                  </a:cubicBezTo>
                  <a:cubicBezTo>
                    <a:pt x="1728788" y="639128"/>
                    <a:pt x="1731645" y="644843"/>
                    <a:pt x="1734503" y="651510"/>
                  </a:cubicBezTo>
                  <a:cubicBezTo>
                    <a:pt x="1736408" y="658178"/>
                    <a:pt x="1737360" y="663893"/>
                    <a:pt x="1738313" y="670560"/>
                  </a:cubicBezTo>
                  <a:cubicBezTo>
                    <a:pt x="1738313" y="677228"/>
                    <a:pt x="1738313" y="681990"/>
                    <a:pt x="1737360" y="685800"/>
                  </a:cubicBezTo>
                  <a:lnTo>
                    <a:pt x="1744028" y="688658"/>
                  </a:lnTo>
                  <a:lnTo>
                    <a:pt x="1746885" y="695325"/>
                  </a:lnTo>
                  <a:lnTo>
                    <a:pt x="1707833" y="709613"/>
                  </a:lnTo>
                  <a:lnTo>
                    <a:pt x="1705928" y="702945"/>
                  </a:lnTo>
                  <a:cubicBezTo>
                    <a:pt x="1709738" y="700088"/>
                    <a:pt x="1713548" y="696278"/>
                    <a:pt x="1717358" y="692468"/>
                  </a:cubicBezTo>
                  <a:cubicBezTo>
                    <a:pt x="1721168" y="688658"/>
                    <a:pt x="1724025" y="684848"/>
                    <a:pt x="1725930" y="681990"/>
                  </a:cubicBezTo>
                  <a:cubicBezTo>
                    <a:pt x="1727835" y="678180"/>
                    <a:pt x="1729740" y="674370"/>
                    <a:pt x="1730693" y="670560"/>
                  </a:cubicBezTo>
                  <a:cubicBezTo>
                    <a:pt x="1731645" y="666750"/>
                    <a:pt x="1730693" y="661988"/>
                    <a:pt x="1729740" y="657225"/>
                  </a:cubicBezTo>
                  <a:cubicBezTo>
                    <a:pt x="1727835" y="651510"/>
                    <a:pt x="1724978" y="646748"/>
                    <a:pt x="1720215" y="644843"/>
                  </a:cubicBezTo>
                  <a:cubicBezTo>
                    <a:pt x="1715453" y="641985"/>
                    <a:pt x="1710690" y="641985"/>
                    <a:pt x="1705928" y="642938"/>
                  </a:cubicBezTo>
                  <a:cubicBezTo>
                    <a:pt x="1701165" y="644843"/>
                    <a:pt x="1698308" y="647700"/>
                    <a:pt x="1696403" y="651510"/>
                  </a:cubicBezTo>
                  <a:cubicBezTo>
                    <a:pt x="1694498" y="655320"/>
                    <a:pt x="1693545" y="661988"/>
                    <a:pt x="1693545" y="669608"/>
                  </a:cubicBezTo>
                  <a:cubicBezTo>
                    <a:pt x="1693545" y="674370"/>
                    <a:pt x="1693545" y="679133"/>
                    <a:pt x="1693545" y="682943"/>
                  </a:cubicBezTo>
                  <a:cubicBezTo>
                    <a:pt x="1693545" y="687705"/>
                    <a:pt x="1693545" y="691515"/>
                    <a:pt x="1693545" y="695325"/>
                  </a:cubicBezTo>
                  <a:cubicBezTo>
                    <a:pt x="1693545" y="703898"/>
                    <a:pt x="1690688" y="711518"/>
                    <a:pt x="1686878" y="717233"/>
                  </a:cubicBezTo>
                  <a:cubicBezTo>
                    <a:pt x="1683068" y="722948"/>
                    <a:pt x="1677353" y="727710"/>
                    <a:pt x="1668780" y="730568"/>
                  </a:cubicBezTo>
                  <a:cubicBezTo>
                    <a:pt x="1664018" y="732473"/>
                    <a:pt x="1658303" y="732473"/>
                    <a:pt x="1653540" y="731520"/>
                  </a:cubicBezTo>
                  <a:cubicBezTo>
                    <a:pt x="1647825" y="730568"/>
                    <a:pt x="1643063" y="728663"/>
                    <a:pt x="1638300" y="725805"/>
                  </a:cubicBezTo>
                  <a:cubicBezTo>
                    <a:pt x="1633538" y="722948"/>
                    <a:pt x="1628775" y="718185"/>
                    <a:pt x="1624965" y="713423"/>
                  </a:cubicBezTo>
                  <a:cubicBezTo>
                    <a:pt x="1617345" y="710565"/>
                    <a:pt x="1614488" y="703898"/>
                    <a:pt x="1611630" y="696278"/>
                  </a:cubicBezTo>
                  <a:cubicBezTo>
                    <a:pt x="1608773" y="689610"/>
                    <a:pt x="1607820" y="681990"/>
                    <a:pt x="1607820" y="675323"/>
                  </a:cubicBezTo>
                  <a:cubicBezTo>
                    <a:pt x="1607820" y="668655"/>
                    <a:pt x="1607820" y="662940"/>
                    <a:pt x="1608773" y="658178"/>
                  </a:cubicBezTo>
                  <a:lnTo>
                    <a:pt x="1601153" y="654368"/>
                  </a:lnTo>
                  <a:lnTo>
                    <a:pt x="1599248" y="647700"/>
                  </a:lnTo>
                  <a:lnTo>
                    <a:pt x="1641158" y="632460"/>
                  </a:lnTo>
                  <a:lnTo>
                    <a:pt x="1643063" y="639128"/>
                  </a:lnTo>
                  <a:cubicBezTo>
                    <a:pt x="1639253" y="641985"/>
                    <a:pt x="1636395" y="645795"/>
                    <a:pt x="1632585" y="649605"/>
                  </a:cubicBezTo>
                  <a:cubicBezTo>
                    <a:pt x="1628775" y="653415"/>
                    <a:pt x="1625918" y="658178"/>
                    <a:pt x="1624013" y="661988"/>
                  </a:cubicBezTo>
                  <a:cubicBezTo>
                    <a:pt x="1621155" y="666750"/>
                    <a:pt x="1620203" y="671513"/>
                    <a:pt x="1619250" y="676275"/>
                  </a:cubicBezTo>
                  <a:cubicBezTo>
                    <a:pt x="1618298" y="681038"/>
                    <a:pt x="1619250" y="685800"/>
                    <a:pt x="1620203" y="691515"/>
                  </a:cubicBezTo>
                  <a:cubicBezTo>
                    <a:pt x="1623060" y="699135"/>
                    <a:pt x="1625918" y="703898"/>
                    <a:pt x="1631633" y="706755"/>
                  </a:cubicBezTo>
                  <a:cubicBezTo>
                    <a:pt x="1636395" y="709613"/>
                    <a:pt x="1642110" y="709613"/>
                    <a:pt x="1646873" y="707708"/>
                  </a:cubicBezTo>
                  <a:cubicBezTo>
                    <a:pt x="1651635" y="705803"/>
                    <a:pt x="1654493" y="702945"/>
                    <a:pt x="1656398" y="699135"/>
                  </a:cubicBezTo>
                  <a:cubicBezTo>
                    <a:pt x="1658303" y="694373"/>
                    <a:pt x="1659255" y="688658"/>
                    <a:pt x="1659255" y="681038"/>
                  </a:cubicBezTo>
                  <a:cubicBezTo>
                    <a:pt x="1659255" y="676275"/>
                    <a:pt x="1659255" y="671513"/>
                    <a:pt x="1659255" y="666750"/>
                  </a:cubicBezTo>
                  <a:cubicBezTo>
                    <a:pt x="1659255" y="662940"/>
                    <a:pt x="1659255" y="658178"/>
                    <a:pt x="1659255" y="654368"/>
                  </a:cubicBezTo>
                  <a:cubicBezTo>
                    <a:pt x="1660208" y="645795"/>
                    <a:pt x="1662113" y="638175"/>
                    <a:pt x="1666875" y="632460"/>
                  </a:cubicBezTo>
                  <a:cubicBezTo>
                    <a:pt x="1671638" y="626745"/>
                    <a:pt x="1677353" y="622935"/>
                    <a:pt x="1684020" y="620078"/>
                  </a:cubicBezTo>
                  <a:cubicBezTo>
                    <a:pt x="1688783" y="618173"/>
                    <a:pt x="1693545" y="618173"/>
                    <a:pt x="1698308" y="618173"/>
                  </a:cubicBezTo>
                  <a:close/>
                  <a:moveTo>
                    <a:pt x="148590" y="579120"/>
                  </a:moveTo>
                  <a:lnTo>
                    <a:pt x="155257" y="581977"/>
                  </a:lnTo>
                  <a:cubicBezTo>
                    <a:pt x="155257" y="583882"/>
                    <a:pt x="154305" y="585787"/>
                    <a:pt x="153352" y="588645"/>
                  </a:cubicBezTo>
                  <a:cubicBezTo>
                    <a:pt x="152400" y="591502"/>
                    <a:pt x="152400" y="593407"/>
                    <a:pt x="152400" y="595312"/>
                  </a:cubicBezTo>
                  <a:cubicBezTo>
                    <a:pt x="152400" y="598170"/>
                    <a:pt x="152400" y="599122"/>
                    <a:pt x="154305" y="601027"/>
                  </a:cubicBezTo>
                  <a:cubicBezTo>
                    <a:pt x="155257" y="601980"/>
                    <a:pt x="157162" y="602932"/>
                    <a:pt x="159067" y="603885"/>
                  </a:cubicBezTo>
                  <a:lnTo>
                    <a:pt x="239077" y="636270"/>
                  </a:lnTo>
                  <a:cubicBezTo>
                    <a:pt x="240982" y="637222"/>
                    <a:pt x="242887" y="637222"/>
                    <a:pt x="243840" y="637222"/>
                  </a:cubicBezTo>
                  <a:cubicBezTo>
                    <a:pt x="245745" y="637222"/>
                    <a:pt x="247650" y="636270"/>
                    <a:pt x="248602" y="634365"/>
                  </a:cubicBezTo>
                  <a:cubicBezTo>
                    <a:pt x="249555" y="633412"/>
                    <a:pt x="250507" y="631507"/>
                    <a:pt x="252412" y="629602"/>
                  </a:cubicBezTo>
                  <a:cubicBezTo>
                    <a:pt x="254317" y="627697"/>
                    <a:pt x="255270" y="624840"/>
                    <a:pt x="256222" y="622935"/>
                  </a:cubicBezTo>
                  <a:lnTo>
                    <a:pt x="263842" y="624840"/>
                  </a:lnTo>
                  <a:lnTo>
                    <a:pt x="238125" y="687705"/>
                  </a:lnTo>
                  <a:lnTo>
                    <a:pt x="231457" y="684847"/>
                  </a:lnTo>
                  <a:cubicBezTo>
                    <a:pt x="232410" y="682942"/>
                    <a:pt x="232410" y="681037"/>
                    <a:pt x="233362" y="678180"/>
                  </a:cubicBezTo>
                  <a:cubicBezTo>
                    <a:pt x="234315" y="675322"/>
                    <a:pt x="234315" y="673417"/>
                    <a:pt x="234315" y="672465"/>
                  </a:cubicBezTo>
                  <a:cubicBezTo>
                    <a:pt x="234315" y="670560"/>
                    <a:pt x="233362" y="668655"/>
                    <a:pt x="232410" y="667702"/>
                  </a:cubicBezTo>
                  <a:cubicBezTo>
                    <a:pt x="231457" y="666750"/>
                    <a:pt x="229552" y="665797"/>
                    <a:pt x="227647" y="664845"/>
                  </a:cubicBezTo>
                  <a:lnTo>
                    <a:pt x="147637" y="632460"/>
                  </a:lnTo>
                  <a:cubicBezTo>
                    <a:pt x="145732" y="631507"/>
                    <a:pt x="143827" y="631507"/>
                    <a:pt x="142875" y="631507"/>
                  </a:cubicBezTo>
                  <a:cubicBezTo>
                    <a:pt x="140970" y="631507"/>
                    <a:pt x="140017" y="632460"/>
                    <a:pt x="138112" y="634365"/>
                  </a:cubicBezTo>
                  <a:cubicBezTo>
                    <a:pt x="137160" y="635317"/>
                    <a:pt x="136207" y="637222"/>
                    <a:pt x="134302" y="639127"/>
                  </a:cubicBezTo>
                  <a:cubicBezTo>
                    <a:pt x="132397" y="641032"/>
                    <a:pt x="131445" y="643890"/>
                    <a:pt x="130492" y="644842"/>
                  </a:cubicBezTo>
                  <a:lnTo>
                    <a:pt x="123825" y="641985"/>
                  </a:lnTo>
                  <a:close/>
                  <a:moveTo>
                    <a:pt x="1624013" y="458153"/>
                  </a:moveTo>
                  <a:lnTo>
                    <a:pt x="1581150" y="485775"/>
                  </a:lnTo>
                  <a:lnTo>
                    <a:pt x="1584960" y="491490"/>
                  </a:lnTo>
                  <a:cubicBezTo>
                    <a:pt x="1589723" y="498158"/>
                    <a:pt x="1594485" y="502920"/>
                    <a:pt x="1601153" y="503873"/>
                  </a:cubicBezTo>
                  <a:cubicBezTo>
                    <a:pt x="1606868" y="504825"/>
                    <a:pt x="1614488" y="502920"/>
                    <a:pt x="1622108" y="498158"/>
                  </a:cubicBezTo>
                  <a:cubicBezTo>
                    <a:pt x="1628775" y="493395"/>
                    <a:pt x="1632585" y="488633"/>
                    <a:pt x="1633538" y="482918"/>
                  </a:cubicBezTo>
                  <a:cubicBezTo>
                    <a:pt x="1634490" y="477203"/>
                    <a:pt x="1632585" y="470535"/>
                    <a:pt x="1627823" y="463868"/>
                  </a:cubicBezTo>
                  <a:close/>
                  <a:moveTo>
                    <a:pt x="1603058" y="412433"/>
                  </a:moveTo>
                  <a:lnTo>
                    <a:pt x="1640205" y="469583"/>
                  </a:lnTo>
                  <a:cubicBezTo>
                    <a:pt x="1648778" y="482918"/>
                    <a:pt x="1652588" y="493395"/>
                    <a:pt x="1653540" y="502920"/>
                  </a:cubicBezTo>
                  <a:cubicBezTo>
                    <a:pt x="1653540" y="512445"/>
                    <a:pt x="1649730" y="519113"/>
                    <a:pt x="1642110" y="524828"/>
                  </a:cubicBezTo>
                  <a:cubicBezTo>
                    <a:pt x="1634490" y="529590"/>
                    <a:pt x="1627823" y="531495"/>
                    <a:pt x="1621155" y="529590"/>
                  </a:cubicBezTo>
                  <a:cubicBezTo>
                    <a:pt x="1614488" y="528638"/>
                    <a:pt x="1606868" y="523875"/>
                    <a:pt x="1599248" y="517208"/>
                  </a:cubicBezTo>
                  <a:cubicBezTo>
                    <a:pt x="1597343" y="522923"/>
                    <a:pt x="1594485" y="530543"/>
                    <a:pt x="1591628" y="538163"/>
                  </a:cubicBezTo>
                  <a:cubicBezTo>
                    <a:pt x="1588770" y="545783"/>
                    <a:pt x="1585913" y="554355"/>
                    <a:pt x="1583055" y="562928"/>
                  </a:cubicBezTo>
                  <a:cubicBezTo>
                    <a:pt x="1582103" y="565785"/>
                    <a:pt x="1581150" y="569595"/>
                    <a:pt x="1580198" y="573405"/>
                  </a:cubicBezTo>
                  <a:cubicBezTo>
                    <a:pt x="1579245" y="578168"/>
                    <a:pt x="1579245" y="581025"/>
                    <a:pt x="1579245" y="583883"/>
                  </a:cubicBezTo>
                  <a:cubicBezTo>
                    <a:pt x="1579245" y="584835"/>
                    <a:pt x="1580198" y="586740"/>
                    <a:pt x="1581150" y="588645"/>
                  </a:cubicBezTo>
                  <a:cubicBezTo>
                    <a:pt x="1582103" y="590550"/>
                    <a:pt x="1583055" y="591503"/>
                    <a:pt x="1583055" y="592455"/>
                  </a:cubicBezTo>
                  <a:lnTo>
                    <a:pt x="1577340" y="596265"/>
                  </a:lnTo>
                  <a:lnTo>
                    <a:pt x="1551623" y="557213"/>
                  </a:lnTo>
                  <a:cubicBezTo>
                    <a:pt x="1557338" y="543878"/>
                    <a:pt x="1562100" y="532448"/>
                    <a:pt x="1565910" y="524828"/>
                  </a:cubicBezTo>
                  <a:cubicBezTo>
                    <a:pt x="1568768" y="516255"/>
                    <a:pt x="1572578" y="505778"/>
                    <a:pt x="1576388" y="494348"/>
                  </a:cubicBezTo>
                  <a:lnTo>
                    <a:pt x="1573530" y="490538"/>
                  </a:lnTo>
                  <a:lnTo>
                    <a:pt x="1542098" y="510540"/>
                  </a:lnTo>
                  <a:cubicBezTo>
                    <a:pt x="1540193" y="511493"/>
                    <a:pt x="1539240" y="512445"/>
                    <a:pt x="1538288" y="514350"/>
                  </a:cubicBezTo>
                  <a:cubicBezTo>
                    <a:pt x="1537335" y="515303"/>
                    <a:pt x="1537335" y="517208"/>
                    <a:pt x="1537335" y="520065"/>
                  </a:cubicBezTo>
                  <a:cubicBezTo>
                    <a:pt x="1537335" y="521018"/>
                    <a:pt x="1538288" y="522923"/>
                    <a:pt x="1539240" y="524828"/>
                  </a:cubicBezTo>
                  <a:cubicBezTo>
                    <a:pt x="1540193" y="526733"/>
                    <a:pt x="1541145" y="528638"/>
                    <a:pt x="1541145" y="530543"/>
                  </a:cubicBezTo>
                  <a:lnTo>
                    <a:pt x="1535430" y="534353"/>
                  </a:lnTo>
                  <a:lnTo>
                    <a:pt x="1500188" y="479108"/>
                  </a:lnTo>
                  <a:lnTo>
                    <a:pt x="1505903" y="475298"/>
                  </a:lnTo>
                  <a:cubicBezTo>
                    <a:pt x="1506855" y="476250"/>
                    <a:pt x="1508760" y="478155"/>
                    <a:pt x="1509713" y="481013"/>
                  </a:cubicBezTo>
                  <a:cubicBezTo>
                    <a:pt x="1511618" y="482918"/>
                    <a:pt x="1512570" y="484823"/>
                    <a:pt x="1513523" y="484823"/>
                  </a:cubicBezTo>
                  <a:cubicBezTo>
                    <a:pt x="1515428" y="485775"/>
                    <a:pt x="1517333" y="486728"/>
                    <a:pt x="1519238" y="486728"/>
                  </a:cubicBezTo>
                  <a:cubicBezTo>
                    <a:pt x="1521143" y="486728"/>
                    <a:pt x="1523048" y="485775"/>
                    <a:pt x="1524000" y="484823"/>
                  </a:cubicBezTo>
                  <a:lnTo>
                    <a:pt x="1596390" y="438150"/>
                  </a:lnTo>
                  <a:cubicBezTo>
                    <a:pt x="1598295" y="437198"/>
                    <a:pt x="1599248" y="436245"/>
                    <a:pt x="1600200" y="434340"/>
                  </a:cubicBezTo>
                  <a:cubicBezTo>
                    <a:pt x="1601153" y="433388"/>
                    <a:pt x="1601153" y="431483"/>
                    <a:pt x="1601153" y="428625"/>
                  </a:cubicBezTo>
                  <a:cubicBezTo>
                    <a:pt x="1601153" y="426720"/>
                    <a:pt x="1600200" y="424815"/>
                    <a:pt x="1599248" y="421958"/>
                  </a:cubicBezTo>
                  <a:cubicBezTo>
                    <a:pt x="1598295" y="420053"/>
                    <a:pt x="1597343" y="418148"/>
                    <a:pt x="1597343" y="416243"/>
                  </a:cubicBezTo>
                  <a:close/>
                  <a:moveTo>
                    <a:pt x="1016318" y="398145"/>
                  </a:moveTo>
                  <a:cubicBezTo>
                    <a:pt x="990600" y="398145"/>
                    <a:pt x="968693" y="420053"/>
                    <a:pt x="968693" y="447675"/>
                  </a:cubicBezTo>
                  <a:lnTo>
                    <a:pt x="968693" y="449580"/>
                  </a:lnTo>
                  <a:cubicBezTo>
                    <a:pt x="968693" y="449580"/>
                    <a:pt x="968693" y="659130"/>
                    <a:pt x="968693" y="733425"/>
                  </a:cubicBezTo>
                  <a:cubicBezTo>
                    <a:pt x="968693" y="746760"/>
                    <a:pt x="968693" y="756285"/>
                    <a:pt x="968693" y="758190"/>
                  </a:cubicBezTo>
                  <a:cubicBezTo>
                    <a:pt x="968693" y="774383"/>
                    <a:pt x="980123" y="798195"/>
                    <a:pt x="1005840" y="803910"/>
                  </a:cubicBezTo>
                  <a:cubicBezTo>
                    <a:pt x="1063943" y="816293"/>
                    <a:pt x="1129665" y="849630"/>
                    <a:pt x="1188720" y="899160"/>
                  </a:cubicBezTo>
                  <a:cubicBezTo>
                    <a:pt x="1246823" y="947738"/>
                    <a:pt x="1302068" y="1010603"/>
                    <a:pt x="1351598" y="1087755"/>
                  </a:cubicBezTo>
                  <a:cubicBezTo>
                    <a:pt x="1365885" y="1109663"/>
                    <a:pt x="1395413" y="1116330"/>
                    <a:pt x="1418273" y="1102043"/>
                  </a:cubicBezTo>
                  <a:cubicBezTo>
                    <a:pt x="1432560" y="1092518"/>
                    <a:pt x="1440180" y="1077278"/>
                    <a:pt x="1440180" y="1062038"/>
                  </a:cubicBezTo>
                  <a:cubicBezTo>
                    <a:pt x="1440180" y="1053465"/>
                    <a:pt x="1437323" y="1043940"/>
                    <a:pt x="1432560" y="1035368"/>
                  </a:cubicBezTo>
                  <a:cubicBezTo>
                    <a:pt x="1377315" y="950595"/>
                    <a:pt x="1316355" y="880110"/>
                    <a:pt x="1249680" y="825818"/>
                  </a:cubicBezTo>
                  <a:cubicBezTo>
                    <a:pt x="1190625" y="777240"/>
                    <a:pt x="1129665" y="742950"/>
                    <a:pt x="1066800" y="721995"/>
                  </a:cubicBezTo>
                  <a:lnTo>
                    <a:pt x="1066800" y="611505"/>
                  </a:lnTo>
                  <a:cubicBezTo>
                    <a:pt x="1157288" y="636270"/>
                    <a:pt x="1250633" y="687705"/>
                    <a:pt x="1331595" y="757238"/>
                  </a:cubicBezTo>
                  <a:cubicBezTo>
                    <a:pt x="1351598" y="774383"/>
                    <a:pt x="1382078" y="772478"/>
                    <a:pt x="1399223" y="751523"/>
                  </a:cubicBezTo>
                  <a:cubicBezTo>
                    <a:pt x="1416368" y="731520"/>
                    <a:pt x="1414463" y="701040"/>
                    <a:pt x="1393508" y="683895"/>
                  </a:cubicBezTo>
                  <a:cubicBezTo>
                    <a:pt x="1342073" y="639128"/>
                    <a:pt x="1283018" y="600075"/>
                    <a:pt x="1223010" y="570548"/>
                  </a:cubicBezTo>
                  <a:cubicBezTo>
                    <a:pt x="1170623" y="543878"/>
                    <a:pt x="1117283" y="524828"/>
                    <a:pt x="1065848" y="512445"/>
                  </a:cubicBezTo>
                  <a:lnTo>
                    <a:pt x="1065848" y="447675"/>
                  </a:lnTo>
                  <a:cubicBezTo>
                    <a:pt x="1065848" y="420053"/>
                    <a:pt x="1043940" y="398145"/>
                    <a:pt x="1016318" y="398145"/>
                  </a:cubicBezTo>
                  <a:close/>
                  <a:moveTo>
                    <a:pt x="833438" y="398145"/>
                  </a:moveTo>
                  <a:cubicBezTo>
                    <a:pt x="805815" y="398145"/>
                    <a:pt x="783908" y="420053"/>
                    <a:pt x="783908" y="447675"/>
                  </a:cubicBezTo>
                  <a:lnTo>
                    <a:pt x="783908" y="512445"/>
                  </a:lnTo>
                  <a:cubicBezTo>
                    <a:pt x="732473" y="524828"/>
                    <a:pt x="679133" y="543878"/>
                    <a:pt x="626745" y="570548"/>
                  </a:cubicBezTo>
                  <a:cubicBezTo>
                    <a:pt x="566738" y="601028"/>
                    <a:pt x="507683" y="640080"/>
                    <a:pt x="456248" y="683895"/>
                  </a:cubicBezTo>
                  <a:cubicBezTo>
                    <a:pt x="436245" y="701040"/>
                    <a:pt x="433388" y="731520"/>
                    <a:pt x="451485" y="751523"/>
                  </a:cubicBezTo>
                  <a:cubicBezTo>
                    <a:pt x="468630" y="771525"/>
                    <a:pt x="499110" y="774383"/>
                    <a:pt x="519113" y="757238"/>
                  </a:cubicBezTo>
                  <a:cubicBezTo>
                    <a:pt x="600075" y="687705"/>
                    <a:pt x="694373" y="636270"/>
                    <a:pt x="783908" y="611505"/>
                  </a:cubicBezTo>
                  <a:lnTo>
                    <a:pt x="783908" y="721995"/>
                  </a:lnTo>
                  <a:cubicBezTo>
                    <a:pt x="721043" y="741998"/>
                    <a:pt x="660083" y="777240"/>
                    <a:pt x="601028" y="825818"/>
                  </a:cubicBezTo>
                  <a:cubicBezTo>
                    <a:pt x="535305" y="880110"/>
                    <a:pt x="473393" y="950595"/>
                    <a:pt x="418148" y="1035368"/>
                  </a:cubicBezTo>
                  <a:cubicBezTo>
                    <a:pt x="413385" y="1043940"/>
                    <a:pt x="410528" y="1052513"/>
                    <a:pt x="410528" y="1062038"/>
                  </a:cubicBezTo>
                  <a:cubicBezTo>
                    <a:pt x="410528" y="1078230"/>
                    <a:pt x="418148" y="1093470"/>
                    <a:pt x="432435" y="1102043"/>
                  </a:cubicBezTo>
                  <a:cubicBezTo>
                    <a:pt x="454343" y="1116330"/>
                    <a:pt x="484823" y="1110615"/>
                    <a:pt x="499110" y="1087755"/>
                  </a:cubicBezTo>
                  <a:cubicBezTo>
                    <a:pt x="548640" y="1010603"/>
                    <a:pt x="603885" y="947738"/>
                    <a:pt x="661988" y="899160"/>
                  </a:cubicBezTo>
                  <a:cubicBezTo>
                    <a:pt x="721995" y="849630"/>
                    <a:pt x="787718" y="816293"/>
                    <a:pt x="844868" y="803910"/>
                  </a:cubicBezTo>
                  <a:cubicBezTo>
                    <a:pt x="870585" y="798195"/>
                    <a:pt x="882015" y="774383"/>
                    <a:pt x="882015" y="758190"/>
                  </a:cubicBezTo>
                  <a:cubicBezTo>
                    <a:pt x="882015" y="755333"/>
                    <a:pt x="882015" y="746760"/>
                    <a:pt x="882015" y="733425"/>
                  </a:cubicBezTo>
                  <a:cubicBezTo>
                    <a:pt x="882015" y="659130"/>
                    <a:pt x="882015" y="449580"/>
                    <a:pt x="882015" y="449580"/>
                  </a:cubicBezTo>
                  <a:lnTo>
                    <a:pt x="882015" y="447675"/>
                  </a:lnTo>
                  <a:cubicBezTo>
                    <a:pt x="882968" y="420053"/>
                    <a:pt x="861060" y="398145"/>
                    <a:pt x="833438" y="398145"/>
                  </a:cubicBezTo>
                  <a:close/>
                  <a:moveTo>
                    <a:pt x="278130" y="373380"/>
                  </a:moveTo>
                  <a:lnTo>
                    <a:pt x="283845" y="377190"/>
                  </a:lnTo>
                  <a:cubicBezTo>
                    <a:pt x="282892" y="378142"/>
                    <a:pt x="281940" y="380047"/>
                    <a:pt x="280987" y="382905"/>
                  </a:cubicBezTo>
                  <a:cubicBezTo>
                    <a:pt x="280035" y="385762"/>
                    <a:pt x="279082" y="388620"/>
                    <a:pt x="279082" y="391477"/>
                  </a:cubicBezTo>
                  <a:cubicBezTo>
                    <a:pt x="279082" y="394335"/>
                    <a:pt x="280035" y="397192"/>
                    <a:pt x="282892" y="400050"/>
                  </a:cubicBezTo>
                  <a:cubicBezTo>
                    <a:pt x="285750" y="402907"/>
                    <a:pt x="289560" y="406717"/>
                    <a:pt x="295275" y="410527"/>
                  </a:cubicBezTo>
                  <a:lnTo>
                    <a:pt x="366712" y="461962"/>
                  </a:lnTo>
                  <a:lnTo>
                    <a:pt x="358140" y="474345"/>
                  </a:lnTo>
                  <a:lnTo>
                    <a:pt x="237172" y="481012"/>
                  </a:lnTo>
                  <a:lnTo>
                    <a:pt x="283845" y="514350"/>
                  </a:lnTo>
                  <a:cubicBezTo>
                    <a:pt x="289560" y="518160"/>
                    <a:pt x="294322" y="521017"/>
                    <a:pt x="298132" y="522922"/>
                  </a:cubicBezTo>
                  <a:cubicBezTo>
                    <a:pt x="301942" y="523875"/>
                    <a:pt x="304800" y="524827"/>
                    <a:pt x="307657" y="523875"/>
                  </a:cubicBezTo>
                  <a:cubicBezTo>
                    <a:pt x="309562" y="523875"/>
                    <a:pt x="312420" y="521970"/>
                    <a:pt x="314325" y="520065"/>
                  </a:cubicBezTo>
                  <a:cubicBezTo>
                    <a:pt x="317182" y="518160"/>
                    <a:pt x="319087" y="516255"/>
                    <a:pt x="320992" y="514350"/>
                  </a:cubicBezTo>
                  <a:lnTo>
                    <a:pt x="326707" y="518160"/>
                  </a:lnTo>
                  <a:lnTo>
                    <a:pt x="296227" y="561022"/>
                  </a:lnTo>
                  <a:lnTo>
                    <a:pt x="290512" y="557212"/>
                  </a:lnTo>
                  <a:cubicBezTo>
                    <a:pt x="291465" y="555307"/>
                    <a:pt x="292417" y="553402"/>
                    <a:pt x="294322" y="550545"/>
                  </a:cubicBezTo>
                  <a:cubicBezTo>
                    <a:pt x="295275" y="547687"/>
                    <a:pt x="296227" y="544830"/>
                    <a:pt x="296227" y="542925"/>
                  </a:cubicBezTo>
                  <a:cubicBezTo>
                    <a:pt x="296227" y="540067"/>
                    <a:pt x="295275" y="537210"/>
                    <a:pt x="292417" y="534352"/>
                  </a:cubicBezTo>
                  <a:cubicBezTo>
                    <a:pt x="290512" y="531495"/>
                    <a:pt x="285750" y="527685"/>
                    <a:pt x="279082" y="523875"/>
                  </a:cubicBezTo>
                  <a:lnTo>
                    <a:pt x="232410" y="490537"/>
                  </a:lnTo>
                  <a:cubicBezTo>
                    <a:pt x="230505" y="488632"/>
                    <a:pt x="227647" y="487680"/>
                    <a:pt x="224790" y="486727"/>
                  </a:cubicBezTo>
                  <a:cubicBezTo>
                    <a:pt x="221932" y="485775"/>
                    <a:pt x="220027" y="485775"/>
                    <a:pt x="217170" y="485775"/>
                  </a:cubicBezTo>
                  <a:cubicBezTo>
                    <a:pt x="214312" y="486727"/>
                    <a:pt x="211455" y="487680"/>
                    <a:pt x="209550" y="488632"/>
                  </a:cubicBezTo>
                  <a:cubicBezTo>
                    <a:pt x="206692" y="489585"/>
                    <a:pt x="204787" y="491490"/>
                    <a:pt x="201930" y="494347"/>
                  </a:cubicBezTo>
                  <a:lnTo>
                    <a:pt x="196215" y="490537"/>
                  </a:lnTo>
                  <a:lnTo>
                    <a:pt x="222885" y="453390"/>
                  </a:lnTo>
                  <a:lnTo>
                    <a:pt x="328612" y="447675"/>
                  </a:lnTo>
                  <a:lnTo>
                    <a:pt x="290512" y="421005"/>
                  </a:lnTo>
                  <a:cubicBezTo>
                    <a:pt x="284797" y="417195"/>
                    <a:pt x="280035" y="414337"/>
                    <a:pt x="276225" y="412432"/>
                  </a:cubicBezTo>
                  <a:cubicBezTo>
                    <a:pt x="272415" y="411480"/>
                    <a:pt x="269557" y="410527"/>
                    <a:pt x="266700" y="411480"/>
                  </a:cubicBezTo>
                  <a:cubicBezTo>
                    <a:pt x="264795" y="412432"/>
                    <a:pt x="261937" y="413385"/>
                    <a:pt x="260032" y="415290"/>
                  </a:cubicBezTo>
                  <a:cubicBezTo>
                    <a:pt x="257175" y="417195"/>
                    <a:pt x="255270" y="419100"/>
                    <a:pt x="253365" y="420052"/>
                  </a:cubicBezTo>
                  <a:lnTo>
                    <a:pt x="247650" y="415290"/>
                  </a:lnTo>
                  <a:close/>
                  <a:moveTo>
                    <a:pt x="925830" y="296228"/>
                  </a:moveTo>
                  <a:cubicBezTo>
                    <a:pt x="1273493" y="296228"/>
                    <a:pt x="1555433" y="578168"/>
                    <a:pt x="1555433" y="925830"/>
                  </a:cubicBezTo>
                  <a:cubicBezTo>
                    <a:pt x="1555433" y="1273493"/>
                    <a:pt x="1273493" y="1555433"/>
                    <a:pt x="925830" y="1555433"/>
                  </a:cubicBezTo>
                  <a:cubicBezTo>
                    <a:pt x="578168" y="1555433"/>
                    <a:pt x="296228" y="1273493"/>
                    <a:pt x="296228" y="925830"/>
                  </a:cubicBezTo>
                  <a:cubicBezTo>
                    <a:pt x="296228" y="578168"/>
                    <a:pt x="578168" y="296228"/>
                    <a:pt x="925830" y="296228"/>
                  </a:cubicBezTo>
                  <a:close/>
                  <a:moveTo>
                    <a:pt x="925830" y="261937"/>
                  </a:moveTo>
                  <a:cubicBezTo>
                    <a:pt x="836295" y="261937"/>
                    <a:pt x="749617" y="280035"/>
                    <a:pt x="667702" y="314325"/>
                  </a:cubicBezTo>
                  <a:cubicBezTo>
                    <a:pt x="588645" y="347662"/>
                    <a:pt x="517207" y="395287"/>
                    <a:pt x="456247" y="456247"/>
                  </a:cubicBezTo>
                  <a:cubicBezTo>
                    <a:pt x="395287" y="517207"/>
                    <a:pt x="347662" y="588645"/>
                    <a:pt x="314325" y="667702"/>
                  </a:cubicBezTo>
                  <a:cubicBezTo>
                    <a:pt x="279082" y="749617"/>
                    <a:pt x="261937" y="836295"/>
                    <a:pt x="261937" y="925830"/>
                  </a:cubicBezTo>
                  <a:cubicBezTo>
                    <a:pt x="261937" y="1015365"/>
                    <a:pt x="280035" y="1102042"/>
                    <a:pt x="314325" y="1183957"/>
                  </a:cubicBezTo>
                  <a:cubicBezTo>
                    <a:pt x="347662" y="1263015"/>
                    <a:pt x="395287" y="1334452"/>
                    <a:pt x="456247" y="1395412"/>
                  </a:cubicBezTo>
                  <a:cubicBezTo>
                    <a:pt x="517207" y="1456372"/>
                    <a:pt x="588645" y="1503997"/>
                    <a:pt x="667702" y="1537335"/>
                  </a:cubicBezTo>
                  <a:cubicBezTo>
                    <a:pt x="749617" y="1571625"/>
                    <a:pt x="836295" y="1589722"/>
                    <a:pt x="925830" y="1589722"/>
                  </a:cubicBezTo>
                  <a:cubicBezTo>
                    <a:pt x="1015365" y="1589722"/>
                    <a:pt x="1102042" y="1571625"/>
                    <a:pt x="1183957" y="1537335"/>
                  </a:cubicBezTo>
                  <a:cubicBezTo>
                    <a:pt x="1263015" y="1503997"/>
                    <a:pt x="1334452" y="1456372"/>
                    <a:pt x="1395412" y="1395412"/>
                  </a:cubicBezTo>
                  <a:cubicBezTo>
                    <a:pt x="1456372" y="1333500"/>
                    <a:pt x="1503997" y="1263015"/>
                    <a:pt x="1537335" y="1183957"/>
                  </a:cubicBezTo>
                  <a:cubicBezTo>
                    <a:pt x="1572577" y="1102042"/>
                    <a:pt x="1589722" y="1015365"/>
                    <a:pt x="1589722" y="925830"/>
                  </a:cubicBezTo>
                  <a:cubicBezTo>
                    <a:pt x="1589722" y="836295"/>
                    <a:pt x="1571625" y="749617"/>
                    <a:pt x="1537335" y="667702"/>
                  </a:cubicBezTo>
                  <a:cubicBezTo>
                    <a:pt x="1503997" y="587692"/>
                    <a:pt x="1456372" y="517207"/>
                    <a:pt x="1395412" y="456247"/>
                  </a:cubicBezTo>
                  <a:cubicBezTo>
                    <a:pt x="1334452" y="395287"/>
                    <a:pt x="1263015" y="347662"/>
                    <a:pt x="1183957" y="314325"/>
                  </a:cubicBezTo>
                  <a:cubicBezTo>
                    <a:pt x="1102042" y="279082"/>
                    <a:pt x="1015365" y="261937"/>
                    <a:pt x="925830" y="261937"/>
                  </a:cubicBezTo>
                  <a:close/>
                  <a:moveTo>
                    <a:pt x="1454467" y="259080"/>
                  </a:moveTo>
                  <a:lnTo>
                    <a:pt x="1534477" y="331470"/>
                  </a:lnTo>
                  <a:lnTo>
                    <a:pt x="1514475" y="356235"/>
                  </a:lnTo>
                  <a:lnTo>
                    <a:pt x="1509712" y="351472"/>
                  </a:lnTo>
                  <a:cubicBezTo>
                    <a:pt x="1511617" y="346710"/>
                    <a:pt x="1512570" y="341947"/>
                    <a:pt x="1512570" y="335280"/>
                  </a:cubicBezTo>
                  <a:cubicBezTo>
                    <a:pt x="1512570" y="329565"/>
                    <a:pt x="1511617" y="323850"/>
                    <a:pt x="1509712" y="320992"/>
                  </a:cubicBezTo>
                  <a:cubicBezTo>
                    <a:pt x="1508760" y="319087"/>
                    <a:pt x="1506855" y="318135"/>
                    <a:pt x="1504950" y="315277"/>
                  </a:cubicBezTo>
                  <a:cubicBezTo>
                    <a:pt x="1503045" y="313372"/>
                    <a:pt x="1501140" y="311467"/>
                    <a:pt x="1499235" y="309562"/>
                  </a:cubicBezTo>
                  <a:lnTo>
                    <a:pt x="1485900" y="298132"/>
                  </a:lnTo>
                  <a:lnTo>
                    <a:pt x="1454467" y="332422"/>
                  </a:lnTo>
                  <a:lnTo>
                    <a:pt x="1463992" y="340995"/>
                  </a:lnTo>
                  <a:cubicBezTo>
                    <a:pt x="1465897" y="342900"/>
                    <a:pt x="1468755" y="344805"/>
                    <a:pt x="1470660" y="345757"/>
                  </a:cubicBezTo>
                  <a:cubicBezTo>
                    <a:pt x="1472565" y="346710"/>
                    <a:pt x="1475422" y="347662"/>
                    <a:pt x="1479232" y="347662"/>
                  </a:cubicBezTo>
                  <a:cubicBezTo>
                    <a:pt x="1481137" y="347662"/>
                    <a:pt x="1483995" y="346710"/>
                    <a:pt x="1486852" y="344805"/>
                  </a:cubicBezTo>
                  <a:cubicBezTo>
                    <a:pt x="1489710" y="342900"/>
                    <a:pt x="1492567" y="341947"/>
                    <a:pt x="1494472" y="340042"/>
                  </a:cubicBezTo>
                  <a:lnTo>
                    <a:pt x="1499235" y="344805"/>
                  </a:lnTo>
                  <a:lnTo>
                    <a:pt x="1464945" y="381952"/>
                  </a:lnTo>
                  <a:lnTo>
                    <a:pt x="1460182" y="377190"/>
                  </a:lnTo>
                  <a:cubicBezTo>
                    <a:pt x="1461135" y="375285"/>
                    <a:pt x="1463040" y="372427"/>
                    <a:pt x="1463992" y="368617"/>
                  </a:cubicBezTo>
                  <a:cubicBezTo>
                    <a:pt x="1465897" y="364807"/>
                    <a:pt x="1465897" y="361950"/>
                    <a:pt x="1465897" y="360045"/>
                  </a:cubicBezTo>
                  <a:cubicBezTo>
                    <a:pt x="1465897" y="357187"/>
                    <a:pt x="1464945" y="354330"/>
                    <a:pt x="1463992" y="352425"/>
                  </a:cubicBezTo>
                  <a:cubicBezTo>
                    <a:pt x="1463040" y="350520"/>
                    <a:pt x="1461135" y="347662"/>
                    <a:pt x="1458277" y="345757"/>
                  </a:cubicBezTo>
                  <a:lnTo>
                    <a:pt x="1448752" y="337185"/>
                  </a:lnTo>
                  <a:lnTo>
                    <a:pt x="1424940" y="362902"/>
                  </a:lnTo>
                  <a:cubicBezTo>
                    <a:pt x="1422082" y="365760"/>
                    <a:pt x="1421130" y="367665"/>
                    <a:pt x="1419225" y="369570"/>
                  </a:cubicBezTo>
                  <a:cubicBezTo>
                    <a:pt x="1418272" y="371475"/>
                    <a:pt x="1418272" y="373380"/>
                    <a:pt x="1418272" y="375285"/>
                  </a:cubicBezTo>
                  <a:cubicBezTo>
                    <a:pt x="1418272" y="377190"/>
                    <a:pt x="1419225" y="379095"/>
                    <a:pt x="1421130" y="381000"/>
                  </a:cubicBezTo>
                  <a:cubicBezTo>
                    <a:pt x="1423035" y="382905"/>
                    <a:pt x="1424940" y="385762"/>
                    <a:pt x="1428750" y="388620"/>
                  </a:cubicBezTo>
                  <a:cubicBezTo>
                    <a:pt x="1430655" y="389572"/>
                    <a:pt x="1431607" y="391477"/>
                    <a:pt x="1434465" y="393382"/>
                  </a:cubicBezTo>
                  <a:cubicBezTo>
                    <a:pt x="1436370" y="395287"/>
                    <a:pt x="1438275" y="396240"/>
                    <a:pt x="1440180" y="398145"/>
                  </a:cubicBezTo>
                  <a:cubicBezTo>
                    <a:pt x="1442085" y="400050"/>
                    <a:pt x="1443990" y="401002"/>
                    <a:pt x="1445895" y="401955"/>
                  </a:cubicBezTo>
                  <a:cubicBezTo>
                    <a:pt x="1447800" y="402907"/>
                    <a:pt x="1449705" y="402907"/>
                    <a:pt x="1450657" y="402907"/>
                  </a:cubicBezTo>
                  <a:cubicBezTo>
                    <a:pt x="1454467" y="402907"/>
                    <a:pt x="1459230" y="401955"/>
                    <a:pt x="1465897" y="400050"/>
                  </a:cubicBezTo>
                  <a:cubicBezTo>
                    <a:pt x="1472565" y="398145"/>
                    <a:pt x="1477327" y="396240"/>
                    <a:pt x="1479232" y="395287"/>
                  </a:cubicBezTo>
                  <a:lnTo>
                    <a:pt x="1483995" y="399097"/>
                  </a:lnTo>
                  <a:lnTo>
                    <a:pt x="1456372" y="425767"/>
                  </a:lnTo>
                  <a:lnTo>
                    <a:pt x="1371600" y="348615"/>
                  </a:lnTo>
                  <a:lnTo>
                    <a:pt x="1376362" y="343852"/>
                  </a:lnTo>
                  <a:cubicBezTo>
                    <a:pt x="1377315" y="344805"/>
                    <a:pt x="1379220" y="345757"/>
                    <a:pt x="1382077" y="347662"/>
                  </a:cubicBezTo>
                  <a:cubicBezTo>
                    <a:pt x="1383982" y="349567"/>
                    <a:pt x="1385887" y="350520"/>
                    <a:pt x="1386840" y="350520"/>
                  </a:cubicBezTo>
                  <a:cubicBezTo>
                    <a:pt x="1388745" y="351472"/>
                    <a:pt x="1390650" y="351472"/>
                    <a:pt x="1392555" y="351472"/>
                  </a:cubicBezTo>
                  <a:cubicBezTo>
                    <a:pt x="1394460" y="350520"/>
                    <a:pt x="1395412" y="349567"/>
                    <a:pt x="1397317" y="348615"/>
                  </a:cubicBezTo>
                  <a:lnTo>
                    <a:pt x="1455420" y="284797"/>
                  </a:lnTo>
                  <a:cubicBezTo>
                    <a:pt x="1456372" y="282892"/>
                    <a:pt x="1457325" y="281940"/>
                    <a:pt x="1458277" y="280035"/>
                  </a:cubicBezTo>
                  <a:cubicBezTo>
                    <a:pt x="1459230" y="278130"/>
                    <a:pt x="1458277" y="276225"/>
                    <a:pt x="1457325" y="274320"/>
                  </a:cubicBezTo>
                  <a:cubicBezTo>
                    <a:pt x="1456372" y="272415"/>
                    <a:pt x="1455420" y="271462"/>
                    <a:pt x="1453515" y="268605"/>
                  </a:cubicBezTo>
                  <a:cubicBezTo>
                    <a:pt x="1451610" y="266700"/>
                    <a:pt x="1450657" y="264795"/>
                    <a:pt x="1449705" y="263842"/>
                  </a:cubicBezTo>
                  <a:close/>
                  <a:moveTo>
                    <a:pt x="925830" y="241935"/>
                  </a:moveTo>
                  <a:cubicBezTo>
                    <a:pt x="1018222" y="241935"/>
                    <a:pt x="1107757" y="259080"/>
                    <a:pt x="1192530" y="295275"/>
                  </a:cubicBezTo>
                  <a:cubicBezTo>
                    <a:pt x="1273492" y="329565"/>
                    <a:pt x="1346835" y="379095"/>
                    <a:pt x="1409700" y="441960"/>
                  </a:cubicBezTo>
                  <a:cubicBezTo>
                    <a:pt x="1472565" y="504825"/>
                    <a:pt x="1522095" y="577215"/>
                    <a:pt x="1556385" y="659130"/>
                  </a:cubicBezTo>
                  <a:cubicBezTo>
                    <a:pt x="1592580" y="743902"/>
                    <a:pt x="1610677" y="833437"/>
                    <a:pt x="1610677" y="925830"/>
                  </a:cubicBezTo>
                  <a:cubicBezTo>
                    <a:pt x="1610677" y="1018222"/>
                    <a:pt x="1591627" y="1107757"/>
                    <a:pt x="1556385" y="1192530"/>
                  </a:cubicBezTo>
                  <a:cubicBezTo>
                    <a:pt x="1522095" y="1273492"/>
                    <a:pt x="1472565" y="1346835"/>
                    <a:pt x="1409700" y="1409700"/>
                  </a:cubicBezTo>
                  <a:cubicBezTo>
                    <a:pt x="1346835" y="1472565"/>
                    <a:pt x="1274445" y="1522095"/>
                    <a:pt x="1192530" y="1556385"/>
                  </a:cubicBezTo>
                  <a:cubicBezTo>
                    <a:pt x="1107757" y="1592580"/>
                    <a:pt x="1018222" y="1610677"/>
                    <a:pt x="925830" y="1610677"/>
                  </a:cubicBezTo>
                  <a:cubicBezTo>
                    <a:pt x="833437" y="1610677"/>
                    <a:pt x="743902" y="1592580"/>
                    <a:pt x="659130" y="1556385"/>
                  </a:cubicBezTo>
                  <a:cubicBezTo>
                    <a:pt x="578167" y="1522095"/>
                    <a:pt x="504825" y="1472565"/>
                    <a:pt x="441960" y="1409700"/>
                  </a:cubicBezTo>
                  <a:cubicBezTo>
                    <a:pt x="379095" y="1346835"/>
                    <a:pt x="329565" y="1274445"/>
                    <a:pt x="295275" y="1192530"/>
                  </a:cubicBezTo>
                  <a:cubicBezTo>
                    <a:pt x="260032" y="1107757"/>
                    <a:pt x="241935" y="1018222"/>
                    <a:pt x="241935" y="925830"/>
                  </a:cubicBezTo>
                  <a:cubicBezTo>
                    <a:pt x="241935" y="833437"/>
                    <a:pt x="260032" y="743902"/>
                    <a:pt x="295275" y="659130"/>
                  </a:cubicBezTo>
                  <a:cubicBezTo>
                    <a:pt x="329565" y="577215"/>
                    <a:pt x="379095" y="504825"/>
                    <a:pt x="441960" y="441960"/>
                  </a:cubicBezTo>
                  <a:cubicBezTo>
                    <a:pt x="504825" y="379095"/>
                    <a:pt x="577215" y="329565"/>
                    <a:pt x="659130" y="295275"/>
                  </a:cubicBezTo>
                  <a:cubicBezTo>
                    <a:pt x="743902" y="259080"/>
                    <a:pt x="833437" y="241935"/>
                    <a:pt x="925830" y="241935"/>
                  </a:cubicBezTo>
                  <a:close/>
                  <a:moveTo>
                    <a:pt x="435292" y="233363"/>
                  </a:moveTo>
                  <a:lnTo>
                    <a:pt x="463867" y="267653"/>
                  </a:lnTo>
                  <a:lnTo>
                    <a:pt x="458152" y="272415"/>
                  </a:lnTo>
                  <a:cubicBezTo>
                    <a:pt x="446722" y="264795"/>
                    <a:pt x="436245" y="260033"/>
                    <a:pt x="427672" y="259080"/>
                  </a:cubicBezTo>
                  <a:cubicBezTo>
                    <a:pt x="419100" y="258128"/>
                    <a:pt x="410527" y="260033"/>
                    <a:pt x="403860" y="265748"/>
                  </a:cubicBezTo>
                  <a:cubicBezTo>
                    <a:pt x="395287" y="272415"/>
                    <a:pt x="391477" y="281940"/>
                    <a:pt x="393382" y="293370"/>
                  </a:cubicBezTo>
                  <a:cubicBezTo>
                    <a:pt x="394335" y="304800"/>
                    <a:pt x="401002" y="317183"/>
                    <a:pt x="411480" y="329565"/>
                  </a:cubicBezTo>
                  <a:cubicBezTo>
                    <a:pt x="422910" y="343853"/>
                    <a:pt x="433387" y="352425"/>
                    <a:pt x="444817" y="357188"/>
                  </a:cubicBezTo>
                  <a:cubicBezTo>
                    <a:pt x="455295" y="360998"/>
                    <a:pt x="465772" y="360045"/>
                    <a:pt x="473392" y="353378"/>
                  </a:cubicBezTo>
                  <a:cubicBezTo>
                    <a:pt x="477202" y="350520"/>
                    <a:pt x="480060" y="346710"/>
                    <a:pt x="481965" y="342900"/>
                  </a:cubicBezTo>
                  <a:cubicBezTo>
                    <a:pt x="483870" y="339090"/>
                    <a:pt x="484822" y="336233"/>
                    <a:pt x="485775" y="333375"/>
                  </a:cubicBezTo>
                  <a:lnTo>
                    <a:pt x="470535" y="314325"/>
                  </a:lnTo>
                  <a:cubicBezTo>
                    <a:pt x="469582" y="312420"/>
                    <a:pt x="467677" y="311468"/>
                    <a:pt x="466725" y="311468"/>
                  </a:cubicBezTo>
                  <a:cubicBezTo>
                    <a:pt x="464820" y="310515"/>
                    <a:pt x="462915" y="310515"/>
                    <a:pt x="461010" y="311468"/>
                  </a:cubicBezTo>
                  <a:cubicBezTo>
                    <a:pt x="459105" y="312420"/>
                    <a:pt x="457200" y="312420"/>
                    <a:pt x="454342" y="314325"/>
                  </a:cubicBezTo>
                  <a:cubicBezTo>
                    <a:pt x="452437" y="315278"/>
                    <a:pt x="449580" y="316230"/>
                    <a:pt x="448627" y="317183"/>
                  </a:cubicBezTo>
                  <a:lnTo>
                    <a:pt x="444817" y="312420"/>
                  </a:lnTo>
                  <a:lnTo>
                    <a:pt x="494347" y="272415"/>
                  </a:lnTo>
                  <a:lnTo>
                    <a:pt x="495300" y="276225"/>
                  </a:lnTo>
                  <a:cubicBezTo>
                    <a:pt x="494347" y="277178"/>
                    <a:pt x="493395" y="279083"/>
                    <a:pt x="492442" y="280035"/>
                  </a:cubicBezTo>
                  <a:cubicBezTo>
                    <a:pt x="491490" y="280988"/>
                    <a:pt x="490537" y="282893"/>
                    <a:pt x="489585" y="283845"/>
                  </a:cubicBezTo>
                  <a:cubicBezTo>
                    <a:pt x="488632" y="285750"/>
                    <a:pt x="487680" y="287655"/>
                    <a:pt x="488632" y="289560"/>
                  </a:cubicBezTo>
                  <a:cubicBezTo>
                    <a:pt x="489585" y="291465"/>
                    <a:pt x="489585" y="293370"/>
                    <a:pt x="491490" y="294323"/>
                  </a:cubicBezTo>
                  <a:lnTo>
                    <a:pt x="500062" y="305753"/>
                  </a:lnTo>
                  <a:cubicBezTo>
                    <a:pt x="501967" y="307658"/>
                    <a:pt x="502920" y="309563"/>
                    <a:pt x="504825" y="311468"/>
                  </a:cubicBezTo>
                  <a:cubicBezTo>
                    <a:pt x="505777" y="312420"/>
                    <a:pt x="507682" y="314325"/>
                    <a:pt x="508635" y="316230"/>
                  </a:cubicBezTo>
                  <a:cubicBezTo>
                    <a:pt x="506730" y="322898"/>
                    <a:pt x="501967" y="330518"/>
                    <a:pt x="495300" y="340043"/>
                  </a:cubicBezTo>
                  <a:cubicBezTo>
                    <a:pt x="488632" y="349568"/>
                    <a:pt x="481012" y="357188"/>
                    <a:pt x="474345" y="362903"/>
                  </a:cubicBezTo>
                  <a:cubicBezTo>
                    <a:pt x="467677" y="368618"/>
                    <a:pt x="460057" y="372428"/>
                    <a:pt x="452437" y="375285"/>
                  </a:cubicBezTo>
                  <a:cubicBezTo>
                    <a:pt x="444817" y="378143"/>
                    <a:pt x="437197" y="379095"/>
                    <a:pt x="428625" y="378143"/>
                  </a:cubicBezTo>
                  <a:cubicBezTo>
                    <a:pt x="421005" y="377190"/>
                    <a:pt x="413385" y="375285"/>
                    <a:pt x="405765" y="371475"/>
                  </a:cubicBezTo>
                  <a:cubicBezTo>
                    <a:pt x="398145" y="367665"/>
                    <a:pt x="391477" y="361950"/>
                    <a:pt x="384810" y="353378"/>
                  </a:cubicBezTo>
                  <a:cubicBezTo>
                    <a:pt x="379095" y="345758"/>
                    <a:pt x="374332" y="338138"/>
                    <a:pt x="372427" y="329565"/>
                  </a:cubicBezTo>
                  <a:cubicBezTo>
                    <a:pt x="369570" y="320993"/>
                    <a:pt x="368617" y="313373"/>
                    <a:pt x="369570" y="304800"/>
                  </a:cubicBezTo>
                  <a:cubicBezTo>
                    <a:pt x="370522" y="296228"/>
                    <a:pt x="373380" y="288608"/>
                    <a:pt x="378142" y="280988"/>
                  </a:cubicBezTo>
                  <a:cubicBezTo>
                    <a:pt x="382905" y="273368"/>
                    <a:pt x="388620" y="266700"/>
                    <a:pt x="397192" y="260033"/>
                  </a:cubicBezTo>
                  <a:cubicBezTo>
                    <a:pt x="402907" y="255270"/>
                    <a:pt x="408622" y="252413"/>
                    <a:pt x="413385" y="249555"/>
                  </a:cubicBezTo>
                  <a:cubicBezTo>
                    <a:pt x="419100" y="246698"/>
                    <a:pt x="423862" y="245745"/>
                    <a:pt x="428625" y="244793"/>
                  </a:cubicBezTo>
                  <a:lnTo>
                    <a:pt x="429577" y="238125"/>
                  </a:lnTo>
                  <a:close/>
                  <a:moveTo>
                    <a:pt x="1258252" y="140970"/>
                  </a:moveTo>
                  <a:lnTo>
                    <a:pt x="1316355" y="172402"/>
                  </a:lnTo>
                  <a:lnTo>
                    <a:pt x="1313497" y="178117"/>
                  </a:lnTo>
                  <a:cubicBezTo>
                    <a:pt x="1307782" y="176212"/>
                    <a:pt x="1303020" y="174307"/>
                    <a:pt x="1301115" y="174307"/>
                  </a:cubicBezTo>
                  <a:cubicBezTo>
                    <a:pt x="1298257" y="174307"/>
                    <a:pt x="1297305" y="174307"/>
                    <a:pt x="1296352" y="175260"/>
                  </a:cubicBezTo>
                  <a:cubicBezTo>
                    <a:pt x="1296352" y="176212"/>
                    <a:pt x="1296352" y="176212"/>
                    <a:pt x="1295400" y="177165"/>
                  </a:cubicBezTo>
                  <a:cubicBezTo>
                    <a:pt x="1295400" y="178117"/>
                    <a:pt x="1295400" y="179070"/>
                    <a:pt x="1294447" y="180022"/>
                  </a:cubicBezTo>
                  <a:cubicBezTo>
                    <a:pt x="1293495" y="185737"/>
                    <a:pt x="1292542" y="194310"/>
                    <a:pt x="1291590" y="206692"/>
                  </a:cubicBezTo>
                  <a:cubicBezTo>
                    <a:pt x="1290637" y="219075"/>
                    <a:pt x="1288732" y="238125"/>
                    <a:pt x="1285875" y="263842"/>
                  </a:cubicBezTo>
                  <a:cubicBezTo>
                    <a:pt x="1298257" y="253365"/>
                    <a:pt x="1307782" y="245745"/>
                    <a:pt x="1316355" y="238125"/>
                  </a:cubicBezTo>
                  <a:cubicBezTo>
                    <a:pt x="1323975" y="231457"/>
                    <a:pt x="1331595" y="224790"/>
                    <a:pt x="1337310" y="220027"/>
                  </a:cubicBezTo>
                  <a:cubicBezTo>
                    <a:pt x="1340167" y="217170"/>
                    <a:pt x="1343025" y="215265"/>
                    <a:pt x="1344930" y="212407"/>
                  </a:cubicBezTo>
                  <a:cubicBezTo>
                    <a:pt x="1346835" y="210502"/>
                    <a:pt x="1348740" y="208597"/>
                    <a:pt x="1349692" y="206692"/>
                  </a:cubicBezTo>
                  <a:cubicBezTo>
                    <a:pt x="1350645" y="204787"/>
                    <a:pt x="1349692" y="202882"/>
                    <a:pt x="1347787" y="200977"/>
                  </a:cubicBezTo>
                  <a:cubicBezTo>
                    <a:pt x="1345882" y="199072"/>
                    <a:pt x="1342072" y="195262"/>
                    <a:pt x="1336357" y="191452"/>
                  </a:cubicBezTo>
                  <a:lnTo>
                    <a:pt x="1339215" y="185737"/>
                  </a:lnTo>
                  <a:lnTo>
                    <a:pt x="1383030" y="208597"/>
                  </a:lnTo>
                  <a:lnTo>
                    <a:pt x="1381125" y="214312"/>
                  </a:lnTo>
                  <a:cubicBezTo>
                    <a:pt x="1379220" y="213360"/>
                    <a:pt x="1377315" y="213360"/>
                    <a:pt x="1375410" y="212407"/>
                  </a:cubicBezTo>
                  <a:cubicBezTo>
                    <a:pt x="1373505" y="212407"/>
                    <a:pt x="1371600" y="211455"/>
                    <a:pt x="1369695" y="212407"/>
                  </a:cubicBezTo>
                  <a:cubicBezTo>
                    <a:pt x="1366837" y="212407"/>
                    <a:pt x="1364932" y="213360"/>
                    <a:pt x="1362075" y="213360"/>
                  </a:cubicBezTo>
                  <a:cubicBezTo>
                    <a:pt x="1360170" y="214312"/>
                    <a:pt x="1358265" y="215265"/>
                    <a:pt x="1355407" y="217170"/>
                  </a:cubicBezTo>
                  <a:cubicBezTo>
                    <a:pt x="1351597" y="220027"/>
                    <a:pt x="1346835" y="223837"/>
                    <a:pt x="1341120" y="228600"/>
                  </a:cubicBezTo>
                  <a:cubicBezTo>
                    <a:pt x="1334452" y="233362"/>
                    <a:pt x="1327785" y="239077"/>
                    <a:pt x="1319212" y="246697"/>
                  </a:cubicBezTo>
                  <a:cubicBezTo>
                    <a:pt x="1311592" y="252412"/>
                    <a:pt x="1303972" y="259080"/>
                    <a:pt x="1295400" y="266700"/>
                  </a:cubicBezTo>
                  <a:cubicBezTo>
                    <a:pt x="1286827" y="273367"/>
                    <a:pt x="1278255" y="280987"/>
                    <a:pt x="1270635" y="287655"/>
                  </a:cubicBezTo>
                  <a:lnTo>
                    <a:pt x="1255395" y="280035"/>
                  </a:lnTo>
                  <a:cubicBezTo>
                    <a:pt x="1257300" y="259080"/>
                    <a:pt x="1259205" y="237172"/>
                    <a:pt x="1262062" y="215265"/>
                  </a:cubicBezTo>
                  <a:cubicBezTo>
                    <a:pt x="1263967" y="193357"/>
                    <a:pt x="1265872" y="178117"/>
                    <a:pt x="1266825" y="169545"/>
                  </a:cubicBezTo>
                  <a:cubicBezTo>
                    <a:pt x="1266825" y="166687"/>
                    <a:pt x="1266825" y="163830"/>
                    <a:pt x="1266825" y="161925"/>
                  </a:cubicBezTo>
                  <a:cubicBezTo>
                    <a:pt x="1266825" y="160020"/>
                    <a:pt x="1265872" y="158115"/>
                    <a:pt x="1263967" y="155257"/>
                  </a:cubicBezTo>
                  <a:cubicBezTo>
                    <a:pt x="1263015" y="153352"/>
                    <a:pt x="1262062" y="152400"/>
                    <a:pt x="1260157" y="150495"/>
                  </a:cubicBezTo>
                  <a:cubicBezTo>
                    <a:pt x="1259205" y="149542"/>
                    <a:pt x="1257300" y="148590"/>
                    <a:pt x="1255395" y="146685"/>
                  </a:cubicBezTo>
                  <a:close/>
                  <a:moveTo>
                    <a:pt x="1105853" y="95250"/>
                  </a:moveTo>
                  <a:lnTo>
                    <a:pt x="1171575" y="112395"/>
                  </a:lnTo>
                  <a:lnTo>
                    <a:pt x="1169670" y="119062"/>
                  </a:lnTo>
                  <a:cubicBezTo>
                    <a:pt x="1167765" y="119062"/>
                    <a:pt x="1165860" y="118110"/>
                    <a:pt x="1163003" y="118110"/>
                  </a:cubicBezTo>
                  <a:cubicBezTo>
                    <a:pt x="1160145" y="118110"/>
                    <a:pt x="1158240" y="118110"/>
                    <a:pt x="1156335" y="118110"/>
                  </a:cubicBezTo>
                  <a:cubicBezTo>
                    <a:pt x="1154430" y="118110"/>
                    <a:pt x="1152525" y="119062"/>
                    <a:pt x="1151573" y="120015"/>
                  </a:cubicBezTo>
                  <a:cubicBezTo>
                    <a:pt x="1150620" y="120967"/>
                    <a:pt x="1149668" y="122872"/>
                    <a:pt x="1148715" y="124777"/>
                  </a:cubicBezTo>
                  <a:lnTo>
                    <a:pt x="1126808" y="208597"/>
                  </a:lnTo>
                  <a:cubicBezTo>
                    <a:pt x="1125855" y="210502"/>
                    <a:pt x="1125855" y="212407"/>
                    <a:pt x="1126808" y="214312"/>
                  </a:cubicBezTo>
                  <a:cubicBezTo>
                    <a:pt x="1126808" y="216217"/>
                    <a:pt x="1128713" y="217170"/>
                    <a:pt x="1130618" y="219075"/>
                  </a:cubicBezTo>
                  <a:cubicBezTo>
                    <a:pt x="1131570" y="220027"/>
                    <a:pt x="1133475" y="220980"/>
                    <a:pt x="1136333" y="221932"/>
                  </a:cubicBezTo>
                  <a:cubicBezTo>
                    <a:pt x="1139190" y="222885"/>
                    <a:pt x="1141095" y="223837"/>
                    <a:pt x="1143000" y="224790"/>
                  </a:cubicBezTo>
                  <a:lnTo>
                    <a:pt x="1141095" y="230505"/>
                  </a:lnTo>
                  <a:lnTo>
                    <a:pt x="1075373" y="213360"/>
                  </a:lnTo>
                  <a:lnTo>
                    <a:pt x="1077278" y="206692"/>
                  </a:lnTo>
                  <a:cubicBezTo>
                    <a:pt x="1079183" y="206692"/>
                    <a:pt x="1081088" y="207645"/>
                    <a:pt x="1083945" y="207645"/>
                  </a:cubicBezTo>
                  <a:cubicBezTo>
                    <a:pt x="1086803" y="208597"/>
                    <a:pt x="1088708" y="208597"/>
                    <a:pt x="1090613" y="208597"/>
                  </a:cubicBezTo>
                  <a:cubicBezTo>
                    <a:pt x="1092518" y="208597"/>
                    <a:pt x="1094423" y="207645"/>
                    <a:pt x="1095375" y="206692"/>
                  </a:cubicBezTo>
                  <a:cubicBezTo>
                    <a:pt x="1096328" y="205740"/>
                    <a:pt x="1097280" y="203835"/>
                    <a:pt x="1098233" y="201930"/>
                  </a:cubicBezTo>
                  <a:lnTo>
                    <a:pt x="1120140" y="118110"/>
                  </a:lnTo>
                  <a:cubicBezTo>
                    <a:pt x="1120140" y="116205"/>
                    <a:pt x="1121093" y="114300"/>
                    <a:pt x="1120140" y="112395"/>
                  </a:cubicBezTo>
                  <a:cubicBezTo>
                    <a:pt x="1120140" y="110490"/>
                    <a:pt x="1118235" y="109537"/>
                    <a:pt x="1116330" y="107632"/>
                  </a:cubicBezTo>
                  <a:cubicBezTo>
                    <a:pt x="1115378" y="106680"/>
                    <a:pt x="1113473" y="105727"/>
                    <a:pt x="1110615" y="104775"/>
                  </a:cubicBezTo>
                  <a:cubicBezTo>
                    <a:pt x="1107758" y="103822"/>
                    <a:pt x="1105853" y="102870"/>
                    <a:pt x="1103948" y="101917"/>
                  </a:cubicBezTo>
                  <a:close/>
                  <a:moveTo>
                    <a:pt x="777240" y="88583"/>
                  </a:moveTo>
                  <a:lnTo>
                    <a:pt x="779145" y="93345"/>
                  </a:lnTo>
                  <a:cubicBezTo>
                    <a:pt x="777240" y="94298"/>
                    <a:pt x="775335" y="95250"/>
                    <a:pt x="772477" y="96203"/>
                  </a:cubicBezTo>
                  <a:cubicBezTo>
                    <a:pt x="769620" y="97155"/>
                    <a:pt x="767715" y="99060"/>
                    <a:pt x="765810" y="100965"/>
                  </a:cubicBezTo>
                  <a:cubicBezTo>
                    <a:pt x="763905" y="102870"/>
                    <a:pt x="762952" y="105728"/>
                    <a:pt x="762952" y="109538"/>
                  </a:cubicBezTo>
                  <a:cubicBezTo>
                    <a:pt x="762952" y="113348"/>
                    <a:pt x="763905" y="119063"/>
                    <a:pt x="765810" y="125730"/>
                  </a:cubicBezTo>
                  <a:lnTo>
                    <a:pt x="777240" y="169545"/>
                  </a:lnTo>
                  <a:cubicBezTo>
                    <a:pt x="781050" y="182880"/>
                    <a:pt x="779145" y="194310"/>
                    <a:pt x="772477" y="203835"/>
                  </a:cubicBezTo>
                  <a:cubicBezTo>
                    <a:pt x="765810" y="214313"/>
                    <a:pt x="755332" y="220980"/>
                    <a:pt x="741045" y="224790"/>
                  </a:cubicBezTo>
                  <a:cubicBezTo>
                    <a:pt x="723900" y="229553"/>
                    <a:pt x="710565" y="228600"/>
                    <a:pt x="699135" y="223838"/>
                  </a:cubicBezTo>
                  <a:cubicBezTo>
                    <a:pt x="687705" y="219075"/>
                    <a:pt x="680085" y="209550"/>
                    <a:pt x="677227" y="196215"/>
                  </a:cubicBezTo>
                  <a:lnTo>
                    <a:pt x="661035" y="136208"/>
                  </a:lnTo>
                  <a:cubicBezTo>
                    <a:pt x="661035" y="134303"/>
                    <a:pt x="660082" y="132398"/>
                    <a:pt x="658177" y="131445"/>
                  </a:cubicBezTo>
                  <a:cubicBezTo>
                    <a:pt x="657225" y="130493"/>
                    <a:pt x="655320" y="129540"/>
                    <a:pt x="653415" y="128588"/>
                  </a:cubicBezTo>
                  <a:cubicBezTo>
                    <a:pt x="651510" y="128588"/>
                    <a:pt x="649605" y="128588"/>
                    <a:pt x="647700" y="128588"/>
                  </a:cubicBezTo>
                  <a:cubicBezTo>
                    <a:pt x="645795" y="128588"/>
                    <a:pt x="643890" y="128588"/>
                    <a:pt x="641985" y="129540"/>
                  </a:cubicBezTo>
                  <a:lnTo>
                    <a:pt x="640080" y="123825"/>
                  </a:lnTo>
                  <a:lnTo>
                    <a:pt x="701992" y="107633"/>
                  </a:lnTo>
                  <a:lnTo>
                    <a:pt x="703897" y="114300"/>
                  </a:lnTo>
                  <a:cubicBezTo>
                    <a:pt x="701992" y="115253"/>
                    <a:pt x="700087" y="115253"/>
                    <a:pt x="699135" y="116205"/>
                  </a:cubicBezTo>
                  <a:cubicBezTo>
                    <a:pt x="697230" y="117158"/>
                    <a:pt x="695325" y="118110"/>
                    <a:pt x="694372" y="119063"/>
                  </a:cubicBezTo>
                  <a:cubicBezTo>
                    <a:pt x="692467" y="120015"/>
                    <a:pt x="691515" y="121920"/>
                    <a:pt x="690562" y="123825"/>
                  </a:cubicBezTo>
                  <a:cubicBezTo>
                    <a:pt x="690562" y="125730"/>
                    <a:pt x="690562" y="127635"/>
                    <a:pt x="690562" y="129540"/>
                  </a:cubicBezTo>
                  <a:lnTo>
                    <a:pt x="706755" y="188595"/>
                  </a:lnTo>
                  <a:cubicBezTo>
                    <a:pt x="709612" y="200025"/>
                    <a:pt x="714375" y="208598"/>
                    <a:pt x="721042" y="212408"/>
                  </a:cubicBezTo>
                  <a:cubicBezTo>
                    <a:pt x="727710" y="216218"/>
                    <a:pt x="736282" y="217170"/>
                    <a:pt x="745807" y="214313"/>
                  </a:cubicBezTo>
                  <a:cubicBezTo>
                    <a:pt x="755332" y="211455"/>
                    <a:pt x="762000" y="206693"/>
                    <a:pt x="765810" y="199073"/>
                  </a:cubicBezTo>
                  <a:cubicBezTo>
                    <a:pt x="769620" y="191453"/>
                    <a:pt x="770572" y="181928"/>
                    <a:pt x="766762" y="171450"/>
                  </a:cubicBezTo>
                  <a:lnTo>
                    <a:pt x="756285" y="131445"/>
                  </a:lnTo>
                  <a:cubicBezTo>
                    <a:pt x="754380" y="124778"/>
                    <a:pt x="752475" y="119063"/>
                    <a:pt x="750570" y="116205"/>
                  </a:cubicBezTo>
                  <a:cubicBezTo>
                    <a:pt x="748665" y="113348"/>
                    <a:pt x="746760" y="110490"/>
                    <a:pt x="743902" y="109538"/>
                  </a:cubicBezTo>
                  <a:cubicBezTo>
                    <a:pt x="741997" y="108585"/>
                    <a:pt x="739140" y="108585"/>
                    <a:pt x="735330" y="108585"/>
                  </a:cubicBezTo>
                  <a:cubicBezTo>
                    <a:pt x="731520" y="108585"/>
                    <a:pt x="728662" y="108585"/>
                    <a:pt x="727710" y="108585"/>
                  </a:cubicBezTo>
                  <a:lnTo>
                    <a:pt x="725805" y="101918"/>
                  </a:lnTo>
                  <a:close/>
                  <a:moveTo>
                    <a:pt x="867728" y="76200"/>
                  </a:moveTo>
                  <a:lnTo>
                    <a:pt x="913448" y="77152"/>
                  </a:lnTo>
                  <a:lnTo>
                    <a:pt x="979170" y="160972"/>
                  </a:lnTo>
                  <a:lnTo>
                    <a:pt x="980123" y="114300"/>
                  </a:lnTo>
                  <a:cubicBezTo>
                    <a:pt x="980123" y="106680"/>
                    <a:pt x="980123" y="101917"/>
                    <a:pt x="979170" y="98107"/>
                  </a:cubicBezTo>
                  <a:cubicBezTo>
                    <a:pt x="978218" y="94297"/>
                    <a:pt x="976313" y="91440"/>
                    <a:pt x="974408" y="90487"/>
                  </a:cubicBezTo>
                  <a:cubicBezTo>
                    <a:pt x="972503" y="89535"/>
                    <a:pt x="970598" y="87630"/>
                    <a:pt x="966788" y="86677"/>
                  </a:cubicBezTo>
                  <a:cubicBezTo>
                    <a:pt x="963930" y="85725"/>
                    <a:pt x="961073" y="84772"/>
                    <a:pt x="959168" y="84772"/>
                  </a:cubicBezTo>
                  <a:lnTo>
                    <a:pt x="959168" y="78105"/>
                  </a:lnTo>
                  <a:lnTo>
                    <a:pt x="1011555" y="79057"/>
                  </a:lnTo>
                  <a:lnTo>
                    <a:pt x="1009650" y="84772"/>
                  </a:lnTo>
                  <a:cubicBezTo>
                    <a:pt x="1007745" y="84772"/>
                    <a:pt x="1005840" y="84772"/>
                    <a:pt x="1002983" y="85725"/>
                  </a:cubicBezTo>
                  <a:cubicBezTo>
                    <a:pt x="1000125" y="85725"/>
                    <a:pt x="997268" y="87630"/>
                    <a:pt x="995363" y="88582"/>
                  </a:cubicBezTo>
                  <a:cubicBezTo>
                    <a:pt x="993458" y="90487"/>
                    <a:pt x="991553" y="92392"/>
                    <a:pt x="990600" y="96202"/>
                  </a:cubicBezTo>
                  <a:cubicBezTo>
                    <a:pt x="989648" y="100012"/>
                    <a:pt x="988695" y="105727"/>
                    <a:pt x="988695" y="112395"/>
                  </a:cubicBezTo>
                  <a:lnTo>
                    <a:pt x="987743" y="200025"/>
                  </a:lnTo>
                  <a:lnTo>
                    <a:pt x="972503" y="200025"/>
                  </a:lnTo>
                  <a:lnTo>
                    <a:pt x="898208" y="104775"/>
                  </a:lnTo>
                  <a:lnTo>
                    <a:pt x="897255" y="161925"/>
                  </a:lnTo>
                  <a:cubicBezTo>
                    <a:pt x="897255" y="168592"/>
                    <a:pt x="897255" y="174307"/>
                    <a:pt x="898208" y="178117"/>
                  </a:cubicBezTo>
                  <a:cubicBezTo>
                    <a:pt x="899160" y="181927"/>
                    <a:pt x="901065" y="184785"/>
                    <a:pt x="902970" y="186690"/>
                  </a:cubicBezTo>
                  <a:cubicBezTo>
                    <a:pt x="904875" y="187642"/>
                    <a:pt x="906780" y="189547"/>
                    <a:pt x="910590" y="190500"/>
                  </a:cubicBezTo>
                  <a:cubicBezTo>
                    <a:pt x="913448" y="191452"/>
                    <a:pt x="916305" y="192405"/>
                    <a:pt x="918210" y="192405"/>
                  </a:cubicBezTo>
                  <a:lnTo>
                    <a:pt x="918210" y="199072"/>
                  </a:lnTo>
                  <a:lnTo>
                    <a:pt x="865823" y="198120"/>
                  </a:lnTo>
                  <a:lnTo>
                    <a:pt x="865823" y="191452"/>
                  </a:lnTo>
                  <a:cubicBezTo>
                    <a:pt x="867728" y="191452"/>
                    <a:pt x="870585" y="190500"/>
                    <a:pt x="873443" y="190500"/>
                  </a:cubicBezTo>
                  <a:cubicBezTo>
                    <a:pt x="876300" y="189547"/>
                    <a:pt x="879158" y="188595"/>
                    <a:pt x="881063" y="187642"/>
                  </a:cubicBezTo>
                  <a:cubicBezTo>
                    <a:pt x="882968" y="185737"/>
                    <a:pt x="884873" y="183832"/>
                    <a:pt x="885825" y="180022"/>
                  </a:cubicBezTo>
                  <a:cubicBezTo>
                    <a:pt x="886778" y="177165"/>
                    <a:pt x="886778" y="171450"/>
                    <a:pt x="886778" y="162877"/>
                  </a:cubicBezTo>
                  <a:lnTo>
                    <a:pt x="887730" y="104775"/>
                  </a:lnTo>
                  <a:cubicBezTo>
                    <a:pt x="887730" y="101917"/>
                    <a:pt x="887730" y="99060"/>
                    <a:pt x="886778" y="96202"/>
                  </a:cubicBezTo>
                  <a:cubicBezTo>
                    <a:pt x="885825" y="93345"/>
                    <a:pt x="884873" y="91440"/>
                    <a:pt x="882968" y="89535"/>
                  </a:cubicBezTo>
                  <a:cubicBezTo>
                    <a:pt x="881063" y="87630"/>
                    <a:pt x="879158" y="85725"/>
                    <a:pt x="876300" y="84772"/>
                  </a:cubicBezTo>
                  <a:cubicBezTo>
                    <a:pt x="873443" y="83820"/>
                    <a:pt x="870585" y="82867"/>
                    <a:pt x="867728" y="81915"/>
                  </a:cubicBezTo>
                  <a:close/>
                  <a:moveTo>
                    <a:pt x="925830" y="29527"/>
                  </a:moveTo>
                  <a:cubicBezTo>
                    <a:pt x="804862" y="29527"/>
                    <a:pt x="687705" y="53340"/>
                    <a:pt x="577215" y="100012"/>
                  </a:cubicBezTo>
                  <a:cubicBezTo>
                    <a:pt x="470535" y="145732"/>
                    <a:pt x="374332" y="210502"/>
                    <a:pt x="292417" y="292417"/>
                  </a:cubicBezTo>
                  <a:cubicBezTo>
                    <a:pt x="210502" y="375285"/>
                    <a:pt x="145732" y="470535"/>
                    <a:pt x="100965" y="577215"/>
                  </a:cubicBezTo>
                  <a:cubicBezTo>
                    <a:pt x="54292" y="687705"/>
                    <a:pt x="30480" y="804862"/>
                    <a:pt x="30480" y="925830"/>
                  </a:cubicBezTo>
                  <a:cubicBezTo>
                    <a:pt x="30480" y="1046797"/>
                    <a:pt x="54292" y="1163955"/>
                    <a:pt x="100965" y="1274445"/>
                  </a:cubicBezTo>
                  <a:cubicBezTo>
                    <a:pt x="145732" y="1381125"/>
                    <a:pt x="210502" y="1477327"/>
                    <a:pt x="292417" y="1559242"/>
                  </a:cubicBezTo>
                  <a:cubicBezTo>
                    <a:pt x="375285" y="1641157"/>
                    <a:pt x="470535" y="1705927"/>
                    <a:pt x="577215" y="1750695"/>
                  </a:cubicBezTo>
                  <a:cubicBezTo>
                    <a:pt x="687705" y="1797367"/>
                    <a:pt x="804862" y="1821180"/>
                    <a:pt x="925830" y="1821180"/>
                  </a:cubicBezTo>
                  <a:cubicBezTo>
                    <a:pt x="1046797" y="1821180"/>
                    <a:pt x="1163955" y="1797367"/>
                    <a:pt x="1274445" y="1750695"/>
                  </a:cubicBezTo>
                  <a:cubicBezTo>
                    <a:pt x="1381125" y="1705927"/>
                    <a:pt x="1477327" y="1641157"/>
                    <a:pt x="1559242" y="1559242"/>
                  </a:cubicBezTo>
                  <a:cubicBezTo>
                    <a:pt x="1641157" y="1476375"/>
                    <a:pt x="1705927" y="1381125"/>
                    <a:pt x="1750695" y="1274445"/>
                  </a:cubicBezTo>
                  <a:cubicBezTo>
                    <a:pt x="1797367" y="1163955"/>
                    <a:pt x="1821180" y="1046797"/>
                    <a:pt x="1821180" y="925830"/>
                  </a:cubicBezTo>
                  <a:cubicBezTo>
                    <a:pt x="1821180" y="804862"/>
                    <a:pt x="1797367" y="687705"/>
                    <a:pt x="1750695" y="577215"/>
                  </a:cubicBezTo>
                  <a:cubicBezTo>
                    <a:pt x="1705927" y="470535"/>
                    <a:pt x="1641157" y="374332"/>
                    <a:pt x="1559242" y="292417"/>
                  </a:cubicBezTo>
                  <a:cubicBezTo>
                    <a:pt x="1476375" y="209550"/>
                    <a:pt x="1381125" y="144780"/>
                    <a:pt x="1274445" y="100012"/>
                  </a:cubicBezTo>
                  <a:cubicBezTo>
                    <a:pt x="1163955" y="53340"/>
                    <a:pt x="1046797" y="29527"/>
                    <a:pt x="925830" y="29527"/>
                  </a:cubicBezTo>
                  <a:close/>
                  <a:moveTo>
                    <a:pt x="925830" y="0"/>
                  </a:moveTo>
                  <a:cubicBezTo>
                    <a:pt x="1050607" y="0"/>
                    <a:pt x="1171575" y="24765"/>
                    <a:pt x="1285875" y="72390"/>
                  </a:cubicBezTo>
                  <a:cubicBezTo>
                    <a:pt x="1396365" y="119062"/>
                    <a:pt x="1495425" y="185737"/>
                    <a:pt x="1579245" y="271462"/>
                  </a:cubicBezTo>
                  <a:cubicBezTo>
                    <a:pt x="1664017" y="356235"/>
                    <a:pt x="1730692" y="455295"/>
                    <a:pt x="1777365" y="565785"/>
                  </a:cubicBezTo>
                  <a:cubicBezTo>
                    <a:pt x="1824990" y="680085"/>
                    <a:pt x="1849755" y="801052"/>
                    <a:pt x="1849755" y="925830"/>
                  </a:cubicBezTo>
                  <a:cubicBezTo>
                    <a:pt x="1849755" y="1050607"/>
                    <a:pt x="1825942" y="1171575"/>
                    <a:pt x="1777365" y="1285875"/>
                  </a:cubicBezTo>
                  <a:cubicBezTo>
                    <a:pt x="1730692" y="1396365"/>
                    <a:pt x="1664017" y="1495425"/>
                    <a:pt x="1579245" y="1580197"/>
                  </a:cubicBezTo>
                  <a:cubicBezTo>
                    <a:pt x="1494472" y="1664970"/>
                    <a:pt x="1395412" y="1731645"/>
                    <a:pt x="1284922" y="1778317"/>
                  </a:cubicBezTo>
                  <a:cubicBezTo>
                    <a:pt x="1171575" y="1825942"/>
                    <a:pt x="1049655" y="1850707"/>
                    <a:pt x="924877" y="1850707"/>
                  </a:cubicBezTo>
                  <a:cubicBezTo>
                    <a:pt x="800100" y="1850707"/>
                    <a:pt x="679132" y="1826895"/>
                    <a:pt x="564832" y="1778317"/>
                  </a:cubicBezTo>
                  <a:cubicBezTo>
                    <a:pt x="454342" y="1731645"/>
                    <a:pt x="355282" y="1664970"/>
                    <a:pt x="270510" y="1580197"/>
                  </a:cubicBezTo>
                  <a:cubicBezTo>
                    <a:pt x="185737" y="1495425"/>
                    <a:pt x="119062" y="1396365"/>
                    <a:pt x="72390" y="1285875"/>
                  </a:cubicBezTo>
                  <a:cubicBezTo>
                    <a:pt x="24765" y="1171575"/>
                    <a:pt x="0" y="1050607"/>
                    <a:pt x="0" y="925830"/>
                  </a:cubicBezTo>
                  <a:cubicBezTo>
                    <a:pt x="0" y="801052"/>
                    <a:pt x="24765" y="679132"/>
                    <a:pt x="73342" y="564832"/>
                  </a:cubicBezTo>
                  <a:cubicBezTo>
                    <a:pt x="120015" y="454342"/>
                    <a:pt x="186690" y="355282"/>
                    <a:pt x="271462" y="270510"/>
                  </a:cubicBezTo>
                  <a:cubicBezTo>
                    <a:pt x="356235" y="185737"/>
                    <a:pt x="455295" y="119062"/>
                    <a:pt x="565785" y="72390"/>
                  </a:cubicBezTo>
                  <a:cubicBezTo>
                    <a:pt x="679132" y="24765"/>
                    <a:pt x="801052" y="0"/>
                    <a:pt x="92583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" name="ïŝľîde">
              <a:extLst>
                <a:ext uri="{FF2B5EF4-FFF2-40B4-BE49-F238E27FC236}">
                  <a16:creationId xmlns:a16="http://schemas.microsoft.com/office/drawing/2014/main" id="{18A0F4D0-51CD-3C43-A1E3-ED9DC408C88A}"/>
                </a:ext>
              </a:extLst>
            </p:cNvPr>
            <p:cNvSpPr/>
            <p:nvPr/>
          </p:nvSpPr>
          <p:spPr>
            <a:xfrm>
              <a:off x="5033961" y="3989070"/>
              <a:ext cx="4351972" cy="310515"/>
            </a:xfrm>
            <a:custGeom>
              <a:avLst/>
              <a:gdLst>
                <a:gd name="connsiteX0" fmla="*/ 3189922 w 4351972"/>
                <a:gd name="connsiteY0" fmla="*/ 24765 h 310515"/>
                <a:gd name="connsiteX1" fmla="*/ 3189922 w 4351972"/>
                <a:gd name="connsiteY1" fmla="*/ 151448 h 310515"/>
                <a:gd name="connsiteX2" fmla="*/ 3217545 w 4351972"/>
                <a:gd name="connsiteY2" fmla="*/ 151448 h 310515"/>
                <a:gd name="connsiteX3" fmla="*/ 3266122 w 4351972"/>
                <a:gd name="connsiteY3" fmla="*/ 133350 h 310515"/>
                <a:gd name="connsiteX4" fmla="*/ 3284220 w 4351972"/>
                <a:gd name="connsiteY4" fmla="*/ 82868 h 310515"/>
                <a:gd name="connsiteX5" fmla="*/ 3268980 w 4351972"/>
                <a:gd name="connsiteY5" fmla="*/ 40005 h 310515"/>
                <a:gd name="connsiteX6" fmla="*/ 3225164 w 4351972"/>
                <a:gd name="connsiteY6" fmla="*/ 24765 h 310515"/>
                <a:gd name="connsiteX7" fmla="*/ 83820 w 4351972"/>
                <a:gd name="connsiteY7" fmla="*/ 24765 h 310515"/>
                <a:gd name="connsiteX8" fmla="*/ 83820 w 4351972"/>
                <a:gd name="connsiteY8" fmla="*/ 155258 h 310515"/>
                <a:gd name="connsiteX9" fmla="*/ 104775 w 4351972"/>
                <a:gd name="connsiteY9" fmla="*/ 155258 h 310515"/>
                <a:gd name="connsiteX10" fmla="*/ 140970 w 4351972"/>
                <a:gd name="connsiteY10" fmla="*/ 148590 h 310515"/>
                <a:gd name="connsiteX11" fmla="*/ 162877 w 4351972"/>
                <a:gd name="connsiteY11" fmla="*/ 130493 h 310515"/>
                <a:gd name="connsiteX12" fmla="*/ 172402 w 4351972"/>
                <a:gd name="connsiteY12" fmla="*/ 109538 h 310515"/>
                <a:gd name="connsiteX13" fmla="*/ 174307 w 4351972"/>
                <a:gd name="connsiteY13" fmla="*/ 90488 h 310515"/>
                <a:gd name="connsiteX14" fmla="*/ 171450 w 4351972"/>
                <a:gd name="connsiteY14" fmla="*/ 66675 h 310515"/>
                <a:gd name="connsiteX15" fmla="*/ 161925 w 4351972"/>
                <a:gd name="connsiteY15" fmla="*/ 45720 h 310515"/>
                <a:gd name="connsiteX16" fmla="*/ 142875 w 4351972"/>
                <a:gd name="connsiteY16" fmla="*/ 30480 h 310515"/>
                <a:gd name="connsiteX17" fmla="*/ 113347 w 4351972"/>
                <a:gd name="connsiteY17" fmla="*/ 24765 h 310515"/>
                <a:gd name="connsiteX18" fmla="*/ 4067175 w 4351972"/>
                <a:gd name="connsiteY18" fmla="*/ 7620 h 310515"/>
                <a:gd name="connsiteX19" fmla="*/ 4192905 w 4351972"/>
                <a:gd name="connsiteY19" fmla="*/ 7620 h 310515"/>
                <a:gd name="connsiteX20" fmla="*/ 4192905 w 4351972"/>
                <a:gd name="connsiteY20" fmla="*/ 22860 h 310515"/>
                <a:gd name="connsiteX21" fmla="*/ 4163377 w 4351972"/>
                <a:gd name="connsiteY21" fmla="*/ 25717 h 310515"/>
                <a:gd name="connsiteX22" fmla="*/ 4154805 w 4351972"/>
                <a:gd name="connsiteY22" fmla="*/ 32385 h 310515"/>
                <a:gd name="connsiteX23" fmla="*/ 4155757 w 4351972"/>
                <a:gd name="connsiteY23" fmla="*/ 37147 h 310515"/>
                <a:gd name="connsiteX24" fmla="*/ 4159567 w 4351972"/>
                <a:gd name="connsiteY24" fmla="*/ 44767 h 310515"/>
                <a:gd name="connsiteX25" fmla="*/ 4166235 w 4351972"/>
                <a:gd name="connsiteY25" fmla="*/ 57150 h 310515"/>
                <a:gd name="connsiteX26" fmla="*/ 4172902 w 4351972"/>
                <a:gd name="connsiteY26" fmla="*/ 70485 h 310515"/>
                <a:gd name="connsiteX27" fmla="*/ 4192905 w 4351972"/>
                <a:gd name="connsiteY27" fmla="*/ 107632 h 310515"/>
                <a:gd name="connsiteX28" fmla="*/ 4219575 w 4351972"/>
                <a:gd name="connsiteY28" fmla="*/ 155257 h 310515"/>
                <a:gd name="connsiteX29" fmla="*/ 4270057 w 4351972"/>
                <a:gd name="connsiteY29" fmla="*/ 73342 h 310515"/>
                <a:gd name="connsiteX30" fmla="*/ 4287202 w 4351972"/>
                <a:gd name="connsiteY30" fmla="*/ 38100 h 310515"/>
                <a:gd name="connsiteX31" fmla="*/ 4283392 w 4351972"/>
                <a:gd name="connsiteY31" fmla="*/ 30480 h 310515"/>
                <a:gd name="connsiteX32" fmla="*/ 4273867 w 4351972"/>
                <a:gd name="connsiteY32" fmla="*/ 25717 h 310515"/>
                <a:gd name="connsiteX33" fmla="*/ 4260532 w 4351972"/>
                <a:gd name="connsiteY33" fmla="*/ 23812 h 310515"/>
                <a:gd name="connsiteX34" fmla="*/ 4247197 w 4351972"/>
                <a:gd name="connsiteY34" fmla="*/ 22860 h 310515"/>
                <a:gd name="connsiteX35" fmla="*/ 4247197 w 4351972"/>
                <a:gd name="connsiteY35" fmla="*/ 7620 h 310515"/>
                <a:gd name="connsiteX36" fmla="*/ 4350067 w 4351972"/>
                <a:gd name="connsiteY36" fmla="*/ 7620 h 310515"/>
                <a:gd name="connsiteX37" fmla="*/ 4350067 w 4351972"/>
                <a:gd name="connsiteY37" fmla="*/ 22860 h 310515"/>
                <a:gd name="connsiteX38" fmla="*/ 4351972 w 4351972"/>
                <a:gd name="connsiteY38" fmla="*/ 22860 h 310515"/>
                <a:gd name="connsiteX39" fmla="*/ 4340542 w 4351972"/>
                <a:gd name="connsiteY39" fmla="*/ 25717 h 310515"/>
                <a:gd name="connsiteX40" fmla="*/ 4329112 w 4351972"/>
                <a:gd name="connsiteY40" fmla="*/ 30480 h 310515"/>
                <a:gd name="connsiteX41" fmla="*/ 4317682 w 4351972"/>
                <a:gd name="connsiteY41" fmla="*/ 38100 h 310515"/>
                <a:gd name="connsiteX42" fmla="*/ 4306252 w 4351972"/>
                <a:gd name="connsiteY42" fmla="*/ 52387 h 310515"/>
                <a:gd name="connsiteX43" fmla="*/ 4276725 w 4351972"/>
                <a:gd name="connsiteY43" fmla="*/ 99060 h 310515"/>
                <a:gd name="connsiteX44" fmla="*/ 4242435 w 4351972"/>
                <a:gd name="connsiteY44" fmla="*/ 159067 h 310515"/>
                <a:gd name="connsiteX45" fmla="*/ 4231957 w 4351972"/>
                <a:gd name="connsiteY45" fmla="*/ 180022 h 310515"/>
                <a:gd name="connsiteX46" fmla="*/ 4229100 w 4351972"/>
                <a:gd name="connsiteY46" fmla="*/ 203835 h 310515"/>
                <a:gd name="connsiteX47" fmla="*/ 4229100 w 4351972"/>
                <a:gd name="connsiteY47" fmla="*/ 260032 h 310515"/>
                <a:gd name="connsiteX48" fmla="*/ 4231957 w 4351972"/>
                <a:gd name="connsiteY48" fmla="*/ 273367 h 310515"/>
                <a:gd name="connsiteX49" fmla="*/ 4242435 w 4351972"/>
                <a:gd name="connsiteY49" fmla="*/ 281940 h 310515"/>
                <a:gd name="connsiteX50" fmla="*/ 4257675 w 4351972"/>
                <a:gd name="connsiteY50" fmla="*/ 285750 h 310515"/>
                <a:gd name="connsiteX51" fmla="*/ 4275772 w 4351972"/>
                <a:gd name="connsiteY51" fmla="*/ 288607 h 310515"/>
                <a:gd name="connsiteX52" fmla="*/ 4275772 w 4351972"/>
                <a:gd name="connsiteY52" fmla="*/ 303847 h 310515"/>
                <a:gd name="connsiteX53" fmla="*/ 4137660 w 4351972"/>
                <a:gd name="connsiteY53" fmla="*/ 303847 h 310515"/>
                <a:gd name="connsiteX54" fmla="*/ 4137660 w 4351972"/>
                <a:gd name="connsiteY54" fmla="*/ 288607 h 310515"/>
                <a:gd name="connsiteX55" fmla="*/ 4154805 w 4351972"/>
                <a:gd name="connsiteY55" fmla="*/ 286702 h 310515"/>
                <a:gd name="connsiteX56" fmla="*/ 4170997 w 4351972"/>
                <a:gd name="connsiteY56" fmla="*/ 283845 h 310515"/>
                <a:gd name="connsiteX57" fmla="*/ 4181475 w 4351972"/>
                <a:gd name="connsiteY57" fmla="*/ 275272 h 310515"/>
                <a:gd name="connsiteX58" fmla="*/ 4184332 w 4351972"/>
                <a:gd name="connsiteY58" fmla="*/ 261937 h 310515"/>
                <a:gd name="connsiteX59" fmla="*/ 4184332 w 4351972"/>
                <a:gd name="connsiteY59" fmla="*/ 190500 h 310515"/>
                <a:gd name="connsiteX60" fmla="*/ 4180522 w 4351972"/>
                <a:gd name="connsiteY60" fmla="*/ 178117 h 310515"/>
                <a:gd name="connsiteX61" fmla="*/ 4170997 w 4351972"/>
                <a:gd name="connsiteY61" fmla="*/ 158115 h 310515"/>
                <a:gd name="connsiteX62" fmla="*/ 4143375 w 4351972"/>
                <a:gd name="connsiteY62" fmla="*/ 105727 h 310515"/>
                <a:gd name="connsiteX63" fmla="*/ 4116705 w 4351972"/>
                <a:gd name="connsiteY63" fmla="*/ 58102 h 310515"/>
                <a:gd name="connsiteX64" fmla="*/ 4104322 w 4351972"/>
                <a:gd name="connsiteY64" fmla="*/ 40005 h 310515"/>
                <a:gd name="connsiteX65" fmla="*/ 4091940 w 4351972"/>
                <a:gd name="connsiteY65" fmla="*/ 29527 h 310515"/>
                <a:gd name="connsiteX66" fmla="*/ 4079557 w 4351972"/>
                <a:gd name="connsiteY66" fmla="*/ 24765 h 310515"/>
                <a:gd name="connsiteX67" fmla="*/ 4067175 w 4351972"/>
                <a:gd name="connsiteY67" fmla="*/ 22860 h 310515"/>
                <a:gd name="connsiteX68" fmla="*/ 3791903 w 4351972"/>
                <a:gd name="connsiteY68" fmla="*/ 7620 h 310515"/>
                <a:gd name="connsiteX69" fmla="*/ 4050031 w 4351972"/>
                <a:gd name="connsiteY69" fmla="*/ 7620 h 310515"/>
                <a:gd name="connsiteX70" fmla="*/ 4050031 w 4351972"/>
                <a:gd name="connsiteY70" fmla="*/ 87630 h 310515"/>
                <a:gd name="connsiteX71" fmla="*/ 4035743 w 4351972"/>
                <a:gd name="connsiteY71" fmla="*/ 87630 h 310515"/>
                <a:gd name="connsiteX72" fmla="*/ 4029075 w 4351972"/>
                <a:gd name="connsiteY72" fmla="*/ 69532 h 310515"/>
                <a:gd name="connsiteX73" fmla="*/ 4017645 w 4351972"/>
                <a:gd name="connsiteY73" fmla="*/ 50482 h 310515"/>
                <a:gd name="connsiteX74" fmla="*/ 4004311 w 4351972"/>
                <a:gd name="connsiteY74" fmla="*/ 33337 h 310515"/>
                <a:gd name="connsiteX75" fmla="*/ 3990023 w 4351972"/>
                <a:gd name="connsiteY75" fmla="*/ 24765 h 310515"/>
                <a:gd name="connsiteX76" fmla="*/ 3973831 w 4351972"/>
                <a:gd name="connsiteY76" fmla="*/ 23812 h 310515"/>
                <a:gd name="connsiteX77" fmla="*/ 3955733 w 4351972"/>
                <a:gd name="connsiteY77" fmla="*/ 23812 h 310515"/>
                <a:gd name="connsiteX78" fmla="*/ 3943350 w 4351972"/>
                <a:gd name="connsiteY78" fmla="*/ 23812 h 310515"/>
                <a:gd name="connsiteX79" fmla="*/ 3943350 w 4351972"/>
                <a:gd name="connsiteY79" fmla="*/ 260032 h 310515"/>
                <a:gd name="connsiteX80" fmla="*/ 3946208 w 4351972"/>
                <a:gd name="connsiteY80" fmla="*/ 272415 h 310515"/>
                <a:gd name="connsiteX81" fmla="*/ 3956686 w 4351972"/>
                <a:gd name="connsiteY81" fmla="*/ 280987 h 310515"/>
                <a:gd name="connsiteX82" fmla="*/ 3971925 w 4351972"/>
                <a:gd name="connsiteY82" fmla="*/ 284797 h 310515"/>
                <a:gd name="connsiteX83" fmla="*/ 3990975 w 4351972"/>
                <a:gd name="connsiteY83" fmla="*/ 287655 h 310515"/>
                <a:gd name="connsiteX84" fmla="*/ 3990975 w 4351972"/>
                <a:gd name="connsiteY84" fmla="*/ 302895 h 310515"/>
                <a:gd name="connsiteX85" fmla="*/ 3851911 w 4351972"/>
                <a:gd name="connsiteY85" fmla="*/ 302895 h 310515"/>
                <a:gd name="connsiteX86" fmla="*/ 3851911 w 4351972"/>
                <a:gd name="connsiteY86" fmla="*/ 287655 h 310515"/>
                <a:gd name="connsiteX87" fmla="*/ 3870008 w 4351972"/>
                <a:gd name="connsiteY87" fmla="*/ 285750 h 310515"/>
                <a:gd name="connsiteX88" fmla="*/ 3886200 w 4351972"/>
                <a:gd name="connsiteY88" fmla="*/ 282892 h 310515"/>
                <a:gd name="connsiteX89" fmla="*/ 3896678 w 4351972"/>
                <a:gd name="connsiteY89" fmla="*/ 275272 h 310515"/>
                <a:gd name="connsiteX90" fmla="*/ 3899536 w 4351972"/>
                <a:gd name="connsiteY90" fmla="*/ 261937 h 310515"/>
                <a:gd name="connsiteX91" fmla="*/ 3899536 w 4351972"/>
                <a:gd name="connsiteY91" fmla="*/ 23812 h 310515"/>
                <a:gd name="connsiteX92" fmla="*/ 3887153 w 4351972"/>
                <a:gd name="connsiteY92" fmla="*/ 23812 h 310515"/>
                <a:gd name="connsiteX93" fmla="*/ 3870961 w 4351972"/>
                <a:gd name="connsiteY93" fmla="*/ 23812 h 310515"/>
                <a:gd name="connsiteX94" fmla="*/ 3852863 w 4351972"/>
                <a:gd name="connsiteY94" fmla="*/ 24765 h 310515"/>
                <a:gd name="connsiteX95" fmla="*/ 3838575 w 4351972"/>
                <a:gd name="connsiteY95" fmla="*/ 33337 h 310515"/>
                <a:gd name="connsiteX96" fmla="*/ 3825240 w 4351972"/>
                <a:gd name="connsiteY96" fmla="*/ 50482 h 310515"/>
                <a:gd name="connsiteX97" fmla="*/ 3813811 w 4351972"/>
                <a:gd name="connsiteY97" fmla="*/ 70485 h 310515"/>
                <a:gd name="connsiteX98" fmla="*/ 3807143 w 4351972"/>
                <a:gd name="connsiteY98" fmla="*/ 87630 h 310515"/>
                <a:gd name="connsiteX99" fmla="*/ 3791903 w 4351972"/>
                <a:gd name="connsiteY99" fmla="*/ 87630 h 310515"/>
                <a:gd name="connsiteX100" fmla="*/ 3107055 w 4351972"/>
                <a:gd name="connsiteY100" fmla="*/ 6668 h 310515"/>
                <a:gd name="connsiteX101" fmla="*/ 3243262 w 4351972"/>
                <a:gd name="connsiteY101" fmla="*/ 6668 h 310515"/>
                <a:gd name="connsiteX102" fmla="*/ 3278505 w 4351972"/>
                <a:gd name="connsiteY102" fmla="*/ 10478 h 310515"/>
                <a:gd name="connsiteX103" fmla="*/ 3308032 w 4351972"/>
                <a:gd name="connsiteY103" fmla="*/ 22860 h 310515"/>
                <a:gd name="connsiteX104" fmla="*/ 3328987 w 4351972"/>
                <a:gd name="connsiteY104" fmla="*/ 44768 h 310515"/>
                <a:gd name="connsiteX105" fmla="*/ 3336607 w 4351972"/>
                <a:gd name="connsiteY105" fmla="*/ 77153 h 310515"/>
                <a:gd name="connsiteX106" fmla="*/ 3330892 w 4351972"/>
                <a:gd name="connsiteY106" fmla="*/ 107633 h 310515"/>
                <a:gd name="connsiteX107" fmla="*/ 3315652 w 4351972"/>
                <a:gd name="connsiteY107" fmla="*/ 130493 h 310515"/>
                <a:gd name="connsiteX108" fmla="*/ 3292792 w 4351972"/>
                <a:gd name="connsiteY108" fmla="*/ 145733 h 310515"/>
                <a:gd name="connsiteX109" fmla="*/ 3263264 w 4351972"/>
                <a:gd name="connsiteY109" fmla="*/ 157163 h 310515"/>
                <a:gd name="connsiteX110" fmla="*/ 3299460 w 4351972"/>
                <a:gd name="connsiteY110" fmla="*/ 205740 h 310515"/>
                <a:gd name="connsiteX111" fmla="*/ 3334702 w 4351972"/>
                <a:gd name="connsiteY111" fmla="*/ 253365 h 310515"/>
                <a:gd name="connsiteX112" fmla="*/ 3350895 w 4351972"/>
                <a:gd name="connsiteY112" fmla="*/ 271463 h 310515"/>
                <a:gd name="connsiteX113" fmla="*/ 3365182 w 4351972"/>
                <a:gd name="connsiteY113" fmla="*/ 280988 h 310515"/>
                <a:gd name="connsiteX114" fmla="*/ 3378517 w 4351972"/>
                <a:gd name="connsiteY114" fmla="*/ 284798 h 310515"/>
                <a:gd name="connsiteX115" fmla="*/ 3391852 w 4351972"/>
                <a:gd name="connsiteY115" fmla="*/ 286703 h 310515"/>
                <a:gd name="connsiteX116" fmla="*/ 3391852 w 4351972"/>
                <a:gd name="connsiteY116" fmla="*/ 302895 h 310515"/>
                <a:gd name="connsiteX117" fmla="*/ 3313747 w 4351972"/>
                <a:gd name="connsiteY117" fmla="*/ 302895 h 310515"/>
                <a:gd name="connsiteX118" fmla="*/ 3266122 w 4351972"/>
                <a:gd name="connsiteY118" fmla="*/ 231458 h 310515"/>
                <a:gd name="connsiteX119" fmla="*/ 3220402 w 4351972"/>
                <a:gd name="connsiteY119" fmla="*/ 169545 h 310515"/>
                <a:gd name="connsiteX120" fmla="*/ 3189922 w 4351972"/>
                <a:gd name="connsiteY120" fmla="*/ 169545 h 310515"/>
                <a:gd name="connsiteX121" fmla="*/ 3189922 w 4351972"/>
                <a:gd name="connsiteY121" fmla="*/ 262890 h 310515"/>
                <a:gd name="connsiteX122" fmla="*/ 3191827 w 4351972"/>
                <a:gd name="connsiteY122" fmla="*/ 275273 h 310515"/>
                <a:gd name="connsiteX123" fmla="*/ 3201352 w 4351972"/>
                <a:gd name="connsiteY123" fmla="*/ 283845 h 310515"/>
                <a:gd name="connsiteX124" fmla="*/ 3214687 w 4351972"/>
                <a:gd name="connsiteY124" fmla="*/ 286703 h 310515"/>
                <a:gd name="connsiteX125" fmla="*/ 3230880 w 4351972"/>
                <a:gd name="connsiteY125" fmla="*/ 287655 h 310515"/>
                <a:gd name="connsiteX126" fmla="*/ 3230880 w 4351972"/>
                <a:gd name="connsiteY126" fmla="*/ 302895 h 310515"/>
                <a:gd name="connsiteX127" fmla="*/ 3107055 w 4351972"/>
                <a:gd name="connsiteY127" fmla="*/ 302895 h 310515"/>
                <a:gd name="connsiteX128" fmla="*/ 3107055 w 4351972"/>
                <a:gd name="connsiteY128" fmla="*/ 287655 h 310515"/>
                <a:gd name="connsiteX129" fmla="*/ 3121342 w 4351972"/>
                <a:gd name="connsiteY129" fmla="*/ 285750 h 310515"/>
                <a:gd name="connsiteX130" fmla="*/ 3134677 w 4351972"/>
                <a:gd name="connsiteY130" fmla="*/ 282893 h 310515"/>
                <a:gd name="connsiteX131" fmla="*/ 3143250 w 4351972"/>
                <a:gd name="connsiteY131" fmla="*/ 275273 h 310515"/>
                <a:gd name="connsiteX132" fmla="*/ 3146107 w 4351972"/>
                <a:gd name="connsiteY132" fmla="*/ 261938 h 310515"/>
                <a:gd name="connsiteX133" fmla="*/ 3146107 w 4351972"/>
                <a:gd name="connsiteY133" fmla="*/ 49530 h 310515"/>
                <a:gd name="connsiteX134" fmla="*/ 3144202 w 4351972"/>
                <a:gd name="connsiteY134" fmla="*/ 36195 h 310515"/>
                <a:gd name="connsiteX135" fmla="*/ 3134677 w 4351972"/>
                <a:gd name="connsiteY135" fmla="*/ 27623 h 310515"/>
                <a:gd name="connsiteX136" fmla="*/ 3121342 w 4351972"/>
                <a:gd name="connsiteY136" fmla="*/ 23813 h 310515"/>
                <a:gd name="connsiteX137" fmla="*/ 3107055 w 4351972"/>
                <a:gd name="connsiteY137" fmla="*/ 21908 h 310515"/>
                <a:gd name="connsiteX138" fmla="*/ 2514600 w 4351972"/>
                <a:gd name="connsiteY138" fmla="*/ 6668 h 310515"/>
                <a:gd name="connsiteX139" fmla="*/ 2636520 w 4351972"/>
                <a:gd name="connsiteY139" fmla="*/ 6668 h 310515"/>
                <a:gd name="connsiteX140" fmla="*/ 2636520 w 4351972"/>
                <a:gd name="connsiteY140" fmla="*/ 21908 h 310515"/>
                <a:gd name="connsiteX141" fmla="*/ 2609850 w 4351972"/>
                <a:gd name="connsiteY141" fmla="*/ 24765 h 310515"/>
                <a:gd name="connsiteX142" fmla="*/ 2599372 w 4351972"/>
                <a:gd name="connsiteY142" fmla="*/ 33338 h 310515"/>
                <a:gd name="connsiteX143" fmla="*/ 2600325 w 4351972"/>
                <a:gd name="connsiteY143" fmla="*/ 39053 h 310515"/>
                <a:gd name="connsiteX144" fmla="*/ 2601277 w 4351972"/>
                <a:gd name="connsiteY144" fmla="*/ 43815 h 310515"/>
                <a:gd name="connsiteX145" fmla="*/ 2626042 w 4351972"/>
                <a:gd name="connsiteY145" fmla="*/ 110490 h 310515"/>
                <a:gd name="connsiteX146" fmla="*/ 2675572 w 4351972"/>
                <a:gd name="connsiteY146" fmla="*/ 241935 h 310515"/>
                <a:gd name="connsiteX147" fmla="*/ 2711767 w 4351972"/>
                <a:gd name="connsiteY147" fmla="*/ 150495 h 310515"/>
                <a:gd name="connsiteX148" fmla="*/ 2739390 w 4351972"/>
                <a:gd name="connsiteY148" fmla="*/ 78105 h 310515"/>
                <a:gd name="connsiteX149" fmla="*/ 2747010 w 4351972"/>
                <a:gd name="connsiteY149" fmla="*/ 51435 h 310515"/>
                <a:gd name="connsiteX150" fmla="*/ 2747962 w 4351972"/>
                <a:gd name="connsiteY150" fmla="*/ 40005 h 310515"/>
                <a:gd name="connsiteX151" fmla="*/ 2744152 w 4351972"/>
                <a:gd name="connsiteY151" fmla="*/ 32385 h 310515"/>
                <a:gd name="connsiteX152" fmla="*/ 2732722 w 4351972"/>
                <a:gd name="connsiteY152" fmla="*/ 26670 h 310515"/>
                <a:gd name="connsiteX153" fmla="*/ 2718435 w 4351972"/>
                <a:gd name="connsiteY153" fmla="*/ 23813 h 310515"/>
                <a:gd name="connsiteX154" fmla="*/ 2704147 w 4351972"/>
                <a:gd name="connsiteY154" fmla="*/ 21908 h 310515"/>
                <a:gd name="connsiteX155" fmla="*/ 2704147 w 4351972"/>
                <a:gd name="connsiteY155" fmla="*/ 6668 h 310515"/>
                <a:gd name="connsiteX156" fmla="*/ 2814637 w 4351972"/>
                <a:gd name="connsiteY156" fmla="*/ 6668 h 310515"/>
                <a:gd name="connsiteX157" fmla="*/ 2814637 w 4351972"/>
                <a:gd name="connsiteY157" fmla="*/ 22860 h 310515"/>
                <a:gd name="connsiteX158" fmla="*/ 2815590 w 4351972"/>
                <a:gd name="connsiteY158" fmla="*/ 22860 h 310515"/>
                <a:gd name="connsiteX159" fmla="*/ 2802255 w 4351972"/>
                <a:gd name="connsiteY159" fmla="*/ 24765 h 310515"/>
                <a:gd name="connsiteX160" fmla="*/ 2789872 w 4351972"/>
                <a:gd name="connsiteY160" fmla="*/ 30480 h 310515"/>
                <a:gd name="connsiteX161" fmla="*/ 2778442 w 4351972"/>
                <a:gd name="connsiteY161" fmla="*/ 41910 h 310515"/>
                <a:gd name="connsiteX162" fmla="*/ 2769870 w 4351972"/>
                <a:gd name="connsiteY162" fmla="*/ 58103 h 310515"/>
                <a:gd name="connsiteX163" fmla="*/ 2727960 w 4351972"/>
                <a:gd name="connsiteY163" fmla="*/ 160973 h 310515"/>
                <a:gd name="connsiteX164" fmla="*/ 2670810 w 4351972"/>
                <a:gd name="connsiteY164" fmla="*/ 306705 h 310515"/>
                <a:gd name="connsiteX165" fmla="*/ 2653665 w 4351972"/>
                <a:gd name="connsiteY165" fmla="*/ 306705 h 310515"/>
                <a:gd name="connsiteX166" fmla="*/ 2595562 w 4351972"/>
                <a:gd name="connsiteY166" fmla="*/ 151448 h 310515"/>
                <a:gd name="connsiteX167" fmla="*/ 2557462 w 4351972"/>
                <a:gd name="connsiteY167" fmla="*/ 50483 h 310515"/>
                <a:gd name="connsiteX168" fmla="*/ 2550795 w 4351972"/>
                <a:gd name="connsiteY168" fmla="*/ 39053 h 310515"/>
                <a:gd name="connsiteX169" fmla="*/ 2539365 w 4351972"/>
                <a:gd name="connsiteY169" fmla="*/ 29528 h 310515"/>
                <a:gd name="connsiteX170" fmla="*/ 2526982 w 4351972"/>
                <a:gd name="connsiteY170" fmla="*/ 23813 h 310515"/>
                <a:gd name="connsiteX171" fmla="*/ 2514600 w 4351972"/>
                <a:gd name="connsiteY171" fmla="*/ 21908 h 310515"/>
                <a:gd name="connsiteX172" fmla="*/ 2038350 w 4351972"/>
                <a:gd name="connsiteY172" fmla="*/ 6668 h 310515"/>
                <a:gd name="connsiteX173" fmla="*/ 2122170 w 4351972"/>
                <a:gd name="connsiteY173" fmla="*/ 6668 h 310515"/>
                <a:gd name="connsiteX174" fmla="*/ 2287905 w 4351972"/>
                <a:gd name="connsiteY174" fmla="*/ 232410 h 310515"/>
                <a:gd name="connsiteX175" fmla="*/ 2287905 w 4351972"/>
                <a:gd name="connsiteY175" fmla="*/ 91440 h 310515"/>
                <a:gd name="connsiteX176" fmla="*/ 2285047 w 4351972"/>
                <a:gd name="connsiteY176" fmla="*/ 51435 h 310515"/>
                <a:gd name="connsiteX177" fmla="*/ 2275522 w 4351972"/>
                <a:gd name="connsiteY177" fmla="*/ 33338 h 310515"/>
                <a:gd name="connsiteX178" fmla="*/ 2256472 w 4351972"/>
                <a:gd name="connsiteY178" fmla="*/ 25718 h 310515"/>
                <a:gd name="connsiteX179" fmla="*/ 2236470 w 4351972"/>
                <a:gd name="connsiteY179" fmla="*/ 21908 h 310515"/>
                <a:gd name="connsiteX180" fmla="*/ 2236470 w 4351972"/>
                <a:gd name="connsiteY180" fmla="*/ 6668 h 310515"/>
                <a:gd name="connsiteX181" fmla="*/ 2356485 w 4351972"/>
                <a:gd name="connsiteY181" fmla="*/ 6668 h 310515"/>
                <a:gd name="connsiteX182" fmla="*/ 2356485 w 4351972"/>
                <a:gd name="connsiteY182" fmla="*/ 22860 h 310515"/>
                <a:gd name="connsiteX183" fmla="*/ 2358390 w 4351972"/>
                <a:gd name="connsiteY183" fmla="*/ 22860 h 310515"/>
                <a:gd name="connsiteX184" fmla="*/ 2340292 w 4351972"/>
                <a:gd name="connsiteY184" fmla="*/ 25718 h 310515"/>
                <a:gd name="connsiteX185" fmla="*/ 2323147 w 4351972"/>
                <a:gd name="connsiteY185" fmla="*/ 32385 h 310515"/>
                <a:gd name="connsiteX186" fmla="*/ 2312670 w 4351972"/>
                <a:gd name="connsiteY186" fmla="*/ 52388 h 310515"/>
                <a:gd name="connsiteX187" fmla="*/ 2309812 w 4351972"/>
                <a:gd name="connsiteY187" fmla="*/ 89535 h 310515"/>
                <a:gd name="connsiteX188" fmla="*/ 2309812 w 4351972"/>
                <a:gd name="connsiteY188" fmla="*/ 306705 h 310515"/>
                <a:gd name="connsiteX189" fmla="*/ 2291715 w 4351972"/>
                <a:gd name="connsiteY189" fmla="*/ 306705 h 310515"/>
                <a:gd name="connsiteX190" fmla="*/ 2112645 w 4351972"/>
                <a:gd name="connsiteY190" fmla="*/ 64770 h 310515"/>
                <a:gd name="connsiteX191" fmla="*/ 2112645 w 4351972"/>
                <a:gd name="connsiteY191" fmla="*/ 217170 h 310515"/>
                <a:gd name="connsiteX192" fmla="*/ 2115502 w 4351972"/>
                <a:gd name="connsiteY192" fmla="*/ 256223 h 310515"/>
                <a:gd name="connsiteX193" fmla="*/ 2125027 w 4351972"/>
                <a:gd name="connsiteY193" fmla="*/ 276225 h 310515"/>
                <a:gd name="connsiteX194" fmla="*/ 2145030 w 4351972"/>
                <a:gd name="connsiteY194" fmla="*/ 284798 h 310515"/>
                <a:gd name="connsiteX195" fmla="*/ 2165032 w 4351972"/>
                <a:gd name="connsiteY195" fmla="*/ 288608 h 310515"/>
                <a:gd name="connsiteX196" fmla="*/ 2165032 w 4351972"/>
                <a:gd name="connsiteY196" fmla="*/ 303848 h 310515"/>
                <a:gd name="connsiteX197" fmla="*/ 2044065 w 4351972"/>
                <a:gd name="connsiteY197" fmla="*/ 303848 h 310515"/>
                <a:gd name="connsiteX198" fmla="*/ 2044065 w 4351972"/>
                <a:gd name="connsiteY198" fmla="*/ 288608 h 310515"/>
                <a:gd name="connsiteX199" fmla="*/ 2063115 w 4351972"/>
                <a:gd name="connsiteY199" fmla="*/ 284798 h 310515"/>
                <a:gd name="connsiteX200" fmla="*/ 2079307 w 4351972"/>
                <a:gd name="connsiteY200" fmla="*/ 278130 h 310515"/>
                <a:gd name="connsiteX201" fmla="*/ 2088832 w 4351972"/>
                <a:gd name="connsiteY201" fmla="*/ 260033 h 310515"/>
                <a:gd name="connsiteX202" fmla="*/ 2091690 w 4351972"/>
                <a:gd name="connsiteY202" fmla="*/ 219075 h 310515"/>
                <a:gd name="connsiteX203" fmla="*/ 2091690 w 4351972"/>
                <a:gd name="connsiteY203" fmla="*/ 73343 h 310515"/>
                <a:gd name="connsiteX204" fmla="*/ 2087880 w 4351972"/>
                <a:gd name="connsiteY204" fmla="*/ 54293 h 310515"/>
                <a:gd name="connsiteX205" fmla="*/ 2079307 w 4351972"/>
                <a:gd name="connsiteY205" fmla="*/ 39053 h 310515"/>
                <a:gd name="connsiteX206" fmla="*/ 2059305 w 4351972"/>
                <a:gd name="connsiteY206" fmla="*/ 27623 h 310515"/>
                <a:gd name="connsiteX207" fmla="*/ 2038350 w 4351972"/>
                <a:gd name="connsiteY207" fmla="*/ 21908 h 310515"/>
                <a:gd name="connsiteX208" fmla="*/ 1906905 w 4351972"/>
                <a:gd name="connsiteY208" fmla="*/ 6668 h 310515"/>
                <a:gd name="connsiteX209" fmla="*/ 2027872 w 4351972"/>
                <a:gd name="connsiteY209" fmla="*/ 6668 h 310515"/>
                <a:gd name="connsiteX210" fmla="*/ 2027872 w 4351972"/>
                <a:gd name="connsiteY210" fmla="*/ 22860 h 310515"/>
                <a:gd name="connsiteX211" fmla="*/ 2025967 w 4351972"/>
                <a:gd name="connsiteY211" fmla="*/ 22860 h 310515"/>
                <a:gd name="connsiteX212" fmla="*/ 2008822 w 4351972"/>
                <a:gd name="connsiteY212" fmla="*/ 25718 h 310515"/>
                <a:gd name="connsiteX213" fmla="*/ 1990725 w 4351972"/>
                <a:gd name="connsiteY213" fmla="*/ 32385 h 310515"/>
                <a:gd name="connsiteX214" fmla="*/ 1981200 w 4351972"/>
                <a:gd name="connsiteY214" fmla="*/ 52388 h 310515"/>
                <a:gd name="connsiteX215" fmla="*/ 1978342 w 4351972"/>
                <a:gd name="connsiteY215" fmla="*/ 88583 h 310515"/>
                <a:gd name="connsiteX216" fmla="*/ 1978342 w 4351972"/>
                <a:gd name="connsiteY216" fmla="*/ 217170 h 310515"/>
                <a:gd name="connsiteX217" fmla="*/ 1967865 w 4351972"/>
                <a:gd name="connsiteY217" fmla="*/ 260033 h 310515"/>
                <a:gd name="connsiteX218" fmla="*/ 1941195 w 4351972"/>
                <a:gd name="connsiteY218" fmla="*/ 289560 h 310515"/>
                <a:gd name="connsiteX219" fmla="*/ 1906905 w 4351972"/>
                <a:gd name="connsiteY219" fmla="*/ 305753 h 310515"/>
                <a:gd name="connsiteX220" fmla="*/ 1871662 w 4351972"/>
                <a:gd name="connsiteY220" fmla="*/ 310515 h 310515"/>
                <a:gd name="connsiteX221" fmla="*/ 1824037 w 4351972"/>
                <a:gd name="connsiteY221" fmla="*/ 303848 h 310515"/>
                <a:gd name="connsiteX222" fmla="*/ 1788795 w 4351972"/>
                <a:gd name="connsiteY222" fmla="*/ 284798 h 310515"/>
                <a:gd name="connsiteX223" fmla="*/ 1767840 w 4351972"/>
                <a:gd name="connsiteY223" fmla="*/ 258128 h 310515"/>
                <a:gd name="connsiteX224" fmla="*/ 1761172 w 4351972"/>
                <a:gd name="connsiteY224" fmla="*/ 225743 h 310515"/>
                <a:gd name="connsiteX225" fmla="*/ 1761172 w 4351972"/>
                <a:gd name="connsiteY225" fmla="*/ 51435 h 310515"/>
                <a:gd name="connsiteX226" fmla="*/ 1758315 w 4351972"/>
                <a:gd name="connsiteY226" fmla="*/ 39053 h 310515"/>
                <a:gd name="connsiteX227" fmla="*/ 1748790 w 4351972"/>
                <a:gd name="connsiteY227" fmla="*/ 29528 h 310515"/>
                <a:gd name="connsiteX228" fmla="*/ 1735455 w 4351972"/>
                <a:gd name="connsiteY228" fmla="*/ 24765 h 310515"/>
                <a:gd name="connsiteX229" fmla="*/ 1722120 w 4351972"/>
                <a:gd name="connsiteY229" fmla="*/ 22860 h 310515"/>
                <a:gd name="connsiteX230" fmla="*/ 1722120 w 4351972"/>
                <a:gd name="connsiteY230" fmla="*/ 7620 h 310515"/>
                <a:gd name="connsiteX231" fmla="*/ 1844040 w 4351972"/>
                <a:gd name="connsiteY231" fmla="*/ 7620 h 310515"/>
                <a:gd name="connsiteX232" fmla="*/ 1844040 w 4351972"/>
                <a:gd name="connsiteY232" fmla="*/ 22860 h 310515"/>
                <a:gd name="connsiteX233" fmla="*/ 1829752 w 4351972"/>
                <a:gd name="connsiteY233" fmla="*/ 24765 h 310515"/>
                <a:gd name="connsiteX234" fmla="*/ 1817370 w 4351972"/>
                <a:gd name="connsiteY234" fmla="*/ 27623 h 310515"/>
                <a:gd name="connsiteX235" fmla="*/ 1807845 w 4351972"/>
                <a:gd name="connsiteY235" fmla="*/ 36195 h 310515"/>
                <a:gd name="connsiteX236" fmla="*/ 1805940 w 4351972"/>
                <a:gd name="connsiteY236" fmla="*/ 48578 h 310515"/>
                <a:gd name="connsiteX237" fmla="*/ 1805940 w 4351972"/>
                <a:gd name="connsiteY237" fmla="*/ 211455 h 310515"/>
                <a:gd name="connsiteX238" fmla="*/ 1808797 w 4351972"/>
                <a:gd name="connsiteY238" fmla="*/ 236220 h 310515"/>
                <a:gd name="connsiteX239" fmla="*/ 1819275 w 4351972"/>
                <a:gd name="connsiteY239" fmla="*/ 260033 h 310515"/>
                <a:gd name="connsiteX240" fmla="*/ 1841182 w 4351972"/>
                <a:gd name="connsiteY240" fmla="*/ 279083 h 310515"/>
                <a:gd name="connsiteX241" fmla="*/ 1879282 w 4351972"/>
                <a:gd name="connsiteY241" fmla="*/ 286703 h 310515"/>
                <a:gd name="connsiteX242" fmla="*/ 1917382 w 4351972"/>
                <a:gd name="connsiteY242" fmla="*/ 279083 h 310515"/>
                <a:gd name="connsiteX243" fmla="*/ 1942147 w 4351972"/>
                <a:gd name="connsiteY243" fmla="*/ 260033 h 310515"/>
                <a:gd name="connsiteX244" fmla="*/ 1954530 w 4351972"/>
                <a:gd name="connsiteY244" fmla="*/ 236220 h 310515"/>
                <a:gd name="connsiteX245" fmla="*/ 1958340 w 4351972"/>
                <a:gd name="connsiteY245" fmla="*/ 211455 h 310515"/>
                <a:gd name="connsiteX246" fmla="*/ 1958340 w 4351972"/>
                <a:gd name="connsiteY246" fmla="*/ 90488 h 310515"/>
                <a:gd name="connsiteX247" fmla="*/ 1955482 w 4351972"/>
                <a:gd name="connsiteY247" fmla="*/ 52388 h 310515"/>
                <a:gd name="connsiteX248" fmla="*/ 1945957 w 4351972"/>
                <a:gd name="connsiteY248" fmla="*/ 33338 h 310515"/>
                <a:gd name="connsiteX249" fmla="*/ 1925955 w 4351972"/>
                <a:gd name="connsiteY249" fmla="*/ 24765 h 310515"/>
                <a:gd name="connsiteX250" fmla="*/ 1906905 w 4351972"/>
                <a:gd name="connsiteY250" fmla="*/ 21908 h 310515"/>
                <a:gd name="connsiteX251" fmla="*/ 972503 w 4351972"/>
                <a:gd name="connsiteY251" fmla="*/ 6668 h 310515"/>
                <a:gd name="connsiteX252" fmla="*/ 1056323 w 4351972"/>
                <a:gd name="connsiteY252" fmla="*/ 6668 h 310515"/>
                <a:gd name="connsiteX253" fmla="*/ 1222058 w 4351972"/>
                <a:gd name="connsiteY253" fmla="*/ 232410 h 310515"/>
                <a:gd name="connsiteX254" fmla="*/ 1222058 w 4351972"/>
                <a:gd name="connsiteY254" fmla="*/ 91440 h 310515"/>
                <a:gd name="connsiteX255" fmla="*/ 1219200 w 4351972"/>
                <a:gd name="connsiteY255" fmla="*/ 51435 h 310515"/>
                <a:gd name="connsiteX256" fmla="*/ 1209675 w 4351972"/>
                <a:gd name="connsiteY256" fmla="*/ 33338 h 310515"/>
                <a:gd name="connsiteX257" fmla="*/ 1190625 w 4351972"/>
                <a:gd name="connsiteY257" fmla="*/ 25718 h 310515"/>
                <a:gd name="connsiteX258" fmla="*/ 1170623 w 4351972"/>
                <a:gd name="connsiteY258" fmla="*/ 21908 h 310515"/>
                <a:gd name="connsiteX259" fmla="*/ 1170623 w 4351972"/>
                <a:gd name="connsiteY259" fmla="*/ 6668 h 310515"/>
                <a:gd name="connsiteX260" fmla="*/ 1290638 w 4351972"/>
                <a:gd name="connsiteY260" fmla="*/ 6668 h 310515"/>
                <a:gd name="connsiteX261" fmla="*/ 1290638 w 4351972"/>
                <a:gd name="connsiteY261" fmla="*/ 22860 h 310515"/>
                <a:gd name="connsiteX262" fmla="*/ 1291590 w 4351972"/>
                <a:gd name="connsiteY262" fmla="*/ 22860 h 310515"/>
                <a:gd name="connsiteX263" fmla="*/ 1273493 w 4351972"/>
                <a:gd name="connsiteY263" fmla="*/ 25718 h 310515"/>
                <a:gd name="connsiteX264" fmla="*/ 1256348 w 4351972"/>
                <a:gd name="connsiteY264" fmla="*/ 32385 h 310515"/>
                <a:gd name="connsiteX265" fmla="*/ 1245870 w 4351972"/>
                <a:gd name="connsiteY265" fmla="*/ 52388 h 310515"/>
                <a:gd name="connsiteX266" fmla="*/ 1243013 w 4351972"/>
                <a:gd name="connsiteY266" fmla="*/ 89535 h 310515"/>
                <a:gd name="connsiteX267" fmla="*/ 1243013 w 4351972"/>
                <a:gd name="connsiteY267" fmla="*/ 306705 h 310515"/>
                <a:gd name="connsiteX268" fmla="*/ 1224915 w 4351972"/>
                <a:gd name="connsiteY268" fmla="*/ 306705 h 310515"/>
                <a:gd name="connsiteX269" fmla="*/ 1045845 w 4351972"/>
                <a:gd name="connsiteY269" fmla="*/ 64770 h 310515"/>
                <a:gd name="connsiteX270" fmla="*/ 1045845 w 4351972"/>
                <a:gd name="connsiteY270" fmla="*/ 217170 h 310515"/>
                <a:gd name="connsiteX271" fmla="*/ 1048703 w 4351972"/>
                <a:gd name="connsiteY271" fmla="*/ 256223 h 310515"/>
                <a:gd name="connsiteX272" fmla="*/ 1058228 w 4351972"/>
                <a:gd name="connsiteY272" fmla="*/ 276225 h 310515"/>
                <a:gd name="connsiteX273" fmla="*/ 1078230 w 4351972"/>
                <a:gd name="connsiteY273" fmla="*/ 284798 h 310515"/>
                <a:gd name="connsiteX274" fmla="*/ 1098233 w 4351972"/>
                <a:gd name="connsiteY274" fmla="*/ 288608 h 310515"/>
                <a:gd name="connsiteX275" fmla="*/ 1098233 w 4351972"/>
                <a:gd name="connsiteY275" fmla="*/ 303848 h 310515"/>
                <a:gd name="connsiteX276" fmla="*/ 977265 w 4351972"/>
                <a:gd name="connsiteY276" fmla="*/ 303848 h 310515"/>
                <a:gd name="connsiteX277" fmla="*/ 977265 w 4351972"/>
                <a:gd name="connsiteY277" fmla="*/ 288608 h 310515"/>
                <a:gd name="connsiteX278" fmla="*/ 996315 w 4351972"/>
                <a:gd name="connsiteY278" fmla="*/ 284798 h 310515"/>
                <a:gd name="connsiteX279" fmla="*/ 1012508 w 4351972"/>
                <a:gd name="connsiteY279" fmla="*/ 278130 h 310515"/>
                <a:gd name="connsiteX280" fmla="*/ 1022033 w 4351972"/>
                <a:gd name="connsiteY280" fmla="*/ 260033 h 310515"/>
                <a:gd name="connsiteX281" fmla="*/ 1024890 w 4351972"/>
                <a:gd name="connsiteY281" fmla="*/ 219075 h 310515"/>
                <a:gd name="connsiteX282" fmla="*/ 1024890 w 4351972"/>
                <a:gd name="connsiteY282" fmla="*/ 73343 h 310515"/>
                <a:gd name="connsiteX283" fmla="*/ 1022033 w 4351972"/>
                <a:gd name="connsiteY283" fmla="*/ 54293 h 310515"/>
                <a:gd name="connsiteX284" fmla="*/ 1013460 w 4351972"/>
                <a:gd name="connsiteY284" fmla="*/ 39053 h 310515"/>
                <a:gd name="connsiteX285" fmla="*/ 993458 w 4351972"/>
                <a:gd name="connsiteY285" fmla="*/ 27623 h 310515"/>
                <a:gd name="connsiteX286" fmla="*/ 972503 w 4351972"/>
                <a:gd name="connsiteY286" fmla="*/ 21908 h 310515"/>
                <a:gd name="connsiteX287" fmla="*/ 687705 w 4351972"/>
                <a:gd name="connsiteY287" fmla="*/ 6668 h 310515"/>
                <a:gd name="connsiteX288" fmla="*/ 798195 w 4351972"/>
                <a:gd name="connsiteY288" fmla="*/ 6668 h 310515"/>
                <a:gd name="connsiteX289" fmla="*/ 798195 w 4351972"/>
                <a:gd name="connsiteY289" fmla="*/ 21908 h 310515"/>
                <a:gd name="connsiteX290" fmla="*/ 795338 w 4351972"/>
                <a:gd name="connsiteY290" fmla="*/ 21908 h 310515"/>
                <a:gd name="connsiteX291" fmla="*/ 790575 w 4351972"/>
                <a:gd name="connsiteY291" fmla="*/ 21908 h 310515"/>
                <a:gd name="connsiteX292" fmla="*/ 784860 w 4351972"/>
                <a:gd name="connsiteY292" fmla="*/ 22860 h 310515"/>
                <a:gd name="connsiteX293" fmla="*/ 777240 w 4351972"/>
                <a:gd name="connsiteY293" fmla="*/ 23813 h 310515"/>
                <a:gd name="connsiteX294" fmla="*/ 762000 w 4351972"/>
                <a:gd name="connsiteY294" fmla="*/ 29528 h 310515"/>
                <a:gd name="connsiteX295" fmla="*/ 749618 w 4351972"/>
                <a:gd name="connsiteY295" fmla="*/ 39053 h 310515"/>
                <a:gd name="connsiteX296" fmla="*/ 704850 w 4351972"/>
                <a:gd name="connsiteY296" fmla="*/ 89535 h 310515"/>
                <a:gd name="connsiteX297" fmla="*/ 658178 w 4351972"/>
                <a:gd name="connsiteY297" fmla="*/ 137160 h 310515"/>
                <a:gd name="connsiteX298" fmla="*/ 710565 w 4351972"/>
                <a:gd name="connsiteY298" fmla="*/ 199073 h 310515"/>
                <a:gd name="connsiteX299" fmla="*/ 754380 w 4351972"/>
                <a:gd name="connsiteY299" fmla="*/ 254318 h 310515"/>
                <a:gd name="connsiteX300" fmla="*/ 772478 w 4351972"/>
                <a:gd name="connsiteY300" fmla="*/ 272415 h 310515"/>
                <a:gd name="connsiteX301" fmla="*/ 787718 w 4351972"/>
                <a:gd name="connsiteY301" fmla="*/ 282893 h 310515"/>
                <a:gd name="connsiteX302" fmla="*/ 801053 w 4351972"/>
                <a:gd name="connsiteY302" fmla="*/ 286703 h 310515"/>
                <a:gd name="connsiteX303" fmla="*/ 814388 w 4351972"/>
                <a:gd name="connsiteY303" fmla="*/ 288608 h 310515"/>
                <a:gd name="connsiteX304" fmla="*/ 814388 w 4351972"/>
                <a:gd name="connsiteY304" fmla="*/ 302895 h 310515"/>
                <a:gd name="connsiteX305" fmla="*/ 813435 w 4351972"/>
                <a:gd name="connsiteY305" fmla="*/ 302895 h 310515"/>
                <a:gd name="connsiteX306" fmla="*/ 730568 w 4351972"/>
                <a:gd name="connsiteY306" fmla="*/ 302895 h 310515"/>
                <a:gd name="connsiteX307" fmla="*/ 677228 w 4351972"/>
                <a:gd name="connsiteY307" fmla="*/ 229553 h 310515"/>
                <a:gd name="connsiteX308" fmla="*/ 616268 w 4351972"/>
                <a:gd name="connsiteY308" fmla="*/ 159068 h 310515"/>
                <a:gd name="connsiteX309" fmla="*/ 610553 w 4351972"/>
                <a:gd name="connsiteY309" fmla="*/ 159068 h 310515"/>
                <a:gd name="connsiteX310" fmla="*/ 610553 w 4351972"/>
                <a:gd name="connsiteY310" fmla="*/ 261938 h 310515"/>
                <a:gd name="connsiteX311" fmla="*/ 613410 w 4351972"/>
                <a:gd name="connsiteY311" fmla="*/ 274320 h 310515"/>
                <a:gd name="connsiteX312" fmla="*/ 622935 w 4351972"/>
                <a:gd name="connsiteY312" fmla="*/ 282893 h 310515"/>
                <a:gd name="connsiteX313" fmla="*/ 635318 w 4351972"/>
                <a:gd name="connsiteY313" fmla="*/ 286703 h 310515"/>
                <a:gd name="connsiteX314" fmla="*/ 650558 w 4351972"/>
                <a:gd name="connsiteY314" fmla="*/ 288608 h 310515"/>
                <a:gd name="connsiteX315" fmla="*/ 650558 w 4351972"/>
                <a:gd name="connsiteY315" fmla="*/ 303848 h 310515"/>
                <a:gd name="connsiteX316" fmla="*/ 528638 w 4351972"/>
                <a:gd name="connsiteY316" fmla="*/ 303848 h 310515"/>
                <a:gd name="connsiteX317" fmla="*/ 528638 w 4351972"/>
                <a:gd name="connsiteY317" fmla="*/ 288608 h 310515"/>
                <a:gd name="connsiteX318" fmla="*/ 542925 w 4351972"/>
                <a:gd name="connsiteY318" fmla="*/ 287655 h 310515"/>
                <a:gd name="connsiteX319" fmla="*/ 556260 w 4351972"/>
                <a:gd name="connsiteY319" fmla="*/ 284798 h 310515"/>
                <a:gd name="connsiteX320" fmla="*/ 565785 w 4351972"/>
                <a:gd name="connsiteY320" fmla="*/ 277178 h 310515"/>
                <a:gd name="connsiteX321" fmla="*/ 568643 w 4351972"/>
                <a:gd name="connsiteY321" fmla="*/ 264795 h 310515"/>
                <a:gd name="connsiteX322" fmla="*/ 568643 w 4351972"/>
                <a:gd name="connsiteY322" fmla="*/ 51435 h 310515"/>
                <a:gd name="connsiteX323" fmla="*/ 565785 w 4351972"/>
                <a:gd name="connsiteY323" fmla="*/ 39053 h 310515"/>
                <a:gd name="connsiteX324" fmla="*/ 556260 w 4351972"/>
                <a:gd name="connsiteY324" fmla="*/ 30480 h 310515"/>
                <a:gd name="connsiteX325" fmla="*/ 542925 w 4351972"/>
                <a:gd name="connsiteY325" fmla="*/ 25718 h 310515"/>
                <a:gd name="connsiteX326" fmla="*/ 529590 w 4351972"/>
                <a:gd name="connsiteY326" fmla="*/ 22860 h 310515"/>
                <a:gd name="connsiteX327" fmla="*/ 529590 w 4351972"/>
                <a:gd name="connsiteY327" fmla="*/ 7620 h 310515"/>
                <a:gd name="connsiteX328" fmla="*/ 651510 w 4351972"/>
                <a:gd name="connsiteY328" fmla="*/ 7620 h 310515"/>
                <a:gd name="connsiteX329" fmla="*/ 651510 w 4351972"/>
                <a:gd name="connsiteY329" fmla="*/ 22860 h 310515"/>
                <a:gd name="connsiteX330" fmla="*/ 637223 w 4351972"/>
                <a:gd name="connsiteY330" fmla="*/ 24765 h 310515"/>
                <a:gd name="connsiteX331" fmla="*/ 624840 w 4351972"/>
                <a:gd name="connsiteY331" fmla="*/ 27623 h 310515"/>
                <a:gd name="connsiteX332" fmla="*/ 615315 w 4351972"/>
                <a:gd name="connsiteY332" fmla="*/ 36195 h 310515"/>
                <a:gd name="connsiteX333" fmla="*/ 612458 w 4351972"/>
                <a:gd name="connsiteY333" fmla="*/ 48578 h 310515"/>
                <a:gd name="connsiteX334" fmla="*/ 612458 w 4351972"/>
                <a:gd name="connsiteY334" fmla="*/ 150495 h 310515"/>
                <a:gd name="connsiteX335" fmla="*/ 616268 w 4351972"/>
                <a:gd name="connsiteY335" fmla="*/ 150495 h 310515"/>
                <a:gd name="connsiteX336" fmla="*/ 653415 w 4351972"/>
                <a:gd name="connsiteY336" fmla="*/ 117158 h 310515"/>
                <a:gd name="connsiteX337" fmla="*/ 686753 w 4351972"/>
                <a:gd name="connsiteY337" fmla="*/ 82868 h 310515"/>
                <a:gd name="connsiteX338" fmla="*/ 710565 w 4351972"/>
                <a:gd name="connsiteY338" fmla="*/ 52388 h 310515"/>
                <a:gd name="connsiteX339" fmla="*/ 718185 w 4351972"/>
                <a:gd name="connsiteY339" fmla="*/ 32385 h 310515"/>
                <a:gd name="connsiteX340" fmla="*/ 714375 w 4351972"/>
                <a:gd name="connsiteY340" fmla="*/ 27623 h 310515"/>
                <a:gd name="connsiteX341" fmla="*/ 705803 w 4351972"/>
                <a:gd name="connsiteY341" fmla="*/ 24765 h 310515"/>
                <a:gd name="connsiteX342" fmla="*/ 695325 w 4351972"/>
                <a:gd name="connsiteY342" fmla="*/ 22860 h 310515"/>
                <a:gd name="connsiteX343" fmla="*/ 687705 w 4351972"/>
                <a:gd name="connsiteY343" fmla="*/ 21908 h 310515"/>
                <a:gd name="connsiteX344" fmla="*/ 0 w 4351972"/>
                <a:gd name="connsiteY344" fmla="*/ 6668 h 310515"/>
                <a:gd name="connsiteX345" fmla="*/ 134302 w 4351972"/>
                <a:gd name="connsiteY345" fmla="*/ 6668 h 310515"/>
                <a:gd name="connsiteX346" fmla="*/ 200977 w 4351972"/>
                <a:gd name="connsiteY346" fmla="*/ 26670 h 310515"/>
                <a:gd name="connsiteX347" fmla="*/ 226695 w 4351972"/>
                <a:gd name="connsiteY347" fmla="*/ 80963 h 310515"/>
                <a:gd name="connsiteX348" fmla="*/ 217170 w 4351972"/>
                <a:gd name="connsiteY348" fmla="*/ 121920 h 310515"/>
                <a:gd name="connsiteX349" fmla="*/ 192405 w 4351972"/>
                <a:gd name="connsiteY349" fmla="*/ 151448 h 310515"/>
                <a:gd name="connsiteX350" fmla="*/ 158115 w 4351972"/>
                <a:gd name="connsiteY350" fmla="*/ 168593 h 310515"/>
                <a:gd name="connsiteX351" fmla="*/ 118110 w 4351972"/>
                <a:gd name="connsiteY351" fmla="*/ 174308 h 310515"/>
                <a:gd name="connsiteX352" fmla="*/ 84772 w 4351972"/>
                <a:gd name="connsiteY352" fmla="*/ 174308 h 310515"/>
                <a:gd name="connsiteX353" fmla="*/ 84772 w 4351972"/>
                <a:gd name="connsiteY353" fmla="*/ 263843 h 310515"/>
                <a:gd name="connsiteX354" fmla="*/ 87630 w 4351972"/>
                <a:gd name="connsiteY354" fmla="*/ 276225 h 310515"/>
                <a:gd name="connsiteX355" fmla="*/ 97155 w 4351972"/>
                <a:gd name="connsiteY355" fmla="*/ 284798 h 310515"/>
                <a:gd name="connsiteX356" fmla="*/ 110490 w 4351972"/>
                <a:gd name="connsiteY356" fmla="*/ 287655 h 310515"/>
                <a:gd name="connsiteX357" fmla="*/ 127635 w 4351972"/>
                <a:gd name="connsiteY357" fmla="*/ 289560 h 310515"/>
                <a:gd name="connsiteX358" fmla="*/ 127635 w 4351972"/>
                <a:gd name="connsiteY358" fmla="*/ 304800 h 310515"/>
                <a:gd name="connsiteX359" fmla="*/ 952 w 4351972"/>
                <a:gd name="connsiteY359" fmla="*/ 304800 h 310515"/>
                <a:gd name="connsiteX360" fmla="*/ 952 w 4351972"/>
                <a:gd name="connsiteY360" fmla="*/ 289560 h 310515"/>
                <a:gd name="connsiteX361" fmla="*/ 15240 w 4351972"/>
                <a:gd name="connsiteY361" fmla="*/ 287655 h 310515"/>
                <a:gd name="connsiteX362" fmla="*/ 28575 w 4351972"/>
                <a:gd name="connsiteY362" fmla="*/ 284798 h 310515"/>
                <a:gd name="connsiteX363" fmla="*/ 37147 w 4351972"/>
                <a:gd name="connsiteY363" fmla="*/ 277178 h 310515"/>
                <a:gd name="connsiteX364" fmla="*/ 40005 w 4351972"/>
                <a:gd name="connsiteY364" fmla="*/ 263843 h 310515"/>
                <a:gd name="connsiteX365" fmla="*/ 40005 w 4351972"/>
                <a:gd name="connsiteY365" fmla="*/ 49530 h 310515"/>
                <a:gd name="connsiteX366" fmla="*/ 38100 w 4351972"/>
                <a:gd name="connsiteY366" fmla="*/ 36195 h 310515"/>
                <a:gd name="connsiteX367" fmla="*/ 28575 w 4351972"/>
                <a:gd name="connsiteY367" fmla="*/ 27623 h 310515"/>
                <a:gd name="connsiteX368" fmla="*/ 13335 w 4351972"/>
                <a:gd name="connsiteY368" fmla="*/ 23813 h 310515"/>
                <a:gd name="connsiteX369" fmla="*/ 0 w 4351972"/>
                <a:gd name="connsiteY369" fmla="*/ 21908 h 310515"/>
                <a:gd name="connsiteX370" fmla="*/ 2824163 w 4351972"/>
                <a:gd name="connsiteY370" fmla="*/ 5715 h 310515"/>
                <a:gd name="connsiteX371" fmla="*/ 3052763 w 4351972"/>
                <a:gd name="connsiteY371" fmla="*/ 5715 h 310515"/>
                <a:gd name="connsiteX372" fmla="*/ 3052763 w 4351972"/>
                <a:gd name="connsiteY372" fmla="*/ 76200 h 310515"/>
                <a:gd name="connsiteX373" fmla="*/ 3037523 w 4351972"/>
                <a:gd name="connsiteY373" fmla="*/ 76200 h 310515"/>
                <a:gd name="connsiteX374" fmla="*/ 3019425 w 4351972"/>
                <a:gd name="connsiteY374" fmla="*/ 42862 h 310515"/>
                <a:gd name="connsiteX375" fmla="*/ 2992755 w 4351972"/>
                <a:gd name="connsiteY375" fmla="*/ 23812 h 310515"/>
                <a:gd name="connsiteX376" fmla="*/ 2977515 w 4351972"/>
                <a:gd name="connsiteY376" fmla="*/ 22860 h 310515"/>
                <a:gd name="connsiteX377" fmla="*/ 2957513 w 4351972"/>
                <a:gd name="connsiteY377" fmla="*/ 22860 h 310515"/>
                <a:gd name="connsiteX378" fmla="*/ 2910840 w 4351972"/>
                <a:gd name="connsiteY378" fmla="*/ 22860 h 310515"/>
                <a:gd name="connsiteX379" fmla="*/ 2910840 w 4351972"/>
                <a:gd name="connsiteY379" fmla="*/ 139065 h 310515"/>
                <a:gd name="connsiteX380" fmla="*/ 2944178 w 4351972"/>
                <a:gd name="connsiteY380" fmla="*/ 139065 h 310515"/>
                <a:gd name="connsiteX381" fmla="*/ 2967038 w 4351972"/>
                <a:gd name="connsiteY381" fmla="*/ 136207 h 310515"/>
                <a:gd name="connsiteX382" fmla="*/ 2980373 w 4351972"/>
                <a:gd name="connsiteY382" fmla="*/ 125730 h 310515"/>
                <a:gd name="connsiteX383" fmla="*/ 2987993 w 4351972"/>
                <a:gd name="connsiteY383" fmla="*/ 109537 h 310515"/>
                <a:gd name="connsiteX384" fmla="*/ 2992755 w 4351972"/>
                <a:gd name="connsiteY384" fmla="*/ 90487 h 310515"/>
                <a:gd name="connsiteX385" fmla="*/ 3007995 w 4351972"/>
                <a:gd name="connsiteY385" fmla="*/ 90487 h 310515"/>
                <a:gd name="connsiteX386" fmla="*/ 3007995 w 4351972"/>
                <a:gd name="connsiteY386" fmla="*/ 206692 h 310515"/>
                <a:gd name="connsiteX387" fmla="*/ 2992755 w 4351972"/>
                <a:gd name="connsiteY387" fmla="*/ 206692 h 310515"/>
                <a:gd name="connsiteX388" fmla="*/ 2987993 w 4351972"/>
                <a:gd name="connsiteY388" fmla="*/ 185737 h 310515"/>
                <a:gd name="connsiteX389" fmla="*/ 2980373 w 4351972"/>
                <a:gd name="connsiteY389" fmla="*/ 169545 h 310515"/>
                <a:gd name="connsiteX390" fmla="*/ 2966085 w 4351972"/>
                <a:gd name="connsiteY390" fmla="*/ 159067 h 310515"/>
                <a:gd name="connsiteX391" fmla="*/ 2944178 w 4351972"/>
                <a:gd name="connsiteY391" fmla="*/ 156210 h 310515"/>
                <a:gd name="connsiteX392" fmla="*/ 2910840 w 4351972"/>
                <a:gd name="connsiteY392" fmla="*/ 156210 h 310515"/>
                <a:gd name="connsiteX393" fmla="*/ 2910840 w 4351972"/>
                <a:gd name="connsiteY393" fmla="*/ 244792 h 310515"/>
                <a:gd name="connsiteX394" fmla="*/ 2912745 w 4351972"/>
                <a:gd name="connsiteY394" fmla="*/ 265747 h 310515"/>
                <a:gd name="connsiteX395" fmla="*/ 2920365 w 4351972"/>
                <a:gd name="connsiteY395" fmla="*/ 277177 h 310515"/>
                <a:gd name="connsiteX396" fmla="*/ 2934653 w 4351972"/>
                <a:gd name="connsiteY396" fmla="*/ 281940 h 310515"/>
                <a:gd name="connsiteX397" fmla="*/ 2961323 w 4351972"/>
                <a:gd name="connsiteY397" fmla="*/ 282892 h 310515"/>
                <a:gd name="connsiteX398" fmla="*/ 2979420 w 4351972"/>
                <a:gd name="connsiteY398" fmla="*/ 282892 h 310515"/>
                <a:gd name="connsiteX399" fmla="*/ 2998470 w 4351972"/>
                <a:gd name="connsiteY399" fmla="*/ 281940 h 310515"/>
                <a:gd name="connsiteX400" fmla="*/ 3014663 w 4351972"/>
                <a:gd name="connsiteY400" fmla="*/ 279082 h 310515"/>
                <a:gd name="connsiteX401" fmla="*/ 3026093 w 4351972"/>
                <a:gd name="connsiteY401" fmla="*/ 273367 h 310515"/>
                <a:gd name="connsiteX402" fmla="*/ 3046095 w 4351972"/>
                <a:gd name="connsiteY402" fmla="*/ 242887 h 310515"/>
                <a:gd name="connsiteX403" fmla="*/ 3059430 w 4351972"/>
                <a:gd name="connsiteY403" fmla="*/ 213360 h 310515"/>
                <a:gd name="connsiteX404" fmla="*/ 3074670 w 4351972"/>
                <a:gd name="connsiteY404" fmla="*/ 213360 h 310515"/>
                <a:gd name="connsiteX405" fmla="*/ 3074670 w 4351972"/>
                <a:gd name="connsiteY405" fmla="*/ 216217 h 310515"/>
                <a:gd name="connsiteX406" fmla="*/ 3068955 w 4351972"/>
                <a:gd name="connsiteY406" fmla="*/ 302895 h 310515"/>
                <a:gd name="connsiteX407" fmla="*/ 2824163 w 4351972"/>
                <a:gd name="connsiteY407" fmla="*/ 302895 h 310515"/>
                <a:gd name="connsiteX408" fmla="*/ 2824163 w 4351972"/>
                <a:gd name="connsiteY408" fmla="*/ 287655 h 310515"/>
                <a:gd name="connsiteX409" fmla="*/ 2840355 w 4351972"/>
                <a:gd name="connsiteY409" fmla="*/ 285750 h 310515"/>
                <a:gd name="connsiteX410" fmla="*/ 2853690 w 4351972"/>
                <a:gd name="connsiteY410" fmla="*/ 282892 h 310515"/>
                <a:gd name="connsiteX411" fmla="*/ 2863215 w 4351972"/>
                <a:gd name="connsiteY411" fmla="*/ 274320 h 310515"/>
                <a:gd name="connsiteX412" fmla="*/ 2866073 w 4351972"/>
                <a:gd name="connsiteY412" fmla="*/ 261937 h 310515"/>
                <a:gd name="connsiteX413" fmla="*/ 2866073 w 4351972"/>
                <a:gd name="connsiteY413" fmla="*/ 49530 h 310515"/>
                <a:gd name="connsiteX414" fmla="*/ 2864168 w 4351972"/>
                <a:gd name="connsiteY414" fmla="*/ 37147 h 310515"/>
                <a:gd name="connsiteX415" fmla="*/ 2854643 w 4351972"/>
                <a:gd name="connsiteY415" fmla="*/ 28575 h 310515"/>
                <a:gd name="connsiteX416" fmla="*/ 2839403 w 4351972"/>
                <a:gd name="connsiteY416" fmla="*/ 23812 h 310515"/>
                <a:gd name="connsiteX417" fmla="*/ 2824163 w 4351972"/>
                <a:gd name="connsiteY417" fmla="*/ 20955 h 310515"/>
                <a:gd name="connsiteX418" fmla="*/ 258128 w 4351972"/>
                <a:gd name="connsiteY418" fmla="*/ 5715 h 310515"/>
                <a:gd name="connsiteX419" fmla="*/ 486728 w 4351972"/>
                <a:gd name="connsiteY419" fmla="*/ 5715 h 310515"/>
                <a:gd name="connsiteX420" fmla="*/ 486728 w 4351972"/>
                <a:gd name="connsiteY420" fmla="*/ 76200 h 310515"/>
                <a:gd name="connsiteX421" fmla="*/ 471488 w 4351972"/>
                <a:gd name="connsiteY421" fmla="*/ 76200 h 310515"/>
                <a:gd name="connsiteX422" fmla="*/ 453390 w 4351972"/>
                <a:gd name="connsiteY422" fmla="*/ 42862 h 310515"/>
                <a:gd name="connsiteX423" fmla="*/ 426720 w 4351972"/>
                <a:gd name="connsiteY423" fmla="*/ 23812 h 310515"/>
                <a:gd name="connsiteX424" fmla="*/ 411480 w 4351972"/>
                <a:gd name="connsiteY424" fmla="*/ 22860 h 310515"/>
                <a:gd name="connsiteX425" fmla="*/ 391478 w 4351972"/>
                <a:gd name="connsiteY425" fmla="*/ 22860 h 310515"/>
                <a:gd name="connsiteX426" fmla="*/ 344805 w 4351972"/>
                <a:gd name="connsiteY426" fmla="*/ 22860 h 310515"/>
                <a:gd name="connsiteX427" fmla="*/ 344805 w 4351972"/>
                <a:gd name="connsiteY427" fmla="*/ 139065 h 310515"/>
                <a:gd name="connsiteX428" fmla="*/ 378143 w 4351972"/>
                <a:gd name="connsiteY428" fmla="*/ 139065 h 310515"/>
                <a:gd name="connsiteX429" fmla="*/ 401003 w 4351972"/>
                <a:gd name="connsiteY429" fmla="*/ 136207 h 310515"/>
                <a:gd name="connsiteX430" fmla="*/ 414338 w 4351972"/>
                <a:gd name="connsiteY430" fmla="*/ 125730 h 310515"/>
                <a:gd name="connsiteX431" fmla="*/ 421958 w 4351972"/>
                <a:gd name="connsiteY431" fmla="*/ 109537 h 310515"/>
                <a:gd name="connsiteX432" fmla="*/ 425768 w 4351972"/>
                <a:gd name="connsiteY432" fmla="*/ 90487 h 310515"/>
                <a:gd name="connsiteX433" fmla="*/ 441008 w 4351972"/>
                <a:gd name="connsiteY433" fmla="*/ 90487 h 310515"/>
                <a:gd name="connsiteX434" fmla="*/ 441008 w 4351972"/>
                <a:gd name="connsiteY434" fmla="*/ 206692 h 310515"/>
                <a:gd name="connsiteX435" fmla="*/ 425768 w 4351972"/>
                <a:gd name="connsiteY435" fmla="*/ 206692 h 310515"/>
                <a:gd name="connsiteX436" fmla="*/ 421005 w 4351972"/>
                <a:gd name="connsiteY436" fmla="*/ 185737 h 310515"/>
                <a:gd name="connsiteX437" fmla="*/ 413385 w 4351972"/>
                <a:gd name="connsiteY437" fmla="*/ 169545 h 310515"/>
                <a:gd name="connsiteX438" fmla="*/ 399098 w 4351972"/>
                <a:gd name="connsiteY438" fmla="*/ 159067 h 310515"/>
                <a:gd name="connsiteX439" fmla="*/ 377190 w 4351972"/>
                <a:gd name="connsiteY439" fmla="*/ 156210 h 310515"/>
                <a:gd name="connsiteX440" fmla="*/ 343853 w 4351972"/>
                <a:gd name="connsiteY440" fmla="*/ 156210 h 310515"/>
                <a:gd name="connsiteX441" fmla="*/ 343853 w 4351972"/>
                <a:gd name="connsiteY441" fmla="*/ 244792 h 310515"/>
                <a:gd name="connsiteX442" fmla="*/ 345758 w 4351972"/>
                <a:gd name="connsiteY442" fmla="*/ 265747 h 310515"/>
                <a:gd name="connsiteX443" fmla="*/ 353378 w 4351972"/>
                <a:gd name="connsiteY443" fmla="*/ 277177 h 310515"/>
                <a:gd name="connsiteX444" fmla="*/ 367665 w 4351972"/>
                <a:gd name="connsiteY444" fmla="*/ 281940 h 310515"/>
                <a:gd name="connsiteX445" fmla="*/ 394335 w 4351972"/>
                <a:gd name="connsiteY445" fmla="*/ 282892 h 310515"/>
                <a:gd name="connsiteX446" fmla="*/ 412433 w 4351972"/>
                <a:gd name="connsiteY446" fmla="*/ 282892 h 310515"/>
                <a:gd name="connsiteX447" fmla="*/ 431483 w 4351972"/>
                <a:gd name="connsiteY447" fmla="*/ 281940 h 310515"/>
                <a:gd name="connsiteX448" fmla="*/ 447675 w 4351972"/>
                <a:gd name="connsiteY448" fmla="*/ 279082 h 310515"/>
                <a:gd name="connsiteX449" fmla="*/ 460058 w 4351972"/>
                <a:gd name="connsiteY449" fmla="*/ 273367 h 310515"/>
                <a:gd name="connsiteX450" fmla="*/ 480060 w 4351972"/>
                <a:gd name="connsiteY450" fmla="*/ 242887 h 310515"/>
                <a:gd name="connsiteX451" fmla="*/ 493395 w 4351972"/>
                <a:gd name="connsiteY451" fmla="*/ 213360 h 310515"/>
                <a:gd name="connsiteX452" fmla="*/ 508635 w 4351972"/>
                <a:gd name="connsiteY452" fmla="*/ 213360 h 310515"/>
                <a:gd name="connsiteX453" fmla="*/ 508635 w 4351972"/>
                <a:gd name="connsiteY453" fmla="*/ 216217 h 310515"/>
                <a:gd name="connsiteX454" fmla="*/ 502920 w 4351972"/>
                <a:gd name="connsiteY454" fmla="*/ 302895 h 310515"/>
                <a:gd name="connsiteX455" fmla="*/ 258128 w 4351972"/>
                <a:gd name="connsiteY455" fmla="*/ 302895 h 310515"/>
                <a:gd name="connsiteX456" fmla="*/ 258128 w 4351972"/>
                <a:gd name="connsiteY456" fmla="*/ 287655 h 310515"/>
                <a:gd name="connsiteX457" fmla="*/ 274320 w 4351972"/>
                <a:gd name="connsiteY457" fmla="*/ 285750 h 310515"/>
                <a:gd name="connsiteX458" fmla="*/ 287655 w 4351972"/>
                <a:gd name="connsiteY458" fmla="*/ 282892 h 310515"/>
                <a:gd name="connsiteX459" fmla="*/ 297180 w 4351972"/>
                <a:gd name="connsiteY459" fmla="*/ 274320 h 310515"/>
                <a:gd name="connsiteX460" fmla="*/ 300038 w 4351972"/>
                <a:gd name="connsiteY460" fmla="*/ 261937 h 310515"/>
                <a:gd name="connsiteX461" fmla="*/ 300038 w 4351972"/>
                <a:gd name="connsiteY461" fmla="*/ 49530 h 310515"/>
                <a:gd name="connsiteX462" fmla="*/ 298133 w 4351972"/>
                <a:gd name="connsiteY462" fmla="*/ 37147 h 310515"/>
                <a:gd name="connsiteX463" fmla="*/ 288608 w 4351972"/>
                <a:gd name="connsiteY463" fmla="*/ 28575 h 310515"/>
                <a:gd name="connsiteX464" fmla="*/ 273368 w 4351972"/>
                <a:gd name="connsiteY464" fmla="*/ 23812 h 310515"/>
                <a:gd name="connsiteX465" fmla="*/ 258128 w 4351972"/>
                <a:gd name="connsiteY465" fmla="*/ 20955 h 310515"/>
                <a:gd name="connsiteX466" fmla="*/ 3640456 w 4351972"/>
                <a:gd name="connsiteY466" fmla="*/ 4763 h 310515"/>
                <a:gd name="connsiteX467" fmla="*/ 3773806 w 4351972"/>
                <a:gd name="connsiteY467" fmla="*/ 4763 h 310515"/>
                <a:gd name="connsiteX468" fmla="*/ 3773806 w 4351972"/>
                <a:gd name="connsiteY468" fmla="*/ 20003 h 310515"/>
                <a:gd name="connsiteX469" fmla="*/ 3758565 w 4351972"/>
                <a:gd name="connsiteY469" fmla="*/ 21908 h 310515"/>
                <a:gd name="connsiteX470" fmla="*/ 3743325 w 4351972"/>
                <a:gd name="connsiteY470" fmla="*/ 25718 h 310515"/>
                <a:gd name="connsiteX471" fmla="*/ 3732848 w 4351972"/>
                <a:gd name="connsiteY471" fmla="*/ 33338 h 310515"/>
                <a:gd name="connsiteX472" fmla="*/ 3729990 w 4351972"/>
                <a:gd name="connsiteY472" fmla="*/ 45720 h 310515"/>
                <a:gd name="connsiteX473" fmla="*/ 3729990 w 4351972"/>
                <a:gd name="connsiteY473" fmla="*/ 259080 h 310515"/>
                <a:gd name="connsiteX474" fmla="*/ 3732848 w 4351972"/>
                <a:gd name="connsiteY474" fmla="*/ 271463 h 310515"/>
                <a:gd name="connsiteX475" fmla="*/ 3743325 w 4351972"/>
                <a:gd name="connsiteY475" fmla="*/ 280035 h 310515"/>
                <a:gd name="connsiteX476" fmla="*/ 3757613 w 4351972"/>
                <a:gd name="connsiteY476" fmla="*/ 283845 h 310515"/>
                <a:gd name="connsiteX477" fmla="*/ 3774758 w 4351972"/>
                <a:gd name="connsiteY477" fmla="*/ 285750 h 310515"/>
                <a:gd name="connsiteX478" fmla="*/ 3774758 w 4351972"/>
                <a:gd name="connsiteY478" fmla="*/ 302895 h 310515"/>
                <a:gd name="connsiteX479" fmla="*/ 3772853 w 4351972"/>
                <a:gd name="connsiteY479" fmla="*/ 302895 h 310515"/>
                <a:gd name="connsiteX480" fmla="*/ 3639503 w 4351972"/>
                <a:gd name="connsiteY480" fmla="*/ 302895 h 310515"/>
                <a:gd name="connsiteX481" fmla="*/ 3639503 w 4351972"/>
                <a:gd name="connsiteY481" fmla="*/ 287655 h 310515"/>
                <a:gd name="connsiteX482" fmla="*/ 3655695 w 4351972"/>
                <a:gd name="connsiteY482" fmla="*/ 286703 h 310515"/>
                <a:gd name="connsiteX483" fmla="*/ 3670936 w 4351972"/>
                <a:gd name="connsiteY483" fmla="*/ 283845 h 310515"/>
                <a:gd name="connsiteX484" fmla="*/ 3681413 w 4351972"/>
                <a:gd name="connsiteY484" fmla="*/ 276225 h 310515"/>
                <a:gd name="connsiteX485" fmla="*/ 3684270 w 4351972"/>
                <a:gd name="connsiteY485" fmla="*/ 262890 h 310515"/>
                <a:gd name="connsiteX486" fmla="*/ 3684270 w 4351972"/>
                <a:gd name="connsiteY486" fmla="*/ 48578 h 310515"/>
                <a:gd name="connsiteX487" fmla="*/ 3682365 w 4351972"/>
                <a:gd name="connsiteY487" fmla="*/ 36195 h 310515"/>
                <a:gd name="connsiteX488" fmla="*/ 3671888 w 4351972"/>
                <a:gd name="connsiteY488" fmla="*/ 27623 h 310515"/>
                <a:gd name="connsiteX489" fmla="*/ 3655695 w 4351972"/>
                <a:gd name="connsiteY489" fmla="*/ 22860 h 310515"/>
                <a:gd name="connsiteX490" fmla="*/ 3640456 w 4351972"/>
                <a:gd name="connsiteY490" fmla="*/ 20003 h 310515"/>
                <a:gd name="connsiteX491" fmla="*/ 2371725 w 4351972"/>
                <a:gd name="connsiteY491" fmla="*/ 4763 h 310515"/>
                <a:gd name="connsiteX492" fmla="*/ 2505075 w 4351972"/>
                <a:gd name="connsiteY492" fmla="*/ 4763 h 310515"/>
                <a:gd name="connsiteX493" fmla="*/ 2505075 w 4351972"/>
                <a:gd name="connsiteY493" fmla="*/ 20003 h 310515"/>
                <a:gd name="connsiteX494" fmla="*/ 2489835 w 4351972"/>
                <a:gd name="connsiteY494" fmla="*/ 21908 h 310515"/>
                <a:gd name="connsiteX495" fmla="*/ 2474595 w 4351972"/>
                <a:gd name="connsiteY495" fmla="*/ 25718 h 310515"/>
                <a:gd name="connsiteX496" fmla="*/ 2464117 w 4351972"/>
                <a:gd name="connsiteY496" fmla="*/ 33338 h 310515"/>
                <a:gd name="connsiteX497" fmla="*/ 2461260 w 4351972"/>
                <a:gd name="connsiteY497" fmla="*/ 45720 h 310515"/>
                <a:gd name="connsiteX498" fmla="*/ 2461260 w 4351972"/>
                <a:gd name="connsiteY498" fmla="*/ 259080 h 310515"/>
                <a:gd name="connsiteX499" fmla="*/ 2464117 w 4351972"/>
                <a:gd name="connsiteY499" fmla="*/ 271463 h 310515"/>
                <a:gd name="connsiteX500" fmla="*/ 2474595 w 4351972"/>
                <a:gd name="connsiteY500" fmla="*/ 280035 h 310515"/>
                <a:gd name="connsiteX501" fmla="*/ 2488882 w 4351972"/>
                <a:gd name="connsiteY501" fmla="*/ 283845 h 310515"/>
                <a:gd name="connsiteX502" fmla="*/ 2506027 w 4351972"/>
                <a:gd name="connsiteY502" fmla="*/ 285750 h 310515"/>
                <a:gd name="connsiteX503" fmla="*/ 2506027 w 4351972"/>
                <a:gd name="connsiteY503" fmla="*/ 302895 h 310515"/>
                <a:gd name="connsiteX504" fmla="*/ 2503170 w 4351972"/>
                <a:gd name="connsiteY504" fmla="*/ 302895 h 310515"/>
                <a:gd name="connsiteX505" fmla="*/ 2369820 w 4351972"/>
                <a:gd name="connsiteY505" fmla="*/ 302895 h 310515"/>
                <a:gd name="connsiteX506" fmla="*/ 2369820 w 4351972"/>
                <a:gd name="connsiteY506" fmla="*/ 287655 h 310515"/>
                <a:gd name="connsiteX507" fmla="*/ 2386012 w 4351972"/>
                <a:gd name="connsiteY507" fmla="*/ 286703 h 310515"/>
                <a:gd name="connsiteX508" fmla="*/ 2401252 w 4351972"/>
                <a:gd name="connsiteY508" fmla="*/ 283845 h 310515"/>
                <a:gd name="connsiteX509" fmla="*/ 2411730 w 4351972"/>
                <a:gd name="connsiteY509" fmla="*/ 276225 h 310515"/>
                <a:gd name="connsiteX510" fmla="*/ 2414587 w 4351972"/>
                <a:gd name="connsiteY510" fmla="*/ 262890 h 310515"/>
                <a:gd name="connsiteX511" fmla="*/ 2414587 w 4351972"/>
                <a:gd name="connsiteY511" fmla="*/ 48578 h 310515"/>
                <a:gd name="connsiteX512" fmla="*/ 2412682 w 4351972"/>
                <a:gd name="connsiteY512" fmla="*/ 36195 h 310515"/>
                <a:gd name="connsiteX513" fmla="*/ 2402205 w 4351972"/>
                <a:gd name="connsiteY513" fmla="*/ 27623 h 310515"/>
                <a:gd name="connsiteX514" fmla="*/ 2386965 w 4351972"/>
                <a:gd name="connsiteY514" fmla="*/ 22860 h 310515"/>
                <a:gd name="connsiteX515" fmla="*/ 2371725 w 4351972"/>
                <a:gd name="connsiteY515" fmla="*/ 20003 h 310515"/>
                <a:gd name="connsiteX516" fmla="*/ 827723 w 4351972"/>
                <a:gd name="connsiteY516" fmla="*/ 4763 h 310515"/>
                <a:gd name="connsiteX517" fmla="*/ 961073 w 4351972"/>
                <a:gd name="connsiteY517" fmla="*/ 4763 h 310515"/>
                <a:gd name="connsiteX518" fmla="*/ 961073 w 4351972"/>
                <a:gd name="connsiteY518" fmla="*/ 20003 h 310515"/>
                <a:gd name="connsiteX519" fmla="*/ 945833 w 4351972"/>
                <a:gd name="connsiteY519" fmla="*/ 21908 h 310515"/>
                <a:gd name="connsiteX520" fmla="*/ 930593 w 4351972"/>
                <a:gd name="connsiteY520" fmla="*/ 25718 h 310515"/>
                <a:gd name="connsiteX521" fmla="*/ 920115 w 4351972"/>
                <a:gd name="connsiteY521" fmla="*/ 33338 h 310515"/>
                <a:gd name="connsiteX522" fmla="*/ 917258 w 4351972"/>
                <a:gd name="connsiteY522" fmla="*/ 45720 h 310515"/>
                <a:gd name="connsiteX523" fmla="*/ 917258 w 4351972"/>
                <a:gd name="connsiteY523" fmla="*/ 259080 h 310515"/>
                <a:gd name="connsiteX524" fmla="*/ 920115 w 4351972"/>
                <a:gd name="connsiteY524" fmla="*/ 271463 h 310515"/>
                <a:gd name="connsiteX525" fmla="*/ 930593 w 4351972"/>
                <a:gd name="connsiteY525" fmla="*/ 280035 h 310515"/>
                <a:gd name="connsiteX526" fmla="*/ 944880 w 4351972"/>
                <a:gd name="connsiteY526" fmla="*/ 283845 h 310515"/>
                <a:gd name="connsiteX527" fmla="*/ 962025 w 4351972"/>
                <a:gd name="connsiteY527" fmla="*/ 285750 h 310515"/>
                <a:gd name="connsiteX528" fmla="*/ 962025 w 4351972"/>
                <a:gd name="connsiteY528" fmla="*/ 302895 h 310515"/>
                <a:gd name="connsiteX529" fmla="*/ 961073 w 4351972"/>
                <a:gd name="connsiteY529" fmla="*/ 302895 h 310515"/>
                <a:gd name="connsiteX530" fmla="*/ 827723 w 4351972"/>
                <a:gd name="connsiteY530" fmla="*/ 302895 h 310515"/>
                <a:gd name="connsiteX531" fmla="*/ 827723 w 4351972"/>
                <a:gd name="connsiteY531" fmla="*/ 287655 h 310515"/>
                <a:gd name="connsiteX532" fmla="*/ 843915 w 4351972"/>
                <a:gd name="connsiteY532" fmla="*/ 286703 h 310515"/>
                <a:gd name="connsiteX533" fmla="*/ 859155 w 4351972"/>
                <a:gd name="connsiteY533" fmla="*/ 283845 h 310515"/>
                <a:gd name="connsiteX534" fmla="*/ 868680 w 4351972"/>
                <a:gd name="connsiteY534" fmla="*/ 276225 h 310515"/>
                <a:gd name="connsiteX535" fmla="*/ 871538 w 4351972"/>
                <a:gd name="connsiteY535" fmla="*/ 262890 h 310515"/>
                <a:gd name="connsiteX536" fmla="*/ 871538 w 4351972"/>
                <a:gd name="connsiteY536" fmla="*/ 48578 h 310515"/>
                <a:gd name="connsiteX537" fmla="*/ 869633 w 4351972"/>
                <a:gd name="connsiteY537" fmla="*/ 36195 h 310515"/>
                <a:gd name="connsiteX538" fmla="*/ 859155 w 4351972"/>
                <a:gd name="connsiteY538" fmla="*/ 27623 h 310515"/>
                <a:gd name="connsiteX539" fmla="*/ 842963 w 4351972"/>
                <a:gd name="connsiteY539" fmla="*/ 22860 h 310515"/>
                <a:gd name="connsiteX540" fmla="*/ 827723 w 4351972"/>
                <a:gd name="connsiteY540" fmla="*/ 20003 h 310515"/>
                <a:gd name="connsiteX541" fmla="*/ 3500437 w 4351972"/>
                <a:gd name="connsiteY541" fmla="*/ 1905 h 310515"/>
                <a:gd name="connsiteX542" fmla="*/ 3536632 w 4351972"/>
                <a:gd name="connsiteY542" fmla="*/ 8572 h 310515"/>
                <a:gd name="connsiteX543" fmla="*/ 3566160 w 4351972"/>
                <a:gd name="connsiteY543" fmla="*/ 22860 h 310515"/>
                <a:gd name="connsiteX544" fmla="*/ 3574732 w 4351972"/>
                <a:gd name="connsiteY544" fmla="*/ 8572 h 310515"/>
                <a:gd name="connsiteX545" fmla="*/ 3590925 w 4351972"/>
                <a:gd name="connsiteY545" fmla="*/ 8572 h 310515"/>
                <a:gd name="connsiteX546" fmla="*/ 3592830 w 4351972"/>
                <a:gd name="connsiteY546" fmla="*/ 106680 h 310515"/>
                <a:gd name="connsiteX547" fmla="*/ 3575685 w 4351972"/>
                <a:gd name="connsiteY547" fmla="*/ 106680 h 310515"/>
                <a:gd name="connsiteX548" fmla="*/ 3565207 w 4351972"/>
                <a:gd name="connsiteY548" fmla="*/ 74295 h 310515"/>
                <a:gd name="connsiteX549" fmla="*/ 3549968 w 4351972"/>
                <a:gd name="connsiteY549" fmla="*/ 46672 h 310515"/>
                <a:gd name="connsiteX550" fmla="*/ 3528060 w 4351972"/>
                <a:gd name="connsiteY550" fmla="*/ 27622 h 310515"/>
                <a:gd name="connsiteX551" fmla="*/ 3496627 w 4351972"/>
                <a:gd name="connsiteY551" fmla="*/ 20002 h 310515"/>
                <a:gd name="connsiteX552" fmla="*/ 3463290 w 4351972"/>
                <a:gd name="connsiteY552" fmla="*/ 32385 h 310515"/>
                <a:gd name="connsiteX553" fmla="*/ 3449002 w 4351972"/>
                <a:gd name="connsiteY553" fmla="*/ 63817 h 310515"/>
                <a:gd name="connsiteX554" fmla="*/ 3457575 w 4351972"/>
                <a:gd name="connsiteY554" fmla="*/ 95250 h 310515"/>
                <a:gd name="connsiteX555" fmla="*/ 3483293 w 4351972"/>
                <a:gd name="connsiteY555" fmla="*/ 116205 h 310515"/>
                <a:gd name="connsiteX556" fmla="*/ 3512820 w 4351972"/>
                <a:gd name="connsiteY556" fmla="*/ 128587 h 310515"/>
                <a:gd name="connsiteX557" fmla="*/ 3541395 w 4351972"/>
                <a:gd name="connsiteY557" fmla="*/ 140017 h 310515"/>
                <a:gd name="connsiteX558" fmla="*/ 3565207 w 4351972"/>
                <a:gd name="connsiteY558" fmla="*/ 152400 h 310515"/>
                <a:gd name="connsiteX559" fmla="*/ 3588068 w 4351972"/>
                <a:gd name="connsiteY559" fmla="*/ 167640 h 310515"/>
                <a:gd name="connsiteX560" fmla="*/ 3602355 w 4351972"/>
                <a:gd name="connsiteY560" fmla="*/ 190500 h 310515"/>
                <a:gd name="connsiteX561" fmla="*/ 3607118 w 4351972"/>
                <a:gd name="connsiteY561" fmla="*/ 219075 h 310515"/>
                <a:gd name="connsiteX562" fmla="*/ 3578543 w 4351972"/>
                <a:gd name="connsiteY562" fmla="*/ 283845 h 310515"/>
                <a:gd name="connsiteX563" fmla="*/ 3507105 w 4351972"/>
                <a:gd name="connsiteY563" fmla="*/ 309562 h 310515"/>
                <a:gd name="connsiteX564" fmla="*/ 3468052 w 4351972"/>
                <a:gd name="connsiteY564" fmla="*/ 302895 h 310515"/>
                <a:gd name="connsiteX565" fmla="*/ 3433762 w 4351972"/>
                <a:gd name="connsiteY565" fmla="*/ 287655 h 310515"/>
                <a:gd name="connsiteX566" fmla="*/ 3425190 w 4351972"/>
                <a:gd name="connsiteY566" fmla="*/ 302895 h 310515"/>
                <a:gd name="connsiteX567" fmla="*/ 3408998 w 4351972"/>
                <a:gd name="connsiteY567" fmla="*/ 302895 h 310515"/>
                <a:gd name="connsiteX568" fmla="*/ 3406140 w 4351972"/>
                <a:gd name="connsiteY568" fmla="*/ 201930 h 310515"/>
                <a:gd name="connsiteX569" fmla="*/ 3422332 w 4351972"/>
                <a:gd name="connsiteY569" fmla="*/ 201930 h 310515"/>
                <a:gd name="connsiteX570" fmla="*/ 3434715 w 4351972"/>
                <a:gd name="connsiteY570" fmla="*/ 236220 h 310515"/>
                <a:gd name="connsiteX571" fmla="*/ 3452812 w 4351972"/>
                <a:gd name="connsiteY571" fmla="*/ 264795 h 310515"/>
                <a:gd name="connsiteX572" fmla="*/ 3478530 w 4351972"/>
                <a:gd name="connsiteY572" fmla="*/ 284797 h 310515"/>
                <a:gd name="connsiteX573" fmla="*/ 3511868 w 4351972"/>
                <a:gd name="connsiteY573" fmla="*/ 292417 h 310515"/>
                <a:gd name="connsiteX574" fmla="*/ 3536632 w 4351972"/>
                <a:gd name="connsiteY574" fmla="*/ 288607 h 310515"/>
                <a:gd name="connsiteX575" fmla="*/ 3553777 w 4351972"/>
                <a:gd name="connsiteY575" fmla="*/ 278130 h 310515"/>
                <a:gd name="connsiteX576" fmla="*/ 3563302 w 4351972"/>
                <a:gd name="connsiteY576" fmla="*/ 261937 h 310515"/>
                <a:gd name="connsiteX577" fmla="*/ 3566160 w 4351972"/>
                <a:gd name="connsiteY577" fmla="*/ 240982 h 310515"/>
                <a:gd name="connsiteX578" fmla="*/ 3556635 w 4351972"/>
                <a:gd name="connsiteY578" fmla="*/ 207645 h 310515"/>
                <a:gd name="connsiteX579" fmla="*/ 3527107 w 4351972"/>
                <a:gd name="connsiteY579" fmla="*/ 184785 h 310515"/>
                <a:gd name="connsiteX580" fmla="*/ 3495675 w 4351972"/>
                <a:gd name="connsiteY580" fmla="*/ 172402 h 310515"/>
                <a:gd name="connsiteX581" fmla="*/ 3465195 w 4351972"/>
                <a:gd name="connsiteY581" fmla="*/ 160020 h 310515"/>
                <a:gd name="connsiteX582" fmla="*/ 3426143 w 4351972"/>
                <a:gd name="connsiteY582" fmla="*/ 130492 h 310515"/>
                <a:gd name="connsiteX583" fmla="*/ 3411855 w 4351972"/>
                <a:gd name="connsiteY583" fmla="*/ 82867 h 310515"/>
                <a:gd name="connsiteX584" fmla="*/ 3418523 w 4351972"/>
                <a:gd name="connsiteY584" fmla="*/ 51435 h 310515"/>
                <a:gd name="connsiteX585" fmla="*/ 3437573 w 4351972"/>
                <a:gd name="connsiteY585" fmla="*/ 25717 h 310515"/>
                <a:gd name="connsiteX586" fmla="*/ 3466148 w 4351972"/>
                <a:gd name="connsiteY586" fmla="*/ 8572 h 310515"/>
                <a:gd name="connsiteX587" fmla="*/ 3500437 w 4351972"/>
                <a:gd name="connsiteY587" fmla="*/ 1905 h 310515"/>
                <a:gd name="connsiteX588" fmla="*/ 1459230 w 4351972"/>
                <a:gd name="connsiteY588" fmla="*/ 0 h 310515"/>
                <a:gd name="connsiteX589" fmla="*/ 1503045 w 4351972"/>
                <a:gd name="connsiteY589" fmla="*/ 6667 h 310515"/>
                <a:gd name="connsiteX590" fmla="*/ 1535430 w 4351972"/>
                <a:gd name="connsiteY590" fmla="*/ 20955 h 310515"/>
                <a:gd name="connsiteX591" fmla="*/ 1544003 w 4351972"/>
                <a:gd name="connsiteY591" fmla="*/ 6667 h 310515"/>
                <a:gd name="connsiteX592" fmla="*/ 1560195 w 4351972"/>
                <a:gd name="connsiteY592" fmla="*/ 6667 h 310515"/>
                <a:gd name="connsiteX593" fmla="*/ 1562100 w 4351972"/>
                <a:gd name="connsiteY593" fmla="*/ 109537 h 310515"/>
                <a:gd name="connsiteX594" fmla="*/ 1544955 w 4351972"/>
                <a:gd name="connsiteY594" fmla="*/ 109537 h 310515"/>
                <a:gd name="connsiteX595" fmla="*/ 1534478 w 4351972"/>
                <a:gd name="connsiteY595" fmla="*/ 76200 h 310515"/>
                <a:gd name="connsiteX596" fmla="*/ 1518285 w 4351972"/>
                <a:gd name="connsiteY596" fmla="*/ 46672 h 310515"/>
                <a:gd name="connsiteX597" fmla="*/ 1493520 w 4351972"/>
                <a:gd name="connsiteY597" fmla="*/ 25717 h 310515"/>
                <a:gd name="connsiteX598" fmla="*/ 1458278 w 4351972"/>
                <a:gd name="connsiteY598" fmla="*/ 18097 h 310515"/>
                <a:gd name="connsiteX599" fmla="*/ 1418273 w 4351972"/>
                <a:gd name="connsiteY599" fmla="*/ 27622 h 310515"/>
                <a:gd name="connsiteX600" fmla="*/ 1387793 w 4351972"/>
                <a:gd name="connsiteY600" fmla="*/ 54292 h 310515"/>
                <a:gd name="connsiteX601" fmla="*/ 1368743 w 4351972"/>
                <a:gd name="connsiteY601" fmla="*/ 97155 h 310515"/>
                <a:gd name="connsiteX602" fmla="*/ 1362075 w 4351972"/>
                <a:gd name="connsiteY602" fmla="*/ 155257 h 310515"/>
                <a:gd name="connsiteX603" fmla="*/ 1368743 w 4351972"/>
                <a:gd name="connsiteY603" fmla="*/ 208597 h 310515"/>
                <a:gd name="connsiteX604" fmla="*/ 1388745 w 4351972"/>
                <a:gd name="connsiteY604" fmla="*/ 251460 h 310515"/>
                <a:gd name="connsiteX605" fmla="*/ 1421130 w 4351972"/>
                <a:gd name="connsiteY605" fmla="*/ 280987 h 310515"/>
                <a:gd name="connsiteX606" fmla="*/ 1464945 w 4351972"/>
                <a:gd name="connsiteY606" fmla="*/ 291465 h 310515"/>
                <a:gd name="connsiteX607" fmla="*/ 1498283 w 4351972"/>
                <a:gd name="connsiteY607" fmla="*/ 285750 h 310515"/>
                <a:gd name="connsiteX608" fmla="*/ 1519238 w 4351972"/>
                <a:gd name="connsiteY608" fmla="*/ 274320 h 310515"/>
                <a:gd name="connsiteX609" fmla="*/ 1521143 w 4351972"/>
                <a:gd name="connsiteY609" fmla="*/ 252412 h 310515"/>
                <a:gd name="connsiteX610" fmla="*/ 1521143 w 4351972"/>
                <a:gd name="connsiteY610" fmla="*/ 233362 h 310515"/>
                <a:gd name="connsiteX611" fmla="*/ 1521143 w 4351972"/>
                <a:gd name="connsiteY611" fmla="*/ 217170 h 310515"/>
                <a:gd name="connsiteX612" fmla="*/ 1518285 w 4351972"/>
                <a:gd name="connsiteY612" fmla="*/ 201930 h 310515"/>
                <a:gd name="connsiteX613" fmla="*/ 1508760 w 4351972"/>
                <a:gd name="connsiteY613" fmla="*/ 192405 h 310515"/>
                <a:gd name="connsiteX614" fmla="*/ 1489710 w 4351972"/>
                <a:gd name="connsiteY614" fmla="*/ 187642 h 310515"/>
                <a:gd name="connsiteX615" fmla="*/ 1471613 w 4351972"/>
                <a:gd name="connsiteY615" fmla="*/ 185737 h 310515"/>
                <a:gd name="connsiteX616" fmla="*/ 1471613 w 4351972"/>
                <a:gd name="connsiteY616" fmla="*/ 170497 h 310515"/>
                <a:gd name="connsiteX617" fmla="*/ 1601153 w 4351972"/>
                <a:gd name="connsiteY617" fmla="*/ 170497 h 310515"/>
                <a:gd name="connsiteX618" fmla="*/ 1601153 w 4351972"/>
                <a:gd name="connsiteY618" fmla="*/ 184785 h 310515"/>
                <a:gd name="connsiteX619" fmla="*/ 1587818 w 4351972"/>
                <a:gd name="connsiteY619" fmla="*/ 186690 h 310515"/>
                <a:gd name="connsiteX620" fmla="*/ 1574483 w 4351972"/>
                <a:gd name="connsiteY620" fmla="*/ 190500 h 310515"/>
                <a:gd name="connsiteX621" fmla="*/ 1565910 w 4351972"/>
                <a:gd name="connsiteY621" fmla="*/ 199072 h 310515"/>
                <a:gd name="connsiteX622" fmla="*/ 1563053 w 4351972"/>
                <a:gd name="connsiteY622" fmla="*/ 212407 h 310515"/>
                <a:gd name="connsiteX623" fmla="*/ 1563053 w 4351972"/>
                <a:gd name="connsiteY623" fmla="*/ 235267 h 310515"/>
                <a:gd name="connsiteX624" fmla="*/ 1563053 w 4351972"/>
                <a:gd name="connsiteY624" fmla="*/ 268605 h 310515"/>
                <a:gd name="connsiteX625" fmla="*/ 1564005 w 4351972"/>
                <a:gd name="connsiteY625" fmla="*/ 282892 h 310515"/>
                <a:gd name="connsiteX626" fmla="*/ 1508760 w 4351972"/>
                <a:gd name="connsiteY626" fmla="*/ 301942 h 310515"/>
                <a:gd name="connsiteX627" fmla="*/ 1454468 w 4351972"/>
                <a:gd name="connsiteY627" fmla="*/ 308610 h 310515"/>
                <a:gd name="connsiteX628" fmla="*/ 1400175 w 4351972"/>
                <a:gd name="connsiteY628" fmla="*/ 298132 h 310515"/>
                <a:gd name="connsiteX629" fmla="*/ 1354455 w 4351972"/>
                <a:gd name="connsiteY629" fmla="*/ 267652 h 310515"/>
                <a:gd name="connsiteX630" fmla="*/ 1323023 w 4351972"/>
                <a:gd name="connsiteY630" fmla="*/ 220027 h 310515"/>
                <a:gd name="connsiteX631" fmla="*/ 1311593 w 4351972"/>
                <a:gd name="connsiteY631" fmla="*/ 157162 h 310515"/>
                <a:gd name="connsiteX632" fmla="*/ 1323023 w 4351972"/>
                <a:gd name="connsiteY632" fmla="*/ 94297 h 310515"/>
                <a:gd name="connsiteX633" fmla="*/ 1354455 w 4351972"/>
                <a:gd name="connsiteY633" fmla="*/ 43815 h 310515"/>
                <a:gd name="connsiteX634" fmla="*/ 1401128 w 4351972"/>
                <a:gd name="connsiteY634" fmla="*/ 11430 h 310515"/>
                <a:gd name="connsiteX635" fmla="*/ 1459230 w 4351972"/>
                <a:gd name="connsiteY635" fmla="*/ 0 h 310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</a:cxnLst>
              <a:rect l="l" t="t" r="r" b="b"/>
              <a:pathLst>
                <a:path w="4351972" h="310515">
                  <a:moveTo>
                    <a:pt x="3189922" y="24765"/>
                  </a:moveTo>
                  <a:lnTo>
                    <a:pt x="3189922" y="151448"/>
                  </a:lnTo>
                  <a:lnTo>
                    <a:pt x="3217545" y="151448"/>
                  </a:lnTo>
                  <a:cubicBezTo>
                    <a:pt x="3236595" y="151448"/>
                    <a:pt x="3252787" y="145733"/>
                    <a:pt x="3266122" y="133350"/>
                  </a:cubicBezTo>
                  <a:cubicBezTo>
                    <a:pt x="3277552" y="120968"/>
                    <a:pt x="3284220" y="103823"/>
                    <a:pt x="3284220" y="82868"/>
                  </a:cubicBezTo>
                  <a:cubicBezTo>
                    <a:pt x="3284220" y="64770"/>
                    <a:pt x="3279457" y="50483"/>
                    <a:pt x="3268980" y="40005"/>
                  </a:cubicBezTo>
                  <a:cubicBezTo>
                    <a:pt x="3258502" y="29528"/>
                    <a:pt x="3244214" y="24765"/>
                    <a:pt x="3225164" y="24765"/>
                  </a:cubicBezTo>
                  <a:close/>
                  <a:moveTo>
                    <a:pt x="83820" y="24765"/>
                  </a:moveTo>
                  <a:lnTo>
                    <a:pt x="83820" y="155258"/>
                  </a:lnTo>
                  <a:lnTo>
                    <a:pt x="104775" y="155258"/>
                  </a:lnTo>
                  <a:cubicBezTo>
                    <a:pt x="120015" y="155258"/>
                    <a:pt x="131445" y="153353"/>
                    <a:pt x="140970" y="148590"/>
                  </a:cubicBezTo>
                  <a:cubicBezTo>
                    <a:pt x="151447" y="143828"/>
                    <a:pt x="158115" y="138113"/>
                    <a:pt x="162877" y="130493"/>
                  </a:cubicBezTo>
                  <a:cubicBezTo>
                    <a:pt x="167640" y="123825"/>
                    <a:pt x="170497" y="117158"/>
                    <a:pt x="172402" y="109538"/>
                  </a:cubicBezTo>
                  <a:cubicBezTo>
                    <a:pt x="174307" y="102870"/>
                    <a:pt x="174307" y="96203"/>
                    <a:pt x="174307" y="90488"/>
                  </a:cubicBezTo>
                  <a:cubicBezTo>
                    <a:pt x="174307" y="82868"/>
                    <a:pt x="173355" y="74295"/>
                    <a:pt x="171450" y="66675"/>
                  </a:cubicBezTo>
                  <a:cubicBezTo>
                    <a:pt x="169545" y="58103"/>
                    <a:pt x="166687" y="51435"/>
                    <a:pt x="161925" y="45720"/>
                  </a:cubicBezTo>
                  <a:cubicBezTo>
                    <a:pt x="157162" y="39053"/>
                    <a:pt x="150495" y="34290"/>
                    <a:pt x="142875" y="30480"/>
                  </a:cubicBezTo>
                  <a:cubicBezTo>
                    <a:pt x="135255" y="26670"/>
                    <a:pt x="124777" y="24765"/>
                    <a:pt x="113347" y="24765"/>
                  </a:cubicBezTo>
                  <a:close/>
                  <a:moveTo>
                    <a:pt x="4067175" y="7620"/>
                  </a:moveTo>
                  <a:lnTo>
                    <a:pt x="4192905" y="7620"/>
                  </a:lnTo>
                  <a:lnTo>
                    <a:pt x="4192905" y="22860"/>
                  </a:lnTo>
                  <a:cubicBezTo>
                    <a:pt x="4178617" y="22860"/>
                    <a:pt x="4169092" y="23812"/>
                    <a:pt x="4163377" y="25717"/>
                  </a:cubicBezTo>
                  <a:cubicBezTo>
                    <a:pt x="4157662" y="27622"/>
                    <a:pt x="4154805" y="29527"/>
                    <a:pt x="4154805" y="32385"/>
                  </a:cubicBezTo>
                  <a:cubicBezTo>
                    <a:pt x="4154805" y="33337"/>
                    <a:pt x="4154805" y="34290"/>
                    <a:pt x="4155757" y="37147"/>
                  </a:cubicBezTo>
                  <a:cubicBezTo>
                    <a:pt x="4156710" y="39052"/>
                    <a:pt x="4157662" y="41910"/>
                    <a:pt x="4159567" y="44767"/>
                  </a:cubicBezTo>
                  <a:cubicBezTo>
                    <a:pt x="4161472" y="48577"/>
                    <a:pt x="4163377" y="52387"/>
                    <a:pt x="4166235" y="57150"/>
                  </a:cubicBezTo>
                  <a:cubicBezTo>
                    <a:pt x="4169092" y="61912"/>
                    <a:pt x="4170997" y="66675"/>
                    <a:pt x="4172902" y="70485"/>
                  </a:cubicBezTo>
                  <a:cubicBezTo>
                    <a:pt x="4179570" y="82867"/>
                    <a:pt x="4186237" y="95250"/>
                    <a:pt x="4192905" y="107632"/>
                  </a:cubicBezTo>
                  <a:cubicBezTo>
                    <a:pt x="4199572" y="120015"/>
                    <a:pt x="4208145" y="136207"/>
                    <a:pt x="4219575" y="155257"/>
                  </a:cubicBezTo>
                  <a:cubicBezTo>
                    <a:pt x="4241482" y="120015"/>
                    <a:pt x="4257675" y="92392"/>
                    <a:pt x="4270057" y="73342"/>
                  </a:cubicBezTo>
                  <a:cubicBezTo>
                    <a:pt x="4281487" y="53340"/>
                    <a:pt x="4287202" y="41910"/>
                    <a:pt x="4287202" y="38100"/>
                  </a:cubicBezTo>
                  <a:cubicBezTo>
                    <a:pt x="4287202" y="35242"/>
                    <a:pt x="4286250" y="32385"/>
                    <a:pt x="4283392" y="30480"/>
                  </a:cubicBezTo>
                  <a:cubicBezTo>
                    <a:pt x="4281487" y="28575"/>
                    <a:pt x="4277677" y="26670"/>
                    <a:pt x="4273867" y="25717"/>
                  </a:cubicBezTo>
                  <a:cubicBezTo>
                    <a:pt x="4270057" y="24765"/>
                    <a:pt x="4265295" y="23812"/>
                    <a:pt x="4260532" y="23812"/>
                  </a:cubicBezTo>
                  <a:cubicBezTo>
                    <a:pt x="4255770" y="23812"/>
                    <a:pt x="4251007" y="22860"/>
                    <a:pt x="4247197" y="22860"/>
                  </a:cubicBezTo>
                  <a:lnTo>
                    <a:pt x="4247197" y="7620"/>
                  </a:lnTo>
                  <a:lnTo>
                    <a:pt x="4350067" y="7620"/>
                  </a:lnTo>
                  <a:lnTo>
                    <a:pt x="4350067" y="22860"/>
                  </a:lnTo>
                  <a:lnTo>
                    <a:pt x="4351972" y="22860"/>
                  </a:lnTo>
                  <a:cubicBezTo>
                    <a:pt x="4350067" y="22860"/>
                    <a:pt x="4346257" y="23812"/>
                    <a:pt x="4340542" y="25717"/>
                  </a:cubicBezTo>
                  <a:cubicBezTo>
                    <a:pt x="4335780" y="27622"/>
                    <a:pt x="4331970" y="29527"/>
                    <a:pt x="4329112" y="30480"/>
                  </a:cubicBezTo>
                  <a:cubicBezTo>
                    <a:pt x="4323397" y="33337"/>
                    <a:pt x="4319587" y="36195"/>
                    <a:pt x="4317682" y="38100"/>
                  </a:cubicBezTo>
                  <a:cubicBezTo>
                    <a:pt x="4315777" y="40005"/>
                    <a:pt x="4311967" y="44767"/>
                    <a:pt x="4306252" y="52387"/>
                  </a:cubicBezTo>
                  <a:cubicBezTo>
                    <a:pt x="4295775" y="67627"/>
                    <a:pt x="4285297" y="82867"/>
                    <a:pt x="4276725" y="99060"/>
                  </a:cubicBezTo>
                  <a:cubicBezTo>
                    <a:pt x="4267200" y="114300"/>
                    <a:pt x="4255770" y="134302"/>
                    <a:pt x="4242435" y="159067"/>
                  </a:cubicBezTo>
                  <a:cubicBezTo>
                    <a:pt x="4237672" y="167640"/>
                    <a:pt x="4233862" y="175260"/>
                    <a:pt x="4231957" y="180022"/>
                  </a:cubicBezTo>
                  <a:cubicBezTo>
                    <a:pt x="4230052" y="185737"/>
                    <a:pt x="4229100" y="193357"/>
                    <a:pt x="4229100" y="203835"/>
                  </a:cubicBezTo>
                  <a:lnTo>
                    <a:pt x="4229100" y="260032"/>
                  </a:lnTo>
                  <a:cubicBezTo>
                    <a:pt x="4229100" y="264795"/>
                    <a:pt x="4230052" y="269557"/>
                    <a:pt x="4231957" y="273367"/>
                  </a:cubicBezTo>
                  <a:cubicBezTo>
                    <a:pt x="4233862" y="277177"/>
                    <a:pt x="4237672" y="280035"/>
                    <a:pt x="4242435" y="281940"/>
                  </a:cubicBezTo>
                  <a:cubicBezTo>
                    <a:pt x="4245292" y="282892"/>
                    <a:pt x="4250055" y="284797"/>
                    <a:pt x="4257675" y="285750"/>
                  </a:cubicBezTo>
                  <a:cubicBezTo>
                    <a:pt x="4265295" y="287655"/>
                    <a:pt x="4271010" y="288607"/>
                    <a:pt x="4275772" y="288607"/>
                  </a:cubicBezTo>
                  <a:lnTo>
                    <a:pt x="4275772" y="303847"/>
                  </a:lnTo>
                  <a:lnTo>
                    <a:pt x="4137660" y="303847"/>
                  </a:lnTo>
                  <a:lnTo>
                    <a:pt x="4137660" y="288607"/>
                  </a:lnTo>
                  <a:cubicBezTo>
                    <a:pt x="4141470" y="288607"/>
                    <a:pt x="4147185" y="287655"/>
                    <a:pt x="4154805" y="286702"/>
                  </a:cubicBezTo>
                  <a:cubicBezTo>
                    <a:pt x="4162425" y="285750"/>
                    <a:pt x="4168140" y="284797"/>
                    <a:pt x="4170997" y="283845"/>
                  </a:cubicBezTo>
                  <a:cubicBezTo>
                    <a:pt x="4175760" y="281940"/>
                    <a:pt x="4179570" y="279082"/>
                    <a:pt x="4181475" y="275272"/>
                  </a:cubicBezTo>
                  <a:cubicBezTo>
                    <a:pt x="4183380" y="271462"/>
                    <a:pt x="4184332" y="267652"/>
                    <a:pt x="4184332" y="261937"/>
                  </a:cubicBezTo>
                  <a:lnTo>
                    <a:pt x="4184332" y="190500"/>
                  </a:lnTo>
                  <a:cubicBezTo>
                    <a:pt x="4184332" y="188595"/>
                    <a:pt x="4183380" y="183832"/>
                    <a:pt x="4180522" y="178117"/>
                  </a:cubicBezTo>
                  <a:cubicBezTo>
                    <a:pt x="4177665" y="172402"/>
                    <a:pt x="4174807" y="165735"/>
                    <a:pt x="4170997" y="158115"/>
                  </a:cubicBezTo>
                  <a:cubicBezTo>
                    <a:pt x="4162425" y="141922"/>
                    <a:pt x="4153852" y="124777"/>
                    <a:pt x="4143375" y="105727"/>
                  </a:cubicBezTo>
                  <a:cubicBezTo>
                    <a:pt x="4132897" y="86677"/>
                    <a:pt x="4124325" y="71437"/>
                    <a:pt x="4116705" y="58102"/>
                  </a:cubicBezTo>
                  <a:cubicBezTo>
                    <a:pt x="4111942" y="50482"/>
                    <a:pt x="4108132" y="43815"/>
                    <a:pt x="4104322" y="40005"/>
                  </a:cubicBezTo>
                  <a:cubicBezTo>
                    <a:pt x="4100512" y="36195"/>
                    <a:pt x="4096702" y="32385"/>
                    <a:pt x="4091940" y="29527"/>
                  </a:cubicBezTo>
                  <a:cubicBezTo>
                    <a:pt x="4089082" y="27622"/>
                    <a:pt x="4084320" y="25717"/>
                    <a:pt x="4079557" y="24765"/>
                  </a:cubicBezTo>
                  <a:cubicBezTo>
                    <a:pt x="4074795" y="23812"/>
                    <a:pt x="4070985" y="22860"/>
                    <a:pt x="4067175" y="22860"/>
                  </a:cubicBezTo>
                  <a:close/>
                  <a:moveTo>
                    <a:pt x="3791903" y="7620"/>
                  </a:moveTo>
                  <a:lnTo>
                    <a:pt x="4050031" y="7620"/>
                  </a:lnTo>
                  <a:lnTo>
                    <a:pt x="4050031" y="87630"/>
                  </a:lnTo>
                  <a:lnTo>
                    <a:pt x="4035743" y="87630"/>
                  </a:lnTo>
                  <a:cubicBezTo>
                    <a:pt x="4034790" y="82867"/>
                    <a:pt x="4031933" y="76200"/>
                    <a:pt x="4029075" y="69532"/>
                  </a:cubicBezTo>
                  <a:cubicBezTo>
                    <a:pt x="4026218" y="62865"/>
                    <a:pt x="4022408" y="56197"/>
                    <a:pt x="4017645" y="50482"/>
                  </a:cubicBezTo>
                  <a:cubicBezTo>
                    <a:pt x="4013836" y="43815"/>
                    <a:pt x="4009073" y="38100"/>
                    <a:pt x="4004311" y="33337"/>
                  </a:cubicBezTo>
                  <a:cubicBezTo>
                    <a:pt x="3999548" y="28575"/>
                    <a:pt x="3994786" y="25717"/>
                    <a:pt x="3990023" y="24765"/>
                  </a:cubicBezTo>
                  <a:cubicBezTo>
                    <a:pt x="3986213" y="23812"/>
                    <a:pt x="3980498" y="23812"/>
                    <a:pt x="3973831" y="23812"/>
                  </a:cubicBezTo>
                  <a:cubicBezTo>
                    <a:pt x="3967163" y="23812"/>
                    <a:pt x="3961448" y="23812"/>
                    <a:pt x="3955733" y="23812"/>
                  </a:cubicBezTo>
                  <a:lnTo>
                    <a:pt x="3943350" y="23812"/>
                  </a:lnTo>
                  <a:lnTo>
                    <a:pt x="3943350" y="260032"/>
                  </a:lnTo>
                  <a:cubicBezTo>
                    <a:pt x="3943350" y="264795"/>
                    <a:pt x="3944303" y="268605"/>
                    <a:pt x="3946208" y="272415"/>
                  </a:cubicBezTo>
                  <a:cubicBezTo>
                    <a:pt x="3948113" y="276225"/>
                    <a:pt x="3951923" y="279082"/>
                    <a:pt x="3956686" y="280987"/>
                  </a:cubicBezTo>
                  <a:cubicBezTo>
                    <a:pt x="3959543" y="281940"/>
                    <a:pt x="3964306" y="282892"/>
                    <a:pt x="3971925" y="284797"/>
                  </a:cubicBezTo>
                  <a:cubicBezTo>
                    <a:pt x="3979545" y="286702"/>
                    <a:pt x="3986213" y="287655"/>
                    <a:pt x="3990975" y="287655"/>
                  </a:cubicBezTo>
                  <a:lnTo>
                    <a:pt x="3990975" y="302895"/>
                  </a:lnTo>
                  <a:lnTo>
                    <a:pt x="3851911" y="302895"/>
                  </a:lnTo>
                  <a:lnTo>
                    <a:pt x="3851911" y="287655"/>
                  </a:lnTo>
                  <a:cubicBezTo>
                    <a:pt x="3855720" y="287655"/>
                    <a:pt x="3861436" y="286702"/>
                    <a:pt x="3870008" y="285750"/>
                  </a:cubicBezTo>
                  <a:cubicBezTo>
                    <a:pt x="3877628" y="284797"/>
                    <a:pt x="3883343" y="283845"/>
                    <a:pt x="3886200" y="282892"/>
                  </a:cubicBezTo>
                  <a:cubicBezTo>
                    <a:pt x="3890963" y="280987"/>
                    <a:pt x="3893820" y="278130"/>
                    <a:pt x="3896678" y="275272"/>
                  </a:cubicBezTo>
                  <a:cubicBezTo>
                    <a:pt x="3898583" y="271462"/>
                    <a:pt x="3899536" y="267652"/>
                    <a:pt x="3899536" y="261937"/>
                  </a:cubicBezTo>
                  <a:lnTo>
                    <a:pt x="3899536" y="23812"/>
                  </a:lnTo>
                  <a:lnTo>
                    <a:pt x="3887153" y="23812"/>
                  </a:lnTo>
                  <a:cubicBezTo>
                    <a:pt x="3882390" y="23812"/>
                    <a:pt x="3877628" y="23812"/>
                    <a:pt x="3870961" y="23812"/>
                  </a:cubicBezTo>
                  <a:cubicBezTo>
                    <a:pt x="3864293" y="23812"/>
                    <a:pt x="3858578" y="24765"/>
                    <a:pt x="3852863" y="24765"/>
                  </a:cubicBezTo>
                  <a:cubicBezTo>
                    <a:pt x="3848100" y="25717"/>
                    <a:pt x="3843338" y="27622"/>
                    <a:pt x="3838575" y="33337"/>
                  </a:cubicBezTo>
                  <a:cubicBezTo>
                    <a:pt x="3833813" y="38100"/>
                    <a:pt x="3829050" y="43815"/>
                    <a:pt x="3825240" y="50482"/>
                  </a:cubicBezTo>
                  <a:cubicBezTo>
                    <a:pt x="3821431" y="57150"/>
                    <a:pt x="3817620" y="63817"/>
                    <a:pt x="3813811" y="70485"/>
                  </a:cubicBezTo>
                  <a:cubicBezTo>
                    <a:pt x="3810953" y="77152"/>
                    <a:pt x="3808095" y="83820"/>
                    <a:pt x="3807143" y="87630"/>
                  </a:cubicBezTo>
                  <a:lnTo>
                    <a:pt x="3791903" y="87630"/>
                  </a:lnTo>
                  <a:close/>
                  <a:moveTo>
                    <a:pt x="3107055" y="6668"/>
                  </a:moveTo>
                  <a:lnTo>
                    <a:pt x="3243262" y="6668"/>
                  </a:lnTo>
                  <a:cubicBezTo>
                    <a:pt x="3255645" y="6668"/>
                    <a:pt x="3267075" y="7620"/>
                    <a:pt x="3278505" y="10478"/>
                  </a:cubicBezTo>
                  <a:cubicBezTo>
                    <a:pt x="3289935" y="13335"/>
                    <a:pt x="3299460" y="17145"/>
                    <a:pt x="3308032" y="22860"/>
                  </a:cubicBezTo>
                  <a:cubicBezTo>
                    <a:pt x="3316605" y="28575"/>
                    <a:pt x="3323272" y="35243"/>
                    <a:pt x="3328987" y="44768"/>
                  </a:cubicBezTo>
                  <a:cubicBezTo>
                    <a:pt x="3333750" y="53340"/>
                    <a:pt x="3336607" y="64770"/>
                    <a:pt x="3336607" y="77153"/>
                  </a:cubicBezTo>
                  <a:cubicBezTo>
                    <a:pt x="3336607" y="88583"/>
                    <a:pt x="3334702" y="98108"/>
                    <a:pt x="3330892" y="107633"/>
                  </a:cubicBezTo>
                  <a:cubicBezTo>
                    <a:pt x="3327082" y="116205"/>
                    <a:pt x="3322320" y="123825"/>
                    <a:pt x="3315652" y="130493"/>
                  </a:cubicBezTo>
                  <a:cubicBezTo>
                    <a:pt x="3308985" y="136208"/>
                    <a:pt x="3302317" y="141923"/>
                    <a:pt x="3292792" y="145733"/>
                  </a:cubicBezTo>
                  <a:cubicBezTo>
                    <a:pt x="3284220" y="150495"/>
                    <a:pt x="3274695" y="153353"/>
                    <a:pt x="3263264" y="157163"/>
                  </a:cubicBezTo>
                  <a:cubicBezTo>
                    <a:pt x="3277552" y="176213"/>
                    <a:pt x="3289935" y="192405"/>
                    <a:pt x="3299460" y="205740"/>
                  </a:cubicBezTo>
                  <a:cubicBezTo>
                    <a:pt x="3308985" y="219075"/>
                    <a:pt x="3321367" y="235268"/>
                    <a:pt x="3334702" y="253365"/>
                  </a:cubicBezTo>
                  <a:cubicBezTo>
                    <a:pt x="3340417" y="261938"/>
                    <a:pt x="3346132" y="267653"/>
                    <a:pt x="3350895" y="271463"/>
                  </a:cubicBezTo>
                  <a:cubicBezTo>
                    <a:pt x="3355657" y="275273"/>
                    <a:pt x="3360420" y="278130"/>
                    <a:pt x="3365182" y="280988"/>
                  </a:cubicBezTo>
                  <a:cubicBezTo>
                    <a:pt x="3368992" y="282893"/>
                    <a:pt x="3373755" y="283845"/>
                    <a:pt x="3378517" y="284798"/>
                  </a:cubicBezTo>
                  <a:cubicBezTo>
                    <a:pt x="3384232" y="285750"/>
                    <a:pt x="3388042" y="286703"/>
                    <a:pt x="3391852" y="286703"/>
                  </a:cubicBezTo>
                  <a:lnTo>
                    <a:pt x="3391852" y="302895"/>
                  </a:lnTo>
                  <a:lnTo>
                    <a:pt x="3313747" y="302895"/>
                  </a:lnTo>
                  <a:cubicBezTo>
                    <a:pt x="3296602" y="275273"/>
                    <a:pt x="3280410" y="251460"/>
                    <a:pt x="3266122" y="231458"/>
                  </a:cubicBezTo>
                  <a:cubicBezTo>
                    <a:pt x="3251835" y="211455"/>
                    <a:pt x="3236595" y="190500"/>
                    <a:pt x="3220402" y="169545"/>
                  </a:cubicBezTo>
                  <a:lnTo>
                    <a:pt x="3189922" y="169545"/>
                  </a:lnTo>
                  <a:lnTo>
                    <a:pt x="3189922" y="262890"/>
                  </a:lnTo>
                  <a:cubicBezTo>
                    <a:pt x="3189922" y="267653"/>
                    <a:pt x="3190875" y="271463"/>
                    <a:pt x="3191827" y="275273"/>
                  </a:cubicBezTo>
                  <a:cubicBezTo>
                    <a:pt x="3193732" y="279083"/>
                    <a:pt x="3196589" y="281940"/>
                    <a:pt x="3201352" y="283845"/>
                  </a:cubicBezTo>
                  <a:cubicBezTo>
                    <a:pt x="3204210" y="284798"/>
                    <a:pt x="3208020" y="285750"/>
                    <a:pt x="3214687" y="286703"/>
                  </a:cubicBezTo>
                  <a:cubicBezTo>
                    <a:pt x="3220402" y="287655"/>
                    <a:pt x="3226117" y="287655"/>
                    <a:pt x="3230880" y="287655"/>
                  </a:cubicBezTo>
                  <a:lnTo>
                    <a:pt x="3230880" y="302895"/>
                  </a:lnTo>
                  <a:lnTo>
                    <a:pt x="3107055" y="302895"/>
                  </a:lnTo>
                  <a:lnTo>
                    <a:pt x="3107055" y="287655"/>
                  </a:lnTo>
                  <a:cubicBezTo>
                    <a:pt x="3109912" y="287655"/>
                    <a:pt x="3114675" y="286703"/>
                    <a:pt x="3121342" y="285750"/>
                  </a:cubicBezTo>
                  <a:cubicBezTo>
                    <a:pt x="3128010" y="284798"/>
                    <a:pt x="3131820" y="283845"/>
                    <a:pt x="3134677" y="282893"/>
                  </a:cubicBezTo>
                  <a:cubicBezTo>
                    <a:pt x="3138487" y="280988"/>
                    <a:pt x="3141345" y="278130"/>
                    <a:pt x="3143250" y="275273"/>
                  </a:cubicBezTo>
                  <a:cubicBezTo>
                    <a:pt x="3145155" y="271463"/>
                    <a:pt x="3146107" y="267653"/>
                    <a:pt x="3146107" y="261938"/>
                  </a:cubicBezTo>
                  <a:lnTo>
                    <a:pt x="3146107" y="49530"/>
                  </a:lnTo>
                  <a:cubicBezTo>
                    <a:pt x="3146107" y="44768"/>
                    <a:pt x="3145155" y="40005"/>
                    <a:pt x="3144202" y="36195"/>
                  </a:cubicBezTo>
                  <a:cubicBezTo>
                    <a:pt x="3143250" y="32385"/>
                    <a:pt x="3139439" y="29528"/>
                    <a:pt x="3134677" y="27623"/>
                  </a:cubicBezTo>
                  <a:cubicBezTo>
                    <a:pt x="3130867" y="26670"/>
                    <a:pt x="3127057" y="25718"/>
                    <a:pt x="3121342" y="23813"/>
                  </a:cubicBezTo>
                  <a:cubicBezTo>
                    <a:pt x="3115627" y="22860"/>
                    <a:pt x="3110864" y="21908"/>
                    <a:pt x="3107055" y="21908"/>
                  </a:cubicBezTo>
                  <a:close/>
                  <a:moveTo>
                    <a:pt x="2514600" y="6668"/>
                  </a:moveTo>
                  <a:lnTo>
                    <a:pt x="2636520" y="6668"/>
                  </a:lnTo>
                  <a:lnTo>
                    <a:pt x="2636520" y="21908"/>
                  </a:lnTo>
                  <a:cubicBezTo>
                    <a:pt x="2626042" y="22860"/>
                    <a:pt x="2617470" y="23813"/>
                    <a:pt x="2609850" y="24765"/>
                  </a:cubicBezTo>
                  <a:cubicBezTo>
                    <a:pt x="2603182" y="26670"/>
                    <a:pt x="2599372" y="28575"/>
                    <a:pt x="2599372" y="33338"/>
                  </a:cubicBezTo>
                  <a:cubicBezTo>
                    <a:pt x="2599372" y="35243"/>
                    <a:pt x="2599372" y="37148"/>
                    <a:pt x="2600325" y="39053"/>
                  </a:cubicBezTo>
                  <a:cubicBezTo>
                    <a:pt x="2601277" y="40958"/>
                    <a:pt x="2601277" y="42863"/>
                    <a:pt x="2601277" y="43815"/>
                  </a:cubicBezTo>
                  <a:cubicBezTo>
                    <a:pt x="2606040" y="57150"/>
                    <a:pt x="2614612" y="80010"/>
                    <a:pt x="2626042" y="110490"/>
                  </a:cubicBezTo>
                  <a:cubicBezTo>
                    <a:pt x="2637472" y="140970"/>
                    <a:pt x="2653665" y="184785"/>
                    <a:pt x="2675572" y="241935"/>
                  </a:cubicBezTo>
                  <a:cubicBezTo>
                    <a:pt x="2686050" y="216218"/>
                    <a:pt x="2698432" y="185738"/>
                    <a:pt x="2711767" y="150495"/>
                  </a:cubicBezTo>
                  <a:cubicBezTo>
                    <a:pt x="2725102" y="115253"/>
                    <a:pt x="2734627" y="91440"/>
                    <a:pt x="2739390" y="78105"/>
                  </a:cubicBezTo>
                  <a:cubicBezTo>
                    <a:pt x="2744152" y="65723"/>
                    <a:pt x="2747010" y="57150"/>
                    <a:pt x="2747010" y="51435"/>
                  </a:cubicBezTo>
                  <a:cubicBezTo>
                    <a:pt x="2747962" y="46673"/>
                    <a:pt x="2747962" y="42863"/>
                    <a:pt x="2747962" y="40005"/>
                  </a:cubicBezTo>
                  <a:cubicBezTo>
                    <a:pt x="2747962" y="37148"/>
                    <a:pt x="2747010" y="34290"/>
                    <a:pt x="2744152" y="32385"/>
                  </a:cubicBezTo>
                  <a:cubicBezTo>
                    <a:pt x="2741295" y="30480"/>
                    <a:pt x="2737485" y="28575"/>
                    <a:pt x="2732722" y="26670"/>
                  </a:cubicBezTo>
                  <a:cubicBezTo>
                    <a:pt x="2727960" y="24765"/>
                    <a:pt x="2723197" y="23813"/>
                    <a:pt x="2718435" y="23813"/>
                  </a:cubicBezTo>
                  <a:cubicBezTo>
                    <a:pt x="2713672" y="22860"/>
                    <a:pt x="2708910" y="22860"/>
                    <a:pt x="2704147" y="21908"/>
                  </a:cubicBezTo>
                  <a:lnTo>
                    <a:pt x="2704147" y="6668"/>
                  </a:lnTo>
                  <a:lnTo>
                    <a:pt x="2814637" y="6668"/>
                  </a:lnTo>
                  <a:lnTo>
                    <a:pt x="2814637" y="22860"/>
                  </a:lnTo>
                  <a:lnTo>
                    <a:pt x="2815590" y="22860"/>
                  </a:lnTo>
                  <a:cubicBezTo>
                    <a:pt x="2811780" y="22860"/>
                    <a:pt x="2807970" y="23813"/>
                    <a:pt x="2802255" y="24765"/>
                  </a:cubicBezTo>
                  <a:cubicBezTo>
                    <a:pt x="2797492" y="26670"/>
                    <a:pt x="2792730" y="27623"/>
                    <a:pt x="2789872" y="30480"/>
                  </a:cubicBezTo>
                  <a:cubicBezTo>
                    <a:pt x="2785110" y="33338"/>
                    <a:pt x="2781300" y="37148"/>
                    <a:pt x="2778442" y="41910"/>
                  </a:cubicBezTo>
                  <a:cubicBezTo>
                    <a:pt x="2775585" y="46673"/>
                    <a:pt x="2772727" y="52388"/>
                    <a:pt x="2769870" y="58103"/>
                  </a:cubicBezTo>
                  <a:cubicBezTo>
                    <a:pt x="2760345" y="80010"/>
                    <a:pt x="2747010" y="114300"/>
                    <a:pt x="2727960" y="160973"/>
                  </a:cubicBezTo>
                  <a:cubicBezTo>
                    <a:pt x="2708910" y="207645"/>
                    <a:pt x="2689860" y="256223"/>
                    <a:pt x="2670810" y="306705"/>
                  </a:cubicBezTo>
                  <a:lnTo>
                    <a:pt x="2653665" y="306705"/>
                  </a:lnTo>
                  <a:cubicBezTo>
                    <a:pt x="2633662" y="253365"/>
                    <a:pt x="2614612" y="200978"/>
                    <a:pt x="2595562" y="151448"/>
                  </a:cubicBezTo>
                  <a:cubicBezTo>
                    <a:pt x="2576512" y="101918"/>
                    <a:pt x="2564130" y="67628"/>
                    <a:pt x="2557462" y="50483"/>
                  </a:cubicBezTo>
                  <a:cubicBezTo>
                    <a:pt x="2555557" y="45720"/>
                    <a:pt x="2553652" y="42863"/>
                    <a:pt x="2550795" y="39053"/>
                  </a:cubicBezTo>
                  <a:cubicBezTo>
                    <a:pt x="2547937" y="36195"/>
                    <a:pt x="2544127" y="32385"/>
                    <a:pt x="2539365" y="29528"/>
                  </a:cubicBezTo>
                  <a:cubicBezTo>
                    <a:pt x="2535555" y="27623"/>
                    <a:pt x="2531745" y="25718"/>
                    <a:pt x="2526982" y="23813"/>
                  </a:cubicBezTo>
                  <a:cubicBezTo>
                    <a:pt x="2522220" y="22860"/>
                    <a:pt x="2518410" y="21908"/>
                    <a:pt x="2514600" y="21908"/>
                  </a:cubicBezTo>
                  <a:close/>
                  <a:moveTo>
                    <a:pt x="2038350" y="6668"/>
                  </a:moveTo>
                  <a:lnTo>
                    <a:pt x="2122170" y="6668"/>
                  </a:lnTo>
                  <a:lnTo>
                    <a:pt x="2287905" y="232410"/>
                  </a:lnTo>
                  <a:lnTo>
                    <a:pt x="2287905" y="91440"/>
                  </a:lnTo>
                  <a:cubicBezTo>
                    <a:pt x="2287905" y="74295"/>
                    <a:pt x="2286952" y="60960"/>
                    <a:pt x="2285047" y="51435"/>
                  </a:cubicBezTo>
                  <a:cubicBezTo>
                    <a:pt x="2283142" y="41910"/>
                    <a:pt x="2279332" y="36195"/>
                    <a:pt x="2275522" y="33338"/>
                  </a:cubicBezTo>
                  <a:cubicBezTo>
                    <a:pt x="2271712" y="30480"/>
                    <a:pt x="2265045" y="27623"/>
                    <a:pt x="2256472" y="25718"/>
                  </a:cubicBezTo>
                  <a:cubicBezTo>
                    <a:pt x="2247900" y="22860"/>
                    <a:pt x="2241232" y="21908"/>
                    <a:pt x="2236470" y="21908"/>
                  </a:cubicBezTo>
                  <a:lnTo>
                    <a:pt x="2236470" y="6668"/>
                  </a:lnTo>
                  <a:lnTo>
                    <a:pt x="2356485" y="6668"/>
                  </a:lnTo>
                  <a:lnTo>
                    <a:pt x="2356485" y="22860"/>
                  </a:lnTo>
                  <a:lnTo>
                    <a:pt x="2358390" y="22860"/>
                  </a:lnTo>
                  <a:cubicBezTo>
                    <a:pt x="2354580" y="22860"/>
                    <a:pt x="2348865" y="23813"/>
                    <a:pt x="2340292" y="25718"/>
                  </a:cubicBezTo>
                  <a:cubicBezTo>
                    <a:pt x="2332672" y="27623"/>
                    <a:pt x="2326005" y="30480"/>
                    <a:pt x="2323147" y="32385"/>
                  </a:cubicBezTo>
                  <a:cubicBezTo>
                    <a:pt x="2318385" y="36195"/>
                    <a:pt x="2314575" y="42863"/>
                    <a:pt x="2312670" y="52388"/>
                  </a:cubicBezTo>
                  <a:cubicBezTo>
                    <a:pt x="2310765" y="61913"/>
                    <a:pt x="2309812" y="75248"/>
                    <a:pt x="2309812" y="89535"/>
                  </a:cubicBezTo>
                  <a:lnTo>
                    <a:pt x="2309812" y="306705"/>
                  </a:lnTo>
                  <a:lnTo>
                    <a:pt x="2291715" y="306705"/>
                  </a:lnTo>
                  <a:lnTo>
                    <a:pt x="2112645" y="64770"/>
                  </a:lnTo>
                  <a:lnTo>
                    <a:pt x="2112645" y="217170"/>
                  </a:lnTo>
                  <a:cubicBezTo>
                    <a:pt x="2112645" y="234315"/>
                    <a:pt x="2113597" y="247650"/>
                    <a:pt x="2115502" y="256223"/>
                  </a:cubicBezTo>
                  <a:cubicBezTo>
                    <a:pt x="2117407" y="265748"/>
                    <a:pt x="2121217" y="271463"/>
                    <a:pt x="2125027" y="276225"/>
                  </a:cubicBezTo>
                  <a:cubicBezTo>
                    <a:pt x="2127885" y="279083"/>
                    <a:pt x="2134552" y="281940"/>
                    <a:pt x="2145030" y="284798"/>
                  </a:cubicBezTo>
                  <a:cubicBezTo>
                    <a:pt x="2154555" y="287655"/>
                    <a:pt x="2161222" y="288608"/>
                    <a:pt x="2165032" y="288608"/>
                  </a:cubicBezTo>
                  <a:lnTo>
                    <a:pt x="2165032" y="303848"/>
                  </a:lnTo>
                  <a:lnTo>
                    <a:pt x="2044065" y="303848"/>
                  </a:lnTo>
                  <a:lnTo>
                    <a:pt x="2044065" y="288608"/>
                  </a:lnTo>
                  <a:cubicBezTo>
                    <a:pt x="2047875" y="288608"/>
                    <a:pt x="2053590" y="286703"/>
                    <a:pt x="2063115" y="284798"/>
                  </a:cubicBezTo>
                  <a:cubicBezTo>
                    <a:pt x="2071687" y="281940"/>
                    <a:pt x="2077402" y="280035"/>
                    <a:pt x="2079307" y="278130"/>
                  </a:cubicBezTo>
                  <a:cubicBezTo>
                    <a:pt x="2084070" y="274320"/>
                    <a:pt x="2087880" y="268605"/>
                    <a:pt x="2088832" y="260033"/>
                  </a:cubicBezTo>
                  <a:cubicBezTo>
                    <a:pt x="2090737" y="252413"/>
                    <a:pt x="2091690" y="238125"/>
                    <a:pt x="2091690" y="219075"/>
                  </a:cubicBezTo>
                  <a:lnTo>
                    <a:pt x="2091690" y="73343"/>
                  </a:lnTo>
                  <a:cubicBezTo>
                    <a:pt x="2091690" y="66675"/>
                    <a:pt x="2090737" y="60960"/>
                    <a:pt x="2087880" y="54293"/>
                  </a:cubicBezTo>
                  <a:cubicBezTo>
                    <a:pt x="2085975" y="47625"/>
                    <a:pt x="2083117" y="42863"/>
                    <a:pt x="2079307" y="39053"/>
                  </a:cubicBezTo>
                  <a:cubicBezTo>
                    <a:pt x="2074545" y="34290"/>
                    <a:pt x="2067877" y="30480"/>
                    <a:pt x="2059305" y="27623"/>
                  </a:cubicBezTo>
                  <a:cubicBezTo>
                    <a:pt x="2050732" y="24765"/>
                    <a:pt x="2044065" y="22860"/>
                    <a:pt x="2038350" y="21908"/>
                  </a:cubicBezTo>
                  <a:close/>
                  <a:moveTo>
                    <a:pt x="1906905" y="6668"/>
                  </a:moveTo>
                  <a:lnTo>
                    <a:pt x="2027872" y="6668"/>
                  </a:lnTo>
                  <a:lnTo>
                    <a:pt x="2027872" y="22860"/>
                  </a:lnTo>
                  <a:lnTo>
                    <a:pt x="2025967" y="22860"/>
                  </a:lnTo>
                  <a:cubicBezTo>
                    <a:pt x="2022157" y="22860"/>
                    <a:pt x="2016442" y="23813"/>
                    <a:pt x="2008822" y="25718"/>
                  </a:cubicBezTo>
                  <a:cubicBezTo>
                    <a:pt x="2001202" y="27623"/>
                    <a:pt x="1995487" y="29528"/>
                    <a:pt x="1990725" y="32385"/>
                  </a:cubicBezTo>
                  <a:cubicBezTo>
                    <a:pt x="1985962" y="35243"/>
                    <a:pt x="1983105" y="41910"/>
                    <a:pt x="1981200" y="52388"/>
                  </a:cubicBezTo>
                  <a:cubicBezTo>
                    <a:pt x="1979295" y="62865"/>
                    <a:pt x="1978342" y="74295"/>
                    <a:pt x="1978342" y="88583"/>
                  </a:cubicBezTo>
                  <a:lnTo>
                    <a:pt x="1978342" y="217170"/>
                  </a:lnTo>
                  <a:cubicBezTo>
                    <a:pt x="1978342" y="233363"/>
                    <a:pt x="1974532" y="247650"/>
                    <a:pt x="1967865" y="260033"/>
                  </a:cubicBezTo>
                  <a:cubicBezTo>
                    <a:pt x="1961197" y="272415"/>
                    <a:pt x="1951672" y="281940"/>
                    <a:pt x="1941195" y="289560"/>
                  </a:cubicBezTo>
                  <a:cubicBezTo>
                    <a:pt x="1929765" y="297180"/>
                    <a:pt x="1918335" y="302895"/>
                    <a:pt x="1906905" y="305753"/>
                  </a:cubicBezTo>
                  <a:cubicBezTo>
                    <a:pt x="1894522" y="308610"/>
                    <a:pt x="1883092" y="310515"/>
                    <a:pt x="1871662" y="310515"/>
                  </a:cubicBezTo>
                  <a:cubicBezTo>
                    <a:pt x="1853565" y="310515"/>
                    <a:pt x="1838325" y="308610"/>
                    <a:pt x="1824037" y="303848"/>
                  </a:cubicBezTo>
                  <a:cubicBezTo>
                    <a:pt x="1809750" y="299085"/>
                    <a:pt x="1798320" y="293370"/>
                    <a:pt x="1788795" y="284798"/>
                  </a:cubicBezTo>
                  <a:cubicBezTo>
                    <a:pt x="1779270" y="277178"/>
                    <a:pt x="1772602" y="267653"/>
                    <a:pt x="1767840" y="258128"/>
                  </a:cubicBezTo>
                  <a:cubicBezTo>
                    <a:pt x="1763077" y="247650"/>
                    <a:pt x="1761172" y="237173"/>
                    <a:pt x="1761172" y="225743"/>
                  </a:cubicBezTo>
                  <a:lnTo>
                    <a:pt x="1761172" y="51435"/>
                  </a:lnTo>
                  <a:cubicBezTo>
                    <a:pt x="1761172" y="46673"/>
                    <a:pt x="1760220" y="42863"/>
                    <a:pt x="1758315" y="39053"/>
                  </a:cubicBezTo>
                  <a:cubicBezTo>
                    <a:pt x="1756410" y="36195"/>
                    <a:pt x="1753552" y="32385"/>
                    <a:pt x="1748790" y="29528"/>
                  </a:cubicBezTo>
                  <a:cubicBezTo>
                    <a:pt x="1744980" y="27623"/>
                    <a:pt x="1741170" y="25718"/>
                    <a:pt x="1735455" y="24765"/>
                  </a:cubicBezTo>
                  <a:cubicBezTo>
                    <a:pt x="1729740" y="23813"/>
                    <a:pt x="1725930" y="22860"/>
                    <a:pt x="1722120" y="22860"/>
                  </a:cubicBezTo>
                  <a:lnTo>
                    <a:pt x="1722120" y="7620"/>
                  </a:lnTo>
                  <a:lnTo>
                    <a:pt x="1844040" y="7620"/>
                  </a:lnTo>
                  <a:lnTo>
                    <a:pt x="1844040" y="22860"/>
                  </a:lnTo>
                  <a:cubicBezTo>
                    <a:pt x="1840230" y="22860"/>
                    <a:pt x="1835467" y="23813"/>
                    <a:pt x="1829752" y="24765"/>
                  </a:cubicBezTo>
                  <a:cubicBezTo>
                    <a:pt x="1824037" y="25718"/>
                    <a:pt x="1819275" y="26670"/>
                    <a:pt x="1817370" y="27623"/>
                  </a:cubicBezTo>
                  <a:cubicBezTo>
                    <a:pt x="1812607" y="29528"/>
                    <a:pt x="1809750" y="32385"/>
                    <a:pt x="1807845" y="36195"/>
                  </a:cubicBezTo>
                  <a:cubicBezTo>
                    <a:pt x="1805940" y="40005"/>
                    <a:pt x="1805940" y="44768"/>
                    <a:pt x="1805940" y="48578"/>
                  </a:cubicBezTo>
                  <a:lnTo>
                    <a:pt x="1805940" y="211455"/>
                  </a:lnTo>
                  <a:cubicBezTo>
                    <a:pt x="1805940" y="219075"/>
                    <a:pt x="1806892" y="227648"/>
                    <a:pt x="1808797" y="236220"/>
                  </a:cubicBezTo>
                  <a:cubicBezTo>
                    <a:pt x="1810702" y="244793"/>
                    <a:pt x="1813560" y="253365"/>
                    <a:pt x="1819275" y="260033"/>
                  </a:cubicBezTo>
                  <a:cubicBezTo>
                    <a:pt x="1824990" y="267653"/>
                    <a:pt x="1832610" y="274320"/>
                    <a:pt x="1841182" y="279083"/>
                  </a:cubicBezTo>
                  <a:cubicBezTo>
                    <a:pt x="1850707" y="283845"/>
                    <a:pt x="1863090" y="286703"/>
                    <a:pt x="1879282" y="286703"/>
                  </a:cubicBezTo>
                  <a:cubicBezTo>
                    <a:pt x="1894522" y="286703"/>
                    <a:pt x="1907857" y="284798"/>
                    <a:pt x="1917382" y="279083"/>
                  </a:cubicBezTo>
                  <a:cubicBezTo>
                    <a:pt x="1927860" y="274320"/>
                    <a:pt x="1936432" y="267653"/>
                    <a:pt x="1942147" y="260033"/>
                  </a:cubicBezTo>
                  <a:cubicBezTo>
                    <a:pt x="1947862" y="252413"/>
                    <a:pt x="1951672" y="244793"/>
                    <a:pt x="1954530" y="236220"/>
                  </a:cubicBezTo>
                  <a:cubicBezTo>
                    <a:pt x="1956435" y="227648"/>
                    <a:pt x="1958340" y="220028"/>
                    <a:pt x="1958340" y="211455"/>
                  </a:cubicBezTo>
                  <a:lnTo>
                    <a:pt x="1958340" y="90488"/>
                  </a:lnTo>
                  <a:cubicBezTo>
                    <a:pt x="1958340" y="75248"/>
                    <a:pt x="1957387" y="62865"/>
                    <a:pt x="1955482" y="52388"/>
                  </a:cubicBezTo>
                  <a:cubicBezTo>
                    <a:pt x="1953577" y="42863"/>
                    <a:pt x="1949767" y="36195"/>
                    <a:pt x="1945957" y="33338"/>
                  </a:cubicBezTo>
                  <a:cubicBezTo>
                    <a:pt x="1941195" y="29528"/>
                    <a:pt x="1934527" y="27623"/>
                    <a:pt x="1925955" y="24765"/>
                  </a:cubicBezTo>
                  <a:cubicBezTo>
                    <a:pt x="1917382" y="22860"/>
                    <a:pt x="1910715" y="21908"/>
                    <a:pt x="1906905" y="21908"/>
                  </a:cubicBezTo>
                  <a:close/>
                  <a:moveTo>
                    <a:pt x="972503" y="6668"/>
                  </a:moveTo>
                  <a:lnTo>
                    <a:pt x="1056323" y="6668"/>
                  </a:lnTo>
                  <a:lnTo>
                    <a:pt x="1222058" y="232410"/>
                  </a:lnTo>
                  <a:lnTo>
                    <a:pt x="1222058" y="91440"/>
                  </a:lnTo>
                  <a:cubicBezTo>
                    <a:pt x="1222058" y="74295"/>
                    <a:pt x="1221105" y="60960"/>
                    <a:pt x="1219200" y="51435"/>
                  </a:cubicBezTo>
                  <a:cubicBezTo>
                    <a:pt x="1217295" y="41910"/>
                    <a:pt x="1213485" y="36195"/>
                    <a:pt x="1209675" y="33338"/>
                  </a:cubicBezTo>
                  <a:cubicBezTo>
                    <a:pt x="1205865" y="30480"/>
                    <a:pt x="1199198" y="27623"/>
                    <a:pt x="1190625" y="25718"/>
                  </a:cubicBezTo>
                  <a:cubicBezTo>
                    <a:pt x="1182053" y="22860"/>
                    <a:pt x="1175385" y="21908"/>
                    <a:pt x="1170623" y="21908"/>
                  </a:cubicBezTo>
                  <a:lnTo>
                    <a:pt x="1170623" y="6668"/>
                  </a:lnTo>
                  <a:lnTo>
                    <a:pt x="1290638" y="6668"/>
                  </a:lnTo>
                  <a:lnTo>
                    <a:pt x="1290638" y="22860"/>
                  </a:lnTo>
                  <a:lnTo>
                    <a:pt x="1291590" y="22860"/>
                  </a:lnTo>
                  <a:cubicBezTo>
                    <a:pt x="1287780" y="22860"/>
                    <a:pt x="1282065" y="23813"/>
                    <a:pt x="1273493" y="25718"/>
                  </a:cubicBezTo>
                  <a:cubicBezTo>
                    <a:pt x="1264920" y="27623"/>
                    <a:pt x="1259205" y="30480"/>
                    <a:pt x="1256348" y="32385"/>
                  </a:cubicBezTo>
                  <a:cubicBezTo>
                    <a:pt x="1251585" y="36195"/>
                    <a:pt x="1247775" y="42863"/>
                    <a:pt x="1245870" y="52388"/>
                  </a:cubicBezTo>
                  <a:cubicBezTo>
                    <a:pt x="1243965" y="61913"/>
                    <a:pt x="1243013" y="75248"/>
                    <a:pt x="1243013" y="89535"/>
                  </a:cubicBezTo>
                  <a:lnTo>
                    <a:pt x="1243013" y="306705"/>
                  </a:lnTo>
                  <a:lnTo>
                    <a:pt x="1224915" y="306705"/>
                  </a:lnTo>
                  <a:lnTo>
                    <a:pt x="1045845" y="64770"/>
                  </a:lnTo>
                  <a:lnTo>
                    <a:pt x="1045845" y="217170"/>
                  </a:lnTo>
                  <a:cubicBezTo>
                    <a:pt x="1045845" y="234315"/>
                    <a:pt x="1046798" y="247650"/>
                    <a:pt x="1048703" y="256223"/>
                  </a:cubicBezTo>
                  <a:cubicBezTo>
                    <a:pt x="1050608" y="265748"/>
                    <a:pt x="1054418" y="271463"/>
                    <a:pt x="1058228" y="276225"/>
                  </a:cubicBezTo>
                  <a:cubicBezTo>
                    <a:pt x="1061085" y="279083"/>
                    <a:pt x="1067753" y="281940"/>
                    <a:pt x="1078230" y="284798"/>
                  </a:cubicBezTo>
                  <a:cubicBezTo>
                    <a:pt x="1087755" y="287655"/>
                    <a:pt x="1094423" y="288608"/>
                    <a:pt x="1098233" y="288608"/>
                  </a:cubicBezTo>
                  <a:lnTo>
                    <a:pt x="1098233" y="303848"/>
                  </a:lnTo>
                  <a:lnTo>
                    <a:pt x="977265" y="303848"/>
                  </a:lnTo>
                  <a:lnTo>
                    <a:pt x="977265" y="288608"/>
                  </a:lnTo>
                  <a:cubicBezTo>
                    <a:pt x="981075" y="288608"/>
                    <a:pt x="986790" y="286703"/>
                    <a:pt x="996315" y="284798"/>
                  </a:cubicBezTo>
                  <a:cubicBezTo>
                    <a:pt x="1004888" y="281940"/>
                    <a:pt x="1010603" y="280035"/>
                    <a:pt x="1012508" y="278130"/>
                  </a:cubicBezTo>
                  <a:cubicBezTo>
                    <a:pt x="1017270" y="274320"/>
                    <a:pt x="1021080" y="268605"/>
                    <a:pt x="1022033" y="260033"/>
                  </a:cubicBezTo>
                  <a:cubicBezTo>
                    <a:pt x="1023938" y="252413"/>
                    <a:pt x="1024890" y="238125"/>
                    <a:pt x="1024890" y="219075"/>
                  </a:cubicBezTo>
                  <a:lnTo>
                    <a:pt x="1024890" y="73343"/>
                  </a:lnTo>
                  <a:cubicBezTo>
                    <a:pt x="1024890" y="66675"/>
                    <a:pt x="1023938" y="60960"/>
                    <a:pt x="1022033" y="54293"/>
                  </a:cubicBezTo>
                  <a:cubicBezTo>
                    <a:pt x="1020128" y="47625"/>
                    <a:pt x="1017270" y="42863"/>
                    <a:pt x="1013460" y="39053"/>
                  </a:cubicBezTo>
                  <a:cubicBezTo>
                    <a:pt x="1008698" y="34290"/>
                    <a:pt x="1002030" y="30480"/>
                    <a:pt x="993458" y="27623"/>
                  </a:cubicBezTo>
                  <a:cubicBezTo>
                    <a:pt x="984885" y="24765"/>
                    <a:pt x="978218" y="22860"/>
                    <a:pt x="972503" y="21908"/>
                  </a:cubicBezTo>
                  <a:close/>
                  <a:moveTo>
                    <a:pt x="687705" y="6668"/>
                  </a:moveTo>
                  <a:lnTo>
                    <a:pt x="798195" y="6668"/>
                  </a:lnTo>
                  <a:lnTo>
                    <a:pt x="798195" y="21908"/>
                  </a:lnTo>
                  <a:cubicBezTo>
                    <a:pt x="798195" y="21908"/>
                    <a:pt x="797243" y="21908"/>
                    <a:pt x="795338" y="21908"/>
                  </a:cubicBezTo>
                  <a:cubicBezTo>
                    <a:pt x="794385" y="21908"/>
                    <a:pt x="792480" y="21908"/>
                    <a:pt x="790575" y="21908"/>
                  </a:cubicBezTo>
                  <a:cubicBezTo>
                    <a:pt x="788670" y="21908"/>
                    <a:pt x="786765" y="21908"/>
                    <a:pt x="784860" y="22860"/>
                  </a:cubicBezTo>
                  <a:cubicBezTo>
                    <a:pt x="782955" y="22860"/>
                    <a:pt x="780098" y="23813"/>
                    <a:pt x="777240" y="23813"/>
                  </a:cubicBezTo>
                  <a:cubicBezTo>
                    <a:pt x="772478" y="24765"/>
                    <a:pt x="767715" y="26670"/>
                    <a:pt x="762000" y="29528"/>
                  </a:cubicBezTo>
                  <a:cubicBezTo>
                    <a:pt x="757238" y="32385"/>
                    <a:pt x="752475" y="35243"/>
                    <a:pt x="749618" y="39053"/>
                  </a:cubicBezTo>
                  <a:cubicBezTo>
                    <a:pt x="735330" y="55245"/>
                    <a:pt x="720090" y="72390"/>
                    <a:pt x="704850" y="89535"/>
                  </a:cubicBezTo>
                  <a:cubicBezTo>
                    <a:pt x="689610" y="106680"/>
                    <a:pt x="673418" y="122873"/>
                    <a:pt x="658178" y="137160"/>
                  </a:cubicBezTo>
                  <a:cubicBezTo>
                    <a:pt x="679133" y="160973"/>
                    <a:pt x="696278" y="181928"/>
                    <a:pt x="710565" y="199073"/>
                  </a:cubicBezTo>
                  <a:cubicBezTo>
                    <a:pt x="724853" y="216218"/>
                    <a:pt x="739140" y="234315"/>
                    <a:pt x="754380" y="254318"/>
                  </a:cubicBezTo>
                  <a:cubicBezTo>
                    <a:pt x="760095" y="261938"/>
                    <a:pt x="765810" y="267653"/>
                    <a:pt x="772478" y="272415"/>
                  </a:cubicBezTo>
                  <a:cubicBezTo>
                    <a:pt x="778193" y="277178"/>
                    <a:pt x="783908" y="280035"/>
                    <a:pt x="787718" y="282893"/>
                  </a:cubicBezTo>
                  <a:cubicBezTo>
                    <a:pt x="791528" y="284798"/>
                    <a:pt x="795338" y="285750"/>
                    <a:pt x="801053" y="286703"/>
                  </a:cubicBezTo>
                  <a:cubicBezTo>
                    <a:pt x="806768" y="287655"/>
                    <a:pt x="810578" y="288608"/>
                    <a:pt x="814388" y="288608"/>
                  </a:cubicBezTo>
                  <a:lnTo>
                    <a:pt x="814388" y="302895"/>
                  </a:lnTo>
                  <a:lnTo>
                    <a:pt x="813435" y="302895"/>
                  </a:lnTo>
                  <a:lnTo>
                    <a:pt x="730568" y="302895"/>
                  </a:lnTo>
                  <a:cubicBezTo>
                    <a:pt x="714375" y="278130"/>
                    <a:pt x="697230" y="253365"/>
                    <a:pt x="677228" y="229553"/>
                  </a:cubicBezTo>
                  <a:cubicBezTo>
                    <a:pt x="657225" y="204788"/>
                    <a:pt x="637223" y="181928"/>
                    <a:pt x="616268" y="159068"/>
                  </a:cubicBezTo>
                  <a:lnTo>
                    <a:pt x="610553" y="159068"/>
                  </a:lnTo>
                  <a:lnTo>
                    <a:pt x="610553" y="261938"/>
                  </a:lnTo>
                  <a:cubicBezTo>
                    <a:pt x="610553" y="266700"/>
                    <a:pt x="611505" y="270510"/>
                    <a:pt x="613410" y="274320"/>
                  </a:cubicBezTo>
                  <a:cubicBezTo>
                    <a:pt x="615315" y="278130"/>
                    <a:pt x="618173" y="280988"/>
                    <a:pt x="622935" y="282893"/>
                  </a:cubicBezTo>
                  <a:cubicBezTo>
                    <a:pt x="624840" y="283845"/>
                    <a:pt x="629603" y="284798"/>
                    <a:pt x="635318" y="286703"/>
                  </a:cubicBezTo>
                  <a:cubicBezTo>
                    <a:pt x="641033" y="287655"/>
                    <a:pt x="645795" y="288608"/>
                    <a:pt x="650558" y="288608"/>
                  </a:cubicBezTo>
                  <a:lnTo>
                    <a:pt x="650558" y="303848"/>
                  </a:lnTo>
                  <a:lnTo>
                    <a:pt x="528638" y="303848"/>
                  </a:lnTo>
                  <a:lnTo>
                    <a:pt x="528638" y="288608"/>
                  </a:lnTo>
                  <a:cubicBezTo>
                    <a:pt x="531495" y="288608"/>
                    <a:pt x="536258" y="287655"/>
                    <a:pt x="542925" y="287655"/>
                  </a:cubicBezTo>
                  <a:cubicBezTo>
                    <a:pt x="548640" y="286703"/>
                    <a:pt x="553403" y="286703"/>
                    <a:pt x="556260" y="284798"/>
                  </a:cubicBezTo>
                  <a:cubicBezTo>
                    <a:pt x="560070" y="282893"/>
                    <a:pt x="563880" y="280035"/>
                    <a:pt x="565785" y="277178"/>
                  </a:cubicBezTo>
                  <a:cubicBezTo>
                    <a:pt x="567690" y="273368"/>
                    <a:pt x="568643" y="269558"/>
                    <a:pt x="568643" y="264795"/>
                  </a:cubicBezTo>
                  <a:lnTo>
                    <a:pt x="568643" y="51435"/>
                  </a:lnTo>
                  <a:cubicBezTo>
                    <a:pt x="568643" y="46673"/>
                    <a:pt x="567690" y="42863"/>
                    <a:pt x="565785" y="39053"/>
                  </a:cubicBezTo>
                  <a:cubicBezTo>
                    <a:pt x="563880" y="35243"/>
                    <a:pt x="561023" y="32385"/>
                    <a:pt x="556260" y="30480"/>
                  </a:cubicBezTo>
                  <a:cubicBezTo>
                    <a:pt x="552450" y="28575"/>
                    <a:pt x="547688" y="26670"/>
                    <a:pt x="542925" y="25718"/>
                  </a:cubicBezTo>
                  <a:cubicBezTo>
                    <a:pt x="538163" y="24765"/>
                    <a:pt x="533400" y="23813"/>
                    <a:pt x="529590" y="22860"/>
                  </a:cubicBezTo>
                  <a:lnTo>
                    <a:pt x="529590" y="7620"/>
                  </a:lnTo>
                  <a:lnTo>
                    <a:pt x="651510" y="7620"/>
                  </a:lnTo>
                  <a:lnTo>
                    <a:pt x="651510" y="22860"/>
                  </a:lnTo>
                  <a:cubicBezTo>
                    <a:pt x="647700" y="22860"/>
                    <a:pt x="642938" y="23813"/>
                    <a:pt x="637223" y="24765"/>
                  </a:cubicBezTo>
                  <a:cubicBezTo>
                    <a:pt x="631508" y="25718"/>
                    <a:pt x="627698" y="26670"/>
                    <a:pt x="624840" y="27623"/>
                  </a:cubicBezTo>
                  <a:cubicBezTo>
                    <a:pt x="620078" y="29528"/>
                    <a:pt x="617220" y="32385"/>
                    <a:pt x="615315" y="36195"/>
                  </a:cubicBezTo>
                  <a:cubicBezTo>
                    <a:pt x="613410" y="40005"/>
                    <a:pt x="612458" y="44768"/>
                    <a:pt x="612458" y="48578"/>
                  </a:cubicBezTo>
                  <a:lnTo>
                    <a:pt x="612458" y="150495"/>
                  </a:lnTo>
                  <a:lnTo>
                    <a:pt x="616268" y="150495"/>
                  </a:lnTo>
                  <a:cubicBezTo>
                    <a:pt x="628650" y="140018"/>
                    <a:pt x="641033" y="128588"/>
                    <a:pt x="653415" y="117158"/>
                  </a:cubicBezTo>
                  <a:cubicBezTo>
                    <a:pt x="665798" y="105728"/>
                    <a:pt x="676275" y="94298"/>
                    <a:pt x="686753" y="82868"/>
                  </a:cubicBezTo>
                  <a:cubicBezTo>
                    <a:pt x="697230" y="70485"/>
                    <a:pt x="705803" y="60008"/>
                    <a:pt x="710565" y="52388"/>
                  </a:cubicBezTo>
                  <a:cubicBezTo>
                    <a:pt x="715328" y="44768"/>
                    <a:pt x="718185" y="38100"/>
                    <a:pt x="718185" y="32385"/>
                  </a:cubicBezTo>
                  <a:cubicBezTo>
                    <a:pt x="718185" y="30480"/>
                    <a:pt x="717233" y="28575"/>
                    <a:pt x="714375" y="27623"/>
                  </a:cubicBezTo>
                  <a:cubicBezTo>
                    <a:pt x="711518" y="26670"/>
                    <a:pt x="708660" y="24765"/>
                    <a:pt x="705803" y="24765"/>
                  </a:cubicBezTo>
                  <a:cubicBezTo>
                    <a:pt x="701993" y="23813"/>
                    <a:pt x="698183" y="23813"/>
                    <a:pt x="695325" y="22860"/>
                  </a:cubicBezTo>
                  <a:cubicBezTo>
                    <a:pt x="692468" y="22860"/>
                    <a:pt x="689610" y="22860"/>
                    <a:pt x="687705" y="21908"/>
                  </a:cubicBezTo>
                  <a:close/>
                  <a:moveTo>
                    <a:pt x="0" y="6668"/>
                  </a:moveTo>
                  <a:lnTo>
                    <a:pt x="134302" y="6668"/>
                  </a:lnTo>
                  <a:cubicBezTo>
                    <a:pt x="161925" y="6668"/>
                    <a:pt x="183832" y="13335"/>
                    <a:pt x="200977" y="26670"/>
                  </a:cubicBezTo>
                  <a:cubicBezTo>
                    <a:pt x="218122" y="40958"/>
                    <a:pt x="226695" y="59055"/>
                    <a:pt x="226695" y="80963"/>
                  </a:cubicBezTo>
                  <a:cubicBezTo>
                    <a:pt x="226695" y="96203"/>
                    <a:pt x="223837" y="110490"/>
                    <a:pt x="217170" y="121920"/>
                  </a:cubicBezTo>
                  <a:cubicBezTo>
                    <a:pt x="211455" y="134303"/>
                    <a:pt x="202882" y="143828"/>
                    <a:pt x="192405" y="151448"/>
                  </a:cubicBezTo>
                  <a:cubicBezTo>
                    <a:pt x="181927" y="159068"/>
                    <a:pt x="170497" y="164783"/>
                    <a:pt x="158115" y="168593"/>
                  </a:cubicBezTo>
                  <a:cubicBezTo>
                    <a:pt x="145732" y="172403"/>
                    <a:pt x="132397" y="174308"/>
                    <a:pt x="118110" y="174308"/>
                  </a:cubicBezTo>
                  <a:lnTo>
                    <a:pt x="84772" y="174308"/>
                  </a:lnTo>
                  <a:lnTo>
                    <a:pt x="84772" y="263843"/>
                  </a:lnTo>
                  <a:cubicBezTo>
                    <a:pt x="84772" y="268605"/>
                    <a:pt x="85725" y="273368"/>
                    <a:pt x="87630" y="276225"/>
                  </a:cubicBezTo>
                  <a:cubicBezTo>
                    <a:pt x="89535" y="280035"/>
                    <a:pt x="92392" y="282893"/>
                    <a:pt x="97155" y="284798"/>
                  </a:cubicBezTo>
                  <a:cubicBezTo>
                    <a:pt x="100012" y="285750"/>
                    <a:pt x="103822" y="286703"/>
                    <a:pt x="110490" y="287655"/>
                  </a:cubicBezTo>
                  <a:cubicBezTo>
                    <a:pt x="117157" y="288608"/>
                    <a:pt x="122872" y="288608"/>
                    <a:pt x="127635" y="289560"/>
                  </a:cubicBezTo>
                  <a:lnTo>
                    <a:pt x="127635" y="304800"/>
                  </a:lnTo>
                  <a:lnTo>
                    <a:pt x="952" y="304800"/>
                  </a:lnTo>
                  <a:lnTo>
                    <a:pt x="952" y="289560"/>
                  </a:lnTo>
                  <a:cubicBezTo>
                    <a:pt x="3810" y="289560"/>
                    <a:pt x="8572" y="288608"/>
                    <a:pt x="15240" y="287655"/>
                  </a:cubicBezTo>
                  <a:cubicBezTo>
                    <a:pt x="21907" y="286703"/>
                    <a:pt x="25717" y="285750"/>
                    <a:pt x="28575" y="284798"/>
                  </a:cubicBezTo>
                  <a:cubicBezTo>
                    <a:pt x="32385" y="282893"/>
                    <a:pt x="35242" y="280035"/>
                    <a:pt x="37147" y="277178"/>
                  </a:cubicBezTo>
                  <a:cubicBezTo>
                    <a:pt x="39052" y="273368"/>
                    <a:pt x="40005" y="269558"/>
                    <a:pt x="40005" y="263843"/>
                  </a:cubicBezTo>
                  <a:lnTo>
                    <a:pt x="40005" y="49530"/>
                  </a:lnTo>
                  <a:cubicBezTo>
                    <a:pt x="40005" y="44768"/>
                    <a:pt x="39052" y="40005"/>
                    <a:pt x="38100" y="36195"/>
                  </a:cubicBezTo>
                  <a:cubicBezTo>
                    <a:pt x="37147" y="32385"/>
                    <a:pt x="33337" y="29528"/>
                    <a:pt x="28575" y="27623"/>
                  </a:cubicBezTo>
                  <a:cubicBezTo>
                    <a:pt x="23812" y="25718"/>
                    <a:pt x="18097" y="24765"/>
                    <a:pt x="13335" y="23813"/>
                  </a:cubicBezTo>
                  <a:cubicBezTo>
                    <a:pt x="8572" y="22860"/>
                    <a:pt x="3810" y="22860"/>
                    <a:pt x="0" y="21908"/>
                  </a:cubicBezTo>
                  <a:close/>
                  <a:moveTo>
                    <a:pt x="2824163" y="5715"/>
                  </a:moveTo>
                  <a:lnTo>
                    <a:pt x="3052763" y="5715"/>
                  </a:lnTo>
                  <a:lnTo>
                    <a:pt x="3052763" y="76200"/>
                  </a:lnTo>
                  <a:lnTo>
                    <a:pt x="3037523" y="76200"/>
                  </a:lnTo>
                  <a:cubicBezTo>
                    <a:pt x="3034665" y="65722"/>
                    <a:pt x="3028950" y="55245"/>
                    <a:pt x="3019425" y="42862"/>
                  </a:cubicBezTo>
                  <a:cubicBezTo>
                    <a:pt x="3009900" y="31432"/>
                    <a:pt x="3001328" y="24765"/>
                    <a:pt x="2992755" y="23812"/>
                  </a:cubicBezTo>
                  <a:cubicBezTo>
                    <a:pt x="2988945" y="22860"/>
                    <a:pt x="2983230" y="22860"/>
                    <a:pt x="2977515" y="22860"/>
                  </a:cubicBezTo>
                  <a:cubicBezTo>
                    <a:pt x="2971800" y="22860"/>
                    <a:pt x="2965133" y="22860"/>
                    <a:pt x="2957513" y="22860"/>
                  </a:cubicBezTo>
                  <a:lnTo>
                    <a:pt x="2910840" y="22860"/>
                  </a:lnTo>
                  <a:lnTo>
                    <a:pt x="2910840" y="139065"/>
                  </a:lnTo>
                  <a:lnTo>
                    <a:pt x="2944178" y="139065"/>
                  </a:lnTo>
                  <a:cubicBezTo>
                    <a:pt x="2954655" y="139065"/>
                    <a:pt x="2962275" y="138112"/>
                    <a:pt x="2967038" y="136207"/>
                  </a:cubicBezTo>
                  <a:cubicBezTo>
                    <a:pt x="2971800" y="134302"/>
                    <a:pt x="2976563" y="130492"/>
                    <a:pt x="2980373" y="125730"/>
                  </a:cubicBezTo>
                  <a:cubicBezTo>
                    <a:pt x="2983230" y="121920"/>
                    <a:pt x="2986088" y="116205"/>
                    <a:pt x="2987993" y="109537"/>
                  </a:cubicBezTo>
                  <a:cubicBezTo>
                    <a:pt x="2989898" y="102870"/>
                    <a:pt x="2991803" y="96202"/>
                    <a:pt x="2992755" y="90487"/>
                  </a:cubicBezTo>
                  <a:lnTo>
                    <a:pt x="3007995" y="90487"/>
                  </a:lnTo>
                  <a:lnTo>
                    <a:pt x="3007995" y="206692"/>
                  </a:lnTo>
                  <a:lnTo>
                    <a:pt x="2992755" y="206692"/>
                  </a:lnTo>
                  <a:cubicBezTo>
                    <a:pt x="2991803" y="200025"/>
                    <a:pt x="2990850" y="193357"/>
                    <a:pt x="2987993" y="185737"/>
                  </a:cubicBezTo>
                  <a:cubicBezTo>
                    <a:pt x="2985135" y="178117"/>
                    <a:pt x="2983230" y="173355"/>
                    <a:pt x="2980373" y="169545"/>
                  </a:cubicBezTo>
                  <a:cubicBezTo>
                    <a:pt x="2975610" y="163830"/>
                    <a:pt x="2970848" y="160972"/>
                    <a:pt x="2966085" y="159067"/>
                  </a:cubicBezTo>
                  <a:cubicBezTo>
                    <a:pt x="2960370" y="157162"/>
                    <a:pt x="2953703" y="156210"/>
                    <a:pt x="2944178" y="156210"/>
                  </a:cubicBezTo>
                  <a:lnTo>
                    <a:pt x="2910840" y="156210"/>
                  </a:lnTo>
                  <a:lnTo>
                    <a:pt x="2910840" y="244792"/>
                  </a:lnTo>
                  <a:cubicBezTo>
                    <a:pt x="2910840" y="253365"/>
                    <a:pt x="2911793" y="260985"/>
                    <a:pt x="2912745" y="265747"/>
                  </a:cubicBezTo>
                  <a:cubicBezTo>
                    <a:pt x="2913698" y="270510"/>
                    <a:pt x="2916555" y="274320"/>
                    <a:pt x="2920365" y="277177"/>
                  </a:cubicBezTo>
                  <a:cubicBezTo>
                    <a:pt x="2924175" y="280035"/>
                    <a:pt x="2928938" y="281940"/>
                    <a:pt x="2934653" y="281940"/>
                  </a:cubicBezTo>
                  <a:cubicBezTo>
                    <a:pt x="2941320" y="282892"/>
                    <a:pt x="2949893" y="282892"/>
                    <a:pt x="2961323" y="282892"/>
                  </a:cubicBezTo>
                  <a:cubicBezTo>
                    <a:pt x="2966085" y="282892"/>
                    <a:pt x="2971800" y="282892"/>
                    <a:pt x="2979420" y="282892"/>
                  </a:cubicBezTo>
                  <a:cubicBezTo>
                    <a:pt x="2987040" y="282892"/>
                    <a:pt x="2992755" y="282892"/>
                    <a:pt x="2998470" y="281940"/>
                  </a:cubicBezTo>
                  <a:cubicBezTo>
                    <a:pt x="3003233" y="280987"/>
                    <a:pt x="3008948" y="280035"/>
                    <a:pt x="3014663" y="279082"/>
                  </a:cubicBezTo>
                  <a:cubicBezTo>
                    <a:pt x="3020378" y="278130"/>
                    <a:pt x="3024188" y="275272"/>
                    <a:pt x="3026093" y="273367"/>
                  </a:cubicBezTo>
                  <a:cubicBezTo>
                    <a:pt x="3032760" y="266700"/>
                    <a:pt x="3039428" y="256222"/>
                    <a:pt x="3046095" y="242887"/>
                  </a:cubicBezTo>
                  <a:cubicBezTo>
                    <a:pt x="3052763" y="229552"/>
                    <a:pt x="3057525" y="219075"/>
                    <a:pt x="3059430" y="213360"/>
                  </a:cubicBezTo>
                  <a:lnTo>
                    <a:pt x="3074670" y="213360"/>
                  </a:lnTo>
                  <a:lnTo>
                    <a:pt x="3074670" y="216217"/>
                  </a:lnTo>
                  <a:lnTo>
                    <a:pt x="3068955" y="302895"/>
                  </a:lnTo>
                  <a:lnTo>
                    <a:pt x="2824163" y="302895"/>
                  </a:lnTo>
                  <a:lnTo>
                    <a:pt x="2824163" y="287655"/>
                  </a:lnTo>
                  <a:cubicBezTo>
                    <a:pt x="2827973" y="287655"/>
                    <a:pt x="2833688" y="286702"/>
                    <a:pt x="2840355" y="285750"/>
                  </a:cubicBezTo>
                  <a:cubicBezTo>
                    <a:pt x="2847023" y="284797"/>
                    <a:pt x="2851785" y="283845"/>
                    <a:pt x="2853690" y="282892"/>
                  </a:cubicBezTo>
                  <a:cubicBezTo>
                    <a:pt x="2858453" y="280987"/>
                    <a:pt x="2861310" y="278130"/>
                    <a:pt x="2863215" y="274320"/>
                  </a:cubicBezTo>
                  <a:cubicBezTo>
                    <a:pt x="2865120" y="271462"/>
                    <a:pt x="2866073" y="266700"/>
                    <a:pt x="2866073" y="261937"/>
                  </a:cubicBezTo>
                  <a:lnTo>
                    <a:pt x="2866073" y="49530"/>
                  </a:lnTo>
                  <a:cubicBezTo>
                    <a:pt x="2866073" y="44767"/>
                    <a:pt x="2865120" y="40957"/>
                    <a:pt x="2864168" y="37147"/>
                  </a:cubicBezTo>
                  <a:cubicBezTo>
                    <a:pt x="2862263" y="33337"/>
                    <a:pt x="2859405" y="30480"/>
                    <a:pt x="2854643" y="28575"/>
                  </a:cubicBezTo>
                  <a:cubicBezTo>
                    <a:pt x="2850833" y="26670"/>
                    <a:pt x="2846070" y="24765"/>
                    <a:pt x="2839403" y="23812"/>
                  </a:cubicBezTo>
                  <a:cubicBezTo>
                    <a:pt x="2832735" y="22860"/>
                    <a:pt x="2827973" y="21907"/>
                    <a:pt x="2824163" y="20955"/>
                  </a:cubicBezTo>
                  <a:close/>
                  <a:moveTo>
                    <a:pt x="258128" y="5715"/>
                  </a:moveTo>
                  <a:lnTo>
                    <a:pt x="486728" y="5715"/>
                  </a:lnTo>
                  <a:lnTo>
                    <a:pt x="486728" y="76200"/>
                  </a:lnTo>
                  <a:lnTo>
                    <a:pt x="471488" y="76200"/>
                  </a:lnTo>
                  <a:cubicBezTo>
                    <a:pt x="468630" y="65722"/>
                    <a:pt x="462915" y="55245"/>
                    <a:pt x="453390" y="42862"/>
                  </a:cubicBezTo>
                  <a:cubicBezTo>
                    <a:pt x="443865" y="31432"/>
                    <a:pt x="435293" y="24765"/>
                    <a:pt x="426720" y="23812"/>
                  </a:cubicBezTo>
                  <a:cubicBezTo>
                    <a:pt x="421958" y="22860"/>
                    <a:pt x="417195" y="22860"/>
                    <a:pt x="411480" y="22860"/>
                  </a:cubicBezTo>
                  <a:cubicBezTo>
                    <a:pt x="405765" y="22860"/>
                    <a:pt x="399098" y="22860"/>
                    <a:pt x="391478" y="22860"/>
                  </a:cubicBezTo>
                  <a:lnTo>
                    <a:pt x="344805" y="22860"/>
                  </a:lnTo>
                  <a:lnTo>
                    <a:pt x="344805" y="139065"/>
                  </a:lnTo>
                  <a:lnTo>
                    <a:pt x="378143" y="139065"/>
                  </a:lnTo>
                  <a:cubicBezTo>
                    <a:pt x="388620" y="139065"/>
                    <a:pt x="396240" y="138112"/>
                    <a:pt x="401003" y="136207"/>
                  </a:cubicBezTo>
                  <a:cubicBezTo>
                    <a:pt x="405765" y="134302"/>
                    <a:pt x="410528" y="130492"/>
                    <a:pt x="414338" y="125730"/>
                  </a:cubicBezTo>
                  <a:cubicBezTo>
                    <a:pt x="417195" y="121920"/>
                    <a:pt x="420053" y="116205"/>
                    <a:pt x="421958" y="109537"/>
                  </a:cubicBezTo>
                  <a:cubicBezTo>
                    <a:pt x="423863" y="102870"/>
                    <a:pt x="425768" y="96202"/>
                    <a:pt x="425768" y="90487"/>
                  </a:cubicBezTo>
                  <a:lnTo>
                    <a:pt x="441008" y="90487"/>
                  </a:lnTo>
                  <a:lnTo>
                    <a:pt x="441008" y="206692"/>
                  </a:lnTo>
                  <a:lnTo>
                    <a:pt x="425768" y="206692"/>
                  </a:lnTo>
                  <a:cubicBezTo>
                    <a:pt x="424815" y="200025"/>
                    <a:pt x="423863" y="193357"/>
                    <a:pt x="421005" y="185737"/>
                  </a:cubicBezTo>
                  <a:cubicBezTo>
                    <a:pt x="419100" y="178117"/>
                    <a:pt x="416243" y="173355"/>
                    <a:pt x="413385" y="169545"/>
                  </a:cubicBezTo>
                  <a:cubicBezTo>
                    <a:pt x="409575" y="163830"/>
                    <a:pt x="403860" y="160972"/>
                    <a:pt x="399098" y="159067"/>
                  </a:cubicBezTo>
                  <a:cubicBezTo>
                    <a:pt x="393383" y="157162"/>
                    <a:pt x="386715" y="156210"/>
                    <a:pt x="377190" y="156210"/>
                  </a:cubicBezTo>
                  <a:lnTo>
                    <a:pt x="343853" y="156210"/>
                  </a:lnTo>
                  <a:lnTo>
                    <a:pt x="343853" y="244792"/>
                  </a:lnTo>
                  <a:cubicBezTo>
                    <a:pt x="343853" y="253365"/>
                    <a:pt x="344805" y="260985"/>
                    <a:pt x="345758" y="265747"/>
                  </a:cubicBezTo>
                  <a:cubicBezTo>
                    <a:pt x="346710" y="270510"/>
                    <a:pt x="349568" y="274320"/>
                    <a:pt x="353378" y="277177"/>
                  </a:cubicBezTo>
                  <a:cubicBezTo>
                    <a:pt x="357188" y="280035"/>
                    <a:pt x="361950" y="281940"/>
                    <a:pt x="367665" y="281940"/>
                  </a:cubicBezTo>
                  <a:cubicBezTo>
                    <a:pt x="373380" y="282892"/>
                    <a:pt x="382905" y="282892"/>
                    <a:pt x="394335" y="282892"/>
                  </a:cubicBezTo>
                  <a:cubicBezTo>
                    <a:pt x="399098" y="282892"/>
                    <a:pt x="404813" y="282892"/>
                    <a:pt x="412433" y="282892"/>
                  </a:cubicBezTo>
                  <a:cubicBezTo>
                    <a:pt x="420053" y="282892"/>
                    <a:pt x="425768" y="282892"/>
                    <a:pt x="431483" y="281940"/>
                  </a:cubicBezTo>
                  <a:cubicBezTo>
                    <a:pt x="436245" y="280987"/>
                    <a:pt x="441960" y="280035"/>
                    <a:pt x="447675" y="279082"/>
                  </a:cubicBezTo>
                  <a:cubicBezTo>
                    <a:pt x="453390" y="278130"/>
                    <a:pt x="457200" y="275272"/>
                    <a:pt x="460058" y="273367"/>
                  </a:cubicBezTo>
                  <a:cubicBezTo>
                    <a:pt x="466725" y="266700"/>
                    <a:pt x="473393" y="256222"/>
                    <a:pt x="480060" y="242887"/>
                  </a:cubicBezTo>
                  <a:cubicBezTo>
                    <a:pt x="486728" y="229552"/>
                    <a:pt x="491490" y="219075"/>
                    <a:pt x="493395" y="213360"/>
                  </a:cubicBezTo>
                  <a:lnTo>
                    <a:pt x="508635" y="213360"/>
                  </a:lnTo>
                  <a:lnTo>
                    <a:pt x="508635" y="216217"/>
                  </a:lnTo>
                  <a:lnTo>
                    <a:pt x="502920" y="302895"/>
                  </a:lnTo>
                  <a:lnTo>
                    <a:pt x="258128" y="302895"/>
                  </a:lnTo>
                  <a:lnTo>
                    <a:pt x="258128" y="287655"/>
                  </a:lnTo>
                  <a:cubicBezTo>
                    <a:pt x="261938" y="287655"/>
                    <a:pt x="267653" y="286702"/>
                    <a:pt x="274320" y="285750"/>
                  </a:cubicBezTo>
                  <a:cubicBezTo>
                    <a:pt x="280988" y="284797"/>
                    <a:pt x="285750" y="283845"/>
                    <a:pt x="287655" y="282892"/>
                  </a:cubicBezTo>
                  <a:cubicBezTo>
                    <a:pt x="292418" y="280987"/>
                    <a:pt x="295275" y="278130"/>
                    <a:pt x="297180" y="274320"/>
                  </a:cubicBezTo>
                  <a:cubicBezTo>
                    <a:pt x="299085" y="271462"/>
                    <a:pt x="300038" y="266700"/>
                    <a:pt x="300038" y="261937"/>
                  </a:cubicBezTo>
                  <a:lnTo>
                    <a:pt x="300038" y="49530"/>
                  </a:lnTo>
                  <a:cubicBezTo>
                    <a:pt x="300038" y="44767"/>
                    <a:pt x="299085" y="40957"/>
                    <a:pt x="298133" y="37147"/>
                  </a:cubicBezTo>
                  <a:cubicBezTo>
                    <a:pt x="296228" y="33337"/>
                    <a:pt x="293370" y="30480"/>
                    <a:pt x="288608" y="28575"/>
                  </a:cubicBezTo>
                  <a:cubicBezTo>
                    <a:pt x="284798" y="26670"/>
                    <a:pt x="280035" y="24765"/>
                    <a:pt x="273368" y="23812"/>
                  </a:cubicBezTo>
                  <a:cubicBezTo>
                    <a:pt x="266700" y="22860"/>
                    <a:pt x="261938" y="21907"/>
                    <a:pt x="258128" y="20955"/>
                  </a:cubicBezTo>
                  <a:close/>
                  <a:moveTo>
                    <a:pt x="3640456" y="4763"/>
                  </a:moveTo>
                  <a:lnTo>
                    <a:pt x="3773806" y="4763"/>
                  </a:lnTo>
                  <a:lnTo>
                    <a:pt x="3773806" y="20003"/>
                  </a:lnTo>
                  <a:cubicBezTo>
                    <a:pt x="3769043" y="20003"/>
                    <a:pt x="3764281" y="20955"/>
                    <a:pt x="3758565" y="21908"/>
                  </a:cubicBezTo>
                  <a:cubicBezTo>
                    <a:pt x="3752850" y="22860"/>
                    <a:pt x="3747136" y="23813"/>
                    <a:pt x="3743325" y="25718"/>
                  </a:cubicBezTo>
                  <a:cubicBezTo>
                    <a:pt x="3737611" y="27623"/>
                    <a:pt x="3734753" y="30480"/>
                    <a:pt x="3732848" y="33338"/>
                  </a:cubicBezTo>
                  <a:cubicBezTo>
                    <a:pt x="3730943" y="37148"/>
                    <a:pt x="3729990" y="40958"/>
                    <a:pt x="3729990" y="45720"/>
                  </a:cubicBezTo>
                  <a:lnTo>
                    <a:pt x="3729990" y="259080"/>
                  </a:lnTo>
                  <a:cubicBezTo>
                    <a:pt x="3729990" y="263843"/>
                    <a:pt x="3730943" y="267653"/>
                    <a:pt x="3732848" y="271463"/>
                  </a:cubicBezTo>
                  <a:cubicBezTo>
                    <a:pt x="3734753" y="275273"/>
                    <a:pt x="3738563" y="278130"/>
                    <a:pt x="3743325" y="280035"/>
                  </a:cubicBezTo>
                  <a:cubicBezTo>
                    <a:pt x="3746183" y="280988"/>
                    <a:pt x="3750945" y="281940"/>
                    <a:pt x="3757613" y="283845"/>
                  </a:cubicBezTo>
                  <a:cubicBezTo>
                    <a:pt x="3764281" y="284798"/>
                    <a:pt x="3769995" y="285750"/>
                    <a:pt x="3774758" y="285750"/>
                  </a:cubicBezTo>
                  <a:lnTo>
                    <a:pt x="3774758" y="302895"/>
                  </a:lnTo>
                  <a:lnTo>
                    <a:pt x="3772853" y="302895"/>
                  </a:lnTo>
                  <a:lnTo>
                    <a:pt x="3639503" y="302895"/>
                  </a:lnTo>
                  <a:lnTo>
                    <a:pt x="3639503" y="287655"/>
                  </a:lnTo>
                  <a:cubicBezTo>
                    <a:pt x="3643313" y="287655"/>
                    <a:pt x="3649028" y="286703"/>
                    <a:pt x="3655695" y="286703"/>
                  </a:cubicBezTo>
                  <a:cubicBezTo>
                    <a:pt x="3662363" y="285750"/>
                    <a:pt x="3668078" y="285750"/>
                    <a:pt x="3670936" y="283845"/>
                  </a:cubicBezTo>
                  <a:cubicBezTo>
                    <a:pt x="3675698" y="281940"/>
                    <a:pt x="3678556" y="280035"/>
                    <a:pt x="3681413" y="276225"/>
                  </a:cubicBezTo>
                  <a:cubicBezTo>
                    <a:pt x="3683318" y="273368"/>
                    <a:pt x="3684270" y="268605"/>
                    <a:pt x="3684270" y="262890"/>
                  </a:cubicBezTo>
                  <a:lnTo>
                    <a:pt x="3684270" y="48578"/>
                  </a:lnTo>
                  <a:cubicBezTo>
                    <a:pt x="3684270" y="43815"/>
                    <a:pt x="3683318" y="40005"/>
                    <a:pt x="3682365" y="36195"/>
                  </a:cubicBezTo>
                  <a:cubicBezTo>
                    <a:pt x="3680461" y="33338"/>
                    <a:pt x="3677603" y="30480"/>
                    <a:pt x="3671888" y="27623"/>
                  </a:cubicBezTo>
                  <a:cubicBezTo>
                    <a:pt x="3668078" y="25718"/>
                    <a:pt x="3662363" y="24765"/>
                    <a:pt x="3655695" y="22860"/>
                  </a:cubicBezTo>
                  <a:cubicBezTo>
                    <a:pt x="3649028" y="20955"/>
                    <a:pt x="3644265" y="20955"/>
                    <a:pt x="3640456" y="20003"/>
                  </a:cubicBezTo>
                  <a:close/>
                  <a:moveTo>
                    <a:pt x="2371725" y="4763"/>
                  </a:moveTo>
                  <a:lnTo>
                    <a:pt x="2505075" y="4763"/>
                  </a:lnTo>
                  <a:lnTo>
                    <a:pt x="2505075" y="20003"/>
                  </a:lnTo>
                  <a:cubicBezTo>
                    <a:pt x="2500312" y="20003"/>
                    <a:pt x="2495550" y="20955"/>
                    <a:pt x="2489835" y="21908"/>
                  </a:cubicBezTo>
                  <a:cubicBezTo>
                    <a:pt x="2484120" y="22860"/>
                    <a:pt x="2478405" y="23813"/>
                    <a:pt x="2474595" y="25718"/>
                  </a:cubicBezTo>
                  <a:cubicBezTo>
                    <a:pt x="2468880" y="27623"/>
                    <a:pt x="2466022" y="30480"/>
                    <a:pt x="2464117" y="33338"/>
                  </a:cubicBezTo>
                  <a:cubicBezTo>
                    <a:pt x="2462212" y="37148"/>
                    <a:pt x="2461260" y="40958"/>
                    <a:pt x="2461260" y="45720"/>
                  </a:cubicBezTo>
                  <a:lnTo>
                    <a:pt x="2461260" y="259080"/>
                  </a:lnTo>
                  <a:cubicBezTo>
                    <a:pt x="2461260" y="263843"/>
                    <a:pt x="2462212" y="267653"/>
                    <a:pt x="2464117" y="271463"/>
                  </a:cubicBezTo>
                  <a:cubicBezTo>
                    <a:pt x="2466022" y="275273"/>
                    <a:pt x="2469832" y="278130"/>
                    <a:pt x="2474595" y="280035"/>
                  </a:cubicBezTo>
                  <a:cubicBezTo>
                    <a:pt x="2477452" y="280988"/>
                    <a:pt x="2482215" y="281940"/>
                    <a:pt x="2488882" y="283845"/>
                  </a:cubicBezTo>
                  <a:cubicBezTo>
                    <a:pt x="2495550" y="284798"/>
                    <a:pt x="2501265" y="285750"/>
                    <a:pt x="2506027" y="285750"/>
                  </a:cubicBezTo>
                  <a:lnTo>
                    <a:pt x="2506027" y="302895"/>
                  </a:lnTo>
                  <a:lnTo>
                    <a:pt x="2503170" y="302895"/>
                  </a:lnTo>
                  <a:lnTo>
                    <a:pt x="2369820" y="302895"/>
                  </a:lnTo>
                  <a:lnTo>
                    <a:pt x="2369820" y="287655"/>
                  </a:lnTo>
                  <a:cubicBezTo>
                    <a:pt x="2373630" y="287655"/>
                    <a:pt x="2379345" y="286703"/>
                    <a:pt x="2386012" y="286703"/>
                  </a:cubicBezTo>
                  <a:cubicBezTo>
                    <a:pt x="2392680" y="285750"/>
                    <a:pt x="2398395" y="285750"/>
                    <a:pt x="2401252" y="283845"/>
                  </a:cubicBezTo>
                  <a:cubicBezTo>
                    <a:pt x="2406015" y="281940"/>
                    <a:pt x="2408872" y="280035"/>
                    <a:pt x="2411730" y="276225"/>
                  </a:cubicBezTo>
                  <a:cubicBezTo>
                    <a:pt x="2413635" y="273368"/>
                    <a:pt x="2414587" y="268605"/>
                    <a:pt x="2414587" y="262890"/>
                  </a:cubicBezTo>
                  <a:lnTo>
                    <a:pt x="2414587" y="48578"/>
                  </a:lnTo>
                  <a:cubicBezTo>
                    <a:pt x="2414587" y="43815"/>
                    <a:pt x="2413635" y="40005"/>
                    <a:pt x="2412682" y="36195"/>
                  </a:cubicBezTo>
                  <a:cubicBezTo>
                    <a:pt x="2410777" y="33338"/>
                    <a:pt x="2407920" y="30480"/>
                    <a:pt x="2402205" y="27623"/>
                  </a:cubicBezTo>
                  <a:cubicBezTo>
                    <a:pt x="2398395" y="25718"/>
                    <a:pt x="2392680" y="24765"/>
                    <a:pt x="2386965" y="22860"/>
                  </a:cubicBezTo>
                  <a:cubicBezTo>
                    <a:pt x="2380297" y="20955"/>
                    <a:pt x="2375535" y="20955"/>
                    <a:pt x="2371725" y="20003"/>
                  </a:cubicBezTo>
                  <a:close/>
                  <a:moveTo>
                    <a:pt x="827723" y="4763"/>
                  </a:moveTo>
                  <a:lnTo>
                    <a:pt x="961073" y="4763"/>
                  </a:lnTo>
                  <a:lnTo>
                    <a:pt x="961073" y="20003"/>
                  </a:lnTo>
                  <a:cubicBezTo>
                    <a:pt x="956310" y="20003"/>
                    <a:pt x="951548" y="20955"/>
                    <a:pt x="945833" y="21908"/>
                  </a:cubicBezTo>
                  <a:cubicBezTo>
                    <a:pt x="940118" y="22860"/>
                    <a:pt x="934403" y="23813"/>
                    <a:pt x="930593" y="25718"/>
                  </a:cubicBezTo>
                  <a:cubicBezTo>
                    <a:pt x="924878" y="27623"/>
                    <a:pt x="922020" y="30480"/>
                    <a:pt x="920115" y="33338"/>
                  </a:cubicBezTo>
                  <a:cubicBezTo>
                    <a:pt x="918210" y="37148"/>
                    <a:pt x="917258" y="40958"/>
                    <a:pt x="917258" y="45720"/>
                  </a:cubicBezTo>
                  <a:lnTo>
                    <a:pt x="917258" y="259080"/>
                  </a:lnTo>
                  <a:cubicBezTo>
                    <a:pt x="917258" y="263843"/>
                    <a:pt x="918210" y="267653"/>
                    <a:pt x="920115" y="271463"/>
                  </a:cubicBezTo>
                  <a:cubicBezTo>
                    <a:pt x="922020" y="275273"/>
                    <a:pt x="925830" y="278130"/>
                    <a:pt x="930593" y="280035"/>
                  </a:cubicBezTo>
                  <a:cubicBezTo>
                    <a:pt x="933450" y="280988"/>
                    <a:pt x="938213" y="281940"/>
                    <a:pt x="944880" y="283845"/>
                  </a:cubicBezTo>
                  <a:cubicBezTo>
                    <a:pt x="951548" y="284798"/>
                    <a:pt x="957263" y="285750"/>
                    <a:pt x="962025" y="285750"/>
                  </a:cubicBezTo>
                  <a:lnTo>
                    <a:pt x="962025" y="302895"/>
                  </a:lnTo>
                  <a:lnTo>
                    <a:pt x="961073" y="302895"/>
                  </a:lnTo>
                  <a:lnTo>
                    <a:pt x="827723" y="302895"/>
                  </a:lnTo>
                  <a:lnTo>
                    <a:pt x="827723" y="287655"/>
                  </a:lnTo>
                  <a:cubicBezTo>
                    <a:pt x="831533" y="287655"/>
                    <a:pt x="837248" y="286703"/>
                    <a:pt x="843915" y="286703"/>
                  </a:cubicBezTo>
                  <a:cubicBezTo>
                    <a:pt x="850583" y="285750"/>
                    <a:pt x="856298" y="285750"/>
                    <a:pt x="859155" y="283845"/>
                  </a:cubicBezTo>
                  <a:cubicBezTo>
                    <a:pt x="863918" y="281940"/>
                    <a:pt x="866775" y="280035"/>
                    <a:pt x="868680" y="276225"/>
                  </a:cubicBezTo>
                  <a:cubicBezTo>
                    <a:pt x="870585" y="273368"/>
                    <a:pt x="871538" y="268605"/>
                    <a:pt x="871538" y="262890"/>
                  </a:cubicBezTo>
                  <a:lnTo>
                    <a:pt x="871538" y="48578"/>
                  </a:lnTo>
                  <a:cubicBezTo>
                    <a:pt x="871538" y="43815"/>
                    <a:pt x="870585" y="40005"/>
                    <a:pt x="869633" y="36195"/>
                  </a:cubicBezTo>
                  <a:cubicBezTo>
                    <a:pt x="867728" y="33338"/>
                    <a:pt x="864870" y="30480"/>
                    <a:pt x="859155" y="27623"/>
                  </a:cubicBezTo>
                  <a:cubicBezTo>
                    <a:pt x="855345" y="25718"/>
                    <a:pt x="849630" y="24765"/>
                    <a:pt x="842963" y="22860"/>
                  </a:cubicBezTo>
                  <a:cubicBezTo>
                    <a:pt x="836295" y="20955"/>
                    <a:pt x="831533" y="20955"/>
                    <a:pt x="827723" y="20003"/>
                  </a:cubicBezTo>
                  <a:close/>
                  <a:moveTo>
                    <a:pt x="3500437" y="1905"/>
                  </a:moveTo>
                  <a:cubicBezTo>
                    <a:pt x="3513773" y="1905"/>
                    <a:pt x="3526155" y="3810"/>
                    <a:pt x="3536632" y="8572"/>
                  </a:cubicBezTo>
                  <a:cubicBezTo>
                    <a:pt x="3547110" y="12382"/>
                    <a:pt x="3556635" y="18097"/>
                    <a:pt x="3566160" y="22860"/>
                  </a:cubicBezTo>
                  <a:lnTo>
                    <a:pt x="3574732" y="8572"/>
                  </a:lnTo>
                  <a:lnTo>
                    <a:pt x="3590925" y="8572"/>
                  </a:lnTo>
                  <a:lnTo>
                    <a:pt x="3592830" y="106680"/>
                  </a:lnTo>
                  <a:lnTo>
                    <a:pt x="3575685" y="106680"/>
                  </a:lnTo>
                  <a:cubicBezTo>
                    <a:pt x="3572827" y="95250"/>
                    <a:pt x="3569018" y="84772"/>
                    <a:pt x="3565207" y="74295"/>
                  </a:cubicBezTo>
                  <a:cubicBezTo>
                    <a:pt x="3561398" y="63817"/>
                    <a:pt x="3556635" y="55245"/>
                    <a:pt x="3549968" y="46672"/>
                  </a:cubicBezTo>
                  <a:cubicBezTo>
                    <a:pt x="3544252" y="39052"/>
                    <a:pt x="3536632" y="32385"/>
                    <a:pt x="3528060" y="27622"/>
                  </a:cubicBezTo>
                  <a:cubicBezTo>
                    <a:pt x="3519487" y="22860"/>
                    <a:pt x="3509010" y="20002"/>
                    <a:pt x="3496627" y="20002"/>
                  </a:cubicBezTo>
                  <a:cubicBezTo>
                    <a:pt x="3483293" y="20002"/>
                    <a:pt x="3471862" y="23812"/>
                    <a:pt x="3463290" y="32385"/>
                  </a:cubicBezTo>
                  <a:cubicBezTo>
                    <a:pt x="3453765" y="40957"/>
                    <a:pt x="3449002" y="51435"/>
                    <a:pt x="3449002" y="63817"/>
                  </a:cubicBezTo>
                  <a:cubicBezTo>
                    <a:pt x="3449002" y="76200"/>
                    <a:pt x="3451860" y="87630"/>
                    <a:pt x="3457575" y="95250"/>
                  </a:cubicBezTo>
                  <a:cubicBezTo>
                    <a:pt x="3463290" y="103822"/>
                    <a:pt x="3471862" y="110490"/>
                    <a:pt x="3483293" y="116205"/>
                  </a:cubicBezTo>
                  <a:cubicBezTo>
                    <a:pt x="3493770" y="120967"/>
                    <a:pt x="3503295" y="125730"/>
                    <a:pt x="3512820" y="128587"/>
                  </a:cubicBezTo>
                  <a:cubicBezTo>
                    <a:pt x="3522345" y="132397"/>
                    <a:pt x="3531870" y="136207"/>
                    <a:pt x="3541395" y="140017"/>
                  </a:cubicBezTo>
                  <a:cubicBezTo>
                    <a:pt x="3549968" y="143827"/>
                    <a:pt x="3557587" y="147637"/>
                    <a:pt x="3565207" y="152400"/>
                  </a:cubicBezTo>
                  <a:cubicBezTo>
                    <a:pt x="3575685" y="156210"/>
                    <a:pt x="3582352" y="161925"/>
                    <a:pt x="3588068" y="167640"/>
                  </a:cubicBezTo>
                  <a:cubicBezTo>
                    <a:pt x="3593782" y="174307"/>
                    <a:pt x="3598545" y="181927"/>
                    <a:pt x="3602355" y="190500"/>
                  </a:cubicBezTo>
                  <a:cubicBezTo>
                    <a:pt x="3605212" y="199072"/>
                    <a:pt x="3607118" y="208597"/>
                    <a:pt x="3607118" y="219075"/>
                  </a:cubicBezTo>
                  <a:cubicBezTo>
                    <a:pt x="3607118" y="244792"/>
                    <a:pt x="3597593" y="266700"/>
                    <a:pt x="3578543" y="283845"/>
                  </a:cubicBezTo>
                  <a:cubicBezTo>
                    <a:pt x="3559493" y="300990"/>
                    <a:pt x="3535680" y="309562"/>
                    <a:pt x="3507105" y="309562"/>
                  </a:cubicBezTo>
                  <a:cubicBezTo>
                    <a:pt x="3493770" y="309562"/>
                    <a:pt x="3480435" y="307657"/>
                    <a:pt x="3468052" y="302895"/>
                  </a:cubicBezTo>
                  <a:cubicBezTo>
                    <a:pt x="3454718" y="298132"/>
                    <a:pt x="3443287" y="293370"/>
                    <a:pt x="3433762" y="287655"/>
                  </a:cubicBezTo>
                  <a:lnTo>
                    <a:pt x="3425190" y="302895"/>
                  </a:lnTo>
                  <a:lnTo>
                    <a:pt x="3408998" y="302895"/>
                  </a:lnTo>
                  <a:lnTo>
                    <a:pt x="3406140" y="201930"/>
                  </a:lnTo>
                  <a:lnTo>
                    <a:pt x="3422332" y="201930"/>
                  </a:lnTo>
                  <a:cubicBezTo>
                    <a:pt x="3426143" y="214312"/>
                    <a:pt x="3429952" y="225742"/>
                    <a:pt x="3434715" y="236220"/>
                  </a:cubicBezTo>
                  <a:cubicBezTo>
                    <a:pt x="3439477" y="246697"/>
                    <a:pt x="3445193" y="256222"/>
                    <a:pt x="3452812" y="264795"/>
                  </a:cubicBezTo>
                  <a:cubicBezTo>
                    <a:pt x="3460432" y="273367"/>
                    <a:pt x="3469005" y="280035"/>
                    <a:pt x="3478530" y="284797"/>
                  </a:cubicBezTo>
                  <a:cubicBezTo>
                    <a:pt x="3488055" y="289560"/>
                    <a:pt x="3499485" y="292417"/>
                    <a:pt x="3511868" y="292417"/>
                  </a:cubicBezTo>
                  <a:cubicBezTo>
                    <a:pt x="3521393" y="292417"/>
                    <a:pt x="3529965" y="291465"/>
                    <a:pt x="3536632" y="288607"/>
                  </a:cubicBezTo>
                  <a:cubicBezTo>
                    <a:pt x="3544252" y="285750"/>
                    <a:pt x="3549968" y="282892"/>
                    <a:pt x="3553777" y="278130"/>
                  </a:cubicBezTo>
                  <a:cubicBezTo>
                    <a:pt x="3558540" y="273367"/>
                    <a:pt x="3561398" y="268605"/>
                    <a:pt x="3563302" y="261937"/>
                  </a:cubicBezTo>
                  <a:cubicBezTo>
                    <a:pt x="3565207" y="256222"/>
                    <a:pt x="3566160" y="248602"/>
                    <a:pt x="3566160" y="240982"/>
                  </a:cubicBezTo>
                  <a:cubicBezTo>
                    <a:pt x="3566160" y="229552"/>
                    <a:pt x="3563302" y="218122"/>
                    <a:pt x="3556635" y="207645"/>
                  </a:cubicBezTo>
                  <a:cubicBezTo>
                    <a:pt x="3549968" y="197167"/>
                    <a:pt x="3540443" y="189547"/>
                    <a:pt x="3527107" y="184785"/>
                  </a:cubicBezTo>
                  <a:cubicBezTo>
                    <a:pt x="3518535" y="180975"/>
                    <a:pt x="3508057" y="177165"/>
                    <a:pt x="3495675" y="172402"/>
                  </a:cubicBezTo>
                  <a:cubicBezTo>
                    <a:pt x="3484245" y="167640"/>
                    <a:pt x="3473768" y="163830"/>
                    <a:pt x="3465195" y="160020"/>
                  </a:cubicBezTo>
                  <a:cubicBezTo>
                    <a:pt x="3448050" y="152400"/>
                    <a:pt x="3435668" y="142875"/>
                    <a:pt x="3426143" y="130492"/>
                  </a:cubicBezTo>
                  <a:cubicBezTo>
                    <a:pt x="3416618" y="118110"/>
                    <a:pt x="3411855" y="102870"/>
                    <a:pt x="3411855" y="82867"/>
                  </a:cubicBezTo>
                  <a:cubicBezTo>
                    <a:pt x="3411855" y="71437"/>
                    <a:pt x="3413760" y="60960"/>
                    <a:pt x="3418523" y="51435"/>
                  </a:cubicBezTo>
                  <a:cubicBezTo>
                    <a:pt x="3423285" y="41910"/>
                    <a:pt x="3429952" y="33337"/>
                    <a:pt x="3437573" y="25717"/>
                  </a:cubicBezTo>
                  <a:cubicBezTo>
                    <a:pt x="3445193" y="18097"/>
                    <a:pt x="3454718" y="12382"/>
                    <a:pt x="3466148" y="8572"/>
                  </a:cubicBezTo>
                  <a:cubicBezTo>
                    <a:pt x="3476625" y="4762"/>
                    <a:pt x="3488055" y="1905"/>
                    <a:pt x="3500437" y="1905"/>
                  </a:cubicBezTo>
                  <a:close/>
                  <a:moveTo>
                    <a:pt x="1459230" y="0"/>
                  </a:moveTo>
                  <a:cubicBezTo>
                    <a:pt x="1475423" y="0"/>
                    <a:pt x="1490663" y="1905"/>
                    <a:pt x="1503045" y="6667"/>
                  </a:cubicBezTo>
                  <a:cubicBezTo>
                    <a:pt x="1515428" y="10477"/>
                    <a:pt x="1525905" y="15240"/>
                    <a:pt x="1535430" y="20955"/>
                  </a:cubicBezTo>
                  <a:lnTo>
                    <a:pt x="1544003" y="6667"/>
                  </a:lnTo>
                  <a:lnTo>
                    <a:pt x="1560195" y="6667"/>
                  </a:lnTo>
                  <a:lnTo>
                    <a:pt x="1562100" y="109537"/>
                  </a:lnTo>
                  <a:lnTo>
                    <a:pt x="1544955" y="109537"/>
                  </a:lnTo>
                  <a:cubicBezTo>
                    <a:pt x="1542098" y="98107"/>
                    <a:pt x="1538288" y="86677"/>
                    <a:pt x="1534478" y="76200"/>
                  </a:cubicBezTo>
                  <a:cubicBezTo>
                    <a:pt x="1530668" y="64770"/>
                    <a:pt x="1524953" y="55245"/>
                    <a:pt x="1518285" y="46672"/>
                  </a:cubicBezTo>
                  <a:cubicBezTo>
                    <a:pt x="1511618" y="38100"/>
                    <a:pt x="1503045" y="30480"/>
                    <a:pt x="1493520" y="25717"/>
                  </a:cubicBezTo>
                  <a:cubicBezTo>
                    <a:pt x="1483995" y="20002"/>
                    <a:pt x="1472565" y="18097"/>
                    <a:pt x="1458278" y="18097"/>
                  </a:cubicBezTo>
                  <a:cubicBezTo>
                    <a:pt x="1443990" y="18097"/>
                    <a:pt x="1430655" y="20955"/>
                    <a:pt x="1418273" y="27622"/>
                  </a:cubicBezTo>
                  <a:cubicBezTo>
                    <a:pt x="1406843" y="33337"/>
                    <a:pt x="1396365" y="42862"/>
                    <a:pt x="1387793" y="54292"/>
                  </a:cubicBezTo>
                  <a:cubicBezTo>
                    <a:pt x="1379220" y="65722"/>
                    <a:pt x="1372553" y="80010"/>
                    <a:pt x="1368743" y="97155"/>
                  </a:cubicBezTo>
                  <a:cubicBezTo>
                    <a:pt x="1363980" y="114300"/>
                    <a:pt x="1362075" y="133350"/>
                    <a:pt x="1362075" y="155257"/>
                  </a:cubicBezTo>
                  <a:cubicBezTo>
                    <a:pt x="1362075" y="174307"/>
                    <a:pt x="1363980" y="191452"/>
                    <a:pt x="1368743" y="208597"/>
                  </a:cubicBezTo>
                  <a:cubicBezTo>
                    <a:pt x="1373505" y="224790"/>
                    <a:pt x="1380173" y="239077"/>
                    <a:pt x="1388745" y="251460"/>
                  </a:cubicBezTo>
                  <a:cubicBezTo>
                    <a:pt x="1397318" y="263842"/>
                    <a:pt x="1407795" y="273367"/>
                    <a:pt x="1421130" y="280987"/>
                  </a:cubicBezTo>
                  <a:cubicBezTo>
                    <a:pt x="1434465" y="287655"/>
                    <a:pt x="1448753" y="291465"/>
                    <a:pt x="1464945" y="291465"/>
                  </a:cubicBezTo>
                  <a:cubicBezTo>
                    <a:pt x="1477328" y="291465"/>
                    <a:pt x="1487805" y="289560"/>
                    <a:pt x="1498283" y="285750"/>
                  </a:cubicBezTo>
                  <a:cubicBezTo>
                    <a:pt x="1508760" y="281940"/>
                    <a:pt x="1515428" y="278130"/>
                    <a:pt x="1519238" y="274320"/>
                  </a:cubicBezTo>
                  <a:cubicBezTo>
                    <a:pt x="1520190" y="266700"/>
                    <a:pt x="1521143" y="260032"/>
                    <a:pt x="1521143" y="252412"/>
                  </a:cubicBezTo>
                  <a:cubicBezTo>
                    <a:pt x="1521143" y="244792"/>
                    <a:pt x="1521143" y="239077"/>
                    <a:pt x="1521143" y="233362"/>
                  </a:cubicBezTo>
                  <a:lnTo>
                    <a:pt x="1521143" y="217170"/>
                  </a:lnTo>
                  <a:cubicBezTo>
                    <a:pt x="1521143" y="211455"/>
                    <a:pt x="1520190" y="205740"/>
                    <a:pt x="1518285" y="201930"/>
                  </a:cubicBezTo>
                  <a:cubicBezTo>
                    <a:pt x="1516380" y="197167"/>
                    <a:pt x="1513523" y="194310"/>
                    <a:pt x="1508760" y="192405"/>
                  </a:cubicBezTo>
                  <a:cubicBezTo>
                    <a:pt x="1503998" y="190500"/>
                    <a:pt x="1498283" y="188595"/>
                    <a:pt x="1489710" y="187642"/>
                  </a:cubicBezTo>
                  <a:cubicBezTo>
                    <a:pt x="1482090" y="186690"/>
                    <a:pt x="1475423" y="185737"/>
                    <a:pt x="1471613" y="185737"/>
                  </a:cubicBezTo>
                  <a:lnTo>
                    <a:pt x="1471613" y="170497"/>
                  </a:lnTo>
                  <a:lnTo>
                    <a:pt x="1601153" y="170497"/>
                  </a:lnTo>
                  <a:lnTo>
                    <a:pt x="1601153" y="184785"/>
                  </a:lnTo>
                  <a:cubicBezTo>
                    <a:pt x="1597343" y="184785"/>
                    <a:pt x="1593533" y="185737"/>
                    <a:pt x="1587818" y="186690"/>
                  </a:cubicBezTo>
                  <a:cubicBezTo>
                    <a:pt x="1582103" y="187642"/>
                    <a:pt x="1577340" y="188595"/>
                    <a:pt x="1574483" y="190500"/>
                  </a:cubicBezTo>
                  <a:cubicBezTo>
                    <a:pt x="1570673" y="192405"/>
                    <a:pt x="1567815" y="195262"/>
                    <a:pt x="1565910" y="199072"/>
                  </a:cubicBezTo>
                  <a:cubicBezTo>
                    <a:pt x="1564005" y="202882"/>
                    <a:pt x="1563053" y="207645"/>
                    <a:pt x="1563053" y="212407"/>
                  </a:cubicBezTo>
                  <a:lnTo>
                    <a:pt x="1563053" y="235267"/>
                  </a:lnTo>
                  <a:cubicBezTo>
                    <a:pt x="1563053" y="252412"/>
                    <a:pt x="1563053" y="262890"/>
                    <a:pt x="1563053" y="268605"/>
                  </a:cubicBezTo>
                  <a:cubicBezTo>
                    <a:pt x="1563053" y="274320"/>
                    <a:pt x="1563053" y="279082"/>
                    <a:pt x="1564005" y="282892"/>
                  </a:cubicBezTo>
                  <a:cubicBezTo>
                    <a:pt x="1545908" y="291465"/>
                    <a:pt x="1526858" y="297180"/>
                    <a:pt x="1508760" y="301942"/>
                  </a:cubicBezTo>
                  <a:cubicBezTo>
                    <a:pt x="1490663" y="306705"/>
                    <a:pt x="1472565" y="308610"/>
                    <a:pt x="1454468" y="308610"/>
                  </a:cubicBezTo>
                  <a:cubicBezTo>
                    <a:pt x="1435418" y="308610"/>
                    <a:pt x="1417320" y="304800"/>
                    <a:pt x="1400175" y="298132"/>
                  </a:cubicBezTo>
                  <a:cubicBezTo>
                    <a:pt x="1383030" y="291465"/>
                    <a:pt x="1367790" y="280987"/>
                    <a:pt x="1354455" y="267652"/>
                  </a:cubicBezTo>
                  <a:cubicBezTo>
                    <a:pt x="1341120" y="254317"/>
                    <a:pt x="1330643" y="238125"/>
                    <a:pt x="1323023" y="220027"/>
                  </a:cubicBezTo>
                  <a:cubicBezTo>
                    <a:pt x="1315403" y="200977"/>
                    <a:pt x="1311593" y="180022"/>
                    <a:pt x="1311593" y="157162"/>
                  </a:cubicBezTo>
                  <a:cubicBezTo>
                    <a:pt x="1311593" y="134302"/>
                    <a:pt x="1315403" y="113347"/>
                    <a:pt x="1323023" y="94297"/>
                  </a:cubicBezTo>
                  <a:cubicBezTo>
                    <a:pt x="1330643" y="75247"/>
                    <a:pt x="1341120" y="58102"/>
                    <a:pt x="1354455" y="43815"/>
                  </a:cubicBezTo>
                  <a:cubicBezTo>
                    <a:pt x="1367790" y="29527"/>
                    <a:pt x="1383030" y="19050"/>
                    <a:pt x="1401128" y="11430"/>
                  </a:cubicBezTo>
                  <a:cubicBezTo>
                    <a:pt x="1419225" y="3810"/>
                    <a:pt x="1439228" y="0"/>
                    <a:pt x="145923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" name="ïšḻíḓê">
              <a:extLst>
                <a:ext uri="{FF2B5EF4-FFF2-40B4-BE49-F238E27FC236}">
                  <a16:creationId xmlns:a16="http://schemas.microsoft.com/office/drawing/2014/main" id="{654E5F95-9071-C549-8A19-81EB5F40F0FF}"/>
                </a:ext>
              </a:extLst>
            </p:cNvPr>
            <p:cNvSpPr/>
            <p:nvPr/>
          </p:nvSpPr>
          <p:spPr>
            <a:xfrm>
              <a:off x="5032505" y="2563066"/>
              <a:ext cx="4352938" cy="1239475"/>
            </a:xfrm>
            <a:custGeom>
              <a:avLst/>
              <a:gdLst>
                <a:gd name="connsiteX0" fmla="*/ 1911219 w 4352938"/>
                <a:gd name="connsiteY0" fmla="*/ 884984 h 1239475"/>
                <a:gd name="connsiteX1" fmla="*/ 2030282 w 4352938"/>
                <a:gd name="connsiteY1" fmla="*/ 953564 h 1239475"/>
                <a:gd name="connsiteX2" fmla="*/ 2055047 w 4352938"/>
                <a:gd name="connsiteY2" fmla="*/ 991664 h 1239475"/>
                <a:gd name="connsiteX3" fmla="*/ 2047427 w 4352938"/>
                <a:gd name="connsiteY3" fmla="*/ 1067864 h 1239475"/>
                <a:gd name="connsiteX4" fmla="*/ 1974085 w 4352938"/>
                <a:gd name="connsiteY4" fmla="*/ 1093581 h 1239475"/>
                <a:gd name="connsiteX5" fmla="*/ 1923602 w 4352938"/>
                <a:gd name="connsiteY5" fmla="*/ 1040241 h 1239475"/>
                <a:gd name="connsiteX6" fmla="*/ 1903600 w 4352938"/>
                <a:gd name="connsiteY6" fmla="*/ 1022144 h 1239475"/>
                <a:gd name="connsiteX7" fmla="*/ 1888359 w 4352938"/>
                <a:gd name="connsiteY7" fmla="*/ 887841 h 1239475"/>
                <a:gd name="connsiteX8" fmla="*/ 1911219 w 4352938"/>
                <a:gd name="connsiteY8" fmla="*/ 884984 h 1239475"/>
                <a:gd name="connsiteX9" fmla="*/ 3037075 w 4352938"/>
                <a:gd name="connsiteY9" fmla="*/ 831644 h 1239475"/>
                <a:gd name="connsiteX10" fmla="*/ 3118038 w 4352938"/>
                <a:gd name="connsiteY10" fmla="*/ 880221 h 1239475"/>
                <a:gd name="connsiteX11" fmla="*/ 3217097 w 4352938"/>
                <a:gd name="connsiteY11" fmla="*/ 1004046 h 1239475"/>
                <a:gd name="connsiteX12" fmla="*/ 3140897 w 4352938"/>
                <a:gd name="connsiteY12" fmla="*/ 1054529 h 1239475"/>
                <a:gd name="connsiteX13" fmla="*/ 3072318 w 4352938"/>
                <a:gd name="connsiteY13" fmla="*/ 1031669 h 1239475"/>
                <a:gd name="connsiteX14" fmla="*/ 3057077 w 4352938"/>
                <a:gd name="connsiteY14" fmla="*/ 970709 h 1239475"/>
                <a:gd name="connsiteX15" fmla="*/ 3052315 w 4352938"/>
                <a:gd name="connsiteY15" fmla="*/ 947849 h 1239475"/>
                <a:gd name="connsiteX16" fmla="*/ 3029455 w 4352938"/>
                <a:gd name="connsiteY16" fmla="*/ 836406 h 1239475"/>
                <a:gd name="connsiteX17" fmla="*/ 3037075 w 4352938"/>
                <a:gd name="connsiteY17" fmla="*/ 831644 h 1239475"/>
                <a:gd name="connsiteX18" fmla="*/ 4031485 w 4352938"/>
                <a:gd name="connsiteY18" fmla="*/ 816404 h 1239475"/>
                <a:gd name="connsiteX19" fmla="*/ 4124830 w 4352938"/>
                <a:gd name="connsiteY19" fmla="*/ 826881 h 1239475"/>
                <a:gd name="connsiteX20" fmla="*/ 4142927 w 4352938"/>
                <a:gd name="connsiteY20" fmla="*/ 867839 h 1239475"/>
                <a:gd name="connsiteX21" fmla="*/ 4130545 w 4352938"/>
                <a:gd name="connsiteY21" fmla="*/ 901176 h 1239475"/>
                <a:gd name="connsiteX22" fmla="*/ 4092445 w 4352938"/>
                <a:gd name="connsiteY22" fmla="*/ 936419 h 1239475"/>
                <a:gd name="connsiteX23" fmla="*/ 3998147 w 4352938"/>
                <a:gd name="connsiteY23" fmla="*/ 948801 h 1239475"/>
                <a:gd name="connsiteX24" fmla="*/ 3990527 w 4352938"/>
                <a:gd name="connsiteY24" fmla="*/ 959279 h 1239475"/>
                <a:gd name="connsiteX25" fmla="*/ 4016245 w 4352938"/>
                <a:gd name="connsiteY25" fmla="*/ 1030716 h 1239475"/>
                <a:gd name="connsiteX26" fmla="*/ 4021007 w 4352938"/>
                <a:gd name="connsiteY26" fmla="*/ 1061196 h 1239475"/>
                <a:gd name="connsiteX27" fmla="*/ 4028627 w 4352938"/>
                <a:gd name="connsiteY27" fmla="*/ 1104059 h 1239475"/>
                <a:gd name="connsiteX28" fmla="*/ 4010530 w 4352938"/>
                <a:gd name="connsiteY28" fmla="*/ 1142159 h 1239475"/>
                <a:gd name="connsiteX29" fmla="*/ 3990527 w 4352938"/>
                <a:gd name="connsiteY29" fmla="*/ 1175496 h 1239475"/>
                <a:gd name="connsiteX30" fmla="*/ 3940045 w 4352938"/>
                <a:gd name="connsiteY30" fmla="*/ 1183116 h 1239475"/>
                <a:gd name="connsiteX31" fmla="*/ 3917185 w 4352938"/>
                <a:gd name="connsiteY31" fmla="*/ 1203119 h 1239475"/>
                <a:gd name="connsiteX32" fmla="*/ 3828602 w 4352938"/>
                <a:gd name="connsiteY32" fmla="*/ 1185021 h 1239475"/>
                <a:gd name="connsiteX33" fmla="*/ 3782882 w 4352938"/>
                <a:gd name="connsiteY33" fmla="*/ 1162161 h 1239475"/>
                <a:gd name="connsiteX34" fmla="*/ 3778120 w 4352938"/>
                <a:gd name="connsiteY34" fmla="*/ 1144064 h 1239475"/>
                <a:gd name="connsiteX35" fmla="*/ 3782882 w 4352938"/>
                <a:gd name="connsiteY35" fmla="*/ 1144064 h 1239475"/>
                <a:gd name="connsiteX36" fmla="*/ 3843843 w 4352938"/>
                <a:gd name="connsiteY36" fmla="*/ 1141206 h 1239475"/>
                <a:gd name="connsiteX37" fmla="*/ 3930520 w 4352938"/>
                <a:gd name="connsiteY37" fmla="*/ 1110726 h 1239475"/>
                <a:gd name="connsiteX38" fmla="*/ 3945760 w 4352938"/>
                <a:gd name="connsiteY38" fmla="*/ 1087866 h 1239475"/>
                <a:gd name="connsiteX39" fmla="*/ 3938140 w 4352938"/>
                <a:gd name="connsiteY39" fmla="*/ 1049766 h 1239475"/>
                <a:gd name="connsiteX40" fmla="*/ 3940997 w 4352938"/>
                <a:gd name="connsiteY40" fmla="*/ 996426 h 1239475"/>
                <a:gd name="connsiteX41" fmla="*/ 3933377 w 4352938"/>
                <a:gd name="connsiteY41" fmla="*/ 978329 h 1239475"/>
                <a:gd name="connsiteX42" fmla="*/ 3872418 w 4352938"/>
                <a:gd name="connsiteY42" fmla="*/ 996426 h 1239475"/>
                <a:gd name="connsiteX43" fmla="*/ 3823840 w 4352938"/>
                <a:gd name="connsiteY43" fmla="*/ 1004046 h 1239475"/>
                <a:gd name="connsiteX44" fmla="*/ 3770500 w 4352938"/>
                <a:gd name="connsiteY44" fmla="*/ 1029764 h 1239475"/>
                <a:gd name="connsiteX45" fmla="*/ 3645722 w 4352938"/>
                <a:gd name="connsiteY45" fmla="*/ 1110726 h 1239475"/>
                <a:gd name="connsiteX46" fmla="*/ 3589525 w 4352938"/>
                <a:gd name="connsiteY46" fmla="*/ 1128824 h 1239475"/>
                <a:gd name="connsiteX47" fmla="*/ 3566665 w 4352938"/>
                <a:gd name="connsiteY47" fmla="*/ 1118346 h 1239475"/>
                <a:gd name="connsiteX48" fmla="*/ 3561902 w 4352938"/>
                <a:gd name="connsiteY48" fmla="*/ 1101201 h 1239475"/>
                <a:gd name="connsiteX49" fmla="*/ 3526660 w 4352938"/>
                <a:gd name="connsiteY49" fmla="*/ 1017381 h 1239475"/>
                <a:gd name="connsiteX50" fmla="*/ 3554282 w 4352938"/>
                <a:gd name="connsiteY50" fmla="*/ 989759 h 1239475"/>
                <a:gd name="connsiteX51" fmla="*/ 3589525 w 4352938"/>
                <a:gd name="connsiteY51" fmla="*/ 986901 h 1239475"/>
                <a:gd name="connsiteX52" fmla="*/ 3630482 w 4352938"/>
                <a:gd name="connsiteY52" fmla="*/ 961184 h 1239475"/>
                <a:gd name="connsiteX53" fmla="*/ 3656200 w 4352938"/>
                <a:gd name="connsiteY53" fmla="*/ 956421 h 1239475"/>
                <a:gd name="connsiteX54" fmla="*/ 3752402 w 4352938"/>
                <a:gd name="connsiteY54" fmla="*/ 910701 h 1239475"/>
                <a:gd name="connsiteX55" fmla="*/ 3897182 w 4352938"/>
                <a:gd name="connsiteY55" fmla="*/ 854504 h 1239475"/>
                <a:gd name="connsiteX56" fmla="*/ 4031485 w 4352938"/>
                <a:gd name="connsiteY56" fmla="*/ 816404 h 1239475"/>
                <a:gd name="connsiteX57" fmla="*/ 281492 w 4352938"/>
                <a:gd name="connsiteY57" fmla="*/ 738299 h 1239475"/>
                <a:gd name="connsiteX58" fmla="*/ 205292 w 4352938"/>
                <a:gd name="connsiteY58" fmla="*/ 794496 h 1239475"/>
                <a:gd name="connsiteX59" fmla="*/ 174812 w 4352938"/>
                <a:gd name="connsiteY59" fmla="*/ 832596 h 1239475"/>
                <a:gd name="connsiteX60" fmla="*/ 170049 w 4352938"/>
                <a:gd name="connsiteY60" fmla="*/ 850694 h 1239475"/>
                <a:gd name="connsiteX61" fmla="*/ 96707 w 4352938"/>
                <a:gd name="connsiteY61" fmla="*/ 951659 h 1239475"/>
                <a:gd name="connsiteX62" fmla="*/ 63369 w 4352938"/>
                <a:gd name="connsiteY62" fmla="*/ 1009761 h 1239475"/>
                <a:gd name="connsiteX63" fmla="*/ 70989 w 4352938"/>
                <a:gd name="connsiteY63" fmla="*/ 1012619 h 1239475"/>
                <a:gd name="connsiteX64" fmla="*/ 134807 w 4352938"/>
                <a:gd name="connsiteY64" fmla="*/ 1002141 h 1239475"/>
                <a:gd name="connsiteX65" fmla="*/ 177669 w 4352938"/>
                <a:gd name="connsiteY65" fmla="*/ 971661 h 1239475"/>
                <a:gd name="connsiteX66" fmla="*/ 226247 w 4352938"/>
                <a:gd name="connsiteY66" fmla="*/ 953564 h 1239475"/>
                <a:gd name="connsiteX67" fmla="*/ 253869 w 4352938"/>
                <a:gd name="connsiteY67" fmla="*/ 933561 h 1239475"/>
                <a:gd name="connsiteX68" fmla="*/ 291969 w 4352938"/>
                <a:gd name="connsiteY68" fmla="*/ 907844 h 1239475"/>
                <a:gd name="connsiteX69" fmla="*/ 291969 w 4352938"/>
                <a:gd name="connsiteY69" fmla="*/ 874506 h 1239475"/>
                <a:gd name="connsiteX70" fmla="*/ 293874 w 4352938"/>
                <a:gd name="connsiteY70" fmla="*/ 829739 h 1239475"/>
                <a:gd name="connsiteX71" fmla="*/ 293874 w 4352938"/>
                <a:gd name="connsiteY71" fmla="*/ 741156 h 1239475"/>
                <a:gd name="connsiteX72" fmla="*/ 281492 w 4352938"/>
                <a:gd name="connsiteY72" fmla="*/ 738299 h 1239475"/>
                <a:gd name="connsiteX73" fmla="*/ 1852924 w 4352938"/>
                <a:gd name="connsiteY73" fmla="*/ 577625 h 1239475"/>
                <a:gd name="connsiteX74" fmla="*/ 1952177 w 4352938"/>
                <a:gd name="connsiteY74" fmla="*/ 596377 h 1239475"/>
                <a:gd name="connsiteX75" fmla="*/ 1959798 w 4352938"/>
                <a:gd name="connsiteY75" fmla="*/ 616379 h 1239475"/>
                <a:gd name="connsiteX76" fmla="*/ 1903600 w 4352938"/>
                <a:gd name="connsiteY76" fmla="*/ 659242 h 1239475"/>
                <a:gd name="connsiteX77" fmla="*/ 1888360 w 4352938"/>
                <a:gd name="connsiteY77" fmla="*/ 682102 h 1239475"/>
                <a:gd name="connsiteX78" fmla="*/ 1875977 w 4352938"/>
                <a:gd name="connsiteY78" fmla="*/ 684959 h 1239475"/>
                <a:gd name="connsiteX79" fmla="*/ 1863595 w 4352938"/>
                <a:gd name="connsiteY79" fmla="*/ 704962 h 1239475"/>
                <a:gd name="connsiteX80" fmla="*/ 1835973 w 4352938"/>
                <a:gd name="connsiteY80" fmla="*/ 724964 h 1239475"/>
                <a:gd name="connsiteX81" fmla="*/ 1808350 w 4352938"/>
                <a:gd name="connsiteY81" fmla="*/ 755444 h 1239475"/>
                <a:gd name="connsiteX82" fmla="*/ 1762630 w 4352938"/>
                <a:gd name="connsiteY82" fmla="*/ 804022 h 1239475"/>
                <a:gd name="connsiteX83" fmla="*/ 1795967 w 4352938"/>
                <a:gd name="connsiteY83" fmla="*/ 785924 h 1239475"/>
                <a:gd name="connsiteX84" fmla="*/ 1882645 w 4352938"/>
                <a:gd name="connsiteY84" fmla="*/ 783067 h 1239475"/>
                <a:gd name="connsiteX85" fmla="*/ 1893123 w 4352938"/>
                <a:gd name="connsiteY85" fmla="*/ 809737 h 1239475"/>
                <a:gd name="connsiteX86" fmla="*/ 1867405 w 4352938"/>
                <a:gd name="connsiteY86" fmla="*/ 843074 h 1239475"/>
                <a:gd name="connsiteX87" fmla="*/ 1773107 w 4352938"/>
                <a:gd name="connsiteY87" fmla="*/ 901177 h 1239475"/>
                <a:gd name="connsiteX88" fmla="*/ 1724530 w 4352938"/>
                <a:gd name="connsiteY88" fmla="*/ 942134 h 1239475"/>
                <a:gd name="connsiteX89" fmla="*/ 1742627 w 4352938"/>
                <a:gd name="connsiteY89" fmla="*/ 1025954 h 1239475"/>
                <a:gd name="connsiteX90" fmla="*/ 1770250 w 4352938"/>
                <a:gd name="connsiteY90" fmla="*/ 1233599 h 1239475"/>
                <a:gd name="connsiteX91" fmla="*/ 1762630 w 4352938"/>
                <a:gd name="connsiteY91" fmla="*/ 1236457 h 1239475"/>
                <a:gd name="connsiteX92" fmla="*/ 1729292 w 4352938"/>
                <a:gd name="connsiteY92" fmla="*/ 1236457 h 1239475"/>
                <a:gd name="connsiteX93" fmla="*/ 1709290 w 4352938"/>
                <a:gd name="connsiteY93" fmla="*/ 1213597 h 1239475"/>
                <a:gd name="connsiteX94" fmla="*/ 1709290 w 4352938"/>
                <a:gd name="connsiteY94" fmla="*/ 1190737 h 1239475"/>
                <a:gd name="connsiteX95" fmla="*/ 1691192 w 4352938"/>
                <a:gd name="connsiteY95" fmla="*/ 1167877 h 1239475"/>
                <a:gd name="connsiteX96" fmla="*/ 1637852 w 4352938"/>
                <a:gd name="connsiteY96" fmla="*/ 1145017 h 1239475"/>
                <a:gd name="connsiteX97" fmla="*/ 1637852 w 4352938"/>
                <a:gd name="connsiteY97" fmla="*/ 1129777 h 1239475"/>
                <a:gd name="connsiteX98" fmla="*/ 1653092 w 4352938"/>
                <a:gd name="connsiteY98" fmla="*/ 1109774 h 1239475"/>
                <a:gd name="connsiteX99" fmla="*/ 1675952 w 4352938"/>
                <a:gd name="connsiteY99" fmla="*/ 1105012 h 1239475"/>
                <a:gd name="connsiteX100" fmla="*/ 1688335 w 4352938"/>
                <a:gd name="connsiteY100" fmla="*/ 1048814 h 1239475"/>
                <a:gd name="connsiteX101" fmla="*/ 1675952 w 4352938"/>
                <a:gd name="connsiteY101" fmla="*/ 1015477 h 1239475"/>
                <a:gd name="connsiteX102" fmla="*/ 1668332 w 4352938"/>
                <a:gd name="connsiteY102" fmla="*/ 1012619 h 1239475"/>
                <a:gd name="connsiteX103" fmla="*/ 1645473 w 4352938"/>
                <a:gd name="connsiteY103" fmla="*/ 1027859 h 1239475"/>
                <a:gd name="connsiteX104" fmla="*/ 1617850 w 4352938"/>
                <a:gd name="connsiteY104" fmla="*/ 1058339 h 1239475"/>
                <a:gd name="connsiteX105" fmla="*/ 1605467 w 4352938"/>
                <a:gd name="connsiteY105" fmla="*/ 1063102 h 1239475"/>
                <a:gd name="connsiteX106" fmla="*/ 1587370 w 4352938"/>
                <a:gd name="connsiteY106" fmla="*/ 1093582 h 1239475"/>
                <a:gd name="connsiteX107" fmla="*/ 1554032 w 4352938"/>
                <a:gd name="connsiteY107" fmla="*/ 1121204 h 1239475"/>
                <a:gd name="connsiteX108" fmla="*/ 1450210 w 4352938"/>
                <a:gd name="connsiteY108" fmla="*/ 1230742 h 1239475"/>
                <a:gd name="connsiteX109" fmla="*/ 1355913 w 4352938"/>
                <a:gd name="connsiteY109" fmla="*/ 1104059 h 1239475"/>
                <a:gd name="connsiteX110" fmla="*/ 1394013 w 4352938"/>
                <a:gd name="connsiteY110" fmla="*/ 1093582 h 1239475"/>
                <a:gd name="connsiteX111" fmla="*/ 1419730 w 4352938"/>
                <a:gd name="connsiteY111" fmla="*/ 1101202 h 1239475"/>
                <a:gd name="connsiteX112" fmla="*/ 1434970 w 4352938"/>
                <a:gd name="connsiteY112" fmla="*/ 1085962 h 1239475"/>
                <a:gd name="connsiteX113" fmla="*/ 1470213 w 4352938"/>
                <a:gd name="connsiteY113" fmla="*/ 1070722 h 1239475"/>
                <a:gd name="connsiteX114" fmla="*/ 1490215 w 4352938"/>
                <a:gd name="connsiteY114" fmla="*/ 1052624 h 1239475"/>
                <a:gd name="connsiteX115" fmla="*/ 1525457 w 4352938"/>
                <a:gd name="connsiteY115" fmla="*/ 1037384 h 1239475"/>
                <a:gd name="connsiteX116" fmla="*/ 1612135 w 4352938"/>
                <a:gd name="connsiteY116" fmla="*/ 979282 h 1239475"/>
                <a:gd name="connsiteX117" fmla="*/ 1677857 w 4352938"/>
                <a:gd name="connsiteY117" fmla="*/ 921179 h 1239475"/>
                <a:gd name="connsiteX118" fmla="*/ 1650235 w 4352938"/>
                <a:gd name="connsiteY118" fmla="*/ 893557 h 1239475"/>
                <a:gd name="connsiteX119" fmla="*/ 1683573 w 4352938"/>
                <a:gd name="connsiteY119" fmla="*/ 812594 h 1239475"/>
                <a:gd name="connsiteX120" fmla="*/ 1660713 w 4352938"/>
                <a:gd name="connsiteY120" fmla="*/ 807832 h 1239475"/>
                <a:gd name="connsiteX121" fmla="*/ 1627375 w 4352938"/>
                <a:gd name="connsiteY121" fmla="*/ 818309 h 1239475"/>
                <a:gd name="connsiteX122" fmla="*/ 1627375 w 4352938"/>
                <a:gd name="connsiteY122" fmla="*/ 881174 h 1239475"/>
                <a:gd name="connsiteX123" fmla="*/ 1627375 w 4352938"/>
                <a:gd name="connsiteY123" fmla="*/ 882127 h 1239475"/>
                <a:gd name="connsiteX124" fmla="*/ 1624517 w 4352938"/>
                <a:gd name="connsiteY124" fmla="*/ 897367 h 1239475"/>
                <a:gd name="connsiteX125" fmla="*/ 1546413 w 4352938"/>
                <a:gd name="connsiteY125" fmla="*/ 999284 h 1239475"/>
                <a:gd name="connsiteX126" fmla="*/ 1515932 w 4352938"/>
                <a:gd name="connsiteY126" fmla="*/ 965947 h 1239475"/>
                <a:gd name="connsiteX127" fmla="*/ 1508313 w 4352938"/>
                <a:gd name="connsiteY127" fmla="*/ 938324 h 1239475"/>
                <a:gd name="connsiteX128" fmla="*/ 1493073 w 4352938"/>
                <a:gd name="connsiteY128" fmla="*/ 912607 h 1239475"/>
                <a:gd name="connsiteX129" fmla="*/ 1505455 w 4352938"/>
                <a:gd name="connsiteY129" fmla="*/ 744967 h 1239475"/>
                <a:gd name="connsiteX130" fmla="*/ 1502598 w 4352938"/>
                <a:gd name="connsiteY130" fmla="*/ 686864 h 1239475"/>
                <a:gd name="connsiteX131" fmla="*/ 1513075 w 4352938"/>
                <a:gd name="connsiteY131" fmla="*/ 682102 h 1239475"/>
                <a:gd name="connsiteX132" fmla="*/ 1523552 w 4352938"/>
                <a:gd name="connsiteY132" fmla="*/ 679244 h 1239475"/>
                <a:gd name="connsiteX133" fmla="*/ 1543555 w 4352938"/>
                <a:gd name="connsiteY133" fmla="*/ 689722 h 1239475"/>
                <a:gd name="connsiteX134" fmla="*/ 1584513 w 4352938"/>
                <a:gd name="connsiteY134" fmla="*/ 723059 h 1239475"/>
                <a:gd name="connsiteX135" fmla="*/ 1680715 w 4352938"/>
                <a:gd name="connsiteY135" fmla="*/ 664957 h 1239475"/>
                <a:gd name="connsiteX136" fmla="*/ 1723577 w 4352938"/>
                <a:gd name="connsiteY136" fmla="*/ 626857 h 1239475"/>
                <a:gd name="connsiteX137" fmla="*/ 1761677 w 4352938"/>
                <a:gd name="connsiteY137" fmla="*/ 622094 h 1239475"/>
                <a:gd name="connsiteX138" fmla="*/ 1774060 w 4352938"/>
                <a:gd name="connsiteY138" fmla="*/ 603997 h 1239475"/>
                <a:gd name="connsiteX139" fmla="*/ 1822638 w 4352938"/>
                <a:gd name="connsiteY139" fmla="*/ 581137 h 1239475"/>
                <a:gd name="connsiteX140" fmla="*/ 1852924 w 4352938"/>
                <a:gd name="connsiteY140" fmla="*/ 577625 h 1239475"/>
                <a:gd name="connsiteX141" fmla="*/ 3579047 w 4352938"/>
                <a:gd name="connsiteY141" fmla="*/ 530654 h 1239475"/>
                <a:gd name="connsiteX142" fmla="*/ 3604764 w 4352938"/>
                <a:gd name="connsiteY142" fmla="*/ 533511 h 1239475"/>
                <a:gd name="connsiteX143" fmla="*/ 3680964 w 4352938"/>
                <a:gd name="connsiteY143" fmla="*/ 644954 h 1239475"/>
                <a:gd name="connsiteX144" fmla="*/ 3642864 w 4352938"/>
                <a:gd name="connsiteY144" fmla="*/ 718296 h 1239475"/>
                <a:gd name="connsiteX145" fmla="*/ 3615242 w 4352938"/>
                <a:gd name="connsiteY145" fmla="*/ 718296 h 1239475"/>
                <a:gd name="connsiteX146" fmla="*/ 3587619 w 4352938"/>
                <a:gd name="connsiteY146" fmla="*/ 669719 h 1239475"/>
                <a:gd name="connsiteX147" fmla="*/ 3586667 w 4352938"/>
                <a:gd name="connsiteY147" fmla="*/ 619236 h 1239475"/>
                <a:gd name="connsiteX148" fmla="*/ 3579047 w 4352938"/>
                <a:gd name="connsiteY148" fmla="*/ 530654 h 1239475"/>
                <a:gd name="connsiteX149" fmla="*/ 1938842 w 4352938"/>
                <a:gd name="connsiteY149" fmla="*/ 307769 h 1239475"/>
                <a:gd name="connsiteX150" fmla="*/ 1969322 w 4352938"/>
                <a:gd name="connsiteY150" fmla="*/ 307769 h 1239475"/>
                <a:gd name="connsiteX151" fmla="*/ 1979799 w 4352938"/>
                <a:gd name="connsiteY151" fmla="*/ 333486 h 1239475"/>
                <a:gd name="connsiteX152" fmla="*/ 1946462 w 4352938"/>
                <a:gd name="connsiteY152" fmla="*/ 368729 h 1239475"/>
                <a:gd name="connsiteX153" fmla="*/ 1913124 w 4352938"/>
                <a:gd name="connsiteY153" fmla="*/ 373491 h 1239475"/>
                <a:gd name="connsiteX154" fmla="*/ 1832162 w 4352938"/>
                <a:gd name="connsiteY154" fmla="*/ 429689 h 1239475"/>
                <a:gd name="connsiteX155" fmla="*/ 1708337 w 4352938"/>
                <a:gd name="connsiteY155" fmla="*/ 546846 h 1239475"/>
                <a:gd name="connsiteX156" fmla="*/ 1629279 w 4352938"/>
                <a:gd name="connsiteY156" fmla="*/ 557324 h 1239475"/>
                <a:gd name="connsiteX157" fmla="*/ 1519742 w 4352938"/>
                <a:gd name="connsiteY157" fmla="*/ 498269 h 1239475"/>
                <a:gd name="connsiteX158" fmla="*/ 1524504 w 4352938"/>
                <a:gd name="connsiteY158" fmla="*/ 452549 h 1239475"/>
                <a:gd name="connsiteX159" fmla="*/ 1775964 w 4352938"/>
                <a:gd name="connsiteY159" fmla="*/ 351584 h 1239475"/>
                <a:gd name="connsiteX160" fmla="*/ 1798824 w 4352938"/>
                <a:gd name="connsiteY160" fmla="*/ 348726 h 1239475"/>
                <a:gd name="connsiteX161" fmla="*/ 1885501 w 4352938"/>
                <a:gd name="connsiteY161" fmla="*/ 318246 h 1239475"/>
                <a:gd name="connsiteX162" fmla="*/ 1938842 w 4352938"/>
                <a:gd name="connsiteY162" fmla="*/ 307769 h 1239475"/>
                <a:gd name="connsiteX163" fmla="*/ 667255 w 4352938"/>
                <a:gd name="connsiteY163" fmla="*/ 301102 h 1239475"/>
                <a:gd name="connsiteX164" fmla="*/ 717738 w 4352938"/>
                <a:gd name="connsiteY164" fmla="*/ 346822 h 1239475"/>
                <a:gd name="connsiteX165" fmla="*/ 819655 w 4352938"/>
                <a:gd name="connsiteY165" fmla="*/ 587804 h 1239475"/>
                <a:gd name="connsiteX166" fmla="*/ 845372 w 4352938"/>
                <a:gd name="connsiteY166" fmla="*/ 600187 h 1239475"/>
                <a:gd name="connsiteX167" fmla="*/ 875852 w 4352938"/>
                <a:gd name="connsiteY167" fmla="*/ 566849 h 1239475"/>
                <a:gd name="connsiteX168" fmla="*/ 921572 w 4352938"/>
                <a:gd name="connsiteY168" fmla="*/ 536369 h 1239475"/>
                <a:gd name="connsiteX169" fmla="*/ 921572 w 4352938"/>
                <a:gd name="connsiteY169" fmla="*/ 474457 h 1239475"/>
                <a:gd name="connsiteX170" fmla="*/ 921572 w 4352938"/>
                <a:gd name="connsiteY170" fmla="*/ 467789 h 1239475"/>
                <a:gd name="connsiteX171" fmla="*/ 927288 w 4352938"/>
                <a:gd name="connsiteY171" fmla="*/ 463027 h 1239475"/>
                <a:gd name="connsiteX172" fmla="*/ 949195 w 4352938"/>
                <a:gd name="connsiteY172" fmla="*/ 452549 h 1239475"/>
                <a:gd name="connsiteX173" fmla="*/ 959672 w 4352938"/>
                <a:gd name="connsiteY173" fmla="*/ 463027 h 1239475"/>
                <a:gd name="connsiteX174" fmla="*/ 962530 w 4352938"/>
                <a:gd name="connsiteY174" fmla="*/ 481124 h 1239475"/>
                <a:gd name="connsiteX175" fmla="*/ 988247 w 4352938"/>
                <a:gd name="connsiteY175" fmla="*/ 506842 h 1239475"/>
                <a:gd name="connsiteX176" fmla="*/ 1061590 w 4352938"/>
                <a:gd name="connsiteY176" fmla="*/ 537322 h 1239475"/>
                <a:gd name="connsiteX177" fmla="*/ 1061590 w 4352938"/>
                <a:gd name="connsiteY177" fmla="*/ 557324 h 1239475"/>
                <a:gd name="connsiteX178" fmla="*/ 1056827 w 4352938"/>
                <a:gd name="connsiteY178" fmla="*/ 598282 h 1239475"/>
                <a:gd name="connsiteX179" fmla="*/ 1003488 w 4352938"/>
                <a:gd name="connsiteY179" fmla="*/ 666862 h 1239475"/>
                <a:gd name="connsiteX180" fmla="*/ 934907 w 4352938"/>
                <a:gd name="connsiteY180" fmla="*/ 692579 h 1239475"/>
                <a:gd name="connsiteX181" fmla="*/ 846325 w 4352938"/>
                <a:gd name="connsiteY181" fmla="*/ 723059 h 1239475"/>
                <a:gd name="connsiteX182" fmla="*/ 849182 w 4352938"/>
                <a:gd name="connsiteY182" fmla="*/ 802117 h 1239475"/>
                <a:gd name="connsiteX183" fmla="*/ 783460 w 4352938"/>
                <a:gd name="connsiteY183" fmla="*/ 865934 h 1239475"/>
                <a:gd name="connsiteX184" fmla="*/ 786317 w 4352938"/>
                <a:gd name="connsiteY184" fmla="*/ 870697 h 1239475"/>
                <a:gd name="connsiteX185" fmla="*/ 882520 w 4352938"/>
                <a:gd name="connsiteY185" fmla="*/ 867839 h 1239475"/>
                <a:gd name="connsiteX186" fmla="*/ 958720 w 4352938"/>
                <a:gd name="connsiteY186" fmla="*/ 842122 h 1239475"/>
                <a:gd name="connsiteX187" fmla="*/ 984438 w 4352938"/>
                <a:gd name="connsiteY187" fmla="*/ 839264 h 1239475"/>
                <a:gd name="connsiteX188" fmla="*/ 1088260 w 4352938"/>
                <a:gd name="connsiteY188" fmla="*/ 808784 h 1239475"/>
                <a:gd name="connsiteX189" fmla="*/ 1095880 w 4352938"/>
                <a:gd name="connsiteY189" fmla="*/ 844027 h 1239475"/>
                <a:gd name="connsiteX190" fmla="*/ 1065400 w 4352938"/>
                <a:gd name="connsiteY190" fmla="*/ 900224 h 1239475"/>
                <a:gd name="connsiteX191" fmla="*/ 1009202 w 4352938"/>
                <a:gd name="connsiteY191" fmla="*/ 933562 h 1239475"/>
                <a:gd name="connsiteX192" fmla="*/ 897760 w 4352938"/>
                <a:gd name="connsiteY192" fmla="*/ 964042 h 1239475"/>
                <a:gd name="connsiteX193" fmla="*/ 859660 w 4352938"/>
                <a:gd name="connsiteY193" fmla="*/ 964042 h 1239475"/>
                <a:gd name="connsiteX194" fmla="*/ 829180 w 4352938"/>
                <a:gd name="connsiteY194" fmla="*/ 989759 h 1239475"/>
                <a:gd name="connsiteX195" fmla="*/ 710117 w 4352938"/>
                <a:gd name="connsiteY195" fmla="*/ 977377 h 1239475"/>
                <a:gd name="connsiteX196" fmla="*/ 638680 w 4352938"/>
                <a:gd name="connsiteY196" fmla="*/ 827834 h 1239475"/>
                <a:gd name="connsiteX197" fmla="*/ 631060 w 4352938"/>
                <a:gd name="connsiteY197" fmla="*/ 769732 h 1239475"/>
                <a:gd name="connsiteX198" fmla="*/ 592960 w 4352938"/>
                <a:gd name="connsiteY198" fmla="*/ 607807 h 1239475"/>
                <a:gd name="connsiteX199" fmla="*/ 608200 w 4352938"/>
                <a:gd name="connsiteY199" fmla="*/ 521129 h 1239475"/>
                <a:gd name="connsiteX200" fmla="*/ 643442 w 4352938"/>
                <a:gd name="connsiteY200" fmla="*/ 376349 h 1239475"/>
                <a:gd name="connsiteX201" fmla="*/ 644395 w 4352938"/>
                <a:gd name="connsiteY201" fmla="*/ 363014 h 1239475"/>
                <a:gd name="connsiteX202" fmla="*/ 667255 w 4352938"/>
                <a:gd name="connsiteY202" fmla="*/ 301102 h 1239475"/>
                <a:gd name="connsiteX203" fmla="*/ 4077204 w 4352938"/>
                <a:gd name="connsiteY203" fmla="*/ 290624 h 1239475"/>
                <a:gd name="connsiteX204" fmla="*/ 3993384 w 4352938"/>
                <a:gd name="connsiteY204" fmla="*/ 420164 h 1239475"/>
                <a:gd name="connsiteX205" fmla="*/ 4026721 w 4352938"/>
                <a:gd name="connsiteY205" fmla="*/ 445881 h 1239475"/>
                <a:gd name="connsiteX206" fmla="*/ 4049582 w 4352938"/>
                <a:gd name="connsiteY206" fmla="*/ 384921 h 1239475"/>
                <a:gd name="connsiteX207" fmla="*/ 4069584 w 4352938"/>
                <a:gd name="connsiteY207" fmla="*/ 382064 h 1239475"/>
                <a:gd name="connsiteX208" fmla="*/ 4092444 w 4352938"/>
                <a:gd name="connsiteY208" fmla="*/ 476361 h 1239475"/>
                <a:gd name="connsiteX209" fmla="*/ 4104827 w 4352938"/>
                <a:gd name="connsiteY209" fmla="*/ 479219 h 1239475"/>
                <a:gd name="connsiteX210" fmla="*/ 4130544 w 4352938"/>
                <a:gd name="connsiteY210" fmla="*/ 436356 h 1239475"/>
                <a:gd name="connsiteX211" fmla="*/ 4206744 w 4352938"/>
                <a:gd name="connsiteY211" fmla="*/ 318246 h 1239475"/>
                <a:gd name="connsiteX212" fmla="*/ 4077204 w 4352938"/>
                <a:gd name="connsiteY212" fmla="*/ 290624 h 1239475"/>
                <a:gd name="connsiteX213" fmla="*/ 3600002 w 4352938"/>
                <a:gd name="connsiteY213" fmla="*/ 256334 h 1239475"/>
                <a:gd name="connsiteX214" fmla="*/ 3663820 w 4352938"/>
                <a:gd name="connsiteY214" fmla="*/ 304912 h 1239475"/>
                <a:gd name="connsiteX215" fmla="*/ 3732400 w 4352938"/>
                <a:gd name="connsiteY215" fmla="*/ 340154 h 1239475"/>
                <a:gd name="connsiteX216" fmla="*/ 3834317 w 4352938"/>
                <a:gd name="connsiteY216" fmla="*/ 524939 h 1239475"/>
                <a:gd name="connsiteX217" fmla="*/ 3747640 w 4352938"/>
                <a:gd name="connsiteY217" fmla="*/ 590662 h 1239475"/>
                <a:gd name="connsiteX218" fmla="*/ 3699062 w 4352938"/>
                <a:gd name="connsiteY218" fmla="*/ 428737 h 1239475"/>
                <a:gd name="connsiteX219" fmla="*/ 3668582 w 4352938"/>
                <a:gd name="connsiteY219" fmla="*/ 398257 h 1239475"/>
                <a:gd name="connsiteX220" fmla="*/ 3615242 w 4352938"/>
                <a:gd name="connsiteY220" fmla="*/ 330629 h 1239475"/>
                <a:gd name="connsiteX221" fmla="*/ 3587620 w 4352938"/>
                <a:gd name="connsiteY221" fmla="*/ 307769 h 1239475"/>
                <a:gd name="connsiteX222" fmla="*/ 3587620 w 4352938"/>
                <a:gd name="connsiteY222" fmla="*/ 266812 h 1239475"/>
                <a:gd name="connsiteX223" fmla="*/ 3600002 w 4352938"/>
                <a:gd name="connsiteY223" fmla="*/ 256334 h 1239475"/>
                <a:gd name="connsiteX224" fmla="*/ 189099 w 4352938"/>
                <a:gd name="connsiteY224" fmla="*/ 169656 h 1239475"/>
                <a:gd name="connsiteX225" fmla="*/ 239582 w 4352938"/>
                <a:gd name="connsiteY225" fmla="*/ 207756 h 1239475"/>
                <a:gd name="connsiteX226" fmla="*/ 416747 w 4352938"/>
                <a:gd name="connsiteY226" fmla="*/ 339201 h 1239475"/>
                <a:gd name="connsiteX227" fmla="*/ 419604 w 4352938"/>
                <a:gd name="connsiteY227" fmla="*/ 407781 h 1239475"/>
                <a:gd name="connsiteX228" fmla="*/ 424367 w 4352938"/>
                <a:gd name="connsiteY228" fmla="*/ 506841 h 1239475"/>
                <a:gd name="connsiteX229" fmla="*/ 429129 w 4352938"/>
                <a:gd name="connsiteY229" fmla="*/ 550656 h 1239475"/>
                <a:gd name="connsiteX230" fmla="*/ 426272 w 4352938"/>
                <a:gd name="connsiteY230" fmla="*/ 629714 h 1239475"/>
                <a:gd name="connsiteX231" fmla="*/ 415794 w 4352938"/>
                <a:gd name="connsiteY231" fmla="*/ 822119 h 1239475"/>
                <a:gd name="connsiteX232" fmla="*/ 412937 w 4352938"/>
                <a:gd name="connsiteY232" fmla="*/ 885936 h 1239475"/>
                <a:gd name="connsiteX233" fmla="*/ 371979 w 4352938"/>
                <a:gd name="connsiteY233" fmla="*/ 1058339 h 1239475"/>
                <a:gd name="connsiteX234" fmla="*/ 333879 w 4352938"/>
                <a:gd name="connsiteY234" fmla="*/ 1119299 h 1239475"/>
                <a:gd name="connsiteX235" fmla="*/ 303399 w 4352938"/>
                <a:gd name="connsiteY235" fmla="*/ 1122156 h 1239475"/>
                <a:gd name="connsiteX236" fmla="*/ 291017 w 4352938"/>
                <a:gd name="connsiteY236" fmla="*/ 1020239 h 1239475"/>
                <a:gd name="connsiteX237" fmla="*/ 291017 w 4352938"/>
                <a:gd name="connsiteY237" fmla="*/ 984996 h 1239475"/>
                <a:gd name="connsiteX238" fmla="*/ 283397 w 4352938"/>
                <a:gd name="connsiteY238" fmla="*/ 984996 h 1239475"/>
                <a:gd name="connsiteX239" fmla="*/ 217674 w 4352938"/>
                <a:gd name="connsiteY239" fmla="*/ 1041194 h 1239475"/>
                <a:gd name="connsiteX240" fmla="*/ 205292 w 4352938"/>
                <a:gd name="connsiteY240" fmla="*/ 1056434 h 1239475"/>
                <a:gd name="connsiteX241" fmla="*/ 133854 w 4352938"/>
                <a:gd name="connsiteY241" fmla="*/ 1099296 h 1239475"/>
                <a:gd name="connsiteX242" fmla="*/ 80514 w 4352938"/>
                <a:gd name="connsiteY242" fmla="*/ 1152636 h 1239475"/>
                <a:gd name="connsiteX243" fmla="*/ 35747 w 4352938"/>
                <a:gd name="connsiteY243" fmla="*/ 1152636 h 1239475"/>
                <a:gd name="connsiteX244" fmla="*/ 31937 w 4352938"/>
                <a:gd name="connsiteY244" fmla="*/ 1149779 h 1239475"/>
                <a:gd name="connsiteX245" fmla="*/ 1457 w 4352938"/>
                <a:gd name="connsiteY245" fmla="*/ 1013571 h 1239475"/>
                <a:gd name="connsiteX246" fmla="*/ 3362 w 4352938"/>
                <a:gd name="connsiteY246" fmla="*/ 1004046 h 1239475"/>
                <a:gd name="connsiteX247" fmla="*/ 9077 w 4352938"/>
                <a:gd name="connsiteY247" fmla="*/ 998331 h 1239475"/>
                <a:gd name="connsiteX248" fmla="*/ 101469 w 4352938"/>
                <a:gd name="connsiteY248" fmla="*/ 814499 h 1239475"/>
                <a:gd name="connsiteX249" fmla="*/ 119567 w 4352938"/>
                <a:gd name="connsiteY249" fmla="*/ 750681 h 1239475"/>
                <a:gd name="connsiteX250" fmla="*/ 107184 w 4352938"/>
                <a:gd name="connsiteY250" fmla="*/ 694484 h 1239475"/>
                <a:gd name="connsiteX251" fmla="*/ 107184 w 4352938"/>
                <a:gd name="connsiteY251" fmla="*/ 674481 h 1239475"/>
                <a:gd name="connsiteX252" fmla="*/ 79562 w 4352938"/>
                <a:gd name="connsiteY252" fmla="*/ 623999 h 1239475"/>
                <a:gd name="connsiteX253" fmla="*/ 94802 w 4352938"/>
                <a:gd name="connsiteY253" fmla="*/ 611616 h 1239475"/>
                <a:gd name="connsiteX254" fmla="*/ 145284 w 4352938"/>
                <a:gd name="connsiteY254" fmla="*/ 631619 h 1239475"/>
                <a:gd name="connsiteX255" fmla="*/ 191004 w 4352938"/>
                <a:gd name="connsiteY255" fmla="*/ 636381 h 1239475"/>
                <a:gd name="connsiteX256" fmla="*/ 221484 w 4352938"/>
                <a:gd name="connsiteY256" fmla="*/ 659241 h 1239475"/>
                <a:gd name="connsiteX257" fmla="*/ 254822 w 4352938"/>
                <a:gd name="connsiteY257" fmla="*/ 664004 h 1239475"/>
                <a:gd name="connsiteX258" fmla="*/ 292922 w 4352938"/>
                <a:gd name="connsiteY258" fmla="*/ 689721 h 1239475"/>
                <a:gd name="connsiteX259" fmla="*/ 297684 w 4352938"/>
                <a:gd name="connsiteY259" fmla="*/ 631619 h 1239475"/>
                <a:gd name="connsiteX260" fmla="*/ 297684 w 4352938"/>
                <a:gd name="connsiteY260" fmla="*/ 581136 h 1239475"/>
                <a:gd name="connsiteX261" fmla="*/ 292922 w 4352938"/>
                <a:gd name="connsiteY261" fmla="*/ 370634 h 1239475"/>
                <a:gd name="connsiteX262" fmla="*/ 239582 w 4352938"/>
                <a:gd name="connsiteY262" fmla="*/ 302054 h 1239475"/>
                <a:gd name="connsiteX263" fmla="*/ 211959 w 4352938"/>
                <a:gd name="connsiteY263" fmla="*/ 259191 h 1239475"/>
                <a:gd name="connsiteX264" fmla="*/ 169097 w 4352938"/>
                <a:gd name="connsiteY264" fmla="*/ 187754 h 1239475"/>
                <a:gd name="connsiteX265" fmla="*/ 189099 w 4352938"/>
                <a:gd name="connsiteY265" fmla="*/ 169656 h 1239475"/>
                <a:gd name="connsiteX266" fmla="*/ 2741800 w 4352938"/>
                <a:gd name="connsiteY266" fmla="*/ 161084 h 1239475"/>
                <a:gd name="connsiteX267" fmla="*/ 2802760 w 4352938"/>
                <a:gd name="connsiteY267" fmla="*/ 173466 h 1239475"/>
                <a:gd name="connsiteX268" fmla="*/ 2836097 w 4352938"/>
                <a:gd name="connsiteY268" fmla="*/ 201089 h 1239475"/>
                <a:gd name="connsiteX269" fmla="*/ 2899915 w 4352938"/>
                <a:gd name="connsiteY269" fmla="*/ 243951 h 1239475"/>
                <a:gd name="connsiteX270" fmla="*/ 2904677 w 4352938"/>
                <a:gd name="connsiteY270" fmla="*/ 312531 h 1239475"/>
                <a:gd name="connsiteX271" fmla="*/ 2892295 w 4352938"/>
                <a:gd name="connsiteY271" fmla="*/ 327771 h 1239475"/>
                <a:gd name="connsiteX272" fmla="*/ 2892295 w 4352938"/>
                <a:gd name="connsiteY272" fmla="*/ 393494 h 1239475"/>
                <a:gd name="connsiteX273" fmla="*/ 2895152 w 4352938"/>
                <a:gd name="connsiteY273" fmla="*/ 565896 h 1239475"/>
                <a:gd name="connsiteX274" fmla="*/ 2899915 w 4352938"/>
                <a:gd name="connsiteY274" fmla="*/ 565896 h 1239475"/>
                <a:gd name="connsiteX275" fmla="*/ 2971352 w 4352938"/>
                <a:gd name="connsiteY275" fmla="*/ 520176 h 1239475"/>
                <a:gd name="connsiteX276" fmla="*/ 3123752 w 4352938"/>
                <a:gd name="connsiteY276" fmla="*/ 433499 h 1239475"/>
                <a:gd name="connsiteX277" fmla="*/ 3131372 w 4352938"/>
                <a:gd name="connsiteY277" fmla="*/ 468741 h 1239475"/>
                <a:gd name="connsiteX278" fmla="*/ 3113275 w 4352938"/>
                <a:gd name="connsiteY278" fmla="*/ 496364 h 1239475"/>
                <a:gd name="connsiteX279" fmla="*/ 3068507 w 4352938"/>
                <a:gd name="connsiteY279" fmla="*/ 544941 h 1239475"/>
                <a:gd name="connsiteX280" fmla="*/ 2987545 w 4352938"/>
                <a:gd name="connsiteY280" fmla="*/ 603044 h 1239475"/>
                <a:gd name="connsiteX281" fmla="*/ 2949445 w 4352938"/>
                <a:gd name="connsiteY281" fmla="*/ 638286 h 1239475"/>
                <a:gd name="connsiteX282" fmla="*/ 2891342 w 4352938"/>
                <a:gd name="connsiteY282" fmla="*/ 681149 h 1239475"/>
                <a:gd name="connsiteX283" fmla="*/ 2883722 w 4352938"/>
                <a:gd name="connsiteY283" fmla="*/ 734489 h 1239475"/>
                <a:gd name="connsiteX284" fmla="*/ 2845622 w 4352938"/>
                <a:gd name="connsiteY284" fmla="*/ 873554 h 1239475"/>
                <a:gd name="connsiteX285" fmla="*/ 2766565 w 4352938"/>
                <a:gd name="connsiteY285" fmla="*/ 952611 h 1239475"/>
                <a:gd name="connsiteX286" fmla="*/ 2472242 w 4352938"/>
                <a:gd name="connsiteY286" fmla="*/ 1074531 h 1239475"/>
                <a:gd name="connsiteX287" fmla="*/ 2472242 w 4352938"/>
                <a:gd name="connsiteY287" fmla="*/ 1069769 h 1239475"/>
                <a:gd name="connsiteX288" fmla="*/ 2497960 w 4352938"/>
                <a:gd name="connsiteY288" fmla="*/ 1028811 h 1239475"/>
                <a:gd name="connsiteX289" fmla="*/ 2538917 w 4352938"/>
                <a:gd name="connsiteY289" fmla="*/ 1003094 h 1239475"/>
                <a:gd name="connsiteX290" fmla="*/ 2558920 w 4352938"/>
                <a:gd name="connsiteY290" fmla="*/ 1000236 h 1239475"/>
                <a:gd name="connsiteX291" fmla="*/ 2586542 w 4352938"/>
                <a:gd name="connsiteY291" fmla="*/ 987854 h 1239475"/>
                <a:gd name="connsiteX292" fmla="*/ 2612260 w 4352938"/>
                <a:gd name="connsiteY292" fmla="*/ 972614 h 1239475"/>
                <a:gd name="connsiteX293" fmla="*/ 2736085 w 4352938"/>
                <a:gd name="connsiteY293" fmla="*/ 769731 h 1239475"/>
                <a:gd name="connsiteX294" fmla="*/ 2624642 w 4352938"/>
                <a:gd name="connsiteY294" fmla="*/ 804974 h 1239475"/>
                <a:gd name="connsiteX295" fmla="*/ 2601782 w 4352938"/>
                <a:gd name="connsiteY295" fmla="*/ 809736 h 1239475"/>
                <a:gd name="connsiteX296" fmla="*/ 2556062 w 4352938"/>
                <a:gd name="connsiteY296" fmla="*/ 850694 h 1239475"/>
                <a:gd name="connsiteX297" fmla="*/ 2492245 w 4352938"/>
                <a:gd name="connsiteY297" fmla="*/ 888794 h 1239475"/>
                <a:gd name="connsiteX298" fmla="*/ 2316985 w 4352938"/>
                <a:gd name="connsiteY298" fmla="*/ 942134 h 1239475"/>
                <a:gd name="connsiteX299" fmla="*/ 2289362 w 4352938"/>
                <a:gd name="connsiteY299" fmla="*/ 792591 h 1239475"/>
                <a:gd name="connsiteX300" fmla="*/ 2294125 w 4352938"/>
                <a:gd name="connsiteY300" fmla="*/ 784971 h 1239475"/>
                <a:gd name="connsiteX301" fmla="*/ 2304602 w 4352938"/>
                <a:gd name="connsiteY301" fmla="*/ 790686 h 1239475"/>
                <a:gd name="connsiteX302" fmla="*/ 2332225 w 4352938"/>
                <a:gd name="connsiteY302" fmla="*/ 824024 h 1239475"/>
                <a:gd name="connsiteX303" fmla="*/ 2352227 w 4352938"/>
                <a:gd name="connsiteY303" fmla="*/ 821166 h 1239475"/>
                <a:gd name="connsiteX304" fmla="*/ 2395090 w 4352938"/>
                <a:gd name="connsiteY304" fmla="*/ 805926 h 1239475"/>
                <a:gd name="connsiteX305" fmla="*/ 2422712 w 4352938"/>
                <a:gd name="connsiteY305" fmla="*/ 803069 h 1239475"/>
                <a:gd name="connsiteX306" fmla="*/ 2526535 w 4352938"/>
                <a:gd name="connsiteY306" fmla="*/ 744966 h 1239475"/>
                <a:gd name="connsiteX307" fmla="*/ 2587495 w 4352938"/>
                <a:gd name="connsiteY307" fmla="*/ 724964 h 1239475"/>
                <a:gd name="connsiteX308" fmla="*/ 2645597 w 4352938"/>
                <a:gd name="connsiteY308" fmla="*/ 699246 h 1239475"/>
                <a:gd name="connsiteX309" fmla="*/ 2759897 w 4352938"/>
                <a:gd name="connsiteY309" fmla="*/ 648764 h 1239475"/>
                <a:gd name="connsiteX310" fmla="*/ 2772280 w 4352938"/>
                <a:gd name="connsiteY310" fmla="*/ 546846 h 1239475"/>
                <a:gd name="connsiteX311" fmla="*/ 2767517 w 4352938"/>
                <a:gd name="connsiteY311" fmla="*/ 354441 h 1239475"/>
                <a:gd name="connsiteX312" fmla="*/ 2718940 w 4352938"/>
                <a:gd name="connsiteY312" fmla="*/ 171561 h 1239475"/>
                <a:gd name="connsiteX313" fmla="*/ 2741800 w 4352938"/>
                <a:gd name="connsiteY313" fmla="*/ 161084 h 1239475"/>
                <a:gd name="connsiteX314" fmla="*/ 4109589 w 4352938"/>
                <a:gd name="connsiteY314" fmla="*/ 20114 h 1239475"/>
                <a:gd name="connsiteX315" fmla="*/ 4147689 w 4352938"/>
                <a:gd name="connsiteY315" fmla="*/ 70596 h 1239475"/>
                <a:gd name="connsiteX316" fmla="*/ 4137212 w 4352938"/>
                <a:gd name="connsiteY316" fmla="*/ 126794 h 1239475"/>
                <a:gd name="connsiteX317" fmla="*/ 4083871 w 4352938"/>
                <a:gd name="connsiteY317" fmla="*/ 243951 h 1239475"/>
                <a:gd name="connsiteX318" fmla="*/ 4091492 w 4352938"/>
                <a:gd name="connsiteY318" fmla="*/ 246809 h 1239475"/>
                <a:gd name="connsiteX319" fmla="*/ 4157214 w 4352938"/>
                <a:gd name="connsiteY319" fmla="*/ 228711 h 1239475"/>
                <a:gd name="connsiteX320" fmla="*/ 4245796 w 4352938"/>
                <a:gd name="connsiteY320" fmla="*/ 202994 h 1239475"/>
                <a:gd name="connsiteX321" fmla="*/ 4276277 w 4352938"/>
                <a:gd name="connsiteY321" fmla="*/ 195374 h 1239475"/>
                <a:gd name="connsiteX322" fmla="*/ 4296279 w 4352938"/>
                <a:gd name="connsiteY322" fmla="*/ 207756 h 1239475"/>
                <a:gd name="connsiteX323" fmla="*/ 4346762 w 4352938"/>
                <a:gd name="connsiteY323" fmla="*/ 218234 h 1239475"/>
                <a:gd name="connsiteX324" fmla="*/ 4328664 w 4352938"/>
                <a:gd name="connsiteY324" fmla="*/ 306816 h 1239475"/>
                <a:gd name="connsiteX325" fmla="*/ 4211507 w 4352938"/>
                <a:gd name="connsiteY325" fmla="*/ 468741 h 1239475"/>
                <a:gd name="connsiteX326" fmla="*/ 4157214 w 4352938"/>
                <a:gd name="connsiteY326" fmla="*/ 521129 h 1239475"/>
                <a:gd name="connsiteX327" fmla="*/ 4210554 w 4352938"/>
                <a:gd name="connsiteY327" fmla="*/ 521129 h 1239475"/>
                <a:gd name="connsiteX328" fmla="*/ 4251512 w 4352938"/>
                <a:gd name="connsiteY328" fmla="*/ 533511 h 1239475"/>
                <a:gd name="connsiteX329" fmla="*/ 4167692 w 4352938"/>
                <a:gd name="connsiteY329" fmla="*/ 688769 h 1239475"/>
                <a:gd name="connsiteX330" fmla="*/ 4140069 w 4352938"/>
                <a:gd name="connsiteY330" fmla="*/ 716391 h 1239475"/>
                <a:gd name="connsiteX331" fmla="*/ 4083871 w 4352938"/>
                <a:gd name="connsiteY331" fmla="*/ 736394 h 1239475"/>
                <a:gd name="connsiteX332" fmla="*/ 3989574 w 4352938"/>
                <a:gd name="connsiteY332" fmla="*/ 779256 h 1239475"/>
                <a:gd name="connsiteX333" fmla="*/ 3986717 w 4352938"/>
                <a:gd name="connsiteY333" fmla="*/ 753539 h 1239475"/>
                <a:gd name="connsiteX334" fmla="*/ 4044819 w 4352938"/>
                <a:gd name="connsiteY334" fmla="*/ 703056 h 1239475"/>
                <a:gd name="connsiteX335" fmla="*/ 4064821 w 4352938"/>
                <a:gd name="connsiteY335" fmla="*/ 675434 h 1239475"/>
                <a:gd name="connsiteX336" fmla="*/ 4105779 w 4352938"/>
                <a:gd name="connsiteY336" fmla="*/ 637334 h 1239475"/>
                <a:gd name="connsiteX337" fmla="*/ 4113399 w 4352938"/>
                <a:gd name="connsiteY337" fmla="*/ 617331 h 1239475"/>
                <a:gd name="connsiteX338" fmla="*/ 4136259 w 4352938"/>
                <a:gd name="connsiteY338" fmla="*/ 583994 h 1239475"/>
                <a:gd name="connsiteX339" fmla="*/ 4123877 w 4352938"/>
                <a:gd name="connsiteY339" fmla="*/ 583994 h 1239475"/>
                <a:gd name="connsiteX340" fmla="*/ 4081014 w 4352938"/>
                <a:gd name="connsiteY340" fmla="*/ 609711 h 1239475"/>
                <a:gd name="connsiteX341" fmla="*/ 4027674 w 4352938"/>
                <a:gd name="connsiteY341" fmla="*/ 660194 h 1239475"/>
                <a:gd name="connsiteX342" fmla="*/ 3827649 w 4352938"/>
                <a:gd name="connsiteY342" fmla="*/ 779256 h 1239475"/>
                <a:gd name="connsiteX343" fmla="*/ 3635244 w 4352938"/>
                <a:gd name="connsiteY343" fmla="*/ 820214 h 1239475"/>
                <a:gd name="connsiteX344" fmla="*/ 3632387 w 4352938"/>
                <a:gd name="connsiteY344" fmla="*/ 802116 h 1239475"/>
                <a:gd name="connsiteX345" fmla="*/ 3635244 w 4352938"/>
                <a:gd name="connsiteY345" fmla="*/ 797354 h 1239475"/>
                <a:gd name="connsiteX346" fmla="*/ 3815267 w 4352938"/>
                <a:gd name="connsiteY346" fmla="*/ 683054 h 1239475"/>
                <a:gd name="connsiteX347" fmla="*/ 3848604 w 4352938"/>
                <a:gd name="connsiteY347" fmla="*/ 672576 h 1239475"/>
                <a:gd name="connsiteX348" fmla="*/ 3970524 w 4352938"/>
                <a:gd name="connsiteY348" fmla="*/ 603996 h 1239475"/>
                <a:gd name="connsiteX349" fmla="*/ 4059107 w 4352938"/>
                <a:gd name="connsiteY349" fmla="*/ 561134 h 1239475"/>
                <a:gd name="connsiteX350" fmla="*/ 4094349 w 4352938"/>
                <a:gd name="connsiteY350" fmla="*/ 535416 h 1239475"/>
                <a:gd name="connsiteX351" fmla="*/ 4089587 w 4352938"/>
                <a:gd name="connsiteY351" fmla="*/ 535416 h 1239475"/>
                <a:gd name="connsiteX352" fmla="*/ 3993384 w 4352938"/>
                <a:gd name="connsiteY352" fmla="*/ 563039 h 1239475"/>
                <a:gd name="connsiteX353" fmla="*/ 3990527 w 4352938"/>
                <a:gd name="connsiteY353" fmla="*/ 537321 h 1239475"/>
                <a:gd name="connsiteX354" fmla="*/ 4005767 w 4352938"/>
                <a:gd name="connsiteY354" fmla="*/ 499221 h 1239475"/>
                <a:gd name="connsiteX355" fmla="*/ 3941949 w 4352938"/>
                <a:gd name="connsiteY355" fmla="*/ 471599 h 1239475"/>
                <a:gd name="connsiteX356" fmla="*/ 3860987 w 4352938"/>
                <a:gd name="connsiteY356" fmla="*/ 544941 h 1239475"/>
                <a:gd name="connsiteX357" fmla="*/ 3845746 w 4352938"/>
                <a:gd name="connsiteY357" fmla="*/ 537321 h 1239475"/>
                <a:gd name="connsiteX358" fmla="*/ 3858129 w 4352938"/>
                <a:gd name="connsiteY358" fmla="*/ 502079 h 1239475"/>
                <a:gd name="connsiteX359" fmla="*/ 3900992 w 4352938"/>
                <a:gd name="connsiteY359" fmla="*/ 436356 h 1239475"/>
                <a:gd name="connsiteX360" fmla="*/ 3880989 w 4352938"/>
                <a:gd name="connsiteY360" fmla="*/ 403019 h 1239475"/>
                <a:gd name="connsiteX361" fmla="*/ 3883846 w 4352938"/>
                <a:gd name="connsiteY361" fmla="*/ 400161 h 1239475"/>
                <a:gd name="connsiteX362" fmla="*/ 3941949 w 4352938"/>
                <a:gd name="connsiteY362" fmla="*/ 392541 h 1239475"/>
                <a:gd name="connsiteX363" fmla="*/ 3982907 w 4352938"/>
                <a:gd name="connsiteY363" fmla="*/ 328724 h 1239475"/>
                <a:gd name="connsiteX364" fmla="*/ 3924804 w 4352938"/>
                <a:gd name="connsiteY364" fmla="*/ 339201 h 1239475"/>
                <a:gd name="connsiteX365" fmla="*/ 3921946 w 4352938"/>
                <a:gd name="connsiteY365" fmla="*/ 319199 h 1239475"/>
                <a:gd name="connsiteX366" fmla="*/ 3949569 w 4352938"/>
                <a:gd name="connsiteY366" fmla="*/ 273479 h 1239475"/>
                <a:gd name="connsiteX367" fmla="*/ 3914327 w 4352938"/>
                <a:gd name="connsiteY367" fmla="*/ 273479 h 1239475"/>
                <a:gd name="connsiteX368" fmla="*/ 3876227 w 4352938"/>
                <a:gd name="connsiteY368" fmla="*/ 220139 h 1239475"/>
                <a:gd name="connsiteX369" fmla="*/ 3901944 w 4352938"/>
                <a:gd name="connsiteY369" fmla="*/ 212519 h 1239475"/>
                <a:gd name="connsiteX370" fmla="*/ 3982907 w 4352938"/>
                <a:gd name="connsiteY370" fmla="*/ 200136 h 1239475"/>
                <a:gd name="connsiteX371" fmla="*/ 4021007 w 4352938"/>
                <a:gd name="connsiteY371" fmla="*/ 189659 h 1239475"/>
                <a:gd name="connsiteX372" fmla="*/ 4086729 w 4352938"/>
                <a:gd name="connsiteY372" fmla="*/ 30591 h 1239475"/>
                <a:gd name="connsiteX373" fmla="*/ 4109589 w 4352938"/>
                <a:gd name="connsiteY373" fmla="*/ 20114 h 1239475"/>
                <a:gd name="connsiteX374" fmla="*/ 1675952 w 4352938"/>
                <a:gd name="connsiteY374" fmla="*/ 111 h 1239475"/>
                <a:gd name="connsiteX375" fmla="*/ 1800729 w 4352938"/>
                <a:gd name="connsiteY375" fmla="*/ 42974 h 1239475"/>
                <a:gd name="connsiteX376" fmla="*/ 1834067 w 4352938"/>
                <a:gd name="connsiteY376" fmla="*/ 55356 h 1239475"/>
                <a:gd name="connsiteX377" fmla="*/ 1899789 w 4352938"/>
                <a:gd name="connsiteY377" fmla="*/ 101076 h 1239475"/>
                <a:gd name="connsiteX378" fmla="*/ 1917887 w 4352938"/>
                <a:gd name="connsiteY378" fmla="*/ 126794 h 1239475"/>
                <a:gd name="connsiteX379" fmla="*/ 1814064 w 4352938"/>
                <a:gd name="connsiteY379" fmla="*/ 215376 h 1239475"/>
                <a:gd name="connsiteX380" fmla="*/ 1717862 w 4352938"/>
                <a:gd name="connsiteY380" fmla="*/ 279194 h 1239475"/>
                <a:gd name="connsiteX381" fmla="*/ 1710242 w 4352938"/>
                <a:gd name="connsiteY381" fmla="*/ 253476 h 1239475"/>
                <a:gd name="connsiteX382" fmla="*/ 1720719 w 4352938"/>
                <a:gd name="connsiteY382" fmla="*/ 151559 h 1239475"/>
                <a:gd name="connsiteX383" fmla="*/ 1695002 w 4352938"/>
                <a:gd name="connsiteY383" fmla="*/ 101076 h 1239475"/>
                <a:gd name="connsiteX384" fmla="*/ 1684524 w 4352938"/>
                <a:gd name="connsiteY384" fmla="*/ 93456 h 1239475"/>
                <a:gd name="connsiteX385" fmla="*/ 1678809 w 4352938"/>
                <a:gd name="connsiteY385" fmla="*/ 63929 h 1239475"/>
                <a:gd name="connsiteX386" fmla="*/ 1675952 w 4352938"/>
                <a:gd name="connsiteY386" fmla="*/ 111 h 1239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</a:cxnLst>
              <a:rect l="l" t="t" r="r" b="b"/>
              <a:pathLst>
                <a:path w="4352938" h="1239475">
                  <a:moveTo>
                    <a:pt x="1911219" y="884984"/>
                  </a:moveTo>
                  <a:cubicBezTo>
                    <a:pt x="1975989" y="884031"/>
                    <a:pt x="2003612" y="917369"/>
                    <a:pt x="2030282" y="953564"/>
                  </a:cubicBezTo>
                  <a:cubicBezTo>
                    <a:pt x="2038854" y="965946"/>
                    <a:pt x="2054094" y="969756"/>
                    <a:pt x="2055047" y="991664"/>
                  </a:cubicBezTo>
                  <a:cubicBezTo>
                    <a:pt x="2063619" y="1004999"/>
                    <a:pt x="2051237" y="1052624"/>
                    <a:pt x="2047427" y="1067864"/>
                  </a:cubicBezTo>
                  <a:cubicBezTo>
                    <a:pt x="2035044" y="1076436"/>
                    <a:pt x="2001707" y="1111679"/>
                    <a:pt x="1974085" y="1093581"/>
                  </a:cubicBezTo>
                  <a:cubicBezTo>
                    <a:pt x="1947414" y="1084056"/>
                    <a:pt x="1938842" y="1062149"/>
                    <a:pt x="1923602" y="1040241"/>
                  </a:cubicBezTo>
                  <a:cubicBezTo>
                    <a:pt x="1916934" y="1033574"/>
                    <a:pt x="1910267" y="1027859"/>
                    <a:pt x="1903600" y="1022144"/>
                  </a:cubicBezTo>
                  <a:cubicBezTo>
                    <a:pt x="1876929" y="983091"/>
                    <a:pt x="1875977" y="940229"/>
                    <a:pt x="1888359" y="887841"/>
                  </a:cubicBezTo>
                  <a:cubicBezTo>
                    <a:pt x="1896932" y="887841"/>
                    <a:pt x="1906457" y="887841"/>
                    <a:pt x="1911219" y="884984"/>
                  </a:cubicBezTo>
                  <a:close/>
                  <a:moveTo>
                    <a:pt x="3037075" y="831644"/>
                  </a:moveTo>
                  <a:cubicBezTo>
                    <a:pt x="3082795" y="831644"/>
                    <a:pt x="3093272" y="860219"/>
                    <a:pt x="3118038" y="880221"/>
                  </a:cubicBezTo>
                  <a:cubicBezTo>
                    <a:pt x="3156138" y="909749"/>
                    <a:pt x="3217097" y="938324"/>
                    <a:pt x="3217097" y="1004046"/>
                  </a:cubicBezTo>
                  <a:cubicBezTo>
                    <a:pt x="3199000" y="1025001"/>
                    <a:pt x="3169472" y="1045004"/>
                    <a:pt x="3140897" y="1054529"/>
                  </a:cubicBezTo>
                  <a:cubicBezTo>
                    <a:pt x="3114227" y="1063101"/>
                    <a:pt x="3075175" y="1054529"/>
                    <a:pt x="3072318" y="1031669"/>
                  </a:cubicBezTo>
                  <a:cubicBezTo>
                    <a:pt x="3086605" y="1008809"/>
                    <a:pt x="3062793" y="982139"/>
                    <a:pt x="3057077" y="970709"/>
                  </a:cubicBezTo>
                  <a:cubicBezTo>
                    <a:pt x="3056125" y="963089"/>
                    <a:pt x="3054220" y="955469"/>
                    <a:pt x="3052315" y="947849"/>
                  </a:cubicBezTo>
                  <a:cubicBezTo>
                    <a:pt x="3036122" y="904986"/>
                    <a:pt x="3028502" y="896414"/>
                    <a:pt x="3029455" y="836406"/>
                  </a:cubicBezTo>
                  <a:cubicBezTo>
                    <a:pt x="3032313" y="835454"/>
                    <a:pt x="3035170" y="833549"/>
                    <a:pt x="3037075" y="831644"/>
                  </a:cubicBezTo>
                  <a:close/>
                  <a:moveTo>
                    <a:pt x="4031485" y="816404"/>
                  </a:moveTo>
                  <a:cubicBezTo>
                    <a:pt x="4066727" y="816404"/>
                    <a:pt x="4088635" y="825929"/>
                    <a:pt x="4124830" y="826881"/>
                  </a:cubicBezTo>
                  <a:cubicBezTo>
                    <a:pt x="4134355" y="841169"/>
                    <a:pt x="4142927" y="843074"/>
                    <a:pt x="4142927" y="867839"/>
                  </a:cubicBezTo>
                  <a:cubicBezTo>
                    <a:pt x="4136260" y="877364"/>
                    <a:pt x="4136260" y="891651"/>
                    <a:pt x="4130545" y="901176"/>
                  </a:cubicBezTo>
                  <a:cubicBezTo>
                    <a:pt x="4121020" y="915464"/>
                    <a:pt x="4104827" y="924036"/>
                    <a:pt x="4092445" y="936419"/>
                  </a:cubicBezTo>
                  <a:cubicBezTo>
                    <a:pt x="4054345" y="935466"/>
                    <a:pt x="4026722" y="942134"/>
                    <a:pt x="3998147" y="948801"/>
                  </a:cubicBezTo>
                  <a:cubicBezTo>
                    <a:pt x="3994338" y="950706"/>
                    <a:pt x="3990527" y="955469"/>
                    <a:pt x="3990527" y="959279"/>
                  </a:cubicBezTo>
                  <a:cubicBezTo>
                    <a:pt x="3991480" y="994521"/>
                    <a:pt x="4006720" y="1006904"/>
                    <a:pt x="4016245" y="1030716"/>
                  </a:cubicBezTo>
                  <a:cubicBezTo>
                    <a:pt x="4017197" y="1041194"/>
                    <a:pt x="4019102" y="1050719"/>
                    <a:pt x="4021007" y="1061196"/>
                  </a:cubicBezTo>
                  <a:cubicBezTo>
                    <a:pt x="4023865" y="1070721"/>
                    <a:pt x="4033390" y="1086914"/>
                    <a:pt x="4028627" y="1104059"/>
                  </a:cubicBezTo>
                  <a:cubicBezTo>
                    <a:pt x="4024818" y="1115489"/>
                    <a:pt x="4016245" y="1131681"/>
                    <a:pt x="4010530" y="1142159"/>
                  </a:cubicBezTo>
                  <a:cubicBezTo>
                    <a:pt x="4004815" y="1154541"/>
                    <a:pt x="4002910" y="1169781"/>
                    <a:pt x="3990527" y="1175496"/>
                  </a:cubicBezTo>
                  <a:cubicBezTo>
                    <a:pt x="3978145" y="1186926"/>
                    <a:pt x="3960047" y="1177401"/>
                    <a:pt x="3940045" y="1183116"/>
                  </a:cubicBezTo>
                  <a:cubicBezTo>
                    <a:pt x="3928615" y="1185974"/>
                    <a:pt x="3925757" y="1198356"/>
                    <a:pt x="3917185" y="1203119"/>
                  </a:cubicBezTo>
                  <a:cubicBezTo>
                    <a:pt x="3877180" y="1225979"/>
                    <a:pt x="3852415" y="1192641"/>
                    <a:pt x="3828602" y="1185021"/>
                  </a:cubicBezTo>
                  <a:cubicBezTo>
                    <a:pt x="3804790" y="1177401"/>
                    <a:pt x="3790502" y="1185021"/>
                    <a:pt x="3782882" y="1162161"/>
                  </a:cubicBezTo>
                  <a:cubicBezTo>
                    <a:pt x="3779072" y="1157399"/>
                    <a:pt x="3779072" y="1152636"/>
                    <a:pt x="3778120" y="1144064"/>
                  </a:cubicBezTo>
                  <a:cubicBezTo>
                    <a:pt x="3779072" y="1144064"/>
                    <a:pt x="3780977" y="1144064"/>
                    <a:pt x="3782882" y="1144064"/>
                  </a:cubicBezTo>
                  <a:cubicBezTo>
                    <a:pt x="3798122" y="1132634"/>
                    <a:pt x="3823840" y="1146921"/>
                    <a:pt x="3843843" y="1141206"/>
                  </a:cubicBezTo>
                  <a:cubicBezTo>
                    <a:pt x="3873370" y="1133586"/>
                    <a:pt x="3908613" y="1126919"/>
                    <a:pt x="3930520" y="1110726"/>
                  </a:cubicBezTo>
                  <a:cubicBezTo>
                    <a:pt x="3937188" y="1105011"/>
                    <a:pt x="3940045" y="1094534"/>
                    <a:pt x="3945760" y="1087866"/>
                  </a:cubicBezTo>
                  <a:cubicBezTo>
                    <a:pt x="3946713" y="1067864"/>
                    <a:pt x="3941950" y="1065006"/>
                    <a:pt x="3938140" y="1049766"/>
                  </a:cubicBezTo>
                  <a:cubicBezTo>
                    <a:pt x="3935282" y="1035479"/>
                    <a:pt x="3945760" y="1014524"/>
                    <a:pt x="3940997" y="996426"/>
                  </a:cubicBezTo>
                  <a:cubicBezTo>
                    <a:pt x="3939093" y="990711"/>
                    <a:pt x="3935282" y="984996"/>
                    <a:pt x="3933377" y="978329"/>
                  </a:cubicBezTo>
                  <a:cubicBezTo>
                    <a:pt x="3889563" y="964041"/>
                    <a:pt x="3901945" y="984044"/>
                    <a:pt x="3872418" y="996426"/>
                  </a:cubicBezTo>
                  <a:cubicBezTo>
                    <a:pt x="3856225" y="1003094"/>
                    <a:pt x="3841938" y="998331"/>
                    <a:pt x="3823840" y="1004046"/>
                  </a:cubicBezTo>
                  <a:cubicBezTo>
                    <a:pt x="3807647" y="1009761"/>
                    <a:pt x="3785740" y="1020239"/>
                    <a:pt x="3770500" y="1029764"/>
                  </a:cubicBezTo>
                  <a:cubicBezTo>
                    <a:pt x="3728590" y="1055481"/>
                    <a:pt x="3693347" y="1089771"/>
                    <a:pt x="3645722" y="1110726"/>
                  </a:cubicBezTo>
                  <a:cubicBezTo>
                    <a:pt x="3633340" y="1116441"/>
                    <a:pt x="3607622" y="1132634"/>
                    <a:pt x="3589525" y="1128824"/>
                  </a:cubicBezTo>
                  <a:cubicBezTo>
                    <a:pt x="3581905" y="1126919"/>
                    <a:pt x="3570475" y="1122156"/>
                    <a:pt x="3566665" y="1118346"/>
                  </a:cubicBezTo>
                  <a:cubicBezTo>
                    <a:pt x="3561902" y="1111679"/>
                    <a:pt x="3563807" y="1105964"/>
                    <a:pt x="3561902" y="1101201"/>
                  </a:cubicBezTo>
                  <a:cubicBezTo>
                    <a:pt x="3550472" y="1075484"/>
                    <a:pt x="3527613" y="1063101"/>
                    <a:pt x="3526660" y="1017381"/>
                  </a:cubicBezTo>
                  <a:cubicBezTo>
                    <a:pt x="3535232" y="1007856"/>
                    <a:pt x="3541900" y="995474"/>
                    <a:pt x="3554282" y="989759"/>
                  </a:cubicBezTo>
                  <a:cubicBezTo>
                    <a:pt x="3565713" y="988806"/>
                    <a:pt x="3578095" y="987854"/>
                    <a:pt x="3589525" y="986901"/>
                  </a:cubicBezTo>
                  <a:cubicBezTo>
                    <a:pt x="3601907" y="981186"/>
                    <a:pt x="3617147" y="966899"/>
                    <a:pt x="3630482" y="961184"/>
                  </a:cubicBezTo>
                  <a:cubicBezTo>
                    <a:pt x="3639055" y="960231"/>
                    <a:pt x="3647627" y="958326"/>
                    <a:pt x="3656200" y="956421"/>
                  </a:cubicBezTo>
                  <a:cubicBezTo>
                    <a:pt x="3687632" y="943086"/>
                    <a:pt x="3720970" y="924036"/>
                    <a:pt x="3752402" y="910701"/>
                  </a:cubicBezTo>
                  <a:cubicBezTo>
                    <a:pt x="3800027" y="889746"/>
                    <a:pt x="3850510" y="873554"/>
                    <a:pt x="3897182" y="854504"/>
                  </a:cubicBezTo>
                  <a:cubicBezTo>
                    <a:pt x="3931472" y="840216"/>
                    <a:pt x="4011482" y="842121"/>
                    <a:pt x="4031485" y="816404"/>
                  </a:cubicBezTo>
                  <a:close/>
                  <a:moveTo>
                    <a:pt x="281492" y="738299"/>
                  </a:moveTo>
                  <a:cubicBezTo>
                    <a:pt x="272919" y="772589"/>
                    <a:pt x="250059" y="795449"/>
                    <a:pt x="205292" y="794496"/>
                  </a:cubicBezTo>
                  <a:cubicBezTo>
                    <a:pt x="199577" y="809736"/>
                    <a:pt x="183384" y="820214"/>
                    <a:pt x="174812" y="832596"/>
                  </a:cubicBezTo>
                  <a:cubicBezTo>
                    <a:pt x="173859" y="839264"/>
                    <a:pt x="171954" y="844979"/>
                    <a:pt x="170049" y="850694"/>
                  </a:cubicBezTo>
                  <a:cubicBezTo>
                    <a:pt x="148142" y="884984"/>
                    <a:pt x="118614" y="915464"/>
                    <a:pt x="96707" y="951659"/>
                  </a:cubicBezTo>
                  <a:cubicBezTo>
                    <a:pt x="85277" y="969756"/>
                    <a:pt x="65274" y="982139"/>
                    <a:pt x="63369" y="1009761"/>
                  </a:cubicBezTo>
                  <a:cubicBezTo>
                    <a:pt x="66227" y="1010714"/>
                    <a:pt x="68132" y="1011666"/>
                    <a:pt x="70989" y="1012619"/>
                  </a:cubicBezTo>
                  <a:cubicBezTo>
                    <a:pt x="88134" y="1023096"/>
                    <a:pt x="124329" y="1008809"/>
                    <a:pt x="134807" y="1002141"/>
                  </a:cubicBezTo>
                  <a:cubicBezTo>
                    <a:pt x="148142" y="992616"/>
                    <a:pt x="164334" y="980234"/>
                    <a:pt x="177669" y="971661"/>
                  </a:cubicBezTo>
                  <a:cubicBezTo>
                    <a:pt x="192909" y="962136"/>
                    <a:pt x="208149" y="961184"/>
                    <a:pt x="226247" y="953564"/>
                  </a:cubicBezTo>
                  <a:cubicBezTo>
                    <a:pt x="235772" y="949754"/>
                    <a:pt x="245297" y="939276"/>
                    <a:pt x="253869" y="933561"/>
                  </a:cubicBezTo>
                  <a:cubicBezTo>
                    <a:pt x="263394" y="926894"/>
                    <a:pt x="287207" y="918321"/>
                    <a:pt x="291969" y="907844"/>
                  </a:cubicBezTo>
                  <a:cubicBezTo>
                    <a:pt x="291969" y="896414"/>
                    <a:pt x="291969" y="884984"/>
                    <a:pt x="291969" y="874506"/>
                  </a:cubicBezTo>
                  <a:cubicBezTo>
                    <a:pt x="297684" y="865934"/>
                    <a:pt x="293874" y="843074"/>
                    <a:pt x="293874" y="829739"/>
                  </a:cubicBezTo>
                  <a:cubicBezTo>
                    <a:pt x="294827" y="802116"/>
                    <a:pt x="294827" y="769731"/>
                    <a:pt x="293874" y="741156"/>
                  </a:cubicBezTo>
                  <a:cubicBezTo>
                    <a:pt x="290064" y="739251"/>
                    <a:pt x="288159" y="739251"/>
                    <a:pt x="281492" y="738299"/>
                  </a:cubicBezTo>
                  <a:close/>
                  <a:moveTo>
                    <a:pt x="1852924" y="577625"/>
                  </a:moveTo>
                  <a:cubicBezTo>
                    <a:pt x="1889491" y="577446"/>
                    <a:pt x="1939319" y="586376"/>
                    <a:pt x="1952177" y="596377"/>
                  </a:cubicBezTo>
                  <a:cubicBezTo>
                    <a:pt x="1956940" y="601139"/>
                    <a:pt x="1962655" y="611617"/>
                    <a:pt x="1959798" y="616379"/>
                  </a:cubicBezTo>
                  <a:cubicBezTo>
                    <a:pt x="1945510" y="639239"/>
                    <a:pt x="1924555" y="643049"/>
                    <a:pt x="1903600" y="659242"/>
                  </a:cubicBezTo>
                  <a:cubicBezTo>
                    <a:pt x="1895980" y="664957"/>
                    <a:pt x="1895027" y="676387"/>
                    <a:pt x="1888360" y="682102"/>
                  </a:cubicBezTo>
                  <a:cubicBezTo>
                    <a:pt x="1884550" y="683054"/>
                    <a:pt x="1879788" y="684007"/>
                    <a:pt x="1875977" y="684959"/>
                  </a:cubicBezTo>
                  <a:cubicBezTo>
                    <a:pt x="1871215" y="688769"/>
                    <a:pt x="1868357" y="699247"/>
                    <a:pt x="1863595" y="704962"/>
                  </a:cubicBezTo>
                  <a:cubicBezTo>
                    <a:pt x="1856927" y="713534"/>
                    <a:pt x="1844545" y="718297"/>
                    <a:pt x="1835973" y="724964"/>
                  </a:cubicBezTo>
                  <a:cubicBezTo>
                    <a:pt x="1825495" y="732584"/>
                    <a:pt x="1816923" y="745919"/>
                    <a:pt x="1808350" y="755444"/>
                  </a:cubicBezTo>
                  <a:cubicBezTo>
                    <a:pt x="1797873" y="767827"/>
                    <a:pt x="1765488" y="787829"/>
                    <a:pt x="1762630" y="804022"/>
                  </a:cubicBezTo>
                  <a:cubicBezTo>
                    <a:pt x="1776917" y="801164"/>
                    <a:pt x="1782632" y="789734"/>
                    <a:pt x="1795967" y="785924"/>
                  </a:cubicBezTo>
                  <a:cubicBezTo>
                    <a:pt x="1823590" y="776399"/>
                    <a:pt x="1851213" y="783067"/>
                    <a:pt x="1882645" y="783067"/>
                  </a:cubicBezTo>
                  <a:cubicBezTo>
                    <a:pt x="1885502" y="793544"/>
                    <a:pt x="1891217" y="799259"/>
                    <a:pt x="1893123" y="809737"/>
                  </a:cubicBezTo>
                  <a:cubicBezTo>
                    <a:pt x="1883598" y="820214"/>
                    <a:pt x="1878835" y="834502"/>
                    <a:pt x="1867405" y="843074"/>
                  </a:cubicBezTo>
                  <a:cubicBezTo>
                    <a:pt x="1837877" y="864029"/>
                    <a:pt x="1804540" y="882127"/>
                    <a:pt x="1773107" y="901177"/>
                  </a:cubicBezTo>
                  <a:cubicBezTo>
                    <a:pt x="1750248" y="915464"/>
                    <a:pt x="1724530" y="904987"/>
                    <a:pt x="1724530" y="942134"/>
                  </a:cubicBezTo>
                  <a:cubicBezTo>
                    <a:pt x="1707385" y="968804"/>
                    <a:pt x="1735007" y="1005952"/>
                    <a:pt x="1742627" y="1025954"/>
                  </a:cubicBezTo>
                  <a:cubicBezTo>
                    <a:pt x="1764535" y="1085009"/>
                    <a:pt x="1769298" y="1155494"/>
                    <a:pt x="1770250" y="1233599"/>
                  </a:cubicBezTo>
                  <a:cubicBezTo>
                    <a:pt x="1767392" y="1234552"/>
                    <a:pt x="1765488" y="1235504"/>
                    <a:pt x="1762630" y="1236457"/>
                  </a:cubicBezTo>
                  <a:cubicBezTo>
                    <a:pt x="1755010" y="1242172"/>
                    <a:pt x="1737865" y="1238362"/>
                    <a:pt x="1729292" y="1236457"/>
                  </a:cubicBezTo>
                  <a:cubicBezTo>
                    <a:pt x="1724530" y="1228837"/>
                    <a:pt x="1712148" y="1220264"/>
                    <a:pt x="1709290" y="1213597"/>
                  </a:cubicBezTo>
                  <a:cubicBezTo>
                    <a:pt x="1709290" y="1205977"/>
                    <a:pt x="1709290" y="1198357"/>
                    <a:pt x="1709290" y="1190737"/>
                  </a:cubicBezTo>
                  <a:cubicBezTo>
                    <a:pt x="1706432" y="1184069"/>
                    <a:pt x="1696907" y="1171687"/>
                    <a:pt x="1691192" y="1167877"/>
                  </a:cubicBezTo>
                  <a:cubicBezTo>
                    <a:pt x="1684525" y="1163114"/>
                    <a:pt x="1639757" y="1148827"/>
                    <a:pt x="1637852" y="1145017"/>
                  </a:cubicBezTo>
                  <a:cubicBezTo>
                    <a:pt x="1637852" y="1140254"/>
                    <a:pt x="1637852" y="1134539"/>
                    <a:pt x="1637852" y="1129777"/>
                  </a:cubicBezTo>
                  <a:cubicBezTo>
                    <a:pt x="1644520" y="1125014"/>
                    <a:pt x="1646425" y="1114537"/>
                    <a:pt x="1653092" y="1109774"/>
                  </a:cubicBezTo>
                  <a:cubicBezTo>
                    <a:pt x="1660713" y="1108822"/>
                    <a:pt x="1668332" y="1106917"/>
                    <a:pt x="1675952" y="1105012"/>
                  </a:cubicBezTo>
                  <a:cubicBezTo>
                    <a:pt x="1690240" y="1097392"/>
                    <a:pt x="1688335" y="1071674"/>
                    <a:pt x="1688335" y="1048814"/>
                  </a:cubicBezTo>
                  <a:cubicBezTo>
                    <a:pt x="1682620" y="1039289"/>
                    <a:pt x="1682620" y="1024049"/>
                    <a:pt x="1675952" y="1015477"/>
                  </a:cubicBezTo>
                  <a:cubicBezTo>
                    <a:pt x="1673095" y="1013572"/>
                    <a:pt x="1673095" y="1013572"/>
                    <a:pt x="1668332" y="1012619"/>
                  </a:cubicBezTo>
                  <a:cubicBezTo>
                    <a:pt x="1662617" y="1021192"/>
                    <a:pt x="1654045" y="1021192"/>
                    <a:pt x="1645473" y="1027859"/>
                  </a:cubicBezTo>
                  <a:cubicBezTo>
                    <a:pt x="1636900" y="1038337"/>
                    <a:pt x="1627375" y="1047862"/>
                    <a:pt x="1617850" y="1058339"/>
                  </a:cubicBezTo>
                  <a:cubicBezTo>
                    <a:pt x="1614040" y="1061197"/>
                    <a:pt x="1608325" y="1059292"/>
                    <a:pt x="1605467" y="1063102"/>
                  </a:cubicBezTo>
                  <a:cubicBezTo>
                    <a:pt x="1596895" y="1072627"/>
                    <a:pt x="1594990" y="1082152"/>
                    <a:pt x="1587370" y="1093582"/>
                  </a:cubicBezTo>
                  <a:cubicBezTo>
                    <a:pt x="1575940" y="1102154"/>
                    <a:pt x="1565463" y="1111679"/>
                    <a:pt x="1554032" y="1121204"/>
                  </a:cubicBezTo>
                  <a:cubicBezTo>
                    <a:pt x="1523552" y="1163114"/>
                    <a:pt x="1485452" y="1193594"/>
                    <a:pt x="1450210" y="1230742"/>
                  </a:cubicBezTo>
                  <a:cubicBezTo>
                    <a:pt x="1379725" y="1230742"/>
                    <a:pt x="1353055" y="1166924"/>
                    <a:pt x="1355913" y="1104059"/>
                  </a:cubicBezTo>
                  <a:cubicBezTo>
                    <a:pt x="1367342" y="1101202"/>
                    <a:pt x="1377820" y="1089772"/>
                    <a:pt x="1394013" y="1093582"/>
                  </a:cubicBezTo>
                  <a:cubicBezTo>
                    <a:pt x="1400680" y="1095487"/>
                    <a:pt x="1409252" y="1104059"/>
                    <a:pt x="1419730" y="1101202"/>
                  </a:cubicBezTo>
                  <a:cubicBezTo>
                    <a:pt x="1427350" y="1099297"/>
                    <a:pt x="1429255" y="1089772"/>
                    <a:pt x="1434970" y="1085962"/>
                  </a:cubicBezTo>
                  <a:cubicBezTo>
                    <a:pt x="1445448" y="1078342"/>
                    <a:pt x="1457830" y="1078342"/>
                    <a:pt x="1470213" y="1070722"/>
                  </a:cubicBezTo>
                  <a:cubicBezTo>
                    <a:pt x="1476880" y="1065959"/>
                    <a:pt x="1483548" y="1057387"/>
                    <a:pt x="1490215" y="1052624"/>
                  </a:cubicBezTo>
                  <a:cubicBezTo>
                    <a:pt x="1501645" y="1045957"/>
                    <a:pt x="1514027" y="1044052"/>
                    <a:pt x="1525457" y="1037384"/>
                  </a:cubicBezTo>
                  <a:cubicBezTo>
                    <a:pt x="1554985" y="1020239"/>
                    <a:pt x="1584513" y="998332"/>
                    <a:pt x="1612135" y="979282"/>
                  </a:cubicBezTo>
                  <a:cubicBezTo>
                    <a:pt x="1634995" y="963089"/>
                    <a:pt x="1673095" y="955469"/>
                    <a:pt x="1677857" y="921179"/>
                  </a:cubicBezTo>
                  <a:cubicBezTo>
                    <a:pt x="1663570" y="917369"/>
                    <a:pt x="1652140" y="911654"/>
                    <a:pt x="1650235" y="893557"/>
                  </a:cubicBezTo>
                  <a:cubicBezTo>
                    <a:pt x="1654998" y="889747"/>
                    <a:pt x="1682620" y="820214"/>
                    <a:pt x="1683573" y="812594"/>
                  </a:cubicBezTo>
                  <a:cubicBezTo>
                    <a:pt x="1676905" y="808784"/>
                    <a:pt x="1673095" y="807832"/>
                    <a:pt x="1660713" y="807832"/>
                  </a:cubicBezTo>
                  <a:cubicBezTo>
                    <a:pt x="1653092" y="812594"/>
                    <a:pt x="1635948" y="816404"/>
                    <a:pt x="1627375" y="818309"/>
                  </a:cubicBezTo>
                  <a:cubicBezTo>
                    <a:pt x="1627375" y="839264"/>
                    <a:pt x="1627375" y="860219"/>
                    <a:pt x="1627375" y="881174"/>
                  </a:cubicBezTo>
                  <a:lnTo>
                    <a:pt x="1627375" y="882127"/>
                  </a:lnTo>
                  <a:cubicBezTo>
                    <a:pt x="1627375" y="886889"/>
                    <a:pt x="1628327" y="890699"/>
                    <a:pt x="1624517" y="897367"/>
                  </a:cubicBezTo>
                  <a:cubicBezTo>
                    <a:pt x="1607373" y="924989"/>
                    <a:pt x="1568320" y="994522"/>
                    <a:pt x="1546413" y="999284"/>
                  </a:cubicBezTo>
                  <a:cubicBezTo>
                    <a:pt x="1540698" y="983092"/>
                    <a:pt x="1523552" y="979282"/>
                    <a:pt x="1515932" y="965947"/>
                  </a:cubicBezTo>
                  <a:cubicBezTo>
                    <a:pt x="1511170" y="957374"/>
                    <a:pt x="1512123" y="947849"/>
                    <a:pt x="1508313" y="938324"/>
                  </a:cubicBezTo>
                  <a:cubicBezTo>
                    <a:pt x="1505455" y="930704"/>
                    <a:pt x="1495930" y="920227"/>
                    <a:pt x="1493073" y="912607"/>
                  </a:cubicBezTo>
                  <a:cubicBezTo>
                    <a:pt x="1476880" y="863077"/>
                    <a:pt x="1495930" y="786877"/>
                    <a:pt x="1505455" y="744967"/>
                  </a:cubicBezTo>
                  <a:cubicBezTo>
                    <a:pt x="1509265" y="726869"/>
                    <a:pt x="1501645" y="704962"/>
                    <a:pt x="1502598" y="686864"/>
                  </a:cubicBezTo>
                  <a:cubicBezTo>
                    <a:pt x="1507360" y="684959"/>
                    <a:pt x="1507360" y="684007"/>
                    <a:pt x="1513075" y="682102"/>
                  </a:cubicBezTo>
                  <a:cubicBezTo>
                    <a:pt x="1516885" y="679244"/>
                    <a:pt x="1517838" y="680197"/>
                    <a:pt x="1523552" y="679244"/>
                  </a:cubicBezTo>
                  <a:cubicBezTo>
                    <a:pt x="1529267" y="684007"/>
                    <a:pt x="1536888" y="684959"/>
                    <a:pt x="1543555" y="689722"/>
                  </a:cubicBezTo>
                  <a:cubicBezTo>
                    <a:pt x="1553080" y="697342"/>
                    <a:pt x="1570225" y="731632"/>
                    <a:pt x="1584513" y="723059"/>
                  </a:cubicBezTo>
                  <a:cubicBezTo>
                    <a:pt x="1616898" y="704962"/>
                    <a:pt x="1650235" y="686864"/>
                    <a:pt x="1680715" y="664957"/>
                  </a:cubicBezTo>
                  <a:cubicBezTo>
                    <a:pt x="1695002" y="654479"/>
                    <a:pt x="1708338" y="636382"/>
                    <a:pt x="1723577" y="626857"/>
                  </a:cubicBezTo>
                  <a:cubicBezTo>
                    <a:pt x="1735960" y="625904"/>
                    <a:pt x="1749295" y="623999"/>
                    <a:pt x="1761677" y="622094"/>
                  </a:cubicBezTo>
                  <a:cubicBezTo>
                    <a:pt x="1765488" y="615427"/>
                    <a:pt x="1770250" y="609712"/>
                    <a:pt x="1774060" y="603997"/>
                  </a:cubicBezTo>
                  <a:cubicBezTo>
                    <a:pt x="1786442" y="594472"/>
                    <a:pt x="1807398" y="585899"/>
                    <a:pt x="1822638" y="581137"/>
                  </a:cubicBezTo>
                  <a:cubicBezTo>
                    <a:pt x="1830020" y="578756"/>
                    <a:pt x="1840735" y="577684"/>
                    <a:pt x="1852924" y="577625"/>
                  </a:cubicBezTo>
                  <a:close/>
                  <a:moveTo>
                    <a:pt x="3579047" y="530654"/>
                  </a:moveTo>
                  <a:cubicBezTo>
                    <a:pt x="3588572" y="530654"/>
                    <a:pt x="3600002" y="529701"/>
                    <a:pt x="3604764" y="533511"/>
                  </a:cubicBezTo>
                  <a:cubicBezTo>
                    <a:pt x="3624767" y="540179"/>
                    <a:pt x="3686680" y="615426"/>
                    <a:pt x="3680964" y="644954"/>
                  </a:cubicBezTo>
                  <a:cubicBezTo>
                    <a:pt x="3674297" y="679244"/>
                    <a:pt x="3662867" y="698294"/>
                    <a:pt x="3642864" y="718296"/>
                  </a:cubicBezTo>
                  <a:cubicBezTo>
                    <a:pt x="3631434" y="719249"/>
                    <a:pt x="3625719" y="720201"/>
                    <a:pt x="3615242" y="718296"/>
                  </a:cubicBezTo>
                  <a:cubicBezTo>
                    <a:pt x="3610480" y="702104"/>
                    <a:pt x="3594287" y="684959"/>
                    <a:pt x="3587619" y="669719"/>
                  </a:cubicBezTo>
                  <a:cubicBezTo>
                    <a:pt x="3587619" y="652574"/>
                    <a:pt x="3587619" y="635429"/>
                    <a:pt x="3586667" y="619236"/>
                  </a:cubicBezTo>
                  <a:cubicBezTo>
                    <a:pt x="3584762" y="601139"/>
                    <a:pt x="3575237" y="547799"/>
                    <a:pt x="3579047" y="530654"/>
                  </a:cubicBezTo>
                  <a:close/>
                  <a:moveTo>
                    <a:pt x="1938842" y="307769"/>
                  </a:moveTo>
                  <a:cubicBezTo>
                    <a:pt x="1949319" y="307769"/>
                    <a:pt x="1958844" y="307769"/>
                    <a:pt x="1969322" y="307769"/>
                  </a:cubicBezTo>
                  <a:cubicBezTo>
                    <a:pt x="1975989" y="307769"/>
                    <a:pt x="1978847" y="319199"/>
                    <a:pt x="1979799" y="333486"/>
                  </a:cubicBezTo>
                  <a:cubicBezTo>
                    <a:pt x="1968369" y="344916"/>
                    <a:pt x="1957892" y="357299"/>
                    <a:pt x="1946462" y="368729"/>
                  </a:cubicBezTo>
                  <a:cubicBezTo>
                    <a:pt x="1935032" y="369681"/>
                    <a:pt x="1924554" y="371586"/>
                    <a:pt x="1913124" y="373491"/>
                  </a:cubicBezTo>
                  <a:cubicBezTo>
                    <a:pt x="1884549" y="384921"/>
                    <a:pt x="1856926" y="411591"/>
                    <a:pt x="1832162" y="429689"/>
                  </a:cubicBezTo>
                  <a:cubicBezTo>
                    <a:pt x="1795967" y="457311"/>
                    <a:pt x="1751199" y="532559"/>
                    <a:pt x="1708337" y="546846"/>
                  </a:cubicBezTo>
                  <a:cubicBezTo>
                    <a:pt x="1693097" y="552561"/>
                    <a:pt x="1648329" y="562086"/>
                    <a:pt x="1629279" y="557324"/>
                  </a:cubicBezTo>
                  <a:cubicBezTo>
                    <a:pt x="1599751" y="550656"/>
                    <a:pt x="1529267" y="524939"/>
                    <a:pt x="1519742" y="498269"/>
                  </a:cubicBezTo>
                  <a:cubicBezTo>
                    <a:pt x="1508312" y="483981"/>
                    <a:pt x="1518789" y="464931"/>
                    <a:pt x="1524504" y="452549"/>
                  </a:cubicBezTo>
                  <a:cubicBezTo>
                    <a:pt x="1604514" y="419211"/>
                    <a:pt x="1692144" y="383016"/>
                    <a:pt x="1775964" y="351584"/>
                  </a:cubicBezTo>
                  <a:cubicBezTo>
                    <a:pt x="1783584" y="350631"/>
                    <a:pt x="1791204" y="349679"/>
                    <a:pt x="1798824" y="348726"/>
                  </a:cubicBezTo>
                  <a:cubicBezTo>
                    <a:pt x="1826447" y="340154"/>
                    <a:pt x="1856926" y="326819"/>
                    <a:pt x="1885501" y="318246"/>
                  </a:cubicBezTo>
                  <a:cubicBezTo>
                    <a:pt x="1901694" y="313484"/>
                    <a:pt x="1925507" y="316341"/>
                    <a:pt x="1938842" y="307769"/>
                  </a:cubicBezTo>
                  <a:close/>
                  <a:moveTo>
                    <a:pt x="667255" y="301102"/>
                  </a:moveTo>
                  <a:cubicBezTo>
                    <a:pt x="688210" y="308722"/>
                    <a:pt x="700592" y="334439"/>
                    <a:pt x="717738" y="346822"/>
                  </a:cubicBezTo>
                  <a:cubicBezTo>
                    <a:pt x="788222" y="399209"/>
                    <a:pt x="797747" y="484934"/>
                    <a:pt x="819655" y="587804"/>
                  </a:cubicBezTo>
                  <a:cubicBezTo>
                    <a:pt x="829180" y="593519"/>
                    <a:pt x="830132" y="599234"/>
                    <a:pt x="845372" y="600187"/>
                  </a:cubicBezTo>
                  <a:cubicBezTo>
                    <a:pt x="855850" y="588757"/>
                    <a:pt x="865375" y="578279"/>
                    <a:pt x="875852" y="566849"/>
                  </a:cubicBezTo>
                  <a:cubicBezTo>
                    <a:pt x="888235" y="558277"/>
                    <a:pt x="915857" y="549704"/>
                    <a:pt x="921572" y="536369"/>
                  </a:cubicBezTo>
                  <a:cubicBezTo>
                    <a:pt x="921572" y="515414"/>
                    <a:pt x="921572" y="495412"/>
                    <a:pt x="921572" y="474457"/>
                  </a:cubicBezTo>
                  <a:cubicBezTo>
                    <a:pt x="921572" y="471599"/>
                    <a:pt x="920620" y="469694"/>
                    <a:pt x="921572" y="467789"/>
                  </a:cubicBezTo>
                  <a:cubicBezTo>
                    <a:pt x="922525" y="465884"/>
                    <a:pt x="925382" y="464932"/>
                    <a:pt x="927288" y="463027"/>
                  </a:cubicBezTo>
                  <a:cubicBezTo>
                    <a:pt x="933002" y="458264"/>
                    <a:pt x="936813" y="453502"/>
                    <a:pt x="949195" y="452549"/>
                  </a:cubicBezTo>
                  <a:cubicBezTo>
                    <a:pt x="953957" y="457312"/>
                    <a:pt x="956815" y="456359"/>
                    <a:pt x="959672" y="463027"/>
                  </a:cubicBezTo>
                  <a:cubicBezTo>
                    <a:pt x="962530" y="467789"/>
                    <a:pt x="959672" y="474457"/>
                    <a:pt x="962530" y="481124"/>
                  </a:cubicBezTo>
                  <a:cubicBezTo>
                    <a:pt x="965388" y="488744"/>
                    <a:pt x="981580" y="502079"/>
                    <a:pt x="988247" y="506842"/>
                  </a:cubicBezTo>
                  <a:cubicBezTo>
                    <a:pt x="996820" y="512557"/>
                    <a:pt x="1059685" y="533512"/>
                    <a:pt x="1061590" y="537322"/>
                  </a:cubicBezTo>
                  <a:cubicBezTo>
                    <a:pt x="1061590" y="543989"/>
                    <a:pt x="1061590" y="550657"/>
                    <a:pt x="1061590" y="557324"/>
                  </a:cubicBezTo>
                  <a:cubicBezTo>
                    <a:pt x="1055875" y="566849"/>
                    <a:pt x="1060638" y="587804"/>
                    <a:pt x="1056827" y="598282"/>
                  </a:cubicBezTo>
                  <a:cubicBezTo>
                    <a:pt x="1047302" y="623999"/>
                    <a:pt x="1025395" y="653527"/>
                    <a:pt x="1003488" y="666862"/>
                  </a:cubicBezTo>
                  <a:cubicBezTo>
                    <a:pt x="985390" y="679244"/>
                    <a:pt x="957767" y="686864"/>
                    <a:pt x="934907" y="692579"/>
                  </a:cubicBezTo>
                  <a:cubicBezTo>
                    <a:pt x="898713" y="702104"/>
                    <a:pt x="849182" y="681149"/>
                    <a:pt x="846325" y="723059"/>
                  </a:cubicBezTo>
                  <a:cubicBezTo>
                    <a:pt x="860613" y="741157"/>
                    <a:pt x="850135" y="774494"/>
                    <a:pt x="849182" y="802117"/>
                  </a:cubicBezTo>
                  <a:cubicBezTo>
                    <a:pt x="809177" y="821167"/>
                    <a:pt x="810130" y="838312"/>
                    <a:pt x="783460" y="865934"/>
                  </a:cubicBezTo>
                  <a:cubicBezTo>
                    <a:pt x="785365" y="869744"/>
                    <a:pt x="784413" y="867839"/>
                    <a:pt x="786317" y="870697"/>
                  </a:cubicBezTo>
                  <a:cubicBezTo>
                    <a:pt x="815845" y="891652"/>
                    <a:pt x="854897" y="876412"/>
                    <a:pt x="882520" y="867839"/>
                  </a:cubicBezTo>
                  <a:cubicBezTo>
                    <a:pt x="909190" y="858314"/>
                    <a:pt x="934907" y="848789"/>
                    <a:pt x="958720" y="842122"/>
                  </a:cubicBezTo>
                  <a:cubicBezTo>
                    <a:pt x="967292" y="841169"/>
                    <a:pt x="975865" y="840217"/>
                    <a:pt x="984438" y="839264"/>
                  </a:cubicBezTo>
                  <a:cubicBezTo>
                    <a:pt x="1016822" y="826882"/>
                    <a:pt x="1044445" y="812594"/>
                    <a:pt x="1088260" y="808784"/>
                  </a:cubicBezTo>
                  <a:cubicBezTo>
                    <a:pt x="1093975" y="818309"/>
                    <a:pt x="1095880" y="825929"/>
                    <a:pt x="1095880" y="844027"/>
                  </a:cubicBezTo>
                  <a:cubicBezTo>
                    <a:pt x="1079688" y="859267"/>
                    <a:pt x="1078735" y="886889"/>
                    <a:pt x="1065400" y="900224"/>
                  </a:cubicBezTo>
                  <a:cubicBezTo>
                    <a:pt x="1055875" y="910702"/>
                    <a:pt x="1022538" y="927847"/>
                    <a:pt x="1009202" y="933562"/>
                  </a:cubicBezTo>
                  <a:cubicBezTo>
                    <a:pt x="972055" y="944039"/>
                    <a:pt x="934907" y="953564"/>
                    <a:pt x="897760" y="964042"/>
                  </a:cubicBezTo>
                  <a:cubicBezTo>
                    <a:pt x="885377" y="964042"/>
                    <a:pt x="872042" y="964042"/>
                    <a:pt x="859660" y="964042"/>
                  </a:cubicBezTo>
                  <a:cubicBezTo>
                    <a:pt x="852040" y="967852"/>
                    <a:pt x="841563" y="984997"/>
                    <a:pt x="829180" y="989759"/>
                  </a:cubicBezTo>
                  <a:cubicBezTo>
                    <a:pt x="790127" y="1006904"/>
                    <a:pt x="740597" y="997379"/>
                    <a:pt x="710117" y="977377"/>
                  </a:cubicBezTo>
                  <a:cubicBezTo>
                    <a:pt x="682495" y="960232"/>
                    <a:pt x="650110" y="864982"/>
                    <a:pt x="638680" y="827834"/>
                  </a:cubicBezTo>
                  <a:cubicBezTo>
                    <a:pt x="632013" y="807832"/>
                    <a:pt x="636775" y="791639"/>
                    <a:pt x="631060" y="769732"/>
                  </a:cubicBezTo>
                  <a:cubicBezTo>
                    <a:pt x="617725" y="723059"/>
                    <a:pt x="604390" y="658289"/>
                    <a:pt x="592960" y="607807"/>
                  </a:cubicBezTo>
                  <a:cubicBezTo>
                    <a:pt x="591055" y="597329"/>
                    <a:pt x="605342" y="532559"/>
                    <a:pt x="608200" y="521129"/>
                  </a:cubicBezTo>
                  <a:cubicBezTo>
                    <a:pt x="621535" y="471599"/>
                    <a:pt x="631060" y="423022"/>
                    <a:pt x="643442" y="376349"/>
                  </a:cubicBezTo>
                  <a:cubicBezTo>
                    <a:pt x="645347" y="371587"/>
                    <a:pt x="643442" y="367777"/>
                    <a:pt x="644395" y="363014"/>
                  </a:cubicBezTo>
                  <a:cubicBezTo>
                    <a:pt x="650110" y="342059"/>
                    <a:pt x="659635" y="321104"/>
                    <a:pt x="667255" y="301102"/>
                  </a:cubicBezTo>
                  <a:close/>
                  <a:moveTo>
                    <a:pt x="4077204" y="290624"/>
                  </a:moveTo>
                  <a:cubicBezTo>
                    <a:pt x="4050534" y="324914"/>
                    <a:pt x="3998146" y="365871"/>
                    <a:pt x="3993384" y="420164"/>
                  </a:cubicBezTo>
                  <a:cubicBezTo>
                    <a:pt x="4000052" y="424926"/>
                    <a:pt x="4019102" y="453501"/>
                    <a:pt x="4026721" y="445881"/>
                  </a:cubicBezTo>
                  <a:cubicBezTo>
                    <a:pt x="4045771" y="430641"/>
                    <a:pt x="4034342" y="397304"/>
                    <a:pt x="4049582" y="384921"/>
                  </a:cubicBezTo>
                  <a:cubicBezTo>
                    <a:pt x="4056249" y="379206"/>
                    <a:pt x="4061012" y="380159"/>
                    <a:pt x="4069584" y="382064"/>
                  </a:cubicBezTo>
                  <a:cubicBezTo>
                    <a:pt x="4081967" y="410639"/>
                    <a:pt x="4084824" y="439214"/>
                    <a:pt x="4092444" y="476361"/>
                  </a:cubicBezTo>
                  <a:cubicBezTo>
                    <a:pt x="4096254" y="478266"/>
                    <a:pt x="4098159" y="478266"/>
                    <a:pt x="4104827" y="479219"/>
                  </a:cubicBezTo>
                  <a:cubicBezTo>
                    <a:pt x="4113399" y="464931"/>
                    <a:pt x="4121019" y="449691"/>
                    <a:pt x="4130544" y="436356"/>
                  </a:cubicBezTo>
                  <a:cubicBezTo>
                    <a:pt x="4157214" y="400161"/>
                    <a:pt x="4204839" y="379206"/>
                    <a:pt x="4206744" y="318246"/>
                  </a:cubicBezTo>
                  <a:cubicBezTo>
                    <a:pt x="4161024" y="315389"/>
                    <a:pt x="4125782" y="291576"/>
                    <a:pt x="4077204" y="290624"/>
                  </a:cubicBezTo>
                  <a:close/>
                  <a:moveTo>
                    <a:pt x="3600002" y="256334"/>
                  </a:moveTo>
                  <a:cubicBezTo>
                    <a:pt x="3628577" y="267764"/>
                    <a:pt x="3640960" y="289672"/>
                    <a:pt x="3663820" y="304912"/>
                  </a:cubicBezTo>
                  <a:cubicBezTo>
                    <a:pt x="3685727" y="319199"/>
                    <a:pt x="3711445" y="325867"/>
                    <a:pt x="3732400" y="340154"/>
                  </a:cubicBezTo>
                  <a:cubicBezTo>
                    <a:pt x="3769547" y="364919"/>
                    <a:pt x="3834317" y="462074"/>
                    <a:pt x="3834317" y="524939"/>
                  </a:cubicBezTo>
                  <a:cubicBezTo>
                    <a:pt x="3812410" y="550657"/>
                    <a:pt x="3793360" y="590662"/>
                    <a:pt x="3747640" y="590662"/>
                  </a:cubicBezTo>
                  <a:cubicBezTo>
                    <a:pt x="3732400" y="542084"/>
                    <a:pt x="3725732" y="465884"/>
                    <a:pt x="3699062" y="428737"/>
                  </a:cubicBezTo>
                  <a:cubicBezTo>
                    <a:pt x="3691442" y="417307"/>
                    <a:pt x="3676202" y="408734"/>
                    <a:pt x="3668582" y="398257"/>
                  </a:cubicBezTo>
                  <a:cubicBezTo>
                    <a:pt x="3651437" y="374444"/>
                    <a:pt x="3633340" y="353489"/>
                    <a:pt x="3615242" y="330629"/>
                  </a:cubicBezTo>
                  <a:cubicBezTo>
                    <a:pt x="3606670" y="323009"/>
                    <a:pt x="3597145" y="315389"/>
                    <a:pt x="3587620" y="307769"/>
                  </a:cubicBezTo>
                  <a:cubicBezTo>
                    <a:pt x="3587620" y="293482"/>
                    <a:pt x="3587620" y="280147"/>
                    <a:pt x="3587620" y="266812"/>
                  </a:cubicBezTo>
                  <a:cubicBezTo>
                    <a:pt x="3587620" y="263954"/>
                    <a:pt x="3596192" y="255382"/>
                    <a:pt x="3600002" y="256334"/>
                  </a:cubicBezTo>
                  <a:close/>
                  <a:moveTo>
                    <a:pt x="189099" y="169656"/>
                  </a:moveTo>
                  <a:cubicBezTo>
                    <a:pt x="218627" y="175371"/>
                    <a:pt x="218627" y="196326"/>
                    <a:pt x="239582" y="207756"/>
                  </a:cubicBezTo>
                  <a:cubicBezTo>
                    <a:pt x="293874" y="235379"/>
                    <a:pt x="393887" y="283956"/>
                    <a:pt x="416747" y="339201"/>
                  </a:cubicBezTo>
                  <a:cubicBezTo>
                    <a:pt x="424367" y="357299"/>
                    <a:pt x="414842" y="385874"/>
                    <a:pt x="419604" y="407781"/>
                  </a:cubicBezTo>
                  <a:cubicBezTo>
                    <a:pt x="425319" y="434451"/>
                    <a:pt x="424367" y="472551"/>
                    <a:pt x="424367" y="506841"/>
                  </a:cubicBezTo>
                  <a:cubicBezTo>
                    <a:pt x="424367" y="522081"/>
                    <a:pt x="426272" y="537321"/>
                    <a:pt x="429129" y="550656"/>
                  </a:cubicBezTo>
                  <a:cubicBezTo>
                    <a:pt x="428177" y="577326"/>
                    <a:pt x="427224" y="603044"/>
                    <a:pt x="426272" y="629714"/>
                  </a:cubicBezTo>
                  <a:cubicBezTo>
                    <a:pt x="426272" y="694484"/>
                    <a:pt x="428177" y="764969"/>
                    <a:pt x="415794" y="822119"/>
                  </a:cubicBezTo>
                  <a:cubicBezTo>
                    <a:pt x="414842" y="844026"/>
                    <a:pt x="413889" y="864981"/>
                    <a:pt x="412937" y="885936"/>
                  </a:cubicBezTo>
                  <a:cubicBezTo>
                    <a:pt x="398649" y="946896"/>
                    <a:pt x="393887" y="1006904"/>
                    <a:pt x="371979" y="1058339"/>
                  </a:cubicBezTo>
                  <a:cubicBezTo>
                    <a:pt x="363407" y="1078341"/>
                    <a:pt x="353882" y="1111679"/>
                    <a:pt x="333879" y="1119299"/>
                  </a:cubicBezTo>
                  <a:cubicBezTo>
                    <a:pt x="328164" y="1123109"/>
                    <a:pt x="312924" y="1122156"/>
                    <a:pt x="303399" y="1122156"/>
                  </a:cubicBezTo>
                  <a:cubicBezTo>
                    <a:pt x="286254" y="1095486"/>
                    <a:pt x="290064" y="1064054"/>
                    <a:pt x="291017" y="1020239"/>
                  </a:cubicBezTo>
                  <a:cubicBezTo>
                    <a:pt x="296732" y="1012619"/>
                    <a:pt x="292922" y="993569"/>
                    <a:pt x="291017" y="984996"/>
                  </a:cubicBezTo>
                  <a:cubicBezTo>
                    <a:pt x="289112" y="983091"/>
                    <a:pt x="286254" y="984044"/>
                    <a:pt x="283397" y="984996"/>
                  </a:cubicBezTo>
                  <a:cubicBezTo>
                    <a:pt x="263394" y="1005951"/>
                    <a:pt x="240534" y="1024049"/>
                    <a:pt x="217674" y="1041194"/>
                  </a:cubicBezTo>
                  <a:cubicBezTo>
                    <a:pt x="213864" y="1045956"/>
                    <a:pt x="209102" y="1051671"/>
                    <a:pt x="205292" y="1056434"/>
                  </a:cubicBezTo>
                  <a:cubicBezTo>
                    <a:pt x="181479" y="1072626"/>
                    <a:pt x="156714" y="1083104"/>
                    <a:pt x="133854" y="1099296"/>
                  </a:cubicBezTo>
                  <a:cubicBezTo>
                    <a:pt x="118614" y="1110726"/>
                    <a:pt x="93849" y="1145969"/>
                    <a:pt x="80514" y="1152636"/>
                  </a:cubicBezTo>
                  <a:cubicBezTo>
                    <a:pt x="73847" y="1154541"/>
                    <a:pt x="39557" y="1154541"/>
                    <a:pt x="35747" y="1152636"/>
                  </a:cubicBezTo>
                  <a:cubicBezTo>
                    <a:pt x="35747" y="1152636"/>
                    <a:pt x="32889" y="1150731"/>
                    <a:pt x="31937" y="1149779"/>
                  </a:cubicBezTo>
                  <a:cubicBezTo>
                    <a:pt x="-6163" y="1136444"/>
                    <a:pt x="-448" y="1055481"/>
                    <a:pt x="1457" y="1013571"/>
                  </a:cubicBezTo>
                  <a:cubicBezTo>
                    <a:pt x="1457" y="1012619"/>
                    <a:pt x="2409" y="1005951"/>
                    <a:pt x="3362" y="1004046"/>
                  </a:cubicBezTo>
                  <a:cubicBezTo>
                    <a:pt x="5267" y="1001189"/>
                    <a:pt x="7172" y="1000236"/>
                    <a:pt x="9077" y="998331"/>
                  </a:cubicBezTo>
                  <a:cubicBezTo>
                    <a:pt x="66227" y="960231"/>
                    <a:pt x="79562" y="886889"/>
                    <a:pt x="101469" y="814499"/>
                  </a:cubicBezTo>
                  <a:cubicBezTo>
                    <a:pt x="107184" y="796401"/>
                    <a:pt x="126234" y="779256"/>
                    <a:pt x="119567" y="750681"/>
                  </a:cubicBezTo>
                  <a:cubicBezTo>
                    <a:pt x="115757" y="732584"/>
                    <a:pt x="110994" y="710676"/>
                    <a:pt x="107184" y="694484"/>
                  </a:cubicBezTo>
                  <a:cubicBezTo>
                    <a:pt x="107184" y="687816"/>
                    <a:pt x="107184" y="681149"/>
                    <a:pt x="107184" y="674481"/>
                  </a:cubicBezTo>
                  <a:cubicBezTo>
                    <a:pt x="101469" y="656384"/>
                    <a:pt x="83372" y="645906"/>
                    <a:pt x="79562" y="623999"/>
                  </a:cubicBezTo>
                  <a:cubicBezTo>
                    <a:pt x="78609" y="621141"/>
                    <a:pt x="89087" y="612569"/>
                    <a:pt x="94802" y="611616"/>
                  </a:cubicBezTo>
                  <a:cubicBezTo>
                    <a:pt x="122424" y="611616"/>
                    <a:pt x="128139" y="625904"/>
                    <a:pt x="145284" y="631619"/>
                  </a:cubicBezTo>
                  <a:cubicBezTo>
                    <a:pt x="161477" y="637334"/>
                    <a:pt x="175764" y="630666"/>
                    <a:pt x="191004" y="636381"/>
                  </a:cubicBezTo>
                  <a:cubicBezTo>
                    <a:pt x="204339" y="641144"/>
                    <a:pt x="211007" y="652574"/>
                    <a:pt x="221484" y="659241"/>
                  </a:cubicBezTo>
                  <a:cubicBezTo>
                    <a:pt x="232914" y="660194"/>
                    <a:pt x="243392" y="662099"/>
                    <a:pt x="254822" y="664004"/>
                  </a:cubicBezTo>
                  <a:cubicBezTo>
                    <a:pt x="269109" y="670671"/>
                    <a:pt x="278634" y="684006"/>
                    <a:pt x="292922" y="689721"/>
                  </a:cubicBezTo>
                  <a:cubicBezTo>
                    <a:pt x="293874" y="670671"/>
                    <a:pt x="295779" y="650669"/>
                    <a:pt x="297684" y="631619"/>
                  </a:cubicBezTo>
                  <a:cubicBezTo>
                    <a:pt x="297684" y="614474"/>
                    <a:pt x="297684" y="598281"/>
                    <a:pt x="297684" y="581136"/>
                  </a:cubicBezTo>
                  <a:cubicBezTo>
                    <a:pt x="309114" y="530654"/>
                    <a:pt x="308162" y="416354"/>
                    <a:pt x="292922" y="370634"/>
                  </a:cubicBezTo>
                  <a:cubicBezTo>
                    <a:pt x="283397" y="342059"/>
                    <a:pt x="255774" y="323961"/>
                    <a:pt x="239582" y="302054"/>
                  </a:cubicBezTo>
                  <a:cubicBezTo>
                    <a:pt x="229104" y="288719"/>
                    <a:pt x="222437" y="272526"/>
                    <a:pt x="211959" y="259191"/>
                  </a:cubicBezTo>
                  <a:cubicBezTo>
                    <a:pt x="193862" y="236331"/>
                    <a:pt x="168144" y="222996"/>
                    <a:pt x="169097" y="187754"/>
                  </a:cubicBezTo>
                  <a:cubicBezTo>
                    <a:pt x="169097" y="182991"/>
                    <a:pt x="182432" y="168704"/>
                    <a:pt x="189099" y="169656"/>
                  </a:cubicBezTo>
                  <a:close/>
                  <a:moveTo>
                    <a:pt x="2741800" y="161084"/>
                  </a:moveTo>
                  <a:cubicBezTo>
                    <a:pt x="2758945" y="173466"/>
                    <a:pt x="2781805" y="164894"/>
                    <a:pt x="2802760" y="173466"/>
                  </a:cubicBezTo>
                  <a:cubicBezTo>
                    <a:pt x="2816095" y="179181"/>
                    <a:pt x="2824667" y="193469"/>
                    <a:pt x="2836097" y="201089"/>
                  </a:cubicBezTo>
                  <a:cubicBezTo>
                    <a:pt x="2858005" y="215376"/>
                    <a:pt x="2886580" y="222044"/>
                    <a:pt x="2899915" y="243951"/>
                  </a:cubicBezTo>
                  <a:cubicBezTo>
                    <a:pt x="2909440" y="260144"/>
                    <a:pt x="2913250" y="292529"/>
                    <a:pt x="2904677" y="312531"/>
                  </a:cubicBezTo>
                  <a:cubicBezTo>
                    <a:pt x="2902772" y="317294"/>
                    <a:pt x="2894200" y="323009"/>
                    <a:pt x="2892295" y="327771"/>
                  </a:cubicBezTo>
                  <a:cubicBezTo>
                    <a:pt x="2892295" y="349679"/>
                    <a:pt x="2892295" y="371586"/>
                    <a:pt x="2892295" y="393494"/>
                  </a:cubicBezTo>
                  <a:cubicBezTo>
                    <a:pt x="2892295" y="448739"/>
                    <a:pt x="2885627" y="515414"/>
                    <a:pt x="2895152" y="565896"/>
                  </a:cubicBezTo>
                  <a:cubicBezTo>
                    <a:pt x="2896105" y="565896"/>
                    <a:pt x="2898010" y="565896"/>
                    <a:pt x="2899915" y="565896"/>
                  </a:cubicBezTo>
                  <a:cubicBezTo>
                    <a:pt x="2923727" y="548751"/>
                    <a:pt x="2948492" y="537321"/>
                    <a:pt x="2971352" y="520176"/>
                  </a:cubicBezTo>
                  <a:cubicBezTo>
                    <a:pt x="3020882" y="482076"/>
                    <a:pt x="3028502" y="412544"/>
                    <a:pt x="3123752" y="433499"/>
                  </a:cubicBezTo>
                  <a:cubicBezTo>
                    <a:pt x="3128515" y="435404"/>
                    <a:pt x="3138992" y="463026"/>
                    <a:pt x="3131372" y="468741"/>
                  </a:cubicBezTo>
                  <a:cubicBezTo>
                    <a:pt x="3120895" y="476361"/>
                    <a:pt x="3120895" y="485886"/>
                    <a:pt x="3113275" y="496364"/>
                  </a:cubicBezTo>
                  <a:cubicBezTo>
                    <a:pt x="3102797" y="511604"/>
                    <a:pt x="3081842" y="531606"/>
                    <a:pt x="3068507" y="544941"/>
                  </a:cubicBezTo>
                  <a:cubicBezTo>
                    <a:pt x="3041837" y="564944"/>
                    <a:pt x="3014215" y="583041"/>
                    <a:pt x="2987545" y="603044"/>
                  </a:cubicBezTo>
                  <a:cubicBezTo>
                    <a:pt x="2974210" y="612569"/>
                    <a:pt x="2962780" y="628761"/>
                    <a:pt x="2949445" y="638286"/>
                  </a:cubicBezTo>
                  <a:cubicBezTo>
                    <a:pt x="2936110" y="647811"/>
                    <a:pt x="2898962" y="667814"/>
                    <a:pt x="2891342" y="681149"/>
                  </a:cubicBezTo>
                  <a:cubicBezTo>
                    <a:pt x="2888485" y="699246"/>
                    <a:pt x="2886580" y="716391"/>
                    <a:pt x="2883722" y="734489"/>
                  </a:cubicBezTo>
                  <a:cubicBezTo>
                    <a:pt x="2871340" y="779256"/>
                    <a:pt x="2864672" y="831644"/>
                    <a:pt x="2845622" y="873554"/>
                  </a:cubicBezTo>
                  <a:cubicBezTo>
                    <a:pt x="2829430" y="908796"/>
                    <a:pt x="2795140" y="929751"/>
                    <a:pt x="2766565" y="952611"/>
                  </a:cubicBezTo>
                  <a:cubicBezTo>
                    <a:pt x="2691317" y="1014524"/>
                    <a:pt x="2607497" y="1073579"/>
                    <a:pt x="2472242" y="1074531"/>
                  </a:cubicBezTo>
                  <a:cubicBezTo>
                    <a:pt x="2472242" y="1073579"/>
                    <a:pt x="2472242" y="1071674"/>
                    <a:pt x="2472242" y="1069769"/>
                  </a:cubicBezTo>
                  <a:cubicBezTo>
                    <a:pt x="2482720" y="1053576"/>
                    <a:pt x="2480815" y="1041194"/>
                    <a:pt x="2497960" y="1028811"/>
                  </a:cubicBezTo>
                  <a:cubicBezTo>
                    <a:pt x="2510342" y="1020239"/>
                    <a:pt x="2526535" y="1008809"/>
                    <a:pt x="2538917" y="1003094"/>
                  </a:cubicBezTo>
                  <a:cubicBezTo>
                    <a:pt x="2545585" y="1002141"/>
                    <a:pt x="2552252" y="1001189"/>
                    <a:pt x="2558920" y="1000236"/>
                  </a:cubicBezTo>
                  <a:cubicBezTo>
                    <a:pt x="2567492" y="996426"/>
                    <a:pt x="2576065" y="992616"/>
                    <a:pt x="2586542" y="987854"/>
                  </a:cubicBezTo>
                  <a:cubicBezTo>
                    <a:pt x="2596067" y="984044"/>
                    <a:pt x="2604640" y="977376"/>
                    <a:pt x="2612260" y="972614"/>
                  </a:cubicBezTo>
                  <a:cubicBezTo>
                    <a:pt x="2663695" y="939276"/>
                    <a:pt x="2736085" y="853551"/>
                    <a:pt x="2736085" y="769731"/>
                  </a:cubicBezTo>
                  <a:cubicBezTo>
                    <a:pt x="2692270" y="771636"/>
                    <a:pt x="2657980" y="791639"/>
                    <a:pt x="2624642" y="804974"/>
                  </a:cubicBezTo>
                  <a:cubicBezTo>
                    <a:pt x="2617022" y="805926"/>
                    <a:pt x="2609402" y="807831"/>
                    <a:pt x="2601782" y="809736"/>
                  </a:cubicBezTo>
                  <a:cubicBezTo>
                    <a:pt x="2584637" y="820214"/>
                    <a:pt x="2572255" y="839264"/>
                    <a:pt x="2556062" y="850694"/>
                  </a:cubicBezTo>
                  <a:cubicBezTo>
                    <a:pt x="2534155" y="865934"/>
                    <a:pt x="2513200" y="874506"/>
                    <a:pt x="2492245" y="888794"/>
                  </a:cubicBezTo>
                  <a:cubicBezTo>
                    <a:pt x="2444620" y="921179"/>
                    <a:pt x="2391280" y="957374"/>
                    <a:pt x="2316985" y="942134"/>
                  </a:cubicBezTo>
                  <a:cubicBezTo>
                    <a:pt x="2281742" y="887841"/>
                    <a:pt x="2287457" y="871649"/>
                    <a:pt x="2289362" y="792591"/>
                  </a:cubicBezTo>
                  <a:cubicBezTo>
                    <a:pt x="2290315" y="786876"/>
                    <a:pt x="2292220" y="784971"/>
                    <a:pt x="2294125" y="784971"/>
                  </a:cubicBezTo>
                  <a:cubicBezTo>
                    <a:pt x="2296982" y="783066"/>
                    <a:pt x="2300792" y="785924"/>
                    <a:pt x="2304602" y="790686"/>
                  </a:cubicBezTo>
                  <a:cubicBezTo>
                    <a:pt x="2311270" y="802116"/>
                    <a:pt x="2322700" y="815451"/>
                    <a:pt x="2332225" y="824024"/>
                  </a:cubicBezTo>
                  <a:cubicBezTo>
                    <a:pt x="2334130" y="824024"/>
                    <a:pt x="2344607" y="823071"/>
                    <a:pt x="2352227" y="821166"/>
                  </a:cubicBezTo>
                  <a:cubicBezTo>
                    <a:pt x="2365562" y="817356"/>
                    <a:pt x="2381755" y="809736"/>
                    <a:pt x="2395090" y="805926"/>
                  </a:cubicBezTo>
                  <a:cubicBezTo>
                    <a:pt x="2403662" y="804974"/>
                    <a:pt x="2413187" y="804021"/>
                    <a:pt x="2422712" y="803069"/>
                  </a:cubicBezTo>
                  <a:cubicBezTo>
                    <a:pt x="2453192" y="792591"/>
                    <a:pt x="2497960" y="762111"/>
                    <a:pt x="2526535" y="744966"/>
                  </a:cubicBezTo>
                  <a:cubicBezTo>
                    <a:pt x="2544632" y="734489"/>
                    <a:pt x="2565587" y="732584"/>
                    <a:pt x="2587495" y="724964"/>
                  </a:cubicBezTo>
                  <a:cubicBezTo>
                    <a:pt x="2606545" y="718296"/>
                    <a:pt x="2627500" y="706866"/>
                    <a:pt x="2645597" y="699246"/>
                  </a:cubicBezTo>
                  <a:cubicBezTo>
                    <a:pt x="2667505" y="689721"/>
                    <a:pt x="2750372" y="662099"/>
                    <a:pt x="2759897" y="648764"/>
                  </a:cubicBezTo>
                  <a:cubicBezTo>
                    <a:pt x="2776090" y="625904"/>
                    <a:pt x="2765612" y="578279"/>
                    <a:pt x="2772280" y="546846"/>
                  </a:cubicBezTo>
                  <a:cubicBezTo>
                    <a:pt x="2781805" y="504936"/>
                    <a:pt x="2780852" y="390636"/>
                    <a:pt x="2767517" y="354441"/>
                  </a:cubicBezTo>
                  <a:cubicBezTo>
                    <a:pt x="2751325" y="311579"/>
                    <a:pt x="2697032" y="229664"/>
                    <a:pt x="2718940" y="171561"/>
                  </a:cubicBezTo>
                  <a:cubicBezTo>
                    <a:pt x="2726560" y="166799"/>
                    <a:pt x="2730370" y="162989"/>
                    <a:pt x="2741800" y="161084"/>
                  </a:cubicBezTo>
                  <a:close/>
                  <a:moveTo>
                    <a:pt x="4109589" y="20114"/>
                  </a:moveTo>
                  <a:cubicBezTo>
                    <a:pt x="4122924" y="32496"/>
                    <a:pt x="4146737" y="47736"/>
                    <a:pt x="4147689" y="70596"/>
                  </a:cubicBezTo>
                  <a:cubicBezTo>
                    <a:pt x="4156262" y="84884"/>
                    <a:pt x="4141974" y="115364"/>
                    <a:pt x="4137212" y="126794"/>
                  </a:cubicBezTo>
                  <a:cubicBezTo>
                    <a:pt x="4121019" y="166799"/>
                    <a:pt x="4086729" y="195374"/>
                    <a:pt x="4083871" y="243951"/>
                  </a:cubicBezTo>
                  <a:cubicBezTo>
                    <a:pt x="4086729" y="244904"/>
                    <a:pt x="4088634" y="245856"/>
                    <a:pt x="4091492" y="246809"/>
                  </a:cubicBezTo>
                  <a:cubicBezTo>
                    <a:pt x="4106732" y="256334"/>
                    <a:pt x="4143879" y="234426"/>
                    <a:pt x="4157214" y="228711"/>
                  </a:cubicBezTo>
                  <a:cubicBezTo>
                    <a:pt x="4185789" y="216329"/>
                    <a:pt x="4213412" y="213471"/>
                    <a:pt x="4245796" y="202994"/>
                  </a:cubicBezTo>
                  <a:cubicBezTo>
                    <a:pt x="4252464" y="201089"/>
                    <a:pt x="4264846" y="191564"/>
                    <a:pt x="4276277" y="195374"/>
                  </a:cubicBezTo>
                  <a:cubicBezTo>
                    <a:pt x="4282944" y="197279"/>
                    <a:pt x="4288659" y="205851"/>
                    <a:pt x="4296279" y="207756"/>
                  </a:cubicBezTo>
                  <a:cubicBezTo>
                    <a:pt x="4313424" y="212519"/>
                    <a:pt x="4338189" y="204899"/>
                    <a:pt x="4346762" y="218234"/>
                  </a:cubicBezTo>
                  <a:cubicBezTo>
                    <a:pt x="4365812" y="243951"/>
                    <a:pt x="4335332" y="288719"/>
                    <a:pt x="4328664" y="306816"/>
                  </a:cubicBezTo>
                  <a:cubicBezTo>
                    <a:pt x="4303899" y="370634"/>
                    <a:pt x="4250559" y="417306"/>
                    <a:pt x="4211507" y="468741"/>
                  </a:cubicBezTo>
                  <a:cubicBezTo>
                    <a:pt x="4195314" y="489696"/>
                    <a:pt x="4166739" y="489696"/>
                    <a:pt x="4157214" y="521129"/>
                  </a:cubicBezTo>
                  <a:cubicBezTo>
                    <a:pt x="4175312" y="521129"/>
                    <a:pt x="4192457" y="521129"/>
                    <a:pt x="4210554" y="521129"/>
                  </a:cubicBezTo>
                  <a:cubicBezTo>
                    <a:pt x="4221032" y="528749"/>
                    <a:pt x="4239129" y="528749"/>
                    <a:pt x="4251512" y="533511"/>
                  </a:cubicBezTo>
                  <a:cubicBezTo>
                    <a:pt x="4261989" y="623999"/>
                    <a:pt x="4217221" y="652574"/>
                    <a:pt x="4167692" y="688769"/>
                  </a:cubicBezTo>
                  <a:cubicBezTo>
                    <a:pt x="4158167" y="696389"/>
                    <a:pt x="4151499" y="709724"/>
                    <a:pt x="4140069" y="716391"/>
                  </a:cubicBezTo>
                  <a:cubicBezTo>
                    <a:pt x="4121971" y="725916"/>
                    <a:pt x="4101969" y="727821"/>
                    <a:pt x="4083871" y="736394"/>
                  </a:cubicBezTo>
                  <a:cubicBezTo>
                    <a:pt x="4053392" y="749729"/>
                    <a:pt x="4029579" y="776399"/>
                    <a:pt x="3989574" y="779256"/>
                  </a:cubicBezTo>
                  <a:cubicBezTo>
                    <a:pt x="3987669" y="770684"/>
                    <a:pt x="3984812" y="757349"/>
                    <a:pt x="3986717" y="753539"/>
                  </a:cubicBezTo>
                  <a:cubicBezTo>
                    <a:pt x="4001957" y="733536"/>
                    <a:pt x="4024817" y="718296"/>
                    <a:pt x="4044819" y="703056"/>
                  </a:cubicBezTo>
                  <a:cubicBezTo>
                    <a:pt x="4052439" y="697341"/>
                    <a:pt x="4058154" y="684006"/>
                    <a:pt x="4064821" y="675434"/>
                  </a:cubicBezTo>
                  <a:cubicBezTo>
                    <a:pt x="4079109" y="663051"/>
                    <a:pt x="4092444" y="649716"/>
                    <a:pt x="4105779" y="637334"/>
                  </a:cubicBezTo>
                  <a:cubicBezTo>
                    <a:pt x="4108637" y="630666"/>
                    <a:pt x="4110542" y="623999"/>
                    <a:pt x="4113399" y="617331"/>
                  </a:cubicBezTo>
                  <a:cubicBezTo>
                    <a:pt x="4121019" y="605901"/>
                    <a:pt x="4131496" y="599234"/>
                    <a:pt x="4136259" y="583994"/>
                  </a:cubicBezTo>
                  <a:cubicBezTo>
                    <a:pt x="4132449" y="583994"/>
                    <a:pt x="4127687" y="583994"/>
                    <a:pt x="4123877" y="583994"/>
                  </a:cubicBezTo>
                  <a:cubicBezTo>
                    <a:pt x="4110542" y="595424"/>
                    <a:pt x="4096254" y="599234"/>
                    <a:pt x="4081014" y="609711"/>
                  </a:cubicBezTo>
                  <a:cubicBezTo>
                    <a:pt x="4061012" y="622094"/>
                    <a:pt x="4046724" y="645906"/>
                    <a:pt x="4027674" y="660194"/>
                  </a:cubicBezTo>
                  <a:cubicBezTo>
                    <a:pt x="3968619" y="704009"/>
                    <a:pt x="3900039" y="750681"/>
                    <a:pt x="3827649" y="779256"/>
                  </a:cubicBezTo>
                  <a:cubicBezTo>
                    <a:pt x="3774309" y="801164"/>
                    <a:pt x="3712396" y="836406"/>
                    <a:pt x="3635244" y="820214"/>
                  </a:cubicBezTo>
                  <a:cubicBezTo>
                    <a:pt x="3633339" y="815451"/>
                    <a:pt x="3632387" y="809736"/>
                    <a:pt x="3632387" y="802116"/>
                  </a:cubicBezTo>
                  <a:cubicBezTo>
                    <a:pt x="3634292" y="800211"/>
                    <a:pt x="3633339" y="802116"/>
                    <a:pt x="3635244" y="797354"/>
                  </a:cubicBezTo>
                  <a:cubicBezTo>
                    <a:pt x="3697157" y="763064"/>
                    <a:pt x="3755259" y="719249"/>
                    <a:pt x="3815267" y="683054"/>
                  </a:cubicBezTo>
                  <a:cubicBezTo>
                    <a:pt x="3826696" y="679244"/>
                    <a:pt x="3837174" y="676386"/>
                    <a:pt x="3848604" y="672576"/>
                  </a:cubicBezTo>
                  <a:cubicBezTo>
                    <a:pt x="3885752" y="648764"/>
                    <a:pt x="3930519" y="624951"/>
                    <a:pt x="3970524" y="603996"/>
                  </a:cubicBezTo>
                  <a:cubicBezTo>
                    <a:pt x="4000052" y="588756"/>
                    <a:pt x="4032437" y="578279"/>
                    <a:pt x="4059107" y="561134"/>
                  </a:cubicBezTo>
                  <a:cubicBezTo>
                    <a:pt x="4071489" y="552561"/>
                    <a:pt x="4090539" y="552561"/>
                    <a:pt x="4094349" y="535416"/>
                  </a:cubicBezTo>
                  <a:cubicBezTo>
                    <a:pt x="4093396" y="535416"/>
                    <a:pt x="4091492" y="535416"/>
                    <a:pt x="4089587" y="535416"/>
                  </a:cubicBezTo>
                  <a:cubicBezTo>
                    <a:pt x="4068632" y="522081"/>
                    <a:pt x="4023864" y="562086"/>
                    <a:pt x="3993384" y="563039"/>
                  </a:cubicBezTo>
                  <a:cubicBezTo>
                    <a:pt x="3990527" y="556371"/>
                    <a:pt x="3990527" y="546846"/>
                    <a:pt x="3990527" y="537321"/>
                  </a:cubicBezTo>
                  <a:cubicBezTo>
                    <a:pt x="3998146" y="527796"/>
                    <a:pt x="4004814" y="513509"/>
                    <a:pt x="4005767" y="499221"/>
                  </a:cubicBezTo>
                  <a:cubicBezTo>
                    <a:pt x="3981954" y="483981"/>
                    <a:pt x="3981954" y="474456"/>
                    <a:pt x="3941949" y="471599"/>
                  </a:cubicBezTo>
                  <a:cubicBezTo>
                    <a:pt x="3929567" y="508746"/>
                    <a:pt x="3886704" y="520176"/>
                    <a:pt x="3860987" y="544941"/>
                  </a:cubicBezTo>
                  <a:cubicBezTo>
                    <a:pt x="3853367" y="543989"/>
                    <a:pt x="3849557" y="543036"/>
                    <a:pt x="3845746" y="537321"/>
                  </a:cubicBezTo>
                  <a:cubicBezTo>
                    <a:pt x="3835269" y="521129"/>
                    <a:pt x="3852414" y="510651"/>
                    <a:pt x="3858129" y="502079"/>
                  </a:cubicBezTo>
                  <a:cubicBezTo>
                    <a:pt x="3872417" y="481124"/>
                    <a:pt x="3894324" y="463026"/>
                    <a:pt x="3900992" y="436356"/>
                  </a:cubicBezTo>
                  <a:cubicBezTo>
                    <a:pt x="3888609" y="428736"/>
                    <a:pt x="3880989" y="422069"/>
                    <a:pt x="3880989" y="403019"/>
                  </a:cubicBezTo>
                  <a:cubicBezTo>
                    <a:pt x="3880989" y="402066"/>
                    <a:pt x="3882894" y="400161"/>
                    <a:pt x="3883846" y="400161"/>
                  </a:cubicBezTo>
                  <a:cubicBezTo>
                    <a:pt x="3899087" y="398256"/>
                    <a:pt x="3924804" y="396351"/>
                    <a:pt x="3941949" y="392541"/>
                  </a:cubicBezTo>
                  <a:cubicBezTo>
                    <a:pt x="3955284" y="371586"/>
                    <a:pt x="3979096" y="357299"/>
                    <a:pt x="3982907" y="328724"/>
                  </a:cubicBezTo>
                  <a:cubicBezTo>
                    <a:pt x="3957189" y="329676"/>
                    <a:pt x="3952427" y="343964"/>
                    <a:pt x="3924804" y="339201"/>
                  </a:cubicBezTo>
                  <a:cubicBezTo>
                    <a:pt x="3922899" y="334439"/>
                    <a:pt x="3921946" y="327771"/>
                    <a:pt x="3921946" y="319199"/>
                  </a:cubicBezTo>
                  <a:cubicBezTo>
                    <a:pt x="3933377" y="310626"/>
                    <a:pt x="3949569" y="293481"/>
                    <a:pt x="3949569" y="273479"/>
                  </a:cubicBezTo>
                  <a:cubicBezTo>
                    <a:pt x="3938139" y="273479"/>
                    <a:pt x="3919089" y="276336"/>
                    <a:pt x="3914327" y="273479"/>
                  </a:cubicBezTo>
                  <a:cubicBezTo>
                    <a:pt x="3893371" y="266811"/>
                    <a:pt x="3879084" y="245856"/>
                    <a:pt x="3876227" y="220139"/>
                  </a:cubicBezTo>
                  <a:cubicBezTo>
                    <a:pt x="3884799" y="215376"/>
                    <a:pt x="3886704" y="212519"/>
                    <a:pt x="3901944" y="212519"/>
                  </a:cubicBezTo>
                  <a:cubicBezTo>
                    <a:pt x="3931471" y="234426"/>
                    <a:pt x="3958142" y="208709"/>
                    <a:pt x="3982907" y="200136"/>
                  </a:cubicBezTo>
                  <a:cubicBezTo>
                    <a:pt x="3999099" y="194421"/>
                    <a:pt x="4009577" y="197279"/>
                    <a:pt x="4021007" y="189659"/>
                  </a:cubicBezTo>
                  <a:cubicBezTo>
                    <a:pt x="4059107" y="164894"/>
                    <a:pt x="4085777" y="94409"/>
                    <a:pt x="4086729" y="30591"/>
                  </a:cubicBezTo>
                  <a:cubicBezTo>
                    <a:pt x="4086729" y="22971"/>
                    <a:pt x="4105779" y="16304"/>
                    <a:pt x="4109589" y="20114"/>
                  </a:cubicBezTo>
                  <a:close/>
                  <a:moveTo>
                    <a:pt x="1675952" y="111"/>
                  </a:moveTo>
                  <a:cubicBezTo>
                    <a:pt x="1735959" y="-1794"/>
                    <a:pt x="1764534" y="21066"/>
                    <a:pt x="1800729" y="42974"/>
                  </a:cubicBezTo>
                  <a:cubicBezTo>
                    <a:pt x="1811207" y="48689"/>
                    <a:pt x="1824542" y="48689"/>
                    <a:pt x="1834067" y="55356"/>
                  </a:cubicBezTo>
                  <a:cubicBezTo>
                    <a:pt x="1855022" y="69644"/>
                    <a:pt x="1878834" y="84884"/>
                    <a:pt x="1899789" y="101076"/>
                  </a:cubicBezTo>
                  <a:cubicBezTo>
                    <a:pt x="1908362" y="107744"/>
                    <a:pt x="1911219" y="119174"/>
                    <a:pt x="1917887" y="126794"/>
                  </a:cubicBezTo>
                  <a:cubicBezTo>
                    <a:pt x="1922649" y="197279"/>
                    <a:pt x="1884549" y="217281"/>
                    <a:pt x="1814064" y="215376"/>
                  </a:cubicBezTo>
                  <a:cubicBezTo>
                    <a:pt x="1798824" y="245856"/>
                    <a:pt x="1757867" y="274431"/>
                    <a:pt x="1717862" y="279194"/>
                  </a:cubicBezTo>
                  <a:cubicBezTo>
                    <a:pt x="1709289" y="279194"/>
                    <a:pt x="1706432" y="255381"/>
                    <a:pt x="1710242" y="253476"/>
                  </a:cubicBezTo>
                  <a:cubicBezTo>
                    <a:pt x="1734054" y="237284"/>
                    <a:pt x="1731197" y="183944"/>
                    <a:pt x="1720719" y="151559"/>
                  </a:cubicBezTo>
                  <a:cubicBezTo>
                    <a:pt x="1715004" y="136319"/>
                    <a:pt x="1704527" y="114411"/>
                    <a:pt x="1695002" y="101076"/>
                  </a:cubicBezTo>
                  <a:cubicBezTo>
                    <a:pt x="1691192" y="98219"/>
                    <a:pt x="1688334" y="96314"/>
                    <a:pt x="1684524" y="93456"/>
                  </a:cubicBezTo>
                  <a:cubicBezTo>
                    <a:pt x="1683572" y="82979"/>
                    <a:pt x="1681667" y="73454"/>
                    <a:pt x="1678809" y="63929"/>
                  </a:cubicBezTo>
                  <a:cubicBezTo>
                    <a:pt x="1664522" y="34401"/>
                    <a:pt x="1646424" y="34401"/>
                    <a:pt x="1675952" y="1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10" name="矩形 8">
            <a:extLst>
              <a:ext uri="{FF2B5EF4-FFF2-40B4-BE49-F238E27FC236}">
                <a16:creationId xmlns:a16="http://schemas.microsoft.com/office/drawing/2014/main" id="{64E6D7DB-B099-E64F-A711-F5F35A72989A}"/>
              </a:ext>
            </a:extLst>
          </p:cNvPr>
          <p:cNvSpPr/>
          <p:nvPr/>
        </p:nvSpPr>
        <p:spPr>
          <a:xfrm>
            <a:off x="574698" y="244318"/>
            <a:ext cx="5485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rgbClr val="C00000"/>
                </a:solidFill>
                <a:latin typeface="微软雅黑" panose="020B0503020204020204" pitchFamily="34" charset="-122"/>
              </a:rPr>
              <a:t>3.1</a:t>
            </a:r>
            <a:endParaRPr lang="zh-CN" altLang="en-US" sz="2000" dirty="0">
              <a:solidFill>
                <a:srgbClr val="C00000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906E4E-78AA-054A-978D-E21BBC42B5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5585"/>
          <a:stretch/>
        </p:blipFill>
        <p:spPr>
          <a:xfrm>
            <a:off x="9251354" y="209857"/>
            <a:ext cx="1440270" cy="461915"/>
          </a:xfrm>
          <a:prstGeom prst="rect">
            <a:avLst/>
          </a:prstGeom>
        </p:spPr>
      </p:pic>
      <p:sp>
        <p:nvSpPr>
          <p:cNvPr id="12" name="矩形 8">
            <a:extLst>
              <a:ext uri="{FF2B5EF4-FFF2-40B4-BE49-F238E27FC236}">
                <a16:creationId xmlns:a16="http://schemas.microsoft.com/office/drawing/2014/main" id="{8BF1810C-D52A-4943-9C19-F2623BC3C51D}"/>
              </a:ext>
            </a:extLst>
          </p:cNvPr>
          <p:cNvSpPr/>
          <p:nvPr/>
        </p:nvSpPr>
        <p:spPr>
          <a:xfrm>
            <a:off x="1128952" y="238169"/>
            <a:ext cx="33325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</a:rPr>
              <a:t>Chorography Transferring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6D103C-4DB0-8B4E-AD7B-4CDB65C61CC7}"/>
              </a:ext>
            </a:extLst>
          </p:cNvPr>
          <p:cNvSpPr txBox="1"/>
          <p:nvPr/>
        </p:nvSpPr>
        <p:spPr>
          <a:xfrm>
            <a:off x="1907662" y="5605314"/>
            <a:ext cx="19694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Proto-china</a:t>
            </a:r>
          </a:p>
          <a:p>
            <a:r>
              <a:rPr lang="en-US" dirty="0"/>
              <a:t>Historical China</a:t>
            </a:r>
          </a:p>
          <a:p>
            <a:endParaRPr lang="en-US" dirty="0"/>
          </a:p>
        </p:txBody>
      </p:sp>
      <p:cxnSp>
        <p:nvCxnSpPr>
          <p:cNvPr id="22" name="Elbow Connector 21">
            <a:extLst>
              <a:ext uri="{FF2B5EF4-FFF2-40B4-BE49-F238E27FC236}">
                <a16:creationId xmlns:a16="http://schemas.microsoft.com/office/drawing/2014/main" id="{ADADCD4E-6586-EE4A-918D-68DDC7F9FE0E}"/>
              </a:ext>
            </a:extLst>
          </p:cNvPr>
          <p:cNvCxnSpPr>
            <a:cxnSpLocks/>
          </p:cNvCxnSpPr>
          <p:nvPr/>
        </p:nvCxnSpPr>
        <p:spPr>
          <a:xfrm flipV="1">
            <a:off x="1935194" y="5527740"/>
            <a:ext cx="2566680" cy="409468"/>
          </a:xfrm>
          <a:prstGeom prst="bentConnector3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2599BE08-1992-2D46-9B7A-532DF4B39032}"/>
              </a:ext>
            </a:extLst>
          </p:cNvPr>
          <p:cNvSpPr txBox="1"/>
          <p:nvPr/>
        </p:nvSpPr>
        <p:spPr>
          <a:xfrm>
            <a:off x="3230841" y="5185534"/>
            <a:ext cx="1325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Stone</a:t>
            </a:r>
            <a:r>
              <a:rPr lang="zh-CN" altLang="en-US" dirty="0"/>
              <a:t> </a:t>
            </a:r>
            <a:r>
              <a:rPr lang="en-US" altLang="zh-CN" dirty="0"/>
              <a:t>Age</a:t>
            </a:r>
          </a:p>
          <a:p>
            <a:r>
              <a:rPr lang="en-US" dirty="0"/>
              <a:t>Bronze</a:t>
            </a:r>
            <a:r>
              <a:rPr lang="zh-CN" altLang="en-US" dirty="0"/>
              <a:t> </a:t>
            </a:r>
            <a:r>
              <a:rPr lang="en-US" altLang="zh-CN" dirty="0"/>
              <a:t>Age</a:t>
            </a:r>
            <a:endParaRPr lang="en-US" dirty="0"/>
          </a:p>
          <a:p>
            <a:endParaRPr lang="en-US" dirty="0"/>
          </a:p>
        </p:txBody>
      </p:sp>
      <p:cxnSp>
        <p:nvCxnSpPr>
          <p:cNvPr id="27" name="Elbow Connector 26">
            <a:extLst>
              <a:ext uri="{FF2B5EF4-FFF2-40B4-BE49-F238E27FC236}">
                <a16:creationId xmlns:a16="http://schemas.microsoft.com/office/drawing/2014/main" id="{BCA32BA7-F18F-5843-8E75-35566BDA565C}"/>
              </a:ext>
            </a:extLst>
          </p:cNvPr>
          <p:cNvCxnSpPr>
            <a:cxnSpLocks/>
          </p:cNvCxnSpPr>
          <p:nvPr/>
        </p:nvCxnSpPr>
        <p:spPr>
          <a:xfrm flipV="1">
            <a:off x="4501661" y="4742078"/>
            <a:ext cx="3868616" cy="431625"/>
          </a:xfrm>
          <a:prstGeom prst="bentConnector3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32AF8C8-FE09-E643-8D97-B250C2112EBB}"/>
              </a:ext>
            </a:extLst>
          </p:cNvPr>
          <p:cNvCxnSpPr/>
          <p:nvPr/>
        </p:nvCxnSpPr>
        <p:spPr>
          <a:xfrm>
            <a:off x="4515729" y="5182408"/>
            <a:ext cx="0" cy="33126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32775362-D77A-3C44-9C93-6AFCCC94ED69}"/>
              </a:ext>
            </a:extLst>
          </p:cNvPr>
          <p:cNvSpPr txBox="1"/>
          <p:nvPr/>
        </p:nvSpPr>
        <p:spPr>
          <a:xfrm>
            <a:off x="4788005" y="4850161"/>
            <a:ext cx="1552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Early</a:t>
            </a:r>
            <a:r>
              <a:rPr lang="zh-CN" altLang="en-US" dirty="0"/>
              <a:t> </a:t>
            </a:r>
            <a:r>
              <a:rPr lang="en-US" dirty="0"/>
              <a:t>Neolithic</a:t>
            </a:r>
          </a:p>
          <a:p>
            <a:r>
              <a:rPr lang="en-US" dirty="0"/>
              <a:t>Late</a:t>
            </a:r>
            <a:r>
              <a:rPr lang="zh-CN" altLang="en-US" dirty="0"/>
              <a:t> </a:t>
            </a:r>
            <a:r>
              <a:rPr lang="en-US" altLang="zh-CN" dirty="0"/>
              <a:t>Neolithic</a:t>
            </a:r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489209C-5B16-784E-8E0C-7DAE8A3F1D57}"/>
              </a:ext>
            </a:extLst>
          </p:cNvPr>
          <p:cNvSpPr txBox="1"/>
          <p:nvPr/>
        </p:nvSpPr>
        <p:spPr>
          <a:xfrm>
            <a:off x="6259444" y="3729992"/>
            <a:ext cx="23000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Thicknesses of strata</a:t>
            </a:r>
          </a:p>
          <a:p>
            <a:pPr algn="ctr"/>
            <a:r>
              <a:rPr lang="en-US" dirty="0"/>
              <a:t>÷</a:t>
            </a:r>
          </a:p>
          <a:p>
            <a:pPr algn="ctr"/>
            <a:r>
              <a:rPr lang="en-US" dirty="0"/>
              <a:t>Depositional</a:t>
            </a:r>
            <a:r>
              <a:rPr lang="zh-CN" altLang="en-US" dirty="0"/>
              <a:t> </a:t>
            </a:r>
            <a:r>
              <a:rPr lang="en-US" altLang="zh-CN" dirty="0"/>
              <a:t>R</a:t>
            </a:r>
            <a:r>
              <a:rPr lang="en-US" dirty="0"/>
              <a:t>ates</a:t>
            </a:r>
          </a:p>
          <a:p>
            <a:pPr algn="ctr"/>
            <a:r>
              <a:rPr lang="en-US" altLang="zh-CN" dirty="0"/>
              <a:t>=</a:t>
            </a:r>
            <a:endParaRPr lang="en-US" dirty="0"/>
          </a:p>
          <a:p>
            <a:pPr algn="ctr"/>
            <a:r>
              <a:rPr lang="en-US" dirty="0"/>
              <a:t>Absolute</a:t>
            </a:r>
            <a:r>
              <a:rPr lang="zh-CN" altLang="en-US" dirty="0"/>
              <a:t> </a:t>
            </a:r>
            <a:r>
              <a:rPr lang="en-US" altLang="zh-CN" dirty="0"/>
              <a:t>Duration</a:t>
            </a:r>
          </a:p>
          <a:p>
            <a:pPr algn="ctr"/>
            <a:r>
              <a:rPr lang="en-US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profile</a:t>
            </a:r>
            <a:endParaRPr lang="en-US" dirty="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A284921-8D7F-F04B-88AE-28171DAB07C3}"/>
              </a:ext>
            </a:extLst>
          </p:cNvPr>
          <p:cNvCxnSpPr>
            <a:cxnSpLocks/>
          </p:cNvCxnSpPr>
          <p:nvPr/>
        </p:nvCxnSpPr>
        <p:spPr>
          <a:xfrm>
            <a:off x="8370277" y="4115443"/>
            <a:ext cx="0" cy="62663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C9560FB6-EA71-A044-B59F-1B433C2BDC6D}"/>
              </a:ext>
            </a:extLst>
          </p:cNvPr>
          <p:cNvSpPr txBox="1"/>
          <p:nvPr/>
        </p:nvSpPr>
        <p:spPr>
          <a:xfrm>
            <a:off x="8282269" y="3105402"/>
            <a:ext cx="282819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Artifact zone</a:t>
            </a:r>
            <a:r>
              <a:rPr lang="zh-CN" altLang="en-US" dirty="0"/>
              <a:t> </a:t>
            </a:r>
            <a:r>
              <a:rPr lang="en-US" dirty="0"/>
              <a:t>thicknesses</a:t>
            </a:r>
          </a:p>
          <a:p>
            <a:pPr algn="ctr"/>
            <a:r>
              <a:rPr lang="en-US" dirty="0"/>
              <a:t>×</a:t>
            </a:r>
          </a:p>
          <a:p>
            <a:pPr algn="ctr"/>
            <a:r>
              <a:rPr lang="en-US" dirty="0"/>
              <a:t>proportional to duration</a:t>
            </a:r>
          </a:p>
          <a:p>
            <a:pPr algn="ctr"/>
            <a:r>
              <a:rPr lang="en-US" altLang="zh-CN" dirty="0">
                <a:effectLst/>
              </a:rPr>
              <a:t>=</a:t>
            </a:r>
          </a:p>
          <a:p>
            <a:pPr algn="ctr"/>
            <a:r>
              <a:rPr lang="en-US" dirty="0"/>
              <a:t>Absolute</a:t>
            </a:r>
            <a:r>
              <a:rPr lang="zh-CN" altLang="en-US" dirty="0"/>
              <a:t> </a:t>
            </a:r>
            <a:r>
              <a:rPr lang="en-US" altLang="zh-CN" dirty="0"/>
              <a:t>Date</a:t>
            </a:r>
            <a:r>
              <a:rPr lang="en-US" dirty="0">
                <a:effectLst/>
              </a:rPr>
              <a:t> </a:t>
            </a:r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6FE4CF1-9475-7A43-A3EB-B0CD0DD67F60}"/>
              </a:ext>
            </a:extLst>
          </p:cNvPr>
          <p:cNvCxnSpPr>
            <a:cxnSpLocks/>
          </p:cNvCxnSpPr>
          <p:nvPr/>
        </p:nvCxnSpPr>
        <p:spPr>
          <a:xfrm>
            <a:off x="8370277" y="4115443"/>
            <a:ext cx="267286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>
            <a:extLst>
              <a:ext uri="{FF2B5EF4-FFF2-40B4-BE49-F238E27FC236}">
                <a16:creationId xmlns:a16="http://schemas.microsoft.com/office/drawing/2014/main" id="{5406D25E-B15B-044D-8819-850A20B587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6189" y="1487940"/>
            <a:ext cx="4345055" cy="1169589"/>
          </a:xfrm>
          <a:prstGeom prst="rect">
            <a:avLst/>
          </a:prstGeom>
        </p:spPr>
      </p:pic>
      <p:sp>
        <p:nvSpPr>
          <p:cNvPr id="50" name="Bent Arrow 49">
            <a:extLst>
              <a:ext uri="{FF2B5EF4-FFF2-40B4-BE49-F238E27FC236}">
                <a16:creationId xmlns:a16="http://schemas.microsoft.com/office/drawing/2014/main" id="{9C254B56-A43C-FF42-86DC-AE03B607E0D5}"/>
              </a:ext>
            </a:extLst>
          </p:cNvPr>
          <p:cNvSpPr/>
          <p:nvPr/>
        </p:nvSpPr>
        <p:spPr>
          <a:xfrm>
            <a:off x="1534152" y="2804121"/>
            <a:ext cx="1634595" cy="3571833"/>
          </a:xfrm>
          <a:prstGeom prst="ben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D0AAA0F-4C75-054E-B42F-254A6D9E0339}"/>
              </a:ext>
            </a:extLst>
          </p:cNvPr>
          <p:cNvSpPr txBox="1"/>
          <p:nvPr/>
        </p:nvSpPr>
        <p:spPr>
          <a:xfrm>
            <a:off x="3218246" y="3021949"/>
            <a:ext cx="2455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Relative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Duration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DE5940C0-CBE0-BE40-9084-6824C28309D5}"/>
              </a:ext>
            </a:extLst>
          </p:cNvPr>
          <p:cNvCxnSpPr>
            <a:cxnSpLocks/>
          </p:cNvCxnSpPr>
          <p:nvPr/>
        </p:nvCxnSpPr>
        <p:spPr>
          <a:xfrm>
            <a:off x="5050082" y="3206615"/>
            <a:ext cx="1400175" cy="0"/>
          </a:xfrm>
          <a:prstGeom prst="straightConnector1">
            <a:avLst/>
          </a:prstGeom>
          <a:ln w="2254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CA6E15C8-EC63-3345-A63C-E25612C5C082}"/>
              </a:ext>
            </a:extLst>
          </p:cNvPr>
          <p:cNvSpPr txBox="1"/>
          <p:nvPr/>
        </p:nvSpPr>
        <p:spPr>
          <a:xfrm>
            <a:off x="6544535" y="3020390"/>
            <a:ext cx="2455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Arch</a:t>
            </a:r>
            <a:r>
              <a:rPr lang="en-US" altLang="zh-CN" dirty="0">
                <a:solidFill>
                  <a:srgbClr val="C00000"/>
                </a:solidFill>
              </a:rPr>
              <a:t>-c</a:t>
            </a:r>
            <a:r>
              <a:rPr lang="en-US" dirty="0">
                <a:solidFill>
                  <a:srgbClr val="C00000"/>
                </a:solidFill>
              </a:rPr>
              <a:t>horography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3254E29D-9854-E44A-8B26-890587BD2D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5320" y="1478600"/>
            <a:ext cx="609412" cy="1307288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F15355AB-012E-C347-8C67-6100DF0CE7D1}"/>
              </a:ext>
            </a:extLst>
          </p:cNvPr>
          <p:cNvSpPr txBox="1"/>
          <p:nvPr/>
        </p:nvSpPr>
        <p:spPr>
          <a:xfrm>
            <a:off x="1534152" y="1635381"/>
            <a:ext cx="2455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Geology</a:t>
            </a:r>
          </a:p>
          <a:p>
            <a:r>
              <a:rPr lang="en-US" dirty="0">
                <a:solidFill>
                  <a:srgbClr val="C00000"/>
                </a:solidFill>
              </a:rPr>
              <a:t>Chorography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DA0D518-148B-0849-B4D8-5BDFBAA08773}"/>
              </a:ext>
            </a:extLst>
          </p:cNvPr>
          <p:cNvSpPr txBox="1"/>
          <p:nvPr/>
        </p:nvSpPr>
        <p:spPr>
          <a:xfrm>
            <a:off x="2901592" y="1106142"/>
            <a:ext cx="2108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Hour-glass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3A05AA2-0A35-4D45-AB29-4339AC4BEF1C}"/>
              </a:ext>
            </a:extLst>
          </p:cNvPr>
          <p:cNvSpPr txBox="1"/>
          <p:nvPr/>
        </p:nvSpPr>
        <p:spPr>
          <a:xfrm>
            <a:off x="7602758" y="1064691"/>
            <a:ext cx="3715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Penck</a:t>
            </a:r>
            <a:r>
              <a:rPr lang="en-US" dirty="0"/>
              <a:t> and </a:t>
            </a:r>
            <a:r>
              <a:rPr lang="en-US" dirty="0" err="1"/>
              <a:t>Brückner</a:t>
            </a:r>
            <a:r>
              <a:rPr lang="en-US" dirty="0"/>
              <a:t> </a:t>
            </a:r>
            <a:r>
              <a:rPr lang="en-US" altLang="zh-CN" dirty="0"/>
              <a:t>Scheme</a:t>
            </a:r>
            <a:endParaRPr lang="en-US" dirty="0"/>
          </a:p>
        </p:txBody>
      </p:sp>
      <p:sp>
        <p:nvSpPr>
          <p:cNvPr id="64" name="Up Arrow Callout 63">
            <a:extLst>
              <a:ext uri="{FF2B5EF4-FFF2-40B4-BE49-F238E27FC236}">
                <a16:creationId xmlns:a16="http://schemas.microsoft.com/office/drawing/2014/main" id="{7658B6F4-FB3C-1C42-9372-6EA06242F1D2}"/>
              </a:ext>
            </a:extLst>
          </p:cNvPr>
          <p:cNvSpPr/>
          <p:nvPr/>
        </p:nvSpPr>
        <p:spPr>
          <a:xfrm>
            <a:off x="8829040" y="4900888"/>
            <a:ext cx="1862584" cy="1036320"/>
          </a:xfrm>
          <a:prstGeom prst="upArrowCallou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Earliest 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Historical Records</a:t>
            </a:r>
          </a:p>
        </p:txBody>
      </p:sp>
      <p:graphicFrame>
        <p:nvGraphicFramePr>
          <p:cNvPr id="65" name="Table 64">
            <a:extLst>
              <a:ext uri="{FF2B5EF4-FFF2-40B4-BE49-F238E27FC236}">
                <a16:creationId xmlns:a16="http://schemas.microsoft.com/office/drawing/2014/main" id="{CCF7EABB-D8A9-4942-A2F9-7A34228C29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586676"/>
              </p:ext>
            </p:extLst>
          </p:nvPr>
        </p:nvGraphicFramePr>
        <p:xfrm>
          <a:off x="4329167" y="1516474"/>
          <a:ext cx="2152712" cy="111252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520182">
                  <a:extLst>
                    <a:ext uri="{9D8B030D-6E8A-4147-A177-3AD203B41FA5}">
                      <a16:colId xmlns:a16="http://schemas.microsoft.com/office/drawing/2014/main" val="2826871148"/>
                    </a:ext>
                  </a:extLst>
                </a:gridCol>
                <a:gridCol w="632530">
                  <a:extLst>
                    <a:ext uri="{9D8B030D-6E8A-4147-A177-3AD203B41FA5}">
                      <a16:colId xmlns:a16="http://schemas.microsoft.com/office/drawing/2014/main" val="19685476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Carboniferous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340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5302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Devonian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6123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Silurian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186818"/>
                  </a:ext>
                </a:extLst>
              </a:tr>
            </a:tbl>
          </a:graphicData>
        </a:graphic>
      </p:graphicFrame>
      <p:sp>
        <p:nvSpPr>
          <p:cNvPr id="66" name="TextBox 65">
            <a:extLst>
              <a:ext uri="{FF2B5EF4-FFF2-40B4-BE49-F238E27FC236}">
                <a16:creationId xmlns:a16="http://schemas.microsoft.com/office/drawing/2014/main" id="{ED45E503-CB8F-5548-92A4-8837DF8840E1}"/>
              </a:ext>
            </a:extLst>
          </p:cNvPr>
          <p:cNvSpPr txBox="1"/>
          <p:nvPr/>
        </p:nvSpPr>
        <p:spPr>
          <a:xfrm>
            <a:off x="4243311" y="1106142"/>
            <a:ext cx="2430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Arthur Holmes (1911)</a:t>
            </a: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0093F2ED-BE88-F540-952A-9CF369B171B2}"/>
              </a:ext>
            </a:extLst>
          </p:cNvPr>
          <p:cNvSpPr/>
          <p:nvPr/>
        </p:nvSpPr>
        <p:spPr>
          <a:xfrm>
            <a:off x="6796189" y="945931"/>
            <a:ext cx="4491819" cy="1839957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9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675965cf-ac6f-497e-b57c-73e50b9e96a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675965cf-ac6f-497e-b57c-73e50b9e96a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675965cf-ac6f-497e-b57c-73e50b9e96a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675965cf-ac6f-497e-b57c-73e50b9e96a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675965cf-ac6f-497e-b57c-73e50b9e96a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675965cf-ac6f-497e-b57c-73e50b9e96a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675965cf-ac6f-497e-b57c-73e50b9e96a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675965cf-ac6f-497e-b57c-73e50b9e96a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675965cf-ac6f-497e-b57c-73e50b9e96a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675965cf-ac6f-497e-b57c-73e50b9e96a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675965cf-ac6f-497e-b57c-73e50b9e96a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675965cf-ac6f-497e-b57c-73e50b9e96a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675965cf-ac6f-497e-b57c-73e50b9e96a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5626</TotalTime>
  <Words>776</Words>
  <Application>Microsoft Macintosh PowerPoint</Application>
  <PresentationFormat>Widescreen</PresentationFormat>
  <Paragraphs>360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等线</vt:lpstr>
      <vt:lpstr>Lato Regular</vt:lpstr>
      <vt:lpstr>微软雅黑</vt:lpstr>
      <vt:lpstr>华文黑体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81</cp:revision>
  <dcterms:created xsi:type="dcterms:W3CDTF">2023-04-25T10:31:30Z</dcterms:created>
  <dcterms:modified xsi:type="dcterms:W3CDTF">2023-04-29T08:18:08Z</dcterms:modified>
</cp:coreProperties>
</file>