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776" r:id="rId2"/>
  </p:sldMasterIdLst>
  <p:notesMasterIdLst>
    <p:notesMasterId r:id="rId27"/>
  </p:notesMasterIdLst>
  <p:sldIdLst>
    <p:sldId id="264" r:id="rId3"/>
    <p:sldId id="535" r:id="rId4"/>
    <p:sldId id="537" r:id="rId5"/>
    <p:sldId id="536" r:id="rId6"/>
    <p:sldId id="562" r:id="rId7"/>
    <p:sldId id="538" r:id="rId8"/>
    <p:sldId id="540" r:id="rId9"/>
    <p:sldId id="553" r:id="rId10"/>
    <p:sldId id="554" r:id="rId11"/>
    <p:sldId id="412" r:id="rId12"/>
    <p:sldId id="542" r:id="rId13"/>
    <p:sldId id="560" r:id="rId14"/>
    <p:sldId id="555" r:id="rId15"/>
    <p:sldId id="545" r:id="rId16"/>
    <p:sldId id="543" r:id="rId17"/>
    <p:sldId id="548" r:id="rId18"/>
    <p:sldId id="547" r:id="rId19"/>
    <p:sldId id="549" r:id="rId20"/>
    <p:sldId id="550" r:id="rId21"/>
    <p:sldId id="563" r:id="rId22"/>
    <p:sldId id="561" r:id="rId23"/>
    <p:sldId id="551" r:id="rId24"/>
    <p:sldId id="557" r:id="rId25"/>
    <p:sldId id="559" r:id="rId26"/>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155" autoAdjust="0"/>
    <p:restoredTop sz="94660"/>
  </p:normalViewPr>
  <p:slideViewPr>
    <p:cSldViewPr>
      <p:cViewPr varScale="1">
        <p:scale>
          <a:sx n="62" d="100"/>
          <a:sy n="62" d="100"/>
        </p:scale>
        <p:origin x="696"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1931C2-86DB-4050-A027-C5432E15EBD4}" type="datetimeFigureOut">
              <a:rPr lang="sv-SE" smtClean="0"/>
              <a:t>2023-04-23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E27CC5-564F-42E0-BF01-77D3340BD4D9}" type="slidenum">
              <a:rPr lang="sv-SE" smtClean="0"/>
              <a:t>‹#›</a:t>
            </a:fld>
            <a:endParaRPr lang="sv-SE"/>
          </a:p>
        </p:txBody>
      </p:sp>
    </p:spTree>
    <p:extLst>
      <p:ext uri="{BB962C8B-B14F-4D97-AF65-F5344CB8AC3E}">
        <p14:creationId xmlns:p14="http://schemas.microsoft.com/office/powerpoint/2010/main" val="1229436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7A5680B-5CFF-5C46-8A8E-F880F761868B}" type="slidenum">
              <a:rPr kumimoji="0" lang="sv-SE"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182655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379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sv-SE"/>
              <a:t>Klicka här för att ändra format</a:t>
            </a:r>
          </a:p>
        </p:txBody>
      </p:sp>
      <p:sp>
        <p:nvSpPr>
          <p:cNvPr id="3379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sv-SE"/>
              <a:t>Klicka här för att ändra format på underrubrik i bakgrunden</a:t>
            </a:r>
          </a:p>
        </p:txBody>
      </p:sp>
      <p:sp>
        <p:nvSpPr>
          <p:cNvPr id="5" name="Rectangle 5"/>
          <p:cNvSpPr>
            <a:spLocks noGrp="1" noChangeArrowheads="1"/>
          </p:cNvSpPr>
          <p:nvPr>
            <p:ph type="ftr" sz="quarter" idx="10"/>
          </p:nvPr>
        </p:nvSpPr>
        <p:spPr/>
        <p:txBody>
          <a:bodyPr/>
          <a:lstStyle>
            <a:lvl1pPr>
              <a:defRPr/>
            </a:lvl1pPr>
          </a:lstStyle>
          <a:p>
            <a:pPr>
              <a:defRPr/>
            </a:pPr>
            <a:endParaRPr lang="sv-SE"/>
          </a:p>
        </p:txBody>
      </p:sp>
      <p:sp>
        <p:nvSpPr>
          <p:cNvPr id="6" name="Rectangle 6"/>
          <p:cNvSpPr>
            <a:spLocks noGrp="1" noChangeArrowheads="1"/>
          </p:cNvSpPr>
          <p:nvPr>
            <p:ph type="sldNum" sz="quarter" idx="11"/>
          </p:nvPr>
        </p:nvSpPr>
        <p:spPr/>
        <p:txBody>
          <a:bodyPr/>
          <a:lstStyle>
            <a:lvl1pPr>
              <a:defRPr/>
            </a:lvl1pPr>
          </a:lstStyle>
          <a:p>
            <a:pPr>
              <a:defRPr/>
            </a:pPr>
            <a:fld id="{50C5A4D7-F231-42D2-9585-28E3F8228DFF}" type="slidenum">
              <a:rPr lang="sv-SE"/>
              <a:pPr>
                <a:defRPr/>
              </a:pPr>
              <a:t>‹#›</a:t>
            </a:fld>
            <a:endParaRPr lang="sv-SE"/>
          </a:p>
        </p:txBody>
      </p:sp>
      <p:sp>
        <p:nvSpPr>
          <p:cNvPr id="7" name="Rectangle 7"/>
          <p:cNvSpPr>
            <a:spLocks noGrp="1" noChangeArrowheads="1"/>
          </p:cNvSpPr>
          <p:nvPr>
            <p:ph type="dt"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2604061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7646CC62-00DE-4858-8AB6-DD7DA17E8E2A}" type="slidenum">
              <a:rPr lang="sv-SE"/>
              <a:pPr>
                <a:defRPr/>
              </a:pPr>
              <a:t>‹#›</a:t>
            </a:fld>
            <a:endParaRPr lang="sv-SE"/>
          </a:p>
        </p:txBody>
      </p:sp>
    </p:spTree>
    <p:extLst>
      <p:ext uri="{BB962C8B-B14F-4D97-AF65-F5344CB8AC3E}">
        <p14:creationId xmlns:p14="http://schemas.microsoft.com/office/powerpoint/2010/main" val="70323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92100"/>
            <a:ext cx="2057400" cy="57277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92100"/>
            <a:ext cx="6019800" cy="57277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7C5F88F5-7A1A-401D-9CAC-204D7D159E86}" type="slidenum">
              <a:rPr lang="sv-SE"/>
              <a:pPr>
                <a:defRPr/>
              </a:pPr>
              <a:t>‹#›</a:t>
            </a:fld>
            <a:endParaRPr lang="sv-SE"/>
          </a:p>
        </p:txBody>
      </p:sp>
    </p:spTree>
    <p:extLst>
      <p:ext uri="{BB962C8B-B14F-4D97-AF65-F5344CB8AC3E}">
        <p14:creationId xmlns:p14="http://schemas.microsoft.com/office/powerpoint/2010/main" val="2736862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 Slide B">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643233"/>
            <a:ext cx="7920000" cy="1143000"/>
          </a:xfrm>
        </p:spPr>
        <p:txBody>
          <a:bodyPr anchor="ctr" anchorCtr="0"/>
          <a:lstStyle>
            <a:lvl1pPr algn="l">
              <a:lnSpc>
                <a:spcPct val="100000"/>
              </a:lnSpc>
              <a:defRPr sz="3600" cap="all" baseline="0">
                <a:latin typeface="Arial Narrow" panose="020B0606020202030204" pitchFamily="34" charset="0"/>
              </a:defRPr>
            </a:lvl1pPr>
          </a:lstStyle>
          <a:p>
            <a:r>
              <a:rPr lang="en-US" dirty="0">
                <a:effectLst/>
              </a:rPr>
              <a:t>Add presentation title</a:t>
            </a:r>
            <a:endParaRPr lang="sv-SE" dirty="0"/>
          </a:p>
        </p:txBody>
      </p:sp>
      <p:sp>
        <p:nvSpPr>
          <p:cNvPr id="8" name="Platshållare för bild 7"/>
          <p:cNvSpPr>
            <a:spLocks noGrp="1"/>
          </p:cNvSpPr>
          <p:nvPr>
            <p:ph type="pic" sz="quarter" idx="13" hasCustomPrompt="1"/>
          </p:nvPr>
        </p:nvSpPr>
        <p:spPr>
          <a:xfrm>
            <a:off x="0" y="3429000"/>
            <a:ext cx="9144000" cy="3429000"/>
          </a:xfrm>
        </p:spPr>
        <p:txBody>
          <a:bodyPr rtlCol="0" anchor="ctr" anchorCtr="1">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baseline="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13" name="Platshållare för text 12"/>
          <p:cNvSpPr>
            <a:spLocks noGrp="1"/>
          </p:cNvSpPr>
          <p:nvPr>
            <p:ph type="body" sz="quarter" idx="14" hasCustomPrompt="1"/>
          </p:nvPr>
        </p:nvSpPr>
        <p:spPr>
          <a:xfrm>
            <a:off x="684000" y="2924746"/>
            <a:ext cx="7920000" cy="216222"/>
          </a:xfrm>
        </p:spPr>
        <p:txBody>
          <a:bodyPr tIns="0" bIns="0" anchor="ctr"/>
          <a:lstStyle>
            <a:lvl1pPr marL="0" marR="0" indent="0" algn="l" defTabSz="457200" rtl="0" eaLnBrk="0" fontAlgn="base" latinLnBrk="0" hangingPunct="0">
              <a:lnSpc>
                <a:spcPct val="100000"/>
              </a:lnSpc>
              <a:spcBef>
                <a:spcPts val="0"/>
              </a:spcBef>
              <a:spcAft>
                <a:spcPct val="0"/>
              </a:spcAft>
              <a:buClrTx/>
              <a:buSzTx/>
              <a:buFontTx/>
              <a:buNone/>
              <a:tabLst/>
              <a:defRPr sz="1200" b="0" i="0" cap="all" baseline="0">
                <a:latin typeface="Arial Narrow"/>
              </a:defRPr>
            </a:lvl1pPr>
          </a:lstStyle>
          <a:p>
            <a:pPr lvl="0"/>
            <a:r>
              <a:rPr lang="en-US" noProof="0" dirty="0"/>
              <a:t>Click to add name and title</a:t>
            </a:r>
          </a:p>
        </p:txBody>
      </p:sp>
      <p:sp>
        <p:nvSpPr>
          <p:cNvPr id="3" name="Platshållare för sidfot 2"/>
          <p:cNvSpPr>
            <a:spLocks noGrp="1"/>
          </p:cNvSpPr>
          <p:nvPr>
            <p:ph type="ftr" sz="quarter" idx="15"/>
          </p:nvPr>
        </p:nvSpPr>
        <p:spPr/>
        <p:txBody>
          <a:bodyPr/>
          <a:lstStyle/>
          <a:p>
            <a:pPr algn="r" eaLnBrk="0" hangingPunct="0">
              <a:spcBef>
                <a:spcPts val="0"/>
              </a:spcBef>
              <a:buFont typeface="Arial" charset="0"/>
              <a:buNone/>
            </a:pPr>
            <a:r>
              <a:rPr lang="en-US"/>
              <a:t>DEPARTMENT OF EARTH SCIENCES</a:t>
            </a:r>
            <a:endParaRPr lang="sv-SE" dirty="0"/>
          </a:p>
        </p:txBody>
      </p:sp>
    </p:spTree>
    <p:extLst>
      <p:ext uri="{BB962C8B-B14F-4D97-AF65-F5344CB8AC3E}">
        <p14:creationId xmlns:p14="http://schemas.microsoft.com/office/powerpoint/2010/main" val="46025857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t Slide C">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4437112"/>
            <a:ext cx="7920000" cy="1336386"/>
          </a:xfrm>
          <a:noFill/>
          <a:ln>
            <a:noFill/>
          </a:ln>
        </p:spPr>
        <p:txBody>
          <a:bodyPr vert="horz" wrap="square" lIns="0" tIns="0" rIns="0" bIns="0" numCol="1" anchor="t" anchorCtr="0" compatLnSpc="1">
            <a:prstTxWarp prst="textNoShape">
              <a:avLst/>
            </a:prstTxWarp>
          </a:bodyPr>
          <a:lstStyle>
            <a:lvl1pPr>
              <a:defRPr lang="sv-SE" sz="3600" cap="all" baseline="0" dirty="0">
                <a:latin typeface="Arial Narrow" panose="020B0606020202030204" pitchFamily="34" charset="0"/>
              </a:defRPr>
            </a:lvl1pPr>
          </a:lstStyle>
          <a:p>
            <a:pPr lvl="0">
              <a:lnSpc>
                <a:spcPct val="100000"/>
              </a:lnSpc>
            </a:pPr>
            <a:r>
              <a:rPr lang="en-US" dirty="0">
                <a:effectLst/>
              </a:rPr>
              <a:t>Add presentation title</a:t>
            </a:r>
            <a:endParaRPr lang="sv-SE" dirty="0"/>
          </a:p>
        </p:txBody>
      </p:sp>
      <p:sp>
        <p:nvSpPr>
          <p:cNvPr id="20" name="Platshållare för text 12"/>
          <p:cNvSpPr>
            <a:spLocks noGrp="1"/>
          </p:cNvSpPr>
          <p:nvPr>
            <p:ph type="body" sz="quarter" idx="14" hasCustomPrompt="1"/>
          </p:nvPr>
        </p:nvSpPr>
        <p:spPr>
          <a:xfrm>
            <a:off x="684000" y="6222682"/>
            <a:ext cx="7920000" cy="216222"/>
          </a:xfrm>
        </p:spPr>
        <p:txBody>
          <a:bodyPr tIns="0" bIns="0" anchor="ctr"/>
          <a:lstStyle>
            <a:lvl1pPr marL="0" marR="0" indent="0" algn="l" defTabSz="457200" rtl="0" eaLnBrk="0" fontAlgn="base" latinLnBrk="0" hangingPunct="0">
              <a:lnSpc>
                <a:spcPct val="100000"/>
              </a:lnSpc>
              <a:spcBef>
                <a:spcPts val="0"/>
              </a:spcBef>
              <a:spcAft>
                <a:spcPct val="0"/>
              </a:spcAft>
              <a:buClrTx/>
              <a:buSzTx/>
              <a:buFontTx/>
              <a:buNone/>
              <a:tabLst/>
              <a:defRPr sz="1200" b="0" i="0" cap="all" baseline="0">
                <a:latin typeface="Arial Narrow"/>
              </a:defRPr>
            </a:lvl1pPr>
          </a:lstStyle>
          <a:p>
            <a:pPr lvl="0"/>
            <a:r>
              <a:rPr lang="en-US" noProof="0" dirty="0"/>
              <a:t>Click to add name and title</a:t>
            </a:r>
          </a:p>
        </p:txBody>
      </p:sp>
      <p:sp>
        <p:nvSpPr>
          <p:cNvPr id="8" name="Platshållare för bild 7"/>
          <p:cNvSpPr>
            <a:spLocks noGrp="1"/>
          </p:cNvSpPr>
          <p:nvPr>
            <p:ph type="pic" sz="quarter" idx="13" hasCustomPrompt="1"/>
          </p:nvPr>
        </p:nvSpPr>
        <p:spPr>
          <a:xfrm>
            <a:off x="0" y="1340768"/>
            <a:ext cx="9144000" cy="2736304"/>
          </a:xfrm>
        </p:spPr>
        <p:txBody>
          <a:bodyPr vert="horz" lIns="0" tIns="0" rIns="0" bIns="0" rtlCol="0" anchor="ctr" anchorCtr="1">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baseline="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3" name="Platshållare för sidfot 2"/>
          <p:cNvSpPr>
            <a:spLocks noGrp="1"/>
          </p:cNvSpPr>
          <p:nvPr>
            <p:ph type="ftr" sz="quarter" idx="15"/>
          </p:nvPr>
        </p:nvSpPr>
        <p:spPr/>
        <p:txBody>
          <a:bodyPr/>
          <a:lstStyle/>
          <a:p>
            <a:pPr algn="r" eaLnBrk="0" hangingPunct="0">
              <a:spcBef>
                <a:spcPts val="0"/>
              </a:spcBef>
              <a:buFont typeface="Arial" charset="0"/>
              <a:buNone/>
            </a:pPr>
            <a:r>
              <a:rPr lang="en-US"/>
              <a:t>DEPARTMENT OF EARTH SCIENCES</a:t>
            </a:r>
            <a:endParaRPr lang="sv-SE" dirty="0"/>
          </a:p>
        </p:txBody>
      </p:sp>
    </p:spTree>
    <p:extLst>
      <p:ext uri="{BB962C8B-B14F-4D97-AF65-F5344CB8AC3E}">
        <p14:creationId xmlns:p14="http://schemas.microsoft.com/office/powerpoint/2010/main" val="375959397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rt Slide D">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0" y="3407352"/>
            <a:ext cx="2987824" cy="3456384"/>
          </a:xfrm>
        </p:spPr>
        <p:txBody>
          <a:bodyPr tIns="0" bIns="0" rtlCol="0" anchor="ctr">
            <a:no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7" name="Platshållare för bild 7"/>
          <p:cNvSpPr>
            <a:spLocks noGrp="1"/>
          </p:cNvSpPr>
          <p:nvPr>
            <p:ph type="pic" sz="quarter" idx="14" hasCustomPrompt="1"/>
          </p:nvPr>
        </p:nvSpPr>
        <p:spPr>
          <a:xfrm>
            <a:off x="3081355" y="3407352"/>
            <a:ext cx="2981290" cy="3456384"/>
          </a:xfrm>
        </p:spPr>
        <p:txBody>
          <a:bodyPr vert="horz" lIns="0" tIns="0" rIns="0" bIns="0" rtlCol="0" anchor="ctr">
            <a:no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9" name="Platshållare för bild 7"/>
          <p:cNvSpPr>
            <a:spLocks noGrp="1"/>
          </p:cNvSpPr>
          <p:nvPr>
            <p:ph type="pic" sz="quarter" idx="15" hasCustomPrompt="1"/>
          </p:nvPr>
        </p:nvSpPr>
        <p:spPr>
          <a:xfrm>
            <a:off x="6156176" y="3407352"/>
            <a:ext cx="2987824" cy="3456384"/>
          </a:xfrm>
        </p:spPr>
        <p:txBody>
          <a:bodyPr vert="horz" lIns="0" tIns="0" rIns="0" bIns="0" rtlCol="0" anchor="ctr">
            <a:no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23" name="Rubrik 1"/>
          <p:cNvSpPr>
            <a:spLocks noGrp="1"/>
          </p:cNvSpPr>
          <p:nvPr>
            <p:ph type="ctrTitle" hasCustomPrompt="1"/>
          </p:nvPr>
        </p:nvSpPr>
        <p:spPr>
          <a:xfrm>
            <a:off x="684000" y="1643233"/>
            <a:ext cx="7920000" cy="1143000"/>
          </a:xfrm>
          <a:noFill/>
          <a:ln>
            <a:noFill/>
          </a:ln>
        </p:spPr>
        <p:txBody>
          <a:bodyPr vert="horz" wrap="square" lIns="0" tIns="0" rIns="0" bIns="0" numCol="1" anchor="ctr" anchorCtr="0" compatLnSpc="1">
            <a:prstTxWarp prst="textNoShape">
              <a:avLst/>
            </a:prstTxWarp>
          </a:bodyPr>
          <a:lstStyle>
            <a:lvl1pPr>
              <a:defRPr lang="sv-SE" sz="3600" cap="all" baseline="0" dirty="0">
                <a:latin typeface="Arial Narrow" panose="020B0606020202030204" pitchFamily="34" charset="0"/>
              </a:defRPr>
            </a:lvl1pPr>
          </a:lstStyle>
          <a:p>
            <a:pPr lvl="0">
              <a:lnSpc>
                <a:spcPct val="100000"/>
              </a:lnSpc>
            </a:pPr>
            <a:r>
              <a:rPr lang="en-US" dirty="0">
                <a:effectLst/>
              </a:rPr>
              <a:t>Add presentation title</a:t>
            </a:r>
            <a:endParaRPr lang="sv-SE" dirty="0"/>
          </a:p>
        </p:txBody>
      </p:sp>
      <p:sp>
        <p:nvSpPr>
          <p:cNvPr id="24" name="Platshållare för text 12"/>
          <p:cNvSpPr>
            <a:spLocks noGrp="1"/>
          </p:cNvSpPr>
          <p:nvPr>
            <p:ph type="body" sz="quarter" idx="16" hasCustomPrompt="1"/>
          </p:nvPr>
        </p:nvSpPr>
        <p:spPr>
          <a:xfrm>
            <a:off x="684000" y="2924746"/>
            <a:ext cx="7920000" cy="216222"/>
          </a:xfrm>
        </p:spPr>
        <p:txBody>
          <a:bodyPr tIns="0" bIns="0" anchor="ctr"/>
          <a:lstStyle>
            <a:lvl1pPr marL="0" marR="0" indent="0" algn="l" defTabSz="457200" rtl="0" eaLnBrk="0" fontAlgn="base" latinLnBrk="0" hangingPunct="0">
              <a:lnSpc>
                <a:spcPct val="100000"/>
              </a:lnSpc>
              <a:spcBef>
                <a:spcPts val="0"/>
              </a:spcBef>
              <a:spcAft>
                <a:spcPct val="0"/>
              </a:spcAft>
              <a:buClrTx/>
              <a:buSzTx/>
              <a:buFontTx/>
              <a:buNone/>
              <a:tabLst/>
              <a:defRPr sz="1200" b="0" i="0" cap="all" baseline="0">
                <a:latin typeface="Arial Narrow"/>
              </a:defRPr>
            </a:lvl1pPr>
          </a:lstStyle>
          <a:p>
            <a:pPr lvl="0"/>
            <a:r>
              <a:rPr lang="en-US" noProof="0" dirty="0"/>
              <a:t>Click to add name and title</a:t>
            </a:r>
          </a:p>
        </p:txBody>
      </p:sp>
      <p:sp>
        <p:nvSpPr>
          <p:cNvPr id="4" name="Platshållare för sidfot 3"/>
          <p:cNvSpPr>
            <a:spLocks noGrp="1"/>
          </p:cNvSpPr>
          <p:nvPr>
            <p:ph type="ftr" sz="quarter" idx="19"/>
          </p:nvPr>
        </p:nvSpPr>
        <p:spPr/>
        <p:txBody>
          <a:bodyPr/>
          <a:lstStyle/>
          <a:p>
            <a:pPr algn="r" eaLnBrk="0" hangingPunct="0">
              <a:spcBef>
                <a:spcPts val="0"/>
              </a:spcBef>
              <a:buFont typeface="Arial" charset="0"/>
              <a:buNone/>
            </a:pPr>
            <a:r>
              <a:rPr lang="en-US"/>
              <a:t>DEPARTMENT OF EARTH SCIENCES</a:t>
            </a:r>
            <a:endParaRPr lang="sv-SE" dirty="0"/>
          </a:p>
        </p:txBody>
      </p:sp>
    </p:spTree>
    <p:extLst>
      <p:ext uri="{BB962C8B-B14F-4D97-AF65-F5344CB8AC3E}">
        <p14:creationId xmlns:p14="http://schemas.microsoft.com/office/powerpoint/2010/main" val="209280966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rt Slide E">
    <p:spTree>
      <p:nvGrpSpPr>
        <p:cNvPr id="1" name=""/>
        <p:cNvGrpSpPr/>
        <p:nvPr/>
      </p:nvGrpSpPr>
      <p:grpSpPr>
        <a:xfrm>
          <a:off x="0" y="0"/>
          <a:ext cx="0" cy="0"/>
          <a:chOff x="0" y="0"/>
          <a:chExt cx="0" cy="0"/>
        </a:xfrm>
      </p:grpSpPr>
      <p:sp>
        <p:nvSpPr>
          <p:cNvPr id="30" name="Platshållare för bild 2"/>
          <p:cNvSpPr>
            <a:spLocks noGrp="1"/>
          </p:cNvSpPr>
          <p:nvPr>
            <p:ph type="pic" idx="21" hasCustomPrompt="1"/>
          </p:nvPr>
        </p:nvSpPr>
        <p:spPr>
          <a:xfrm>
            <a:off x="6156176" y="3304028"/>
            <a:ext cx="2987824" cy="3567600"/>
          </a:xfr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11" name="Platshållare för bild 2"/>
          <p:cNvSpPr>
            <a:spLocks noGrp="1"/>
          </p:cNvSpPr>
          <p:nvPr>
            <p:ph type="pic" idx="13" hasCustomPrompt="1"/>
          </p:nvPr>
        </p:nvSpPr>
        <p:spPr>
          <a:xfrm>
            <a:off x="0" y="0"/>
            <a:ext cx="9144000" cy="2201333"/>
          </a:xfr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12" name="Platshållare för bild 2"/>
          <p:cNvSpPr>
            <a:spLocks noGrp="1"/>
          </p:cNvSpPr>
          <p:nvPr>
            <p:ph type="pic" idx="14" hasCustomPrompt="1"/>
          </p:nvPr>
        </p:nvSpPr>
        <p:spPr>
          <a:xfrm>
            <a:off x="0" y="3304028"/>
            <a:ext cx="2987824" cy="3567600"/>
          </a:xfr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2" name="Rubrik 1"/>
          <p:cNvSpPr>
            <a:spLocks noGrp="1"/>
          </p:cNvSpPr>
          <p:nvPr>
            <p:ph type="ctrTitle" hasCustomPrompt="1"/>
          </p:nvPr>
        </p:nvSpPr>
        <p:spPr>
          <a:xfrm>
            <a:off x="239889" y="2201333"/>
            <a:ext cx="8664222" cy="1080000"/>
          </a:xfrm>
        </p:spPr>
        <p:txBody>
          <a:bodyPr anchor="ctr" anchorCtr="0"/>
          <a:lstStyle>
            <a:lvl1pPr algn="ctr">
              <a:defRPr sz="3600" b="1" i="0" cap="all" baseline="0">
                <a:latin typeface="Arial Narrow"/>
                <a:cs typeface="Arial Narrow"/>
              </a:defRPr>
            </a:lvl1pPr>
          </a:lstStyle>
          <a:p>
            <a:r>
              <a:rPr lang="en-US" dirty="0">
                <a:effectLst/>
              </a:rPr>
              <a:t>Add presentation title</a:t>
            </a:r>
            <a:endParaRPr lang="en-GB" dirty="0"/>
          </a:p>
        </p:txBody>
      </p:sp>
      <p:sp>
        <p:nvSpPr>
          <p:cNvPr id="31" name="Platshållare för bild 2"/>
          <p:cNvSpPr>
            <a:spLocks noGrp="1"/>
          </p:cNvSpPr>
          <p:nvPr>
            <p:ph type="pic" idx="22" hasCustomPrompt="1"/>
          </p:nvPr>
        </p:nvSpPr>
        <p:spPr>
          <a:xfrm>
            <a:off x="3078088" y="3304028"/>
            <a:ext cx="2987824" cy="3567600"/>
          </a:xfr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3" name="Platshållare för sidfot 2"/>
          <p:cNvSpPr>
            <a:spLocks noGrp="1"/>
          </p:cNvSpPr>
          <p:nvPr>
            <p:ph type="ftr" sz="quarter" idx="23"/>
          </p:nvPr>
        </p:nvSpPr>
        <p:spPr>
          <a:xfrm>
            <a:off x="6372000" y="222935"/>
            <a:ext cx="252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pPr>
              <a:spcBef>
                <a:spcPts val="0"/>
              </a:spcBef>
              <a:buFont typeface="Arial" charset="0"/>
              <a:buNone/>
            </a:pPr>
            <a:r>
              <a:rPr lang="en-US"/>
              <a:t>DEPARTMENT OF EARTH SCIENCES</a:t>
            </a:r>
            <a:endParaRPr lang="sv-SE" dirty="0"/>
          </a:p>
        </p:txBody>
      </p:sp>
      <p:sp>
        <p:nvSpPr>
          <p:cNvPr id="9" name="Platshållare för bild 7"/>
          <p:cNvSpPr>
            <a:spLocks noGrp="1"/>
          </p:cNvSpPr>
          <p:nvPr>
            <p:ph type="pic" sz="quarter" idx="17" hasCustomPrompt="1"/>
          </p:nvPr>
        </p:nvSpPr>
        <p:spPr>
          <a:xfrm>
            <a:off x="676158" y="-4069"/>
            <a:ext cx="921600" cy="950400"/>
          </a:xfrm>
          <a:prstGeom prst="rect">
            <a:avLst/>
          </a:prstGeom>
          <a:blipFill rotWithShape="1">
            <a:blip r:embed="rId2"/>
            <a:stretch>
              <a:fillRect/>
            </a:stretch>
          </a:blipFill>
        </p:spPr>
        <p:txBody>
          <a:bodyPr>
            <a:normAutofit/>
          </a:bodyPr>
          <a:lstStyle>
            <a:lvl1pPr marL="0" indent="0">
              <a:buNone/>
              <a:defRPr/>
            </a:lvl1pPr>
          </a:lstStyle>
          <a:p>
            <a:pPr lvl="0"/>
            <a:r>
              <a:rPr lang="sv-SE" noProof="0" dirty="0"/>
              <a:t> </a:t>
            </a:r>
          </a:p>
        </p:txBody>
      </p:sp>
    </p:spTree>
    <p:extLst>
      <p:ext uri="{BB962C8B-B14F-4D97-AF65-F5344CB8AC3E}">
        <p14:creationId xmlns:p14="http://schemas.microsoft.com/office/powerpoint/2010/main" val="74952923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Bildobjekt 4" descr="GUcloud_clean_1920x1200.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5875"/>
            <a:ext cx="91535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ubrik 4"/>
          <p:cNvSpPr>
            <a:spLocks noGrp="1"/>
          </p:cNvSpPr>
          <p:nvPr>
            <p:ph type="title" hasCustomPrompt="1"/>
          </p:nvPr>
        </p:nvSpPr>
        <p:spPr>
          <a:xfrm>
            <a:off x="1323465" y="4582800"/>
            <a:ext cx="6490800" cy="288000"/>
          </a:xfrm>
        </p:spPr>
        <p:txBody>
          <a:bodyPr vert="horz" lIns="0" tIns="0" rIns="0" bIns="0" rtlCol="0" anchor="t" anchorCtr="0">
            <a:normAutofit/>
          </a:bodyPr>
          <a:lstStyle>
            <a:lvl1pPr marL="0" marR="0" indent="0" algn="ctr" defTabSz="457200" rtl="0" eaLnBrk="0" fontAlgn="base" latinLnBrk="0" hangingPunct="0">
              <a:lnSpc>
                <a:spcPct val="130000"/>
              </a:lnSpc>
              <a:spcBef>
                <a:spcPts val="0"/>
              </a:spcBef>
              <a:spcAft>
                <a:spcPct val="0"/>
              </a:spcAft>
              <a:buClrTx/>
              <a:buSzTx/>
              <a:buFontTx/>
              <a:buNone/>
              <a:tabLst/>
              <a:defRPr lang="sv-SE" sz="1400" i="0" cap="all" baseline="0">
                <a:solidFill>
                  <a:schemeClr val="bg1"/>
                </a:solidFill>
              </a:defRPr>
            </a:lvl1pPr>
          </a:lstStyle>
          <a:p>
            <a:pPr marL="0" marR="0" lvl="0" indent="0" algn="ctr" defTabSz="457200" rtl="0" eaLnBrk="0" fontAlgn="base" latinLnBrk="0" hangingPunct="0">
              <a:lnSpc>
                <a:spcPct val="130000"/>
              </a:lnSpc>
              <a:spcBef>
                <a:spcPts val="0"/>
              </a:spcBef>
              <a:spcAft>
                <a:spcPct val="0"/>
              </a:spcAft>
              <a:buClrTx/>
              <a:buSzTx/>
              <a:buFontTx/>
              <a:buNone/>
              <a:tabLst/>
              <a:defRPr/>
            </a:pPr>
            <a:r>
              <a:rPr lang="en-US" dirty="0">
                <a:effectLst/>
              </a:rPr>
              <a:t>Author / Name</a:t>
            </a:r>
            <a:endParaRPr lang="sv-SE" dirty="0"/>
          </a:p>
        </p:txBody>
      </p:sp>
      <p:sp>
        <p:nvSpPr>
          <p:cNvPr id="10" name="Platshållare för text 12"/>
          <p:cNvSpPr>
            <a:spLocks noGrp="1"/>
          </p:cNvSpPr>
          <p:nvPr>
            <p:ph type="body" sz="quarter" idx="14" hasCustomPrompt="1"/>
          </p:nvPr>
        </p:nvSpPr>
        <p:spPr>
          <a:xfrm>
            <a:off x="1322850" y="4869160"/>
            <a:ext cx="6492030" cy="1224334"/>
          </a:xfrm>
        </p:spPr>
        <p:txBody>
          <a:bodyPr tIns="0" bIns="0" anchor="t" anchorCtr="0"/>
          <a:lstStyle>
            <a:lvl1pPr marL="0" indent="0" algn="ctr">
              <a:lnSpc>
                <a:spcPct val="130000"/>
              </a:lnSpc>
              <a:spcBef>
                <a:spcPts val="0"/>
              </a:spcBef>
              <a:buFontTx/>
              <a:buNone/>
              <a:defRPr sz="1200" b="0" i="0" cap="none" baseline="0">
                <a:solidFill>
                  <a:schemeClr val="accent1">
                    <a:lumMod val="20000"/>
                    <a:lumOff val="80000"/>
                  </a:schemeClr>
                </a:solidFill>
                <a:latin typeface="Arial"/>
              </a:defRPr>
            </a:lvl1pPr>
          </a:lstStyle>
          <a:p>
            <a:pPr lvl="0"/>
            <a:r>
              <a:rPr lang="en-US" dirty="0">
                <a:effectLst/>
              </a:rPr>
              <a:t>Enter contact information</a:t>
            </a:r>
            <a:endParaRPr lang="sv-SE" dirty="0"/>
          </a:p>
        </p:txBody>
      </p:sp>
      <p:pic>
        <p:nvPicPr>
          <p:cNvPr id="8" name="Bildobjekt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0758" y="2160260"/>
            <a:ext cx="4222484" cy="1584176"/>
          </a:xfrm>
          <a:prstGeom prst="rect">
            <a:avLst/>
          </a:prstGeom>
        </p:spPr>
      </p:pic>
      <p:sp>
        <p:nvSpPr>
          <p:cNvPr id="6" name="Platshållare för datum 5"/>
          <p:cNvSpPr>
            <a:spLocks noGrp="1"/>
          </p:cNvSpPr>
          <p:nvPr>
            <p:ph type="dt" sz="half" idx="19"/>
          </p:nvPr>
        </p:nvSpPr>
        <p:spPr>
          <a:xfrm>
            <a:off x="3540165" y="6237312"/>
            <a:ext cx="2057400" cy="241200"/>
          </a:xfrm>
        </p:spPr>
        <p:txBody>
          <a:bodyPr vert="horz" lIns="0" tIns="0" rIns="0" bIns="0" rtlCol="0" anchor="t" anchorCtr="0">
            <a:normAutofit/>
          </a:bodyPr>
          <a:lstStyle>
            <a:lvl1pPr>
              <a:defRPr lang="sv-SE" cap="all" smtClean="0">
                <a:solidFill>
                  <a:schemeClr val="accent1">
                    <a:lumMod val="60000"/>
                    <a:lumOff val="40000"/>
                  </a:schemeClr>
                </a:solidFill>
              </a:defRPr>
            </a:lvl1pPr>
          </a:lstStyle>
          <a:p>
            <a:pPr eaLnBrk="0" hangingPunct="0">
              <a:lnSpc>
                <a:spcPct val="110000"/>
              </a:lnSpc>
              <a:buFont typeface="Arial" charset="0"/>
              <a:buNone/>
            </a:pPr>
            <a:endParaRPr lang="sv-SE" dirty="0"/>
          </a:p>
        </p:txBody>
      </p:sp>
    </p:spTree>
    <p:extLst>
      <p:ext uri="{BB962C8B-B14F-4D97-AF65-F5344CB8AC3E}">
        <p14:creationId xmlns:p14="http://schemas.microsoft.com/office/powerpoint/2010/main" val="118073747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6" name="Rubrik 5"/>
          <p:cNvSpPr>
            <a:spLocks noGrp="1"/>
          </p:cNvSpPr>
          <p:nvPr>
            <p:ph type="title" hasCustomPrompt="1"/>
          </p:nvPr>
        </p:nvSpPr>
        <p:spPr/>
        <p:txBody>
          <a:bodyPr/>
          <a:lstStyle/>
          <a:p>
            <a:r>
              <a:rPr lang="en-US" noProof="0" dirty="0"/>
              <a:t>Click to add title</a:t>
            </a:r>
            <a:endParaRPr lang="sv-SE" dirty="0"/>
          </a:p>
        </p:txBody>
      </p:sp>
      <p:sp>
        <p:nvSpPr>
          <p:cNvPr id="7" name="Platshållare för innehåll 2"/>
          <p:cNvSpPr>
            <a:spLocks noGrp="1"/>
          </p:cNvSpPr>
          <p:nvPr>
            <p:ph sz="quarter" idx="12" hasCustomPrompt="1"/>
          </p:nvPr>
        </p:nvSpPr>
        <p:spPr>
          <a:xfrm>
            <a:off x="684000" y="2350800"/>
            <a:ext cx="7488237" cy="381635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marL="216000" lvl="0" indent="-216000"/>
            <a:r>
              <a:rPr lang="en-US" noProof="0" dirty="0"/>
              <a:t>Click to add text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4" name="Platshållare för bildnummer 2"/>
          <p:cNvSpPr>
            <a:spLocks noGrp="1"/>
          </p:cNvSpPr>
          <p:nvPr>
            <p:ph type="sldNum" sz="quarter" idx="13"/>
          </p:nvPr>
        </p:nvSpPr>
        <p:spPr/>
        <p:txBody>
          <a:bodyPr/>
          <a:lstStyle>
            <a:lvl1pPr>
              <a:defRPr/>
            </a:lvl1pPr>
          </a:lstStyle>
          <a:p>
            <a:pPr>
              <a:defRPr/>
            </a:pPr>
            <a:fld id="{428B3893-5BF6-0A47-9F80-B4D4071FEEE3}" type="slidenum">
              <a:rPr lang="sv-SE"/>
              <a:pPr>
                <a:defRPr/>
              </a:pPr>
              <a:t>‹#›</a:t>
            </a:fld>
            <a:endParaRPr lang="sv-SE"/>
          </a:p>
        </p:txBody>
      </p:sp>
      <p:sp>
        <p:nvSpPr>
          <p:cNvPr id="5" name="Platshållare för sidfot 5"/>
          <p:cNvSpPr>
            <a:spLocks noGrp="1"/>
          </p:cNvSpPr>
          <p:nvPr>
            <p:ph type="ftr" sz="quarter" idx="14"/>
          </p:nvPr>
        </p:nvSpPr>
        <p:spPr/>
        <p:txBody>
          <a:bodyPr/>
          <a:lstStyle>
            <a:lvl1pPr>
              <a:defRPr/>
            </a:lvl1pPr>
          </a:lstStyle>
          <a:p>
            <a:pPr>
              <a:defRPr/>
            </a:pPr>
            <a:r>
              <a:rPr lang="en-US"/>
              <a:t>DEPARTMENT OF EARTH SCIENCES</a:t>
            </a:r>
            <a:endParaRPr dirty="0"/>
          </a:p>
        </p:txBody>
      </p:sp>
    </p:spTree>
    <p:extLst>
      <p:ext uri="{BB962C8B-B14F-4D97-AF65-F5344CB8AC3E}">
        <p14:creationId xmlns:p14="http://schemas.microsoft.com/office/powerpoint/2010/main" val="144691046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tart Slide A">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2275200"/>
            <a:ext cx="7920000" cy="1143000"/>
          </a:xfrm>
        </p:spPr>
        <p:txBody>
          <a:bodyPr anchorCtr="0"/>
          <a:lstStyle>
            <a:lvl1pPr algn="l">
              <a:defRPr sz="3600" b="1" i="0" cap="all" baseline="0">
                <a:latin typeface="Arial Narrow" panose="020B0606020202030204" pitchFamily="34" charset="0"/>
              </a:defRPr>
            </a:lvl1pPr>
          </a:lstStyle>
          <a:p>
            <a:r>
              <a:rPr lang="en-US" dirty="0">
                <a:effectLst/>
              </a:rPr>
              <a:t>Add presentation title</a:t>
            </a:r>
            <a:endParaRPr lang="en-US" noProof="0" dirty="0"/>
          </a:p>
        </p:txBody>
      </p:sp>
      <p:sp>
        <p:nvSpPr>
          <p:cNvPr id="13" name="Platshållare för text 12"/>
          <p:cNvSpPr>
            <a:spLocks noGrp="1"/>
          </p:cNvSpPr>
          <p:nvPr>
            <p:ph type="body" sz="quarter" idx="14" hasCustomPrompt="1"/>
          </p:nvPr>
        </p:nvSpPr>
        <p:spPr>
          <a:xfrm>
            <a:off x="684000" y="6237312"/>
            <a:ext cx="7920000" cy="216222"/>
          </a:xfrm>
        </p:spPr>
        <p:txBody>
          <a:bodyPr tIns="0" bIns="0" anchor="ctr"/>
          <a:lstStyle>
            <a:lvl1pPr marL="0" indent="0">
              <a:lnSpc>
                <a:spcPct val="100000"/>
              </a:lnSpc>
              <a:spcBef>
                <a:spcPts val="0"/>
              </a:spcBef>
              <a:buFontTx/>
              <a:buNone/>
              <a:defRPr sz="1200" b="0" i="0" cap="all" baseline="0">
                <a:latin typeface="Arial Narrow"/>
              </a:defRPr>
            </a:lvl1pPr>
          </a:lstStyle>
          <a:p>
            <a:pPr lvl="0"/>
            <a:r>
              <a:rPr lang="en-US" noProof="0" dirty="0"/>
              <a:t>Click to add name and title</a:t>
            </a:r>
          </a:p>
        </p:txBody>
      </p:sp>
      <p:sp>
        <p:nvSpPr>
          <p:cNvPr id="4" name="Platshållare för bildnummer 3"/>
          <p:cNvSpPr>
            <a:spLocks noGrp="1"/>
          </p:cNvSpPr>
          <p:nvPr>
            <p:ph type="sldNum" sz="quarter" idx="16"/>
          </p:nvPr>
        </p:nvSpPr>
        <p:spPr/>
        <p:txBody>
          <a:bodyPr/>
          <a:lstStyle/>
          <a:p>
            <a:pPr>
              <a:defRPr/>
            </a:pPr>
            <a:fld id="{9426A61E-93B8-384D-8975-0A89DB09A550}" type="slidenum">
              <a:rPr lang="sv-SE" smtClean="0"/>
              <a:pPr>
                <a:defRPr/>
              </a:pPr>
              <a:t>‹#›</a:t>
            </a:fld>
            <a:endParaRPr lang="sv-SE"/>
          </a:p>
        </p:txBody>
      </p:sp>
      <p:sp>
        <p:nvSpPr>
          <p:cNvPr id="6" name="Platshållare för sidfot 5"/>
          <p:cNvSpPr>
            <a:spLocks noGrp="1"/>
          </p:cNvSpPr>
          <p:nvPr>
            <p:ph type="ftr" sz="quarter" idx="17"/>
          </p:nvPr>
        </p:nvSpPr>
        <p:spPr/>
        <p:txBody>
          <a:bodyPr/>
          <a:lstStyle/>
          <a:p>
            <a:pPr algn="r" eaLnBrk="0" hangingPunct="0">
              <a:spcBef>
                <a:spcPts val="0"/>
              </a:spcBef>
              <a:buFont typeface="Arial" charset="0"/>
              <a:buNone/>
            </a:pPr>
            <a:r>
              <a:rPr lang="en-US"/>
              <a:t>DEPARTMENT OF EARTH SCIENCES</a:t>
            </a:r>
            <a:endParaRPr lang="sv-SE" dirty="0"/>
          </a:p>
        </p:txBody>
      </p:sp>
    </p:spTree>
    <p:extLst>
      <p:ext uri="{BB962C8B-B14F-4D97-AF65-F5344CB8AC3E}">
        <p14:creationId xmlns:p14="http://schemas.microsoft.com/office/powerpoint/2010/main" val="423155371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6" name="Rubrik 5"/>
          <p:cNvSpPr>
            <a:spLocks noGrp="1"/>
          </p:cNvSpPr>
          <p:nvPr>
            <p:ph type="title" hasCustomPrompt="1"/>
          </p:nvPr>
        </p:nvSpPr>
        <p:spPr/>
        <p:txBody>
          <a:bodyPr/>
          <a:lstStyle/>
          <a:p>
            <a:r>
              <a:rPr lang="en-US" noProof="0" dirty="0"/>
              <a:t>Click to add title</a:t>
            </a:r>
            <a:endParaRPr lang="sv-SE" dirty="0"/>
          </a:p>
        </p:txBody>
      </p:sp>
      <p:sp>
        <p:nvSpPr>
          <p:cNvPr id="7" name="Platshållare för innehåll 2"/>
          <p:cNvSpPr>
            <a:spLocks noGrp="1"/>
          </p:cNvSpPr>
          <p:nvPr>
            <p:ph sz="quarter" idx="12" hasCustomPrompt="1"/>
          </p:nvPr>
        </p:nvSpPr>
        <p:spPr>
          <a:xfrm>
            <a:off x="684000" y="2350800"/>
            <a:ext cx="3816000" cy="388800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8" name="Platshållare för innehåll 3"/>
          <p:cNvSpPr>
            <a:spLocks noGrp="1"/>
          </p:cNvSpPr>
          <p:nvPr>
            <p:ph sz="quarter" idx="13" hasCustomPrompt="1"/>
          </p:nvPr>
        </p:nvSpPr>
        <p:spPr>
          <a:xfrm>
            <a:off x="4788448" y="2350800"/>
            <a:ext cx="3816000" cy="388800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3" name="Platshållare för bildnummer 2"/>
          <p:cNvSpPr>
            <a:spLocks noGrp="1"/>
          </p:cNvSpPr>
          <p:nvPr>
            <p:ph type="sldNum" sz="quarter" idx="10"/>
          </p:nvPr>
        </p:nvSpPr>
        <p:spPr/>
        <p:txBody>
          <a:bodyPr/>
          <a:lstStyle/>
          <a:p>
            <a:pPr>
              <a:defRPr/>
            </a:pPr>
            <a:fld id="{9426A61E-93B8-384D-8975-0A89DB09A550}" type="slidenum">
              <a:rPr lang="sv-SE" smtClean="0"/>
              <a:pPr>
                <a:defRPr/>
              </a:pPr>
              <a:t>‹#›</a:t>
            </a:fld>
            <a:endParaRPr lang="sv-SE"/>
          </a:p>
        </p:txBody>
      </p:sp>
      <p:sp>
        <p:nvSpPr>
          <p:cNvPr id="4" name="Platshållare för sidfot 3"/>
          <p:cNvSpPr>
            <a:spLocks noGrp="1"/>
          </p:cNvSpPr>
          <p:nvPr>
            <p:ph type="ftr" sz="quarter" idx="11"/>
          </p:nvPr>
        </p:nvSpPr>
        <p:spPr/>
        <p:txBody>
          <a:bodyPr/>
          <a:lstStyle>
            <a:lvl1pPr algn="r">
              <a:defRPr/>
            </a:lvl1pPr>
          </a:lstStyle>
          <a:p>
            <a:pPr eaLnBrk="0" hangingPunct="0">
              <a:spcBef>
                <a:spcPts val="0"/>
              </a:spcBef>
              <a:buFont typeface="Arial" charset="0"/>
              <a:buNone/>
            </a:pPr>
            <a:r>
              <a:rPr lang="en-US"/>
              <a:t>DEPARTMENT OF EARTH SCIENCES</a:t>
            </a:r>
            <a:endParaRPr lang="sv-SE" dirty="0"/>
          </a:p>
        </p:txBody>
      </p:sp>
    </p:spTree>
    <p:extLst>
      <p:ext uri="{BB962C8B-B14F-4D97-AF65-F5344CB8AC3E}">
        <p14:creationId xmlns:p14="http://schemas.microsoft.com/office/powerpoint/2010/main" val="392726768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399BC388-1FCB-4139-BBCD-CA3E861499DA}" type="slidenum">
              <a:rPr lang="sv-SE"/>
              <a:pPr>
                <a:defRPr/>
              </a:pPr>
              <a:t>‹#›</a:t>
            </a:fld>
            <a:endParaRPr lang="sv-SE"/>
          </a:p>
        </p:txBody>
      </p:sp>
    </p:spTree>
    <p:extLst>
      <p:ext uri="{BB962C8B-B14F-4D97-AF65-F5344CB8AC3E}">
        <p14:creationId xmlns:p14="http://schemas.microsoft.com/office/powerpoint/2010/main" val="3191893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Numbered List">
    <p:spTree>
      <p:nvGrpSpPr>
        <p:cNvPr id="1" name=""/>
        <p:cNvGrpSpPr/>
        <p:nvPr/>
      </p:nvGrpSpPr>
      <p:grpSpPr>
        <a:xfrm>
          <a:off x="0" y="0"/>
          <a:ext cx="0" cy="0"/>
          <a:chOff x="0" y="0"/>
          <a:chExt cx="0" cy="0"/>
        </a:xfrm>
      </p:grpSpPr>
      <p:sp>
        <p:nvSpPr>
          <p:cNvPr id="6" name="Rubrik 5"/>
          <p:cNvSpPr>
            <a:spLocks noGrp="1"/>
          </p:cNvSpPr>
          <p:nvPr>
            <p:ph type="title" hasCustomPrompt="1"/>
          </p:nvPr>
        </p:nvSpPr>
        <p:spPr/>
        <p:txBody>
          <a:bodyPr/>
          <a:lstStyle>
            <a:lvl1pPr>
              <a:defRPr/>
            </a:lvl1pPr>
          </a:lstStyle>
          <a:p>
            <a:r>
              <a:rPr lang="en-US" noProof="0" dirty="0"/>
              <a:t>Click to add title</a:t>
            </a:r>
          </a:p>
        </p:txBody>
      </p:sp>
      <p:sp>
        <p:nvSpPr>
          <p:cNvPr id="5" name="Platshållare för innehåll 2"/>
          <p:cNvSpPr>
            <a:spLocks noGrp="1"/>
          </p:cNvSpPr>
          <p:nvPr>
            <p:ph idx="1" hasCustomPrompt="1"/>
          </p:nvPr>
        </p:nvSpPr>
        <p:spPr>
          <a:xfrm>
            <a:off x="684000" y="2350800"/>
            <a:ext cx="7488000" cy="3816000"/>
          </a:xfrm>
          <a:prstGeom prst="rect">
            <a:avLst/>
          </a:prstGeom>
        </p:spPr>
        <p:txBody>
          <a:bodyPr vert="horz" lIns="0" tIns="0" rIns="0" bIns="0" rtlCol="0">
            <a:normAutofit/>
          </a:bodyPr>
          <a:lstStyle>
            <a:lvl1pPr marL="360363" indent="-360363">
              <a:buFont typeface="+mj-lt"/>
              <a:buAutoNum type="arabicPeriod"/>
              <a:defRPr lang="sv-SE" dirty="0" smtClean="0"/>
            </a:lvl1pPr>
            <a:lvl2pPr marL="648000" indent="-288000">
              <a:buFont typeface="+mj-lt"/>
              <a:buAutoNum type="alphaLcPeriod"/>
              <a:defRPr baseline="0"/>
            </a:lvl2pPr>
            <a:lvl3pPr marL="936000" indent="-288000">
              <a:buFont typeface="+mj-lt"/>
              <a:buAutoNum type="romanLcPeriod"/>
              <a:defRPr/>
            </a:lvl3pPr>
            <a:lvl4pPr marL="1224000" indent="-288000">
              <a:buSzPct val="90000"/>
              <a:buFont typeface="Helvetica" panose="020B0604020202020204" pitchFamily="34" charset="0"/>
              <a:buChar char="»"/>
              <a:defRPr/>
            </a:lvl4pPr>
            <a:lvl5pPr marL="1566900" indent="-342900">
              <a:buSzPct val="80000"/>
              <a:buFont typeface="+mj-lt"/>
              <a:buAutoNum type="arabicPeriod"/>
              <a:defRPr/>
            </a:lvl5pPr>
          </a:lstStyle>
          <a:p>
            <a:pPr marL="216000" lvl="0" indent="-216000"/>
            <a:r>
              <a:rPr lang="en-US" noProof="0" dirty="0"/>
              <a:t>Type your text or click on the icons below to insert object</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3" name="Platshållare för bildnummer 2"/>
          <p:cNvSpPr>
            <a:spLocks noGrp="1"/>
          </p:cNvSpPr>
          <p:nvPr>
            <p:ph type="sldNum" sz="quarter" idx="10"/>
          </p:nvPr>
        </p:nvSpPr>
        <p:spPr/>
        <p:txBody>
          <a:bodyPr/>
          <a:lstStyle/>
          <a:p>
            <a:pPr>
              <a:defRPr/>
            </a:pPr>
            <a:fld id="{9426A61E-93B8-384D-8975-0A89DB09A550}" type="slidenum">
              <a:rPr lang="sv-SE" smtClean="0"/>
              <a:pPr>
                <a:defRPr/>
              </a:pPr>
              <a:t>‹#›</a:t>
            </a:fld>
            <a:endParaRPr lang="sv-SE"/>
          </a:p>
        </p:txBody>
      </p:sp>
      <p:sp>
        <p:nvSpPr>
          <p:cNvPr id="4" name="Platshållare för sidfot 3"/>
          <p:cNvSpPr>
            <a:spLocks noGrp="1"/>
          </p:cNvSpPr>
          <p:nvPr>
            <p:ph type="ftr" sz="quarter" idx="11"/>
          </p:nvPr>
        </p:nvSpPr>
        <p:spPr/>
        <p:txBody>
          <a:bodyPr/>
          <a:lstStyle>
            <a:lvl1pPr algn="r">
              <a:defRPr/>
            </a:lvl1pPr>
          </a:lstStyle>
          <a:p>
            <a:pPr eaLnBrk="0" hangingPunct="0">
              <a:spcBef>
                <a:spcPts val="0"/>
              </a:spcBef>
              <a:buFont typeface="Arial" charset="0"/>
              <a:buNone/>
            </a:pPr>
            <a:r>
              <a:rPr lang="en-US"/>
              <a:t>DEPARTMENT OF EARTH SCIENCES</a:t>
            </a:r>
            <a:endParaRPr lang="sv-SE" dirty="0"/>
          </a:p>
        </p:txBody>
      </p:sp>
    </p:spTree>
    <p:extLst>
      <p:ext uri="{BB962C8B-B14F-4D97-AF65-F5344CB8AC3E}">
        <p14:creationId xmlns:p14="http://schemas.microsoft.com/office/powerpoint/2010/main" val="367378630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Three Pictures">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684000" y="1411200"/>
            <a:ext cx="5112000" cy="792163"/>
          </a:xfrm>
        </p:spPr>
        <p:txBody>
          <a:bodyPr/>
          <a:lstStyle/>
          <a:p>
            <a:r>
              <a:rPr lang="en-US" noProof="0" dirty="0"/>
              <a:t>Click to add title</a:t>
            </a:r>
            <a:endParaRPr lang="sv-SE" dirty="0"/>
          </a:p>
        </p:txBody>
      </p:sp>
      <p:sp>
        <p:nvSpPr>
          <p:cNvPr id="9" name="Platshållare för innehåll 2"/>
          <p:cNvSpPr>
            <a:spLocks noGrp="1"/>
          </p:cNvSpPr>
          <p:nvPr>
            <p:ph sz="quarter" idx="12" hasCustomPrompt="1"/>
          </p:nvPr>
        </p:nvSpPr>
        <p:spPr>
          <a:xfrm>
            <a:off x="684000" y="2350800"/>
            <a:ext cx="5112000" cy="388800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marL="216000" lvl="0" indent="-216000"/>
            <a:r>
              <a:rPr lang="en-US" noProof="0" dirty="0"/>
              <a:t>Click to add text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8" name="Platshållare för bild 7"/>
          <p:cNvSpPr>
            <a:spLocks noGrp="1"/>
          </p:cNvSpPr>
          <p:nvPr>
            <p:ph type="pic" sz="quarter" idx="17" hasCustomPrompt="1"/>
          </p:nvPr>
        </p:nvSpPr>
        <p:spPr>
          <a:xfrm>
            <a:off x="6151919" y="0"/>
            <a:ext cx="2992081" cy="2237175"/>
          </a:xfrm>
          <a:prstGeom prst="rect">
            <a:avLst/>
          </a:prstGeom>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6" name="Platshållare för bild 7"/>
          <p:cNvSpPr>
            <a:spLocks noGrp="1"/>
          </p:cNvSpPr>
          <p:nvPr>
            <p:ph type="pic" sz="quarter" idx="21" hasCustomPrompt="1"/>
          </p:nvPr>
        </p:nvSpPr>
        <p:spPr>
          <a:xfrm>
            <a:off x="6151919" y="4620825"/>
            <a:ext cx="2992081" cy="2237175"/>
          </a:xfrm>
          <a:prstGeom prst="rect">
            <a:avLst/>
          </a:prstGeom>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7" name="Platshållare för bild 7"/>
          <p:cNvSpPr>
            <a:spLocks noGrp="1"/>
          </p:cNvSpPr>
          <p:nvPr>
            <p:ph type="pic" sz="quarter" idx="22" hasCustomPrompt="1"/>
          </p:nvPr>
        </p:nvSpPr>
        <p:spPr>
          <a:xfrm>
            <a:off x="6151919" y="2310412"/>
            <a:ext cx="2992081" cy="2237175"/>
          </a:xfrm>
          <a:prstGeom prst="rect">
            <a:avLst/>
          </a:prstGeom>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2" name="Platshållare för sidfot 1"/>
          <p:cNvSpPr>
            <a:spLocks noGrp="1"/>
          </p:cNvSpPr>
          <p:nvPr>
            <p:ph type="ftr" sz="quarter" idx="23"/>
          </p:nvPr>
        </p:nvSpPr>
        <p:spPr>
          <a:xfrm>
            <a:off x="6372000" y="222935"/>
            <a:ext cx="252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pPr>
              <a:spcBef>
                <a:spcPts val="0"/>
              </a:spcBef>
              <a:buFont typeface="Arial" charset="0"/>
              <a:buNone/>
            </a:pPr>
            <a:r>
              <a:rPr lang="en-US"/>
              <a:t>DEPARTMENT OF EARTH SCIENCES</a:t>
            </a:r>
            <a:endParaRPr lang="sv-SE" dirty="0"/>
          </a:p>
        </p:txBody>
      </p:sp>
      <p:sp>
        <p:nvSpPr>
          <p:cNvPr id="10" name="Platshållare för bildnummer 3"/>
          <p:cNvSpPr>
            <a:spLocks noGrp="1"/>
          </p:cNvSpPr>
          <p:nvPr>
            <p:ph type="sldNum" sz="quarter" idx="25"/>
          </p:nvPr>
        </p:nvSpPr>
        <p:spPr>
          <a:xfrm>
            <a:off x="8027750" y="6407151"/>
            <a:ext cx="576698"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pPr>
              <a:spcBef>
                <a:spcPts val="0"/>
              </a:spcBef>
              <a:buFont typeface="Arial" charset="0"/>
              <a:buNone/>
            </a:pPr>
            <a:fld id="{9426A61E-93B8-384D-8975-0A89DB09A550}" type="slidenum">
              <a:rPr lang="sv-SE" smtClean="0"/>
              <a:pPr>
                <a:spcBef>
                  <a:spcPts val="0"/>
                </a:spcBef>
                <a:buFont typeface="Arial" charset="0"/>
                <a:buNone/>
              </a:pPr>
              <a:t>‹#›</a:t>
            </a:fld>
            <a:endParaRPr lang="sv-SE" dirty="0"/>
          </a:p>
        </p:txBody>
      </p:sp>
    </p:spTree>
    <p:extLst>
      <p:ext uri="{BB962C8B-B14F-4D97-AF65-F5344CB8AC3E}">
        <p14:creationId xmlns:p14="http://schemas.microsoft.com/office/powerpoint/2010/main" val="285093326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Rubrik 5"/>
          <p:cNvSpPr>
            <a:spLocks noGrp="1"/>
          </p:cNvSpPr>
          <p:nvPr>
            <p:ph type="title" hasCustomPrompt="1"/>
          </p:nvPr>
        </p:nvSpPr>
        <p:spPr/>
        <p:txBody>
          <a:bodyPr/>
          <a:lstStyle/>
          <a:p>
            <a:r>
              <a:rPr lang="en-US" noProof="0" dirty="0"/>
              <a:t>Click to add title</a:t>
            </a:r>
            <a:endParaRPr lang="sv-SE" dirty="0"/>
          </a:p>
        </p:txBody>
      </p:sp>
      <p:sp>
        <p:nvSpPr>
          <p:cNvPr id="7" name="Platshållare för innehåll 2"/>
          <p:cNvSpPr>
            <a:spLocks noGrp="1"/>
          </p:cNvSpPr>
          <p:nvPr>
            <p:ph sz="quarter" idx="12" hasCustomPrompt="1"/>
          </p:nvPr>
        </p:nvSpPr>
        <p:spPr>
          <a:xfrm>
            <a:off x="684000" y="2350800"/>
            <a:ext cx="7488237" cy="381635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3" name="Platshållare för bildnummer 2"/>
          <p:cNvSpPr>
            <a:spLocks noGrp="1"/>
          </p:cNvSpPr>
          <p:nvPr>
            <p:ph type="sldNum" sz="quarter" idx="10"/>
          </p:nvPr>
        </p:nvSpPr>
        <p:spPr/>
        <p:txBody>
          <a:bodyPr/>
          <a:lstStyle/>
          <a:p>
            <a:pPr>
              <a:defRPr/>
            </a:pPr>
            <a:fld id="{9426A61E-93B8-384D-8975-0A89DB09A550}" type="slidenum">
              <a:rPr lang="sv-SE" smtClean="0"/>
              <a:pPr>
                <a:defRPr/>
              </a:pPr>
              <a:t>‹#›</a:t>
            </a:fld>
            <a:endParaRPr lang="sv-SE"/>
          </a:p>
        </p:txBody>
      </p:sp>
      <p:sp>
        <p:nvSpPr>
          <p:cNvPr id="4" name="Platshållare för sidfot 3"/>
          <p:cNvSpPr>
            <a:spLocks noGrp="1"/>
          </p:cNvSpPr>
          <p:nvPr>
            <p:ph type="ftr" sz="quarter" idx="11"/>
          </p:nvPr>
        </p:nvSpPr>
        <p:spPr/>
        <p:txBody>
          <a:bodyPr/>
          <a:lstStyle>
            <a:lvl1pPr algn="r">
              <a:defRPr/>
            </a:lvl1pPr>
          </a:lstStyle>
          <a:p>
            <a:pPr eaLnBrk="0" hangingPunct="0">
              <a:spcBef>
                <a:spcPts val="0"/>
              </a:spcBef>
              <a:buFont typeface="Arial" charset="0"/>
              <a:buNone/>
            </a:pPr>
            <a:r>
              <a:rPr lang="en-US"/>
              <a:t>DEPARTMENT OF EARTH SCIENCES</a:t>
            </a:r>
            <a:endParaRPr lang="sv-SE" dirty="0"/>
          </a:p>
        </p:txBody>
      </p:sp>
    </p:spTree>
    <p:extLst>
      <p:ext uri="{BB962C8B-B14F-4D97-AF65-F5344CB8AC3E}">
        <p14:creationId xmlns:p14="http://schemas.microsoft.com/office/powerpoint/2010/main" val="320101009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and Two Pictures">
    <p:spTree>
      <p:nvGrpSpPr>
        <p:cNvPr id="1" name=""/>
        <p:cNvGrpSpPr/>
        <p:nvPr/>
      </p:nvGrpSpPr>
      <p:grpSpPr>
        <a:xfrm>
          <a:off x="0" y="0"/>
          <a:ext cx="0" cy="0"/>
          <a:chOff x="0" y="0"/>
          <a:chExt cx="0" cy="0"/>
        </a:xfrm>
      </p:grpSpPr>
      <p:sp>
        <p:nvSpPr>
          <p:cNvPr id="5" name="Rubrik 4"/>
          <p:cNvSpPr>
            <a:spLocks noGrp="1"/>
          </p:cNvSpPr>
          <p:nvPr>
            <p:ph type="title" hasCustomPrompt="1"/>
          </p:nvPr>
        </p:nvSpPr>
        <p:spPr>
          <a:xfrm>
            <a:off x="684000" y="1411200"/>
            <a:ext cx="5112000" cy="792163"/>
          </a:xfrm>
        </p:spPr>
        <p:txBody>
          <a:bodyPr/>
          <a:lstStyle/>
          <a:p>
            <a:r>
              <a:rPr lang="en-US" noProof="0" dirty="0"/>
              <a:t>Click to add title</a:t>
            </a:r>
            <a:endParaRPr lang="sv-SE" dirty="0"/>
          </a:p>
        </p:txBody>
      </p:sp>
      <p:sp>
        <p:nvSpPr>
          <p:cNvPr id="8" name="Platshållare för innehåll 2"/>
          <p:cNvSpPr>
            <a:spLocks noGrp="1"/>
          </p:cNvSpPr>
          <p:nvPr>
            <p:ph sz="quarter" idx="12" hasCustomPrompt="1"/>
          </p:nvPr>
        </p:nvSpPr>
        <p:spPr>
          <a:xfrm>
            <a:off x="684000" y="2350800"/>
            <a:ext cx="5112000" cy="388800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marL="216000" lvl="0" indent="-216000"/>
            <a:r>
              <a:rPr lang="en-US" noProof="0" dirty="0"/>
              <a:t>Click to add text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14" name="Platshållare för bild 7"/>
          <p:cNvSpPr>
            <a:spLocks noGrp="1"/>
          </p:cNvSpPr>
          <p:nvPr>
            <p:ph type="pic" sz="quarter" idx="17" hasCustomPrompt="1"/>
          </p:nvPr>
        </p:nvSpPr>
        <p:spPr>
          <a:xfrm>
            <a:off x="6149835" y="-5736"/>
            <a:ext cx="2992081" cy="3396636"/>
          </a:xfrm>
          <a:prstGeom prst="rect">
            <a:avLst/>
          </a:prstGeom>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10" name="Platshållare för bild 7"/>
          <p:cNvSpPr>
            <a:spLocks noGrp="1"/>
          </p:cNvSpPr>
          <p:nvPr>
            <p:ph type="pic" sz="quarter" idx="20" hasCustomPrompt="1"/>
          </p:nvPr>
        </p:nvSpPr>
        <p:spPr>
          <a:xfrm>
            <a:off x="6149835" y="3477884"/>
            <a:ext cx="2992081" cy="3396636"/>
          </a:xfrm>
          <a:prstGeom prst="rect">
            <a:avLst/>
          </a:prstGeom>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2" name="Platshållare för sidfot 1"/>
          <p:cNvSpPr>
            <a:spLocks noGrp="1"/>
          </p:cNvSpPr>
          <p:nvPr>
            <p:ph type="ftr" sz="quarter" idx="21"/>
          </p:nvPr>
        </p:nvSpPr>
        <p:spPr>
          <a:xfrm>
            <a:off x="6372000" y="222935"/>
            <a:ext cx="252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pPr>
              <a:spcBef>
                <a:spcPts val="0"/>
              </a:spcBef>
              <a:buFont typeface="Arial" charset="0"/>
              <a:buNone/>
            </a:pPr>
            <a:r>
              <a:rPr lang="en-US"/>
              <a:t>Department of Earth Sciences</a:t>
            </a:r>
            <a:endParaRPr lang="sv-SE" dirty="0"/>
          </a:p>
        </p:txBody>
      </p:sp>
      <p:sp>
        <p:nvSpPr>
          <p:cNvPr id="12" name="Platshållare för bildnummer 3"/>
          <p:cNvSpPr>
            <a:spLocks noGrp="1"/>
          </p:cNvSpPr>
          <p:nvPr>
            <p:ph type="sldNum" sz="quarter" idx="25"/>
          </p:nvPr>
        </p:nvSpPr>
        <p:spPr>
          <a:xfrm>
            <a:off x="8027750" y="6407151"/>
            <a:ext cx="576698"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pPr>
              <a:spcBef>
                <a:spcPts val="0"/>
              </a:spcBef>
              <a:buFont typeface="Arial" charset="0"/>
              <a:buNone/>
            </a:pPr>
            <a:fld id="{9426A61E-93B8-384D-8975-0A89DB09A550}" type="slidenum">
              <a:rPr lang="sv-SE" smtClean="0"/>
              <a:pPr>
                <a:spcBef>
                  <a:spcPts val="0"/>
                </a:spcBef>
                <a:buFont typeface="Arial" charset="0"/>
                <a:buNone/>
              </a:pPr>
              <a:t>‹#›</a:t>
            </a:fld>
            <a:endParaRPr lang="sv-SE" dirty="0"/>
          </a:p>
        </p:txBody>
      </p:sp>
    </p:spTree>
    <p:extLst>
      <p:ext uri="{BB962C8B-B14F-4D97-AF65-F5344CB8AC3E}">
        <p14:creationId xmlns:p14="http://schemas.microsoft.com/office/powerpoint/2010/main" val="306864539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94E122EE-7C45-4A0C-96D5-A69733BEFF53}" type="slidenum">
              <a:rPr lang="sv-SE"/>
              <a:pPr>
                <a:defRPr/>
              </a:pPr>
              <a:t>‹#›</a:t>
            </a:fld>
            <a:endParaRPr lang="sv-SE"/>
          </a:p>
        </p:txBody>
      </p:sp>
    </p:spTree>
    <p:extLst>
      <p:ext uri="{BB962C8B-B14F-4D97-AF65-F5344CB8AC3E}">
        <p14:creationId xmlns:p14="http://schemas.microsoft.com/office/powerpoint/2010/main" val="86118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FC2E3701-E7C8-4109-AF72-B04A0E529E41}" type="slidenum">
              <a:rPr lang="sv-SE"/>
              <a:pPr>
                <a:defRPr/>
              </a:pPr>
              <a:t>‹#›</a:t>
            </a:fld>
            <a:endParaRPr lang="sv-SE"/>
          </a:p>
        </p:txBody>
      </p:sp>
    </p:spTree>
    <p:extLst>
      <p:ext uri="{BB962C8B-B14F-4D97-AF65-F5344CB8AC3E}">
        <p14:creationId xmlns:p14="http://schemas.microsoft.com/office/powerpoint/2010/main" val="3521734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4C7E9CBF-E39F-4AC0-A92C-2ECB46E3F94B}" type="slidenum">
              <a:rPr lang="sv-SE"/>
              <a:pPr>
                <a:defRPr/>
              </a:pPr>
              <a:t>‹#›</a:t>
            </a:fld>
            <a:endParaRPr lang="sv-SE"/>
          </a:p>
        </p:txBody>
      </p:sp>
    </p:spTree>
    <p:extLst>
      <p:ext uri="{BB962C8B-B14F-4D97-AF65-F5344CB8AC3E}">
        <p14:creationId xmlns:p14="http://schemas.microsoft.com/office/powerpoint/2010/main" val="127231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BC591B63-AB3B-4E63-8F33-EE050AA1A685}" type="slidenum">
              <a:rPr lang="sv-SE"/>
              <a:pPr>
                <a:defRPr/>
              </a:pPr>
              <a:t>‹#›</a:t>
            </a:fld>
            <a:endParaRPr lang="sv-SE"/>
          </a:p>
        </p:txBody>
      </p:sp>
    </p:spTree>
    <p:extLst>
      <p:ext uri="{BB962C8B-B14F-4D97-AF65-F5344CB8AC3E}">
        <p14:creationId xmlns:p14="http://schemas.microsoft.com/office/powerpoint/2010/main" val="4000932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7BC36E3E-BEC6-422C-ADAE-1409083EBB49}" type="slidenum">
              <a:rPr lang="sv-SE"/>
              <a:pPr>
                <a:defRPr/>
              </a:pPr>
              <a:t>‹#›</a:t>
            </a:fld>
            <a:endParaRPr lang="sv-SE"/>
          </a:p>
        </p:txBody>
      </p:sp>
    </p:spTree>
    <p:extLst>
      <p:ext uri="{BB962C8B-B14F-4D97-AF65-F5344CB8AC3E}">
        <p14:creationId xmlns:p14="http://schemas.microsoft.com/office/powerpoint/2010/main" val="2986731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E6664450-36A4-4429-AF7C-1211E600B122}" type="slidenum">
              <a:rPr lang="sv-SE"/>
              <a:pPr>
                <a:defRPr/>
              </a:pPr>
              <a:t>‹#›</a:t>
            </a:fld>
            <a:endParaRPr lang="sv-SE"/>
          </a:p>
        </p:txBody>
      </p:sp>
    </p:spTree>
    <p:extLst>
      <p:ext uri="{BB962C8B-B14F-4D97-AF65-F5344CB8AC3E}">
        <p14:creationId xmlns:p14="http://schemas.microsoft.com/office/powerpoint/2010/main" val="99954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A2DE73DF-7909-4C61-BD58-4BFB480F4DDE}" type="slidenum">
              <a:rPr lang="sv-SE"/>
              <a:pPr>
                <a:defRPr/>
              </a:pPr>
              <a:t>‹#›</a:t>
            </a:fld>
            <a:endParaRPr lang="sv-SE"/>
          </a:p>
        </p:txBody>
      </p:sp>
    </p:spTree>
    <p:extLst>
      <p:ext uri="{BB962C8B-B14F-4D97-AF65-F5344CB8AC3E}">
        <p14:creationId xmlns:p14="http://schemas.microsoft.com/office/powerpoint/2010/main" val="172205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3277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pPr>
              <a:defRPr/>
            </a:pPr>
            <a:endParaRPr lang="sv-SE"/>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pPr>
              <a:defRPr/>
            </a:pPr>
            <a:endParaRPr lang="sv-SE"/>
          </a:p>
        </p:txBody>
      </p:sp>
      <p:sp>
        <p:nvSpPr>
          <p:cNvPr id="32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pPr>
              <a:defRPr/>
            </a:pPr>
            <a:fld id="{592EAAD0-60A1-48B1-B4C7-9B1334A520F1}" type="slidenum">
              <a:rPr lang="sv-SE"/>
              <a:pPr>
                <a:defRPr/>
              </a:pPr>
              <a:t>‹#›</a:t>
            </a:fld>
            <a:endParaRPr lang="sv-SE"/>
          </a:p>
        </p:txBody>
      </p:sp>
    </p:spTree>
  </p:cSld>
  <p:clrMap bg1="dk2" tx1="lt1" bg2="dk1" tx2="lt2" accent1="accent1" accent2="accent2" accent3="accent3" accent4="accent4" accent5="accent5" accent6="accent6" hlink="hlink" folHlink="folHlink"/>
  <p:sldLayoutIdLst>
    <p:sldLayoutId id="2147483774"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Platshållare för rubrik 1"/>
          <p:cNvSpPr>
            <a:spLocks noGrp="1"/>
          </p:cNvSpPr>
          <p:nvPr>
            <p:ph type="title"/>
          </p:nvPr>
        </p:nvSpPr>
        <p:spPr bwMode="auto">
          <a:xfrm>
            <a:off x="539750" y="1411200"/>
            <a:ext cx="80645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endParaRPr lang="sv-SE" dirty="0"/>
          </a:p>
        </p:txBody>
      </p:sp>
      <p:sp>
        <p:nvSpPr>
          <p:cNvPr id="3" name="Platshållare för bildnummer 2"/>
          <p:cNvSpPr>
            <a:spLocks noGrp="1"/>
          </p:cNvSpPr>
          <p:nvPr>
            <p:ph type="sldNum" sz="quarter" idx="4"/>
          </p:nvPr>
        </p:nvSpPr>
        <p:spPr>
          <a:xfrm>
            <a:off x="8027750" y="6407151"/>
            <a:ext cx="576698" cy="241300"/>
          </a:xfrm>
          <a:prstGeom prst="rect">
            <a:avLst/>
          </a:prstGeom>
        </p:spPr>
        <p:txBody>
          <a:bodyPr vert="horz" lIns="0" tIns="0" rIns="0" bIns="0" rtlCol="0" anchor="ctr"/>
          <a:lstStyle>
            <a:lvl1pPr algn="r">
              <a:defRPr sz="1200">
                <a:solidFill>
                  <a:schemeClr val="tx1">
                    <a:tint val="75000"/>
                  </a:schemeClr>
                </a:solidFill>
              </a:defRPr>
            </a:lvl1pPr>
          </a:lstStyle>
          <a:p>
            <a:pPr>
              <a:defRPr/>
            </a:pPr>
            <a:fld id="{9426A61E-93B8-384D-8975-0A89DB09A550}" type="slidenum">
              <a:rPr lang="sv-SE"/>
              <a:pPr>
                <a:defRPr/>
              </a:pPr>
              <a:t>‹#›</a:t>
            </a:fld>
            <a:endParaRPr lang="sv-SE"/>
          </a:p>
        </p:txBody>
      </p:sp>
      <p:sp>
        <p:nvSpPr>
          <p:cNvPr id="4" name="Platshållare för text 3"/>
          <p:cNvSpPr>
            <a:spLocks noGrp="1"/>
          </p:cNvSpPr>
          <p:nvPr>
            <p:ph type="body" idx="1"/>
          </p:nvPr>
        </p:nvSpPr>
        <p:spPr>
          <a:xfrm>
            <a:off x="539750" y="2350800"/>
            <a:ext cx="7488000" cy="3888000"/>
          </a:xfrm>
          <a:prstGeom prst="rect">
            <a:avLst/>
          </a:prstGeom>
        </p:spPr>
        <p:txBody>
          <a:bodyPr vert="horz" lIns="0" tIns="0" rIns="0" bIns="0" rtlCol="0">
            <a:normAutofit/>
          </a:bodyPr>
          <a:lstStyle/>
          <a:p>
            <a:pPr marL="216000" lvl="0" indent="-216000"/>
            <a:r>
              <a:rPr lang="en-US" noProof="0" dirty="0"/>
              <a:t>Click to add text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6" name="Platshållare för sidfot 5"/>
          <p:cNvSpPr>
            <a:spLocks noGrp="1"/>
          </p:cNvSpPr>
          <p:nvPr>
            <p:ph type="ftr" sz="quarter" idx="3"/>
          </p:nvPr>
        </p:nvSpPr>
        <p:spPr>
          <a:xfrm>
            <a:off x="6372000" y="222935"/>
            <a:ext cx="2520000" cy="460800"/>
          </a:xfrm>
          <a:prstGeom prst="rect">
            <a:avLst/>
          </a:prstGeom>
        </p:spPr>
        <p:txBody>
          <a:bodyPr lIns="0" tIns="0" rIns="0" bIns="0" anchor="t" anchorCtr="0">
            <a:noAutofit/>
          </a:bodyPr>
          <a:lstStyle>
            <a:lvl1pPr>
              <a:lnSpc>
                <a:spcPct val="100000"/>
              </a:lnSpc>
              <a:defRPr lang="sv-SE" sz="1100" b="1" i="0" cap="all" baseline="0">
                <a:solidFill>
                  <a:schemeClr val="tx1">
                    <a:lumMod val="85000"/>
                    <a:lumOff val="15000"/>
                  </a:schemeClr>
                </a:solidFill>
                <a:latin typeface="Arial Narrow"/>
                <a:ea typeface="ＭＳ Ｐゴシック" pitchFamily="-65" charset="-128"/>
              </a:defRPr>
            </a:lvl1pPr>
          </a:lstStyle>
          <a:p>
            <a:pPr algn="r" eaLnBrk="0" hangingPunct="0">
              <a:spcBef>
                <a:spcPts val="0"/>
              </a:spcBef>
              <a:buFont typeface="Arial" charset="0"/>
              <a:buNone/>
            </a:pPr>
            <a:r>
              <a:rPr lang="en-US"/>
              <a:t>DEPARTMENT OF EARTH SCIENCES</a:t>
            </a:r>
            <a:endParaRPr lang="sv-SE" dirty="0"/>
          </a:p>
        </p:txBody>
      </p:sp>
      <p:sp>
        <p:nvSpPr>
          <p:cNvPr id="2" name="Platshållare för datum 1"/>
          <p:cNvSpPr>
            <a:spLocks noGrp="1"/>
          </p:cNvSpPr>
          <p:nvPr>
            <p:ph type="dt" sz="half" idx="2"/>
          </p:nvPr>
        </p:nvSpPr>
        <p:spPr>
          <a:xfrm>
            <a:off x="3543300" y="6407251"/>
            <a:ext cx="2057400" cy="2412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6158" y="-5159"/>
            <a:ext cx="922192" cy="950400"/>
          </a:xfrm>
          <a:prstGeom prst="rect">
            <a:avLst/>
          </a:prstGeom>
        </p:spPr>
      </p:pic>
    </p:spTree>
    <p:extLst>
      <p:ext uri="{BB962C8B-B14F-4D97-AF65-F5344CB8AC3E}">
        <p14:creationId xmlns:p14="http://schemas.microsoft.com/office/powerpoint/2010/main" val="340348715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sldNum="0" hdr="0" dt="0"/>
  <p:txStyles>
    <p:titleStyle>
      <a:lvl1pPr algn="l" defTabSz="457200" rtl="0" eaLnBrk="0" fontAlgn="base" hangingPunct="0">
        <a:lnSpc>
          <a:spcPct val="90000"/>
        </a:lnSpc>
        <a:spcBef>
          <a:spcPct val="0"/>
        </a:spcBef>
        <a:spcAft>
          <a:spcPct val="0"/>
        </a:spcAft>
        <a:defRPr sz="3000" b="1" i="0" kern="1200">
          <a:solidFill>
            <a:schemeClr val="tx1"/>
          </a:solidFill>
          <a:latin typeface="Arial Narrow"/>
          <a:ea typeface="ＭＳ Ｐゴシック" pitchFamily="-65" charset="-128"/>
          <a:cs typeface="ＭＳ Ｐゴシック" charset="0"/>
        </a:defRPr>
      </a:lvl1pPr>
      <a:lvl2pPr algn="l" defTabSz="457200" rtl="0" eaLnBrk="0" fontAlgn="base" hangingPunct="0">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2pPr>
      <a:lvl3pPr algn="l" defTabSz="457200" rtl="0" eaLnBrk="0" fontAlgn="base" hangingPunct="0">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3pPr>
      <a:lvl4pPr algn="l" defTabSz="457200" rtl="0" eaLnBrk="0" fontAlgn="base" hangingPunct="0">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4pPr>
      <a:lvl5pPr algn="l" defTabSz="457200" rtl="0" eaLnBrk="0" fontAlgn="base" hangingPunct="0">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5pPr>
      <a:lvl6pPr marL="457200" algn="l" defTabSz="457200" rtl="0" fontAlgn="base">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fontAlgn="base">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fontAlgn="base">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fontAlgn="base">
        <a:spcBef>
          <a:spcPct val="0"/>
        </a:spcBef>
        <a:spcAft>
          <a:spcPct val="0"/>
        </a:spcAft>
        <a:defRPr sz="2000">
          <a:solidFill>
            <a:srgbClr val="464646"/>
          </a:solidFill>
          <a:latin typeface="Arial Bold" pitchFamily="-65" charset="0"/>
          <a:ea typeface="ＭＳ Ｐゴシック" pitchFamily="-65" charset="-128"/>
        </a:defRPr>
      </a:lvl9pPr>
    </p:titleStyle>
    <p:bodyStyle>
      <a:lvl1pPr marL="180000" indent="-180000" algn="l" defTabSz="457200" rtl="0" eaLnBrk="0" fontAlgn="base" hangingPunct="0">
        <a:lnSpc>
          <a:spcPct val="110000"/>
        </a:lnSpc>
        <a:spcBef>
          <a:spcPts val="800"/>
        </a:spcBef>
        <a:spcAft>
          <a:spcPct val="0"/>
        </a:spcAft>
        <a:buFont typeface="Arial" charset="0"/>
        <a:buChar char="•"/>
        <a:defRPr lang="sv-SE" sz="2000" kern="1200" dirty="0" smtClean="0">
          <a:solidFill>
            <a:srgbClr val="262626"/>
          </a:solidFill>
          <a:latin typeface="Arial"/>
          <a:ea typeface="ＭＳ Ｐゴシック" pitchFamily="-65" charset="-128"/>
          <a:cs typeface="ＭＳ Ｐゴシック" charset="0"/>
        </a:defRPr>
      </a:lvl1pPr>
      <a:lvl2pPr marL="501750" indent="-285750" algn="l" defTabSz="457200" rtl="0" eaLnBrk="0" fontAlgn="base" hangingPunct="0">
        <a:lnSpc>
          <a:spcPct val="110000"/>
        </a:lnSpc>
        <a:spcBef>
          <a:spcPts val="200"/>
        </a:spcBef>
        <a:spcAft>
          <a:spcPct val="0"/>
        </a:spcAft>
        <a:buFont typeface="Arial" charset="0"/>
        <a:buChar char="•"/>
        <a:defRPr lang="sv-SE" sz="1700" kern="1200" baseline="0" dirty="0" smtClean="0">
          <a:solidFill>
            <a:srgbClr val="262626"/>
          </a:solidFill>
          <a:latin typeface="Arial"/>
          <a:ea typeface="ＭＳ Ｐゴシック" pitchFamily="-65" charset="-128"/>
          <a:cs typeface="Arial"/>
        </a:defRPr>
      </a:lvl2pPr>
      <a:lvl3pPr marL="717750" indent="-285750" algn="l" defTabSz="457200" rtl="0" eaLnBrk="0" fontAlgn="base" hangingPunct="0">
        <a:spcBef>
          <a:spcPts val="0"/>
        </a:spcBef>
        <a:spcAft>
          <a:spcPct val="0"/>
        </a:spcAft>
        <a:buFont typeface="Wingdings" panose="05000000000000000000" pitchFamily="2" charset="2"/>
        <a:buChar char="§"/>
        <a:defRPr lang="sv-SE" sz="1700" kern="1200" dirty="0" smtClean="0">
          <a:solidFill>
            <a:schemeClr val="tx1">
              <a:lumMod val="85000"/>
              <a:lumOff val="15000"/>
            </a:schemeClr>
          </a:solidFill>
          <a:latin typeface="Helvetica"/>
          <a:ea typeface="ＭＳ Ｐゴシック" charset="0"/>
          <a:cs typeface="Helvetica"/>
        </a:defRPr>
      </a:lvl3pPr>
      <a:lvl4pPr marL="933750" indent="-285750" algn="l" defTabSz="457200" rtl="0" eaLnBrk="0" fontAlgn="base" hangingPunct="0">
        <a:spcBef>
          <a:spcPct val="20000"/>
        </a:spcBef>
        <a:spcAft>
          <a:spcPct val="0"/>
        </a:spcAft>
        <a:buFont typeface="Arial" panose="020B0604020202020204" pitchFamily="34" charset="0"/>
        <a:buChar char="•"/>
        <a:defRPr lang="sv-SE" sz="1700" kern="1200" baseline="0" dirty="0" smtClean="0">
          <a:solidFill>
            <a:schemeClr val="tx1">
              <a:lumMod val="85000"/>
              <a:lumOff val="15000"/>
            </a:schemeClr>
          </a:solidFill>
          <a:latin typeface="Helvetica"/>
          <a:ea typeface="Helvetica" charset="0"/>
          <a:cs typeface="Helvetica"/>
        </a:defRPr>
      </a:lvl4pPr>
      <a:lvl5pPr marL="1149750" indent="-285750" algn="l" defTabSz="457200" rtl="0" eaLnBrk="0" fontAlgn="base" hangingPunct="0">
        <a:spcBef>
          <a:spcPct val="20000"/>
        </a:spcBef>
        <a:spcAft>
          <a:spcPct val="0"/>
        </a:spcAft>
        <a:buFont typeface="Arial" charset="0"/>
        <a:buChar char="»"/>
        <a:defRPr lang="sv-SE" sz="1700" kern="1200" dirty="0">
          <a:solidFill>
            <a:schemeClr val="tx1">
              <a:lumMod val="85000"/>
              <a:lumOff val="15000"/>
            </a:schemeClr>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288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www.egu.eu/"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verigesradio.se/" TargetMode="Externa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2" name="Rectangle 8"/>
          <p:cNvSpPr>
            <a:spLocks noChangeArrowheads="1"/>
          </p:cNvSpPr>
          <p:nvPr/>
        </p:nvSpPr>
        <p:spPr bwMode="auto">
          <a:xfrm>
            <a:off x="700314" y="2246313"/>
            <a:ext cx="7772400" cy="1470025"/>
          </a:xfrm>
          <a:prstGeom prst="rect">
            <a:avLst/>
          </a:prstGeom>
          <a:noFill/>
          <a:ln w="9525">
            <a:noFill/>
            <a:miter lim="800000"/>
            <a:headEnd/>
            <a:tailEnd/>
          </a:ln>
          <a:effectLst/>
        </p:spPr>
        <p:txBody>
          <a:bodyPr anchor="ctr"/>
          <a:lstStyle/>
          <a:p>
            <a:pPr algn="ctr">
              <a:defRPr/>
            </a:pPr>
            <a:r>
              <a:rPr lang="sv-SE" sz="3600" dirty="0"/>
              <a:t>The Swedish Deep-Sea Expedition</a:t>
            </a:r>
            <a:br>
              <a:rPr lang="en-US" sz="3600" dirty="0"/>
            </a:br>
            <a:endParaRPr lang="en-US" sz="3600" dirty="0"/>
          </a:p>
          <a:p>
            <a:pPr algn="ctr">
              <a:defRPr/>
            </a:pPr>
            <a:r>
              <a:rPr lang="en-US" sz="3600" dirty="0">
                <a:effectLst>
                  <a:outerShdw blurRad="38100" dist="38100" dir="2700000" algn="tl">
                    <a:srgbClr val="000000">
                      <a:alpha val="43137"/>
                    </a:srgbClr>
                  </a:outerShdw>
                </a:effectLst>
              </a:rPr>
              <a:t>1947 – 1948 </a:t>
            </a:r>
            <a:endParaRPr lang="sv-SE" sz="3600" dirty="0">
              <a:solidFill>
                <a:schemeClr val="tx2"/>
              </a:solidFill>
              <a:effectLst>
                <a:outerShdw blurRad="38100" dist="38100" dir="2700000" algn="tl">
                  <a:srgbClr val="000000"/>
                </a:outerShdw>
              </a:effectLst>
            </a:endParaRPr>
          </a:p>
        </p:txBody>
      </p:sp>
      <p:sp>
        <p:nvSpPr>
          <p:cNvPr id="41993" name="Rectangle 9"/>
          <p:cNvSpPr>
            <a:spLocks noChangeArrowheads="1"/>
          </p:cNvSpPr>
          <p:nvPr/>
        </p:nvSpPr>
        <p:spPr bwMode="auto">
          <a:xfrm>
            <a:off x="1187624" y="4005064"/>
            <a:ext cx="6400800" cy="1752600"/>
          </a:xfrm>
          <a:prstGeom prst="rect">
            <a:avLst/>
          </a:prstGeom>
          <a:noFill/>
          <a:ln w="9525">
            <a:noFill/>
            <a:miter lim="800000"/>
            <a:headEnd/>
            <a:tailEnd/>
          </a:ln>
          <a:effectLst/>
        </p:spPr>
        <p:txBody>
          <a:bodyPr/>
          <a:lstStyle/>
          <a:p>
            <a:pPr marL="342900" indent="-342900" algn="ctr">
              <a:spcBef>
                <a:spcPct val="20000"/>
              </a:spcBef>
              <a:buClr>
                <a:schemeClr val="hlink"/>
              </a:buClr>
              <a:buSzPct val="120000"/>
              <a:defRPr/>
            </a:pPr>
            <a:endParaRPr lang="sv-SE" sz="3200">
              <a:effectLst>
                <a:outerShdw blurRad="38100" dist="38100" dir="2700000" algn="tl">
                  <a:srgbClr val="000000"/>
                </a:outerShdw>
              </a:effectLst>
            </a:endParaRPr>
          </a:p>
        </p:txBody>
      </p:sp>
      <p:sp>
        <p:nvSpPr>
          <p:cNvPr id="9" name="TextBox 8">
            <a:extLst>
              <a:ext uri="{FF2B5EF4-FFF2-40B4-BE49-F238E27FC236}">
                <a16:creationId xmlns:a16="http://schemas.microsoft.com/office/drawing/2014/main" id="{70F37B1B-3DDC-70E8-45D1-492730424487}"/>
              </a:ext>
            </a:extLst>
          </p:cNvPr>
          <p:cNvSpPr txBox="1"/>
          <p:nvPr/>
        </p:nvSpPr>
        <p:spPr>
          <a:xfrm>
            <a:off x="2286000" y="260648"/>
            <a:ext cx="5302424" cy="1415772"/>
          </a:xfrm>
          <a:prstGeom prst="rect">
            <a:avLst/>
          </a:prstGeom>
          <a:noFill/>
        </p:spPr>
        <p:txBody>
          <a:bodyPr wrap="square">
            <a:spAutoFit/>
          </a:bodyPr>
          <a:lstStyle/>
          <a:p>
            <a:endParaRPr lang="en-US" sz="1000" b="0" i="0" u="none" strike="noStrike" baseline="0" dirty="0">
              <a:latin typeface="Times New Roman" panose="02020603050405020304" pitchFamily="18" charset="0"/>
            </a:endParaRPr>
          </a:p>
          <a:p>
            <a:endParaRPr lang="en-US" sz="700" b="0" i="0" u="none" strike="noStrike" baseline="0" dirty="0">
              <a:latin typeface="Times New Roman" panose="02020603050405020304" pitchFamily="18" charset="0"/>
            </a:endParaRPr>
          </a:p>
          <a:p>
            <a:endParaRPr lang="en-US" sz="100" b="0" i="0" u="none" strike="noStrike" baseline="0" dirty="0">
              <a:latin typeface="Times New Roman" panose="02020603050405020304" pitchFamily="18" charset="0"/>
            </a:endParaRPr>
          </a:p>
          <a:p>
            <a:endParaRPr lang="en-US" sz="1000" b="0" i="0" u="none" strike="noStrike" baseline="0" dirty="0">
              <a:latin typeface="Times New Roman" panose="02020603050405020304" pitchFamily="18" charset="0"/>
            </a:endParaRPr>
          </a:p>
          <a:p>
            <a:r>
              <a:rPr lang="en-US" sz="2400" b="0" i="0" u="none" strike="noStrike" baseline="0" dirty="0">
                <a:latin typeface="Lucida Sans" panose="020B0602030504020204" pitchFamily="34" charset="0"/>
              </a:rPr>
              <a:t>European Geosciences Union, </a:t>
            </a:r>
          </a:p>
          <a:p>
            <a:r>
              <a:rPr lang="en-US" sz="2400" b="0" i="0" u="none" strike="noStrike" baseline="0" dirty="0">
                <a:latin typeface="Lucida Sans" panose="020B0602030504020204" pitchFamily="34" charset="0"/>
              </a:rPr>
              <a:t>23-28 April 2023, Vienna, Austria</a:t>
            </a:r>
          </a:p>
          <a:p>
            <a:pPr lvl="1"/>
            <a:endParaRPr lang="en-US" sz="1000" b="0" i="0" u="none" strike="noStrike" baseline="0" dirty="0">
              <a:solidFill>
                <a:srgbClr val="0071BB"/>
              </a:solidFill>
              <a:latin typeface="Lucida Sans" panose="020B0602030504020204" pitchFamily="34" charset="0"/>
              <a:hlinkClick r:id="rId2"/>
            </a:endParaRPr>
          </a:p>
        </p:txBody>
      </p:sp>
      <p:pic>
        <p:nvPicPr>
          <p:cNvPr id="11" name="Picture 10">
            <a:extLst>
              <a:ext uri="{FF2B5EF4-FFF2-40B4-BE49-F238E27FC236}">
                <a16:creationId xmlns:a16="http://schemas.microsoft.com/office/drawing/2014/main" id="{CBDEEB83-3F42-A4CB-F411-9B7CA2EC3421}"/>
              </a:ext>
            </a:extLst>
          </p:cNvPr>
          <p:cNvPicPr>
            <a:picLocks noChangeAspect="1"/>
          </p:cNvPicPr>
          <p:nvPr/>
        </p:nvPicPr>
        <p:blipFill>
          <a:blip r:embed="rId3"/>
          <a:stretch>
            <a:fillRect/>
          </a:stretch>
        </p:blipFill>
        <p:spPr>
          <a:xfrm>
            <a:off x="365821" y="332656"/>
            <a:ext cx="1643605" cy="1302152"/>
          </a:xfrm>
          <a:prstGeom prst="rect">
            <a:avLst/>
          </a:prstGeom>
        </p:spPr>
      </p:pic>
      <p:sp>
        <p:nvSpPr>
          <p:cNvPr id="2" name="Tekstfelt 1"/>
          <p:cNvSpPr txBox="1"/>
          <p:nvPr/>
        </p:nvSpPr>
        <p:spPr>
          <a:xfrm>
            <a:off x="365821" y="4881364"/>
            <a:ext cx="8365210" cy="369332"/>
          </a:xfrm>
          <a:prstGeom prst="rect">
            <a:avLst/>
          </a:prstGeom>
          <a:noFill/>
        </p:spPr>
        <p:txBody>
          <a:bodyPr wrap="square" rtlCol="0">
            <a:spAutoFit/>
          </a:bodyPr>
          <a:lstStyle/>
          <a:p>
            <a:pPr algn="ctr"/>
            <a:r>
              <a:rPr lang="da-DK" i="1" dirty="0"/>
              <a:t>Lennart Bornmalm,  Björn Malmgren,  Antoon Kuijpers, and Anders Stigebrandt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9B82381A-E8D6-592D-D533-A13B0327E7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5" y="1196752"/>
            <a:ext cx="8050347" cy="3312368"/>
          </a:xfrm>
          <a:prstGeom prst="rect">
            <a:avLst/>
          </a:prstGeom>
        </p:spPr>
      </p:pic>
      <p:sp>
        <p:nvSpPr>
          <p:cNvPr id="2" name="Tekstfelt 1"/>
          <p:cNvSpPr txBox="1"/>
          <p:nvPr/>
        </p:nvSpPr>
        <p:spPr>
          <a:xfrm>
            <a:off x="971600" y="4797152"/>
            <a:ext cx="6624736" cy="1938992"/>
          </a:xfrm>
          <a:prstGeom prst="rect">
            <a:avLst/>
          </a:prstGeom>
          <a:noFill/>
        </p:spPr>
        <p:txBody>
          <a:bodyPr wrap="square" rtlCol="0">
            <a:spAutoFit/>
          </a:bodyPr>
          <a:lstStyle/>
          <a:p>
            <a:pPr algn="ctr"/>
            <a:r>
              <a:rPr lang="da-DK" sz="2400" dirty="0" err="1">
                <a:latin typeface="Arial" panose="020B0604020202020204" pitchFamily="34" charset="0"/>
                <a:cs typeface="Arial" panose="020B0604020202020204" pitchFamily="34" charset="0"/>
              </a:rPr>
              <a:t>Apart</a:t>
            </a:r>
            <a:r>
              <a:rPr lang="da-DK" sz="2400" dirty="0">
                <a:latin typeface="Arial" panose="020B0604020202020204" pitchFamily="34" charset="0"/>
                <a:cs typeface="Arial" panose="020B0604020202020204" pitchFamily="34" charset="0"/>
              </a:rPr>
              <a:t> from the </a:t>
            </a:r>
            <a:r>
              <a:rPr lang="da-DK" sz="2400" dirty="0" err="1">
                <a:latin typeface="Arial" panose="020B0604020202020204" pitchFamily="34" charset="0"/>
                <a:cs typeface="Arial" panose="020B0604020202020204" pitchFamily="34" charset="0"/>
              </a:rPr>
              <a:t>retrieval</a:t>
            </a:r>
            <a:r>
              <a:rPr lang="da-DK" sz="2400" dirty="0">
                <a:latin typeface="Arial" panose="020B0604020202020204" pitchFamily="34" charset="0"/>
                <a:cs typeface="Arial" panose="020B0604020202020204" pitchFamily="34" charset="0"/>
              </a:rPr>
              <a:t> of long sediment cores, a </a:t>
            </a:r>
            <a:r>
              <a:rPr lang="da-DK" sz="2400" dirty="0" err="1">
                <a:latin typeface="Arial" panose="020B0604020202020204" pitchFamily="34" charset="0"/>
                <a:cs typeface="Arial" panose="020B0604020202020204" pitchFamily="34" charset="0"/>
              </a:rPr>
              <a:t>seismic</a:t>
            </a:r>
            <a:r>
              <a:rPr lang="da-DK" sz="2400" dirty="0">
                <a:latin typeface="Arial" panose="020B0604020202020204" pitchFamily="34" charset="0"/>
                <a:cs typeface="Arial" panose="020B0604020202020204" pitchFamily="34" charset="0"/>
              </a:rPr>
              <a:t> </a:t>
            </a:r>
            <a:r>
              <a:rPr lang="da-DK" sz="2400" dirty="0" err="1">
                <a:latin typeface="Arial" panose="020B0604020202020204" pitchFamily="34" charset="0"/>
                <a:cs typeface="Arial" panose="020B0604020202020204" pitchFamily="34" charset="0"/>
              </a:rPr>
              <a:t>method</a:t>
            </a:r>
            <a:r>
              <a:rPr lang="da-DK" sz="2400" dirty="0">
                <a:latin typeface="Arial" panose="020B0604020202020204" pitchFamily="34" charset="0"/>
                <a:cs typeface="Arial" panose="020B0604020202020204" pitchFamily="34" charset="0"/>
              </a:rPr>
              <a:t> </a:t>
            </a:r>
            <a:r>
              <a:rPr lang="da-DK" sz="2400" dirty="0" err="1">
                <a:latin typeface="Arial" panose="020B0604020202020204" pitchFamily="34" charset="0"/>
                <a:cs typeface="Arial" panose="020B0604020202020204" pitchFamily="34" charset="0"/>
              </a:rPr>
              <a:t>using</a:t>
            </a:r>
            <a:r>
              <a:rPr lang="da-DK" sz="2400" dirty="0">
                <a:latin typeface="Arial" panose="020B0604020202020204" pitchFamily="34" charset="0"/>
                <a:cs typeface="Arial" panose="020B0604020202020204" pitchFamily="34" charset="0"/>
              </a:rPr>
              <a:t> </a:t>
            </a:r>
            <a:r>
              <a:rPr lang="da-DK" sz="2400" dirty="0" err="1">
                <a:latin typeface="Arial" panose="020B0604020202020204" pitchFamily="34" charset="0"/>
                <a:cs typeface="Arial" panose="020B0604020202020204" pitchFamily="34" charset="0"/>
              </a:rPr>
              <a:t>explosives</a:t>
            </a:r>
            <a:r>
              <a:rPr lang="da-DK" sz="2400" dirty="0">
                <a:latin typeface="Arial" panose="020B0604020202020204" pitchFamily="34" charset="0"/>
                <a:cs typeface="Arial" panose="020B0604020202020204" pitchFamily="34" charset="0"/>
              </a:rPr>
              <a:t> </a:t>
            </a:r>
            <a:r>
              <a:rPr lang="da-DK" sz="2400" dirty="0" err="1">
                <a:latin typeface="Arial" panose="020B0604020202020204" pitchFamily="34" charset="0"/>
                <a:cs typeface="Arial" panose="020B0604020202020204" pitchFamily="34" charset="0"/>
              </a:rPr>
              <a:t>was</a:t>
            </a:r>
            <a:r>
              <a:rPr lang="da-DK" sz="2400" dirty="0">
                <a:latin typeface="Arial" panose="020B0604020202020204" pitchFamily="34" charset="0"/>
                <a:cs typeface="Arial" panose="020B0604020202020204" pitchFamily="34" charset="0"/>
              </a:rPr>
              <a:t> </a:t>
            </a:r>
            <a:r>
              <a:rPr lang="da-DK" sz="2400" dirty="0" err="1">
                <a:latin typeface="Arial" panose="020B0604020202020204" pitchFamily="34" charset="0"/>
                <a:cs typeface="Arial" panose="020B0604020202020204" pitchFamily="34" charset="0"/>
              </a:rPr>
              <a:t>developed</a:t>
            </a:r>
            <a:r>
              <a:rPr lang="da-DK" sz="2400" dirty="0">
                <a:latin typeface="Arial" panose="020B0604020202020204" pitchFamily="34" charset="0"/>
                <a:cs typeface="Arial" panose="020B0604020202020204" pitchFamily="34" charset="0"/>
              </a:rPr>
              <a:t> and </a:t>
            </a:r>
            <a:r>
              <a:rPr lang="da-DK" sz="2400" dirty="0" err="1">
                <a:latin typeface="Arial" panose="020B0604020202020204" pitchFamily="34" charset="0"/>
                <a:cs typeface="Arial" panose="020B0604020202020204" pitchFamily="34" charset="0"/>
              </a:rPr>
              <a:t>various</a:t>
            </a:r>
            <a:r>
              <a:rPr lang="da-DK" sz="2400" dirty="0">
                <a:latin typeface="Arial" panose="020B0604020202020204" pitchFamily="34" charset="0"/>
                <a:cs typeface="Arial" panose="020B0604020202020204" pitchFamily="34" charset="0"/>
              </a:rPr>
              <a:t> new </a:t>
            </a:r>
            <a:r>
              <a:rPr lang="da-DK" sz="2400" dirty="0" err="1">
                <a:latin typeface="Arial" panose="020B0604020202020204" pitchFamily="34" charset="0"/>
                <a:cs typeface="Arial" panose="020B0604020202020204" pitchFamily="34" charset="0"/>
              </a:rPr>
              <a:t>oceanographic</a:t>
            </a:r>
            <a:r>
              <a:rPr lang="da-DK" sz="2400" dirty="0">
                <a:latin typeface="Arial" panose="020B0604020202020204" pitchFamily="34" charset="0"/>
                <a:cs typeface="Arial" panose="020B0604020202020204" pitchFamily="34" charset="0"/>
              </a:rPr>
              <a:t> (</a:t>
            </a:r>
            <a:r>
              <a:rPr lang="da-DK" sz="2400" dirty="0" err="1">
                <a:latin typeface="Arial" panose="020B0604020202020204" pitchFamily="34" charset="0"/>
                <a:cs typeface="Arial" panose="020B0604020202020204" pitchFamily="34" charset="0"/>
              </a:rPr>
              <a:t>water</a:t>
            </a:r>
            <a:r>
              <a:rPr lang="da-DK" sz="2400" dirty="0">
                <a:latin typeface="Arial" panose="020B0604020202020204" pitchFamily="34" charset="0"/>
                <a:cs typeface="Arial" panose="020B0604020202020204" pitchFamily="34" charset="0"/>
              </a:rPr>
              <a:t> properties) </a:t>
            </a:r>
            <a:r>
              <a:rPr lang="da-DK" sz="2400" dirty="0" err="1">
                <a:latin typeface="Arial" panose="020B0604020202020204" pitchFamily="34" charset="0"/>
                <a:cs typeface="Arial" panose="020B0604020202020204" pitchFamily="34" charset="0"/>
              </a:rPr>
              <a:t>measurements</a:t>
            </a:r>
            <a:r>
              <a:rPr lang="da-DK" sz="2400" dirty="0">
                <a:latin typeface="Arial" panose="020B0604020202020204" pitchFamily="34" charset="0"/>
                <a:cs typeface="Arial" panose="020B0604020202020204" pitchFamily="34" charset="0"/>
              </a:rPr>
              <a:t> </a:t>
            </a:r>
            <a:r>
              <a:rPr lang="da-DK" sz="2400" dirty="0" err="1">
                <a:latin typeface="Arial" panose="020B0604020202020204" pitchFamily="34" charset="0"/>
                <a:cs typeface="Arial" panose="020B0604020202020204" pitchFamily="34" charset="0"/>
              </a:rPr>
              <a:t>were</a:t>
            </a:r>
            <a:r>
              <a:rPr lang="da-DK" sz="2400" dirty="0">
                <a:latin typeface="Arial" panose="020B0604020202020204" pitchFamily="34" charset="0"/>
                <a:cs typeface="Arial" panose="020B0604020202020204" pitchFamily="34" charset="0"/>
              </a:rPr>
              <a:t> </a:t>
            </a:r>
            <a:r>
              <a:rPr lang="da-DK" sz="2400" dirty="0" err="1">
                <a:latin typeface="Arial" panose="020B0604020202020204" pitchFamily="34" charset="0"/>
                <a:cs typeface="Arial" panose="020B0604020202020204" pitchFamily="34" charset="0"/>
              </a:rPr>
              <a:t>introduced</a:t>
            </a:r>
            <a:r>
              <a:rPr lang="da-DK"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0763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0F086A3-4A50-E6A9-2569-9601563B94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037" y="169384"/>
            <a:ext cx="4320480" cy="6519232"/>
          </a:xfrm>
          <a:prstGeom prst="rect">
            <a:avLst/>
          </a:prstGeom>
        </p:spPr>
      </p:pic>
      <p:sp>
        <p:nvSpPr>
          <p:cNvPr id="5" name="TextBox 4">
            <a:extLst>
              <a:ext uri="{FF2B5EF4-FFF2-40B4-BE49-F238E27FC236}">
                <a16:creationId xmlns:a16="http://schemas.microsoft.com/office/drawing/2014/main" id="{DFA45D16-4B8D-8450-AF03-55F769C79947}"/>
              </a:ext>
            </a:extLst>
          </p:cNvPr>
          <p:cNvSpPr txBox="1"/>
          <p:nvPr/>
        </p:nvSpPr>
        <p:spPr>
          <a:xfrm>
            <a:off x="107504" y="4073004"/>
            <a:ext cx="4194388"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Carbonate curves of Albatross cores 45 (the East Pacific Ridge) and 60 (the East Central Pacific Basin)</a:t>
            </a:r>
          </a:p>
          <a:p>
            <a:r>
              <a:rPr lang="en-US" sz="2400" dirty="0">
                <a:latin typeface="Arial" panose="020B0604020202020204" pitchFamily="34" charset="0"/>
                <a:cs typeface="Arial" panose="020B0604020202020204" pitchFamily="34" charset="0"/>
              </a:rPr>
              <a:t>with stratigraphic interpretation</a:t>
            </a:r>
          </a:p>
        </p:txBody>
      </p:sp>
    </p:spTree>
    <p:extLst>
      <p:ext uri="{BB962C8B-B14F-4D97-AF65-F5344CB8AC3E}">
        <p14:creationId xmlns:p14="http://schemas.microsoft.com/office/powerpoint/2010/main" val="2162371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A45D16-4B8D-8450-AF03-55F769C79947}"/>
              </a:ext>
            </a:extLst>
          </p:cNvPr>
          <p:cNvSpPr txBox="1"/>
          <p:nvPr/>
        </p:nvSpPr>
        <p:spPr>
          <a:xfrm>
            <a:off x="107504" y="3284984"/>
            <a:ext cx="3888432" cy="2739211"/>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During the Albatross expedition, it was discovered that the CaCO3 content varied between the world's oceans, e.g. Arrhenius, 1952; Olausson, 1972</a:t>
            </a:r>
            <a:r>
              <a:rPr lang="en-US" sz="2800" dirty="0"/>
              <a:t>.</a:t>
            </a:r>
          </a:p>
        </p:txBody>
      </p:sp>
      <p:pic>
        <p:nvPicPr>
          <p:cNvPr id="4" name="Picture 3">
            <a:extLst>
              <a:ext uri="{FF2B5EF4-FFF2-40B4-BE49-F238E27FC236}">
                <a16:creationId xmlns:a16="http://schemas.microsoft.com/office/drawing/2014/main" id="{2CD81FD6-F7E3-5F2A-C820-F488BBD851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51" y="296652"/>
            <a:ext cx="4742065" cy="6372708"/>
          </a:xfrm>
          <a:prstGeom prst="rect">
            <a:avLst/>
          </a:prstGeom>
        </p:spPr>
      </p:pic>
    </p:spTree>
    <p:extLst>
      <p:ext uri="{BB962C8B-B14F-4D97-AF65-F5344CB8AC3E}">
        <p14:creationId xmlns:p14="http://schemas.microsoft.com/office/powerpoint/2010/main" val="1503947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VFRUXFxwYGRcYGRocIRYcGxoZHBwXGBwdHCggGB0lHBgYITEiJSkrLi4uHR8zODMsNygtLisBCgoKBQUFDgUFDisZExkrKysrKysrKysrKysrKysrKysrKysrKysrKysrKysrKysrKysrKysrKysrKysrKysrK//AABEIARoAswMBIgACEQEDEQH/xAAcAAACAgMBAQAAAAAAAAAAAAAEBQMGAAIHAQj/xABFEAACAgAFAgQDBAcFBgUFAAABAgMRAAQSITEFQQYTIlEyYXEUQoGRByNScqGx0YKywcLwFTNDYpLhU3Ois/EkY4TD0v/EABQBAQAAAAAAAAAAAAAAAAAAAAD/xAAUEQEAAAAAAAAAAAAAAAAAAAAA/9oADAMBAAIRAxEAPwCj9L66QXD16yD6iQrsvpvYj1adrB7EYsOcymV6hDF584gfLuEZkQt+rlvSDqbhZBz2DYoedaWOTytR0kiu4pjzXHuCPri1dB6N0+Zp4vtEwlRKQtpWNmLaRaAs2hW0kjXwfwwAXiP9GmYyy+ZG6Tx8gpeqvmOL+QJxTBl3bhGJutlJ3HI45x2vwF15mlbK5gBSLSRGIuMqPiFcjbaufpiHq2bVszJlalyk7tzEkLxSLZ0S2jIyggXuSQdjwBgOU9L6LPJMIxBIz86NJBI/EbYteS6i08bZKeVYFBZnMkepo6oBFBpybrbYjf2xaPEuczHTooxmGjzmWltQPVQZdzpY00TjkEHCPwJmctm52OZi+0ZlQfLRwGVo1G5Ir9Yy77New+uASZ3ocSwO8ecDleVWLT2J7vqrbkCgaxGmcgHwuTt/xFBPHNqR+Rx0Lq8UClp8tk4S7N+sv1BAbuRY3bywPcBSd8UjOz5PzdBysep7JIaX725IGvSveqAA9sAlzksAGuN5DNdkmtLA9gBuO3fHmc6h5gi0DQ6Xcgsc9hhi3Q8o3pWSaNjwWKuo97ACn244+eF3U8jHBKkTOzCrZgNjzRTvR43+eAY5Jo3S8xmnY3/u1U6q7DzWsKPkAcb9N5k+o5+rYVZnPKUCJGird699T/XfgVQ/0cMujneT6r/mwDdAPYfwxKgX2H5DEROIjNWAYhF/ZH5Y1cr7D8hgPz/mf+/tiKbMd/8AtgCJHX2H5DAUso9hht0Lwxm85RhjPl/+K/pQD3BPxf2bx0/w14Hy2TKs9Tznh3HBFgiKP7v7xP44DlWR8O5qbdMu+m61ldIJonYtQPHb5e+DZPAmdAFxoCbpDIoYgdwvz7fQ46zPm9F6pPLoamR5QmkAcVEPTVjuew74VTeLrQaHUKwK0o8+runYsdVXtpI2F4DjOdy8kL6JEZGHZgRfzF8jEHmY6t1nKRZ+PQqRmRQLeOxp1EUYxRCoGI1pe2q7235HKCrMpBBDEEHkEGqOw9sBL5uPMQ68eYAdepuHBceYiMf1bfCQDsD7r8uMWLonUGzmrKxZQOCoYCFY1aMigX8wr6RyKJ0+qvbG/WvCUXkl8q0kjoLkHeQcuyr92rJAF7DucD+C+p/Zo3KSlSzWRZ3A4utj/wB8A2GRniK+dqifWtfbcswSQxn03KoYEhbWwKK/QHFizvQH1LmwkHnwBvQkj+XKm2iSNXTfS7uasC1ocDGvRczns6pa9eUIKsX1BD80AQlyPdV2o+pTh7kcll4YYYsxL54j9ImkH6sh2BCsqN6bIIXWWre67gAOowZ/LSZUxSTwEqiCGy0QRWqYEKfXY3B5LVuMIv0d+Csxl5JZZVQClAUHzHWpNQ1KhoboLthVYt3UOqeiRdJAjAM2X0qGiGmzNBqFMNxuAKG9X6sL26i5dKaPW5/+nzVNomBNNFL6aRgi0bs9jsbwGsfg6NQnn5uWQuPS6qqK5q/UTq0jtZrkfXE0fhTIAsXy8jtH/vI2d9QUk+tQNNg1sPmObxLkJmYsPL2JBzGTYboSUbzYfTqYKpU/KuSMMYCF0FpCdNeTNtr0+nUk1igfSVF8X2sYCXKeGunFhWTyzGvSx9QIBUXZJoBmIvkkfXFV/SX4M6f9kfMwx+TKGQKRqCvqbTvGW9O1mwOB3Awy611oQxGSRhHFYqtTBjprSgJuUnc2aG9kWLxRPGniCXM+XNGyDLI20eo6o2P35SfjJApW4AsDvYT+GfDmZzOVyybNk9ayM5YaV0v6052a7HzBH0xXejjeT6j+b4a5PxVLl4cuB6FVnOhWADhmrzKH3gSR9CcKOlneT5kfzfANWkuhsN/i37++/wDLAs50sw5IJH5X/TGszYvngrwpE4jzkyuxO8cBGrWRt5j+mgrNdBttu54BR4Y8F5nOrrUCKK/944I1D/7Y5f67D59sdJ6F4LyOWZWKec4F65+VrvoICoSSKsA/M4soiCANIRY4tdl4pUH3e3Y4rXXOugSeVGsTybsImIBG3+8kcuoQ1vpotXteAbZ/xGijShUuDz6yi190sin18+kdsV58xNnGIMheOvVoKotA73H6nko7aWK3fHNKpOqak1SFPMogGKQaBW+0ZT0b0N2HyajvuufMcKKCFBpgiqtjUdmCqVOtjqN6tt6PfAF9R6mYwsTSSLY/VFzFGsh3oOgtggGkeofI9qqxzhEhkiYtITpnLao1q/SFIrSvO/uNrGPerdXiO0qXq2JAJYkH0lmPqat/vH8MLeo5oupKus6LtZDEqRRG59ek77NX+OAPGba6ZB5ZtGbzWYoCOzgaWA2Ow1cc4pfitdObl3u9Dk7bl40YnYkHck3hx9rWRgyKELowKgtWocjdvVtfJujit9enDZiQjgEKP7KgV/DADXjMRg49wDuTr/kz6IdRFqQ1erUaJpRtV8d8da6J+jnLu65rPIpkKC4PSEU0STKBs782PhHz3OOBt1FlcHYlGJQn7pu/ysA1i19K/SfPHrLl2L802196B4vAdz62ECkF0U6SoIZAyDTpuO3+K9t/eu+KZnXiDMRJEb2dQRplUgKC2xIkSOvUo3LCu4xz/q/6R55V+BgNuXbsb7H3xF0WWbOLNLIyw5eOjLM2pgDYARRY1ueAB3rAXj7XCClSuCnrgloCSAFr8l9ZGpNKKu4sFvbAma6vCoIMYZZBckfqaMkX64v/AAmbUfvbUKsHCrqfh5ociM0mZR5NJJCpt6asAnc7MPnztip5WTM5v9Tqa2+EUQCQLokD5V+OAub+LS2kF1GngtWocUAF5qhQOrbbfBMPXIWKaiFrlnIo8UyRbVt7kD5bY5nkeiSyI8g0AouoKzAM4ok6ByxAHGAIQzlVWyxIVQOSTsAPneA+gcz0LpWbhIkzTyyMARIHBZK40oNgP+SqvHMMx0yTp2akEcUuYiC/7yXLsF0tyCDY4oarwo6z0fNZB081qEi2rI+pW3pgCO4OxH8xjoP6NPGealmTKxuX2JIkJKqqiySTddh9SMBz3N5IzujZVGcHcxoCxQg2dhvQv+I98EZA15n1H+fHQerfpJWLMSRP0/Lg8F9ABI99QO/vYOOd5Vvj+o/zYCy+FOi/apWum8tQ/lEN+u3oJYHF1Y5Iuu9dcfqJV9LyafiOhF2RACttYNelWKqPvHHJ/BHUShzCA6WkiAsWDQJsAj6rt/oPp+t6fOFk6gr0AFBKkBYt+ECU1DvfOAM8QeLXkd0i1I1lGkBK6FBPpTc3+9QreucLMnPEq00ky7WQsVvLe4Yvqvm+4/HC/ISGR4QyB2Lhn1e25JO/wi7/ADwHnuoOzP6jzVrS7LQFAb8Db2wFim6tINMqSTEL6lDSa2kVtmNAkJvQ7fmMVzqedLE6WtORq0k7kHccj54EbPOW122u/iB3qqr242wO+aJrYHt7X2596wG8eaOkbmt1YAdib574jln0kNdk7Gj8Q25/12xpGpvVR0j+QwNPMt7tYHHud+3tgCWlEas34oPdiKv6f0OEQxPnc0ZGvhRsq/sjEIwG4xmMUYzASZ/obm2RSRztvz32wony7IadWUg/eBH8Dh1LPmIX9QYLdg77j/4w2zMskpSR1TZQBG4B8ygNyTsGK9v5XgB/0feDZOozshYxQRi5pT90X8C3trO/PAs/I2T9KHivLrBH0vIKogiYM7De2Xhb+817s3c7e+EmX8VZmHJz5fKwhYp5CzyBHLr6QpVWugNttvTv+FOkyzqTqRxW5tSP8MBeuk9U8zps0bEBRr1A/ugh132baq4OK3k8+I6IOo/8p3/I4wdSSOBo4w2t1KuWG2kgbKL5sXfywtyLlXD1YU3257WO++A6JkeowSDfLx69z5jr6tTGyfY78XfHA3xDJkMjlV+1As0ispVSwrWTpKgVuKOr3HvitZjxGpSlhCN+1qsfgKwhaZjdsTZvc8n3+uAtx6xPn4/spJbhlB+FNP3j+yoBNt7Y6P4X6gOm5ZMrmcoWkAb9ZHEaMZckW+xF7GyQNx3xyLoPVvs9OB8Lh249ek2EvmjX4bnHWX8aR5iFROZZA3qYq5QLf3QKKso9yPfjAVvrmT6VPMZRLmInJqtSsAfamWx/1YqEJrX+8P8ANh5436aIJ0ny+tIsypcJItafusp+e5YbAgMMIYRs31H+bAbCQghlNEGwfbDzJZ9ZY3DFRKaNHl6N3Gffbcc7bYQPiBiPlgLR/tAxyK2wIA+Ohqr58UeO34YXTZmMkkMANtid/nuCb+uEtY8K4BtJnoxQsn6L3/td6rAj9SP3VUc0Tuf8B/DAYXHtYDaadn+Jie/+gNsaAY9x6MBgXG2nGuPScBLGu2Mx7FxjMBCZZNx58gU/d1GvpV1jZMywUJ5g0g3WhCL41GxufnzjpHRFHlpsPhXsP2R8sO0jXuq/9I/pgOVZXqwVQGRHruTp+8TwoHI9OIj1qcE6My8akmlRq0gn4QQb22/LHY44EPKqPwGPHMa8KD+AwHJR14lArs8rAVreeUkj7wrVQBFisJBl11A2Ob09ueObrtjtb0ew3+WMbJbWy0N9yPbc9uwNnAcYzcSO2pQsY/ZXgfmfngiN4hHo8qMkrWs3d7+ob87j8sddyqQS5fzkOoGTQDRANXZpgCdwR+GImgXAcey0CKbNPsRR+Yq9u45/DGi5Uftn8MdekhHsPywJPBgOXmCzZdjve5uziaQWPxv+f9cX2RK7Y8/RxJWZzXHA/wDcbAUPLzmMkpIVJ2PG/wCYw06f4jMYIcJMSbtzWnbgV898d1y818gH8sZmWJB0BNXIsCjR+E7bA8X257YD5/6v1NJyDoiiIJ3QtbA8BtTG9PArEGRzESEl1SXjZmoDe+30r8cfQvnRSLrRaU9mAsEbFW9iCCD9MFeHsiJC5VFqwpJA2BsmhW52QfRjgPnHP5iORgUVIhv6UYm7N/eJOwofh88YuYiETIVQuSKl1HUvqBIq6Owrf3OPpmXoHmMRK0RjJAEYVVIqiQCF1VzteGC9Ah9NRqArWPSp1AitLWt13rAfKvTsxEjEyKswIrSX00bB1CuTQIr541zcsbuSlRjalDaqoAE2ebIv8cfVR6MjBC0MMZ1WwVUO3IAOnc7D8z9RLnOm5RVLPBDSiyREhoD+z/DnAfJ2ZZG06aSkCne9bC7fc7X7fLEXlj9r/X54+jIOp5SQsIun673jb7L6SCB3EYUEMCKs/XthsnTYrVD0/KMxskgRAAAnSQNGo3t2/pgPmKMgCrv/AF9ceY+o26BDZ/8ApMoP/wAZT/Ec4zAcr6OAI0tlHoXk1ew2HuflgyTMVxhb0+O44/3F/kMHUFot6gOxPI9rGA8XMEnc/wA8MMvCWUO1qhIANH17gEJQN1fPb8MCQ5eGckRyPGwFsjAsNI5YMK2HzB3rBmYzIILICKUhBqYmMBlsxljWgtdaRWwJrSMAXnc4kZIgOlTcbE1q1BWUhjuQA5GoDcMpGk1eAMzm/Uw9R+Eb6d6FAqDTW9ixZARSdrNr6uhbMWAsC7+HYkEXYG1+xN/OU5UsVG1EVqIIo1pYEAHuQPoewwEydVCgksAhAJWQk0p1OVLAkKV1m/UQNNWMRFizUtagaKNa2dr0E8jcnethfG5VTNbUQVJPAIHJ33BqvSdwaNCjjFL3ZHp/Z1aeGXdex9Sr8II5qtRwB/2i8Y5vEXVUpfNHxFjqF3fFtsNt2Ar31e1kWLMWMBvOMAeBGrM5n/X/ABDg5je/t8/9XhZ4OYjMZmv9frDgOhfa6GBZeo13/jgCec9sJ81mTgHTdRKsWB9Lka/k3CyfQgBT/YPucXM9QOSyEbskja18xvKYeaCzLo0oR6h6kU77WL5xyaXqBA4BFG1PDAiipHsRtjrfhXMpmYjlpW8xliUxS/8Aj5cm0kA/bRhocchlvhsBY+n5lZU1LIzBjrWgAVU16GI22Niuf54g6b1ZZHkQg/qSdTadK3bbbknYC74Pa9wBZZ5IfLiiUUGpgo2VaAFAFjQ739aAxXf0kdQlKLHFJTaGZkQjcekkknZQOBvvZ54wDHPeMYmlESGTd9IdQCoYAFke/hNEGufpjWTxFpD/AB5gnUhKKxjjKavjIQWzEhdIB3Gw5xyqfqMkUYjGtZHkVgQdBAdANbkD4mo6bPFtxVuegZ148wsNs6QufLWgLY+1C/UawF8Tq2YEwiRcsq/8NalNj33Eag7ABRe/fBfQcr9njZtbKh1M/mOCEZ/U2hmPJO54WzeK71nq+ffqf2eJ4xDGQ7FkX0ADUSS1780R/XEfiHxBmfImfzYDGJQAY3JJj2HFjQSde92RVYBzHkctQvqWbY0Lb7SRf/SNP5YzFQ6N+kMQQpFqA03sY3bkk/FpOrnnGYAPpMf6qP8AcX+Qx71DZcZ0uT9VH+4v90Y06hJscBnQCBCzX/vJACdQpdBGnXyavWTxt77jG0sil1F+nckKFB5DM3IUFibsgerfcWTp0PND7MhvdHcAKwVgwZmHqJNHSeABsQaIthkj0AOAQDpAU/DV82Ayb/tAkn2NhPCmmMyjSaOkEqPSVprG9ivQRV+x3GJJiXbU1qdNDSB7aQOwA52A4sYi6fmasSEXWn4mITUFUgAMxjUkH6fQnHnrsjSbC1W5NAA+/IDVXY87XgJ88QY1EbDT5fqBFaCVZbL3dl9gW+owl8y/UGAJLDgjcAlVGzadJYcgjmrJODeouERSrglgSKIaiLogBSNJBRhVA7gnasL1bS66jyQzNakrZNvsxsmzz3NVgDcyNQkU3ur8u1alDANQUg1eq9QoDTp2FosjmLAw0nzmmJ5QRaQkqD8JYUoTTV7/AA1W4UDULxXOmPsMA/BHPfAHhEXmMzXz/wDcbEhzAAFmsSfo/Yfac0fl/wDsbAPJ8q9XRA/HfCPOwt7YvE04rCTPkH2wFHzjnGvQeqSRSgJI0bWfLcGtDMKK3wFkHpPa9B7Ya9RQb4r5ybyPojRpGP3UUsfyXfAdY8L+JMtnV+y54FczRZG1PH5mjYBdLAq40m023DD6m+N85GmWjo+c5t0DKWZlr1lmvUiK2lWB3Jpbs4oPVunRrllm6kHSQOAYo2jMkjDmUkMREHRaYEBtahgN8a+NALHm5ryyFAMcdbAD0oG8wsyqD+zuSxPOAr3U+v6loKyyE3JIH3k3b1HYFSbrTwAFA4xa/wBHvivLAoM5IsbBiGJU06USpJApWUkjar2O+ObyqgPpJI+f+hiMjAdV8QeJIJp9UWaGpS1A6SrMfvj4dVkdz2Hucb9NaOfKyyJpQM4jI4VWUMxZmUnSrAsAK5sb0Djk9YngzDqGVXdVb4gGIDVdWAaPJ/PAH9ZzFTOI3Om9q+gv+N49ws048wHVOnP+qj/cX+QxLPoIOt9A7mixPyUDk/jgLJOSifuLx7AD2wQdxvWAE6R1aBZTBEjx6t9crG5XtRQCAgNQ20jeqIOGOajG93QBv1XQUEi2IoBULWSwXtW+EfVenBhtsQbBGxBG4P1xL0/rQdljlQCa1AO/rr4iCkfp1BnsG6Grm8AWx0sdgx7kAhh8juK4HqNgUKoXXk+d1EeoekHdeTRJs3akgnYgathv3xNqMl6V1Eb16lYkqGJZXX9mTeht2JogaEbgajQ09lb0gkCtwFaiLK86tyQoGAG8lh71wzHa6tqArc2TsK+tAkSKSqjULO9n9vj4RYIHqDA9zRHG+rkMdWmjSmiT6TXNbNZ37WL+G7sHqXW0hJWnaQgFQrLQPbWa1LtRsXept+5CLxRmyE8r06pSGfuSNTHUdvTuqcksabkUSJkEoDAGXiZ3Mj/Exs/LsAB2AAA/DDiIUMBtKl4l8DGp8x9P85wPJLiXwS36+c/L/OcBeHiNXjVMjrDeuNQKssfe+Nvl/LEgB3H8MZPltt+230wAGYhyiepw87HejsPxVCB/6z9MCL1qeRvIyyRZdDZJoaUUbs7hQFIA39SnsOTgmWFRyL+Xv+RvEHUcwkCmNSokejIAb00bVPlp5/eq/gFgD4l8SkD7OqJJDtrSRF9QW9iQPRK1kll+E6QODiseIOnAgSJ6lIB11u6/CrH/AJgR5bjsyqfvYYzRg/dxPkVseUwFEkqSdlYgAqfZXA0n2Olvu4CkGA418k4tOZ6UF79zseQB+12u7UjsVPysf/Z/ywFeEOJBAfbFgj6VYJsA9hvv78ChXzx7/sltJYDYEA7jk3W3J4P5YCv+RjMNjlMeYCxZDMEKtGvSP5DBST456wa78xx8gT/XBMWbmUACU0PdVJ/MizgLy8owJPHvqUlXGoBqFjUCDXsaJH4nCQdZBTS0Ic0LbUy2QACfRR3a2q/l74U5zW7lkLxqeEBkIXbsWYmu++AcnpsqoUjlcIxJK2aJICkn3NAYKyM84MUcukxKCNQ1WAIyo31d6A45IqsJ8lMUQhomkaj6maQUexoGtvbg98CTwyMzFTKoJ2UazpHtZNn6nAOC+bYDVKY7okR+mufbccng9zd3jyDp1EsxLMTZJNkk+5PJwF1JnkCaI3i02CV8w67rm/aj+eJenuY00vl2lNk6mMgNUNqqqB3/ANGwaaKxqXxXkykmsNUjAMDpIeiLvT9DxjyfIyFmbTIoJJCgPSgnYD6cYB3LLgzwa9TzfMf5jiqHpkn/ANz8mwZlY5mJEBcMdzoJBoHvuPcYDrUUo2wRLmCQATxsN+B8vbnHKoMp1JDYfMfiCw/IkjDDIZnPoSZY5phWw06NJserZTq2sV877YC8OBhbmMmCeB+GK9nupZtlKx5eWFrHq9bmhytFQtHn3wtikz2oGUZiRRZKKrx6tjVsgvY71gLW+RrtiH7IfbFb6jJmHFRxZqEgjcSZh9gKIpttzR+WIshJmED+bHmZiR6SWzC6NmsgL8XI59sBbZo7Ul7BBG579tV+5FAjvSn9rHsGSvesUfLLmldWY5hgCCVPmjV8jvifP5md9GgTxEXqIaY6z2NMfTQ9j3OAvMfThdEhfmQdv64FzGTUJere60gHj3JNAfTfvxikNLP5YUtPq1k+ZqlsrQGirqgQTfzwKyzd5Jfx1/1wFteKz8I/PGYp/lSftyf+v+uPMBe8rIffBwkwrgNfkMT+ZgGcTA++CoIixpQSfYYB6JlnnlSGP4nNcE0O7H5Ab/8Azi6O4gniy8UiRtHDLPNA0ZY5lUsJrkAOhdtR/ChgAl8OuqSPM6xrELcfEwsWAB8N7j73fA+eGThy65iaWYLIzKhAFCjVyEBtF77d65wv6FlkpHHn52LPTlpZdckIyiRt6dVsNShmJ1HSGC0N9sM5JVuWfMsY1WJos3mCJoXcCSovs6eqOiQqkjejfcYDXM9D+EwuZFcAxlgE80FdX6v1nUQNiDW+FebyjRtpdWRvZgQfrvhiOrpEVic3nEyT3cjSRrGfUshaSld1i1NWkFuC2NctnlkyeXgiSPOThTKyx+ZGViZyoeHV6btTaE719LBMyD54Fljwz61kzl5SjaqNMjFSNSnvR7jgjsQcLXlvACOK4/1vhN4Z/wB837p/vLhzLhP4YH65/wBw/wB5cBd8tJgpZxhdGcbM9YBurA4LyGRMxpaAHJY7cE0Pc0DthNkmLsFXcsQAPrt+WL35axqI6YIukA+oeYSSDZCiixrvYIA4YYDTJ9Dy6rbh2NbFvSp2uxp4Xfue3O+N8zk8sLHkqN+Qzit9gTfxGuNuRziP6V/aFbtR4AFEsxpLBNBiaAwunzZG9qdwRuACTZFKF5JI2VRv3NnAb5zoatvC1bXpY9udmodq596vFazMOkkMCGHIO1YKieVw5UGlHpBIQFboKb3Oo9yvHPFYJzgMqAFSsg+AkfEOdBIsHvRJ2sc6hgEMi/PAGYWvfBRkwLPgAmkPucZjRucZgI0Ow+gxjOMeiM0DXYfywPmCfbAXXpUiZLpsualjnK5hWQSwlVaJQ6quljelmckjb7o+WDs5lSuX+0ZeVo44gAr5dVMzRxrTZWaSQ7yeczGwrA6WvsMNOleH38jLSQS5hC2UWMsrIEGry280q5qxuANPv35rniXMJlkWTMKEnzUIikjliL5eNlfW+pUIIJbcst72d8ATnenR5rNGRos7H9syFNpUeVApXUdR4+5p09iQa9g+mjLZuMTRPPmIunwmE5Ty/MOYjcEISGIDEsCxrsi1RGC5cu2XzDZqORHnjyYP+zI3+E6VVtIBIeJVsgKpJoe2Ffh5I8107Ox5bI/Z5T5biJJ6MtPs4Mu6om9KfSSSBzgJ+odWKdUyKvk9UixRLEyh0vWgBYx3VKWYaTekDc4jfMxFlyExXNzztJl3ly48sZYLKGUKukB2WQF9+CCASN8EZsTZDp2Xy8mfeDMzM0usp5gWNVt4WYMwWg2rUCe44xJ1CfOxAydPy+VeUyqpmVYmlfXHqaVrP6syGgVIBGmzerAb5mGObJHVnEnmRWnhCm9UUX6typYA+oJqK9mU8jFOGaX546plumXmA2YV0I82BZHjiEel1iTykCVYeR2dSwvaQEb440XokCqBIG44vb+GAYtMCRhd4TH69/3D/eXEqOffv7jGeDT+vk/cP99cBaOMaRz6WBG59iLu9qI788YncCsEeHIQ+bjGm9OqQ32CKSu1jfXp73/gD7IZL7KAfM8yWySzABQARqRQPSO4LE3+GGuVlRx6SS1AMpobgspQ+m9BF99jpNDnEDyEkFubAB3Jq9gxDAnlW1DVsxsEcK86RGTKq6W02R6DYsJqPBIYORwOdXG2AY57NhLCjbSVT07EEkKg0jVZtQQCtaOecIerdWjyYWTM7yMCVUEElrsog40rdEjb87wN1ppWKnUiqulgdWrTvY3AA4F+rjXtsMJOr9DGaI1TlXXWfg2C6iQxths3AIr7tjjAK+q/pBnkZgiIqE7XZarsEnVQP0usN/B3iTW3ly1pbcMeUK8UfwFe+wwli8G6GAnlAB4rbte+oXdEbVYw8yHSIoQHRSEAvUAxJNmhqbcHa/bfisBP1tgJSR8LgSDavi5rYbagawvZ8EdeQjQ3soRhYNH1MLonsSK/5cLBLgNjjMQGTGYCLWKG44H8sL81J8wfreCDWkfQfyGAcxWA6x1CCLPdOyyzuIoGy8Z1oxMkkkavcZStIVdLiz94gYSZzr/THya/aI8yEzYjIaNtUpaIGJmkLUi35QvQPVqO141/Rh1+NYXgbX50ZJjEahmaFnV5lUEHWwIJKfEVJ0i7w+6hnw2cky4lWXy4FJhGWUSQtQBeGVkRALfUxNAb0AcAP1MDLZg53Nz5c5ZVrLhFJmhl00qIAoLcNqV2PzAwF1PqQaOOeadB0/NZYRzSGMLmMzIFYWdKE6kYAjcqBfN4CfLZWHJGLyh1GP7YzBYpJFK6Y1BMrFbVjR2Ao6gd8eT5GeV5sxmIXfJ+Wv2fJgUV1V5UegbR6ADqfa/ndYCXp6w9OWSD7eh+0qPs6Pl2dIg52aRdwNamjW29m+MT9H6jk5M88IiIziO8jZgsBGs6xlZHRWDBVtSRrBAratsA9Wy2RllGaeXM5efMQgrlwtvEV0xqyUBQpDsa7kewYZzNs7NC0Az0EyMiyZcMJCsC2/mTBdTyMwC6D2+u4EeHMq+VSWbNlbMk+eikjZJA/lRtaqbP3Haj242sY5VBLe5O55+vJxavEOdEOThSPLjLGeF08oszsqNNbFdZ1Ip0aTdFi3fTioRc8YBlFKLH1wb4SNTSfuH+8uFaH5YP8Ln9c/7p/vDAWqWfBHhPPhc4gPDq8fv8SkjnbcqB+PbnCzMPhLnZ2UhlJDAggjsRuD+eA6+z2xWlutI9LEAajQ1JIacGjYojfjc4VJKjEvvpGkiwAa0r6qUaQdK6TQIU7cWML8h4kTOQ38Lrp8yPVWg6q1LS7oS7NYGoEHewDhp0nM6YIdJ9TAvSKQVYFrbWq6mLG7UoQQDY3vAezRjTYUAEkKWVTZDEJoUXqfywyhgQN9NC9g8xlUfWKdBbeYBQARh6fSWJsAEHYnnbbB4NEkL6k0g1bNuUNHTZ060JN2bVwQNS0M4AC6W2HmaWLra6vUHtQwpQwIsiwx22rAIepRu0ZP6vWSCNBsIwo6kNgrrUjYDY2TROCOnZ1WTUWJbS1MQSWPxGnKkn0qtWNr5ONupHg0ea9AjJphqYOoYkXpYXfqY8c4h6FGQ7LekAgt62B9SggON1BJpBq7ajWAi62VbKyH70bAW2kliZCNQKgc6jZPuRW21VSbDnxRnahVAVJkfUCNN+WpbSdhsCSK4vScVtHwBRmxmBSce4AhR6V/dHf5YBzA/1eDIpPSBX3R/IYHmOAWwZp4ZEljYrJGwZWHYjg/8AbuLx06DxNB1KBoZJly0uYZRmQQ7WAoAZGLAImpEOlSRubG+OY5gfTAhBBBGxG4INUfcHtgOlZKRBl8rHHO8eWibVIwJimmnpj5SxE1ICqoig6eeTuAJNCMw+YM6Llo85rlWTzCjMMuzN5TRyPRI012ANHisVVPFWaFBnD7abZE1af2NenVp/HBo8cTFwzoDQYUrFRT2XGmitkk2xUsb3JwFgyXUPMbLF48l6cv5UHmZhhIylvLALowKEAuRYG978YhznUZOnaUpBpzDSQxiXW8QT02CDUaycWBuoNbmxVc94kzEjA2sdIIwI0VaRbpQavgnvvhdJI7sWdmdjyzMWJ+pO+AnzeaeaRpHNsxJ70LJOlQSaAs7Y3iX6YhQYmVsAQh449sHeHDUrfun+8ML0fBHSZwjuWIUVVn6jAWTMNhTnFwSucVzpVlYnsDZxpLA5+4x/A4BD5rxuHjYow4ZTRH+vbFx8IeLS4+zTlQdzDJQ2JFGM22nfttzt7Yq+ej0/ENJ+e2FjhT3GA7NNmQWq0IDBQrHdQ7sQ3JChX09lJIUFvcc5u1tNO5BIt6VvUdwxdfUwrdVomlOOe9P8WTxaQ9Sha06ybWiSKatzueQfy2xO3i+1IXLgbg15pIutyQEHJs87fQDAXObcDcOGDEqAdl1epXNg2CFFjdN+bNVZ/EESOzA2QwK6NrKqAbIAAGqiNux2PdB1LrcuYJDNSn7i8GvfuxrucAKcAwzGcaV2dzuT22A+QHYDEiPgFZB7jEqyj3H54AgvjMDecPcfnjMBJ/sOdjYWTf2Zf/6wZF0rOgADzKHHqj/rix5I8fTB4nrAIoo80qgfZVY0PU0incAAkhWHJF18/rhPnPDs8js/laNRvSrJQ96ticXuLM4tnh3wsJUE8zFYz8KD0l+wJJ+EE8d/pgOQZbo0iJpOVic1Wt2BO5JsU3Iuvb5HAU3huZmJ8vTZulZaF9hZuhj6GkyeQQFTFFzQ1EE/mfUb39+MKOt+HIXpsuFjJ+EWxVj+yQdl9rB/A4Di/UOjSyaay8cekEfqyg1XXxb749yfTZY1K/Z4n3vVII2I3XuT8qo7bnF5h6RmHvTDIau9u45Avn8MB5iJkOl0ZDzTAqa9wCOPngKNF0OVWUmPVRBpmQhqN0wvcGt8RTdGcknRVkmgyULPAF7AYu71gSZMBTx0dvY/mn9ce6bsYfTjCOt/xwGn2K+w/PE2TjeJi0fpJFEjSbFhu4PdRiVMblqwHuczuYlXRLIzISDpJWrHBoAb/PAcEbIwZdmF0djyCDsduCcWDoXh7M5wkZeEuF5c0qL8i5oX8hZ+WOiZbwfkcpHGZo0nzGka9UhZA55CpspH1BwHIOodRkmFSy6gCCASgogEDgDgbY8yGckiDiJ6VxTAFTexFfkT/DHfundQy8h8t4IkI2B8tK+hGnb6jj2OA+s5fIzFoszk4kZByvpI4PxpR3sUbrfAcHgQowdDpZdwQRt88T9RzUk5BlIYqCB8I537V8sdNzn6OMnPcuVzJyyL8UbqZqJO2kmRWH4k4o3inw5JkZFVyJI3FxzKKWSqsVZ0sL3U/XfAJXsosZ+BWLAbbFqvfnsMQ+QPb+P/AHwQm+PGXAD/AGYe38cZiasZgLvlxX5Y2lfGRrx9MR5jbAZBJbKvuwH5kD/HHZOrZz0KsZoL6djVFbGnuSLHb25q8cq8HeH/ALbOVYsIoxrkK8kXQRfm2+/aji/dSXRq0P22Vt62oW43Y0Bzf1wCWTWzWxI3s+o/U3X+H0wX9rZtEaGie4PA2Bb2B347/LFE634pdHKEHUW4G+o/8v4+2LL0DOMkPmzRukslndSCqjZNq9O5Js0T88BY2z7R3qYb2AGvkDnYH3qr3wTHmYc0nlTrqXkWACtgHUh28uhf+Pzr/wBsSQUu6k1Qo99iSD6hdWD2vEnTzRFEbbgUBuLU0QBZ0ljsQfhsc2FX8R9JfKTGNvUD6kbjUPn7MOCP64USNi//AKSyrZOGSqZJ2X6K+o0T86RvzxzcSYCKfCNf8Th5K3HGE0Q5+uA3TDTwx0Ns7mlhBKpu0kgF+WiiyfayaUX3IwurbHTv0b5N4OnyzkKDmH9JYAUkdqCSeQWLkD5X3wD1uurlY0y+WUJDGNKg+q+fiJuydycLOo5gTpr0IHX1HSCNSnY2LrbntteI/t+oMNfmE0Ap9CUOQBwb7fCR8zjTKMFbSL34DdifuH5G6B/rgGHSYNUStuSJmQE8ldEbKPwsjCnxNITJORuDJRPZVQ0LPAsgVfth10fNLEwgdtKs3mAkG1PBrb1WqqPkQTh70uctI6AKmXjUuV9IV7O2okb72STvtgKr4e6Q0eXklzIZY3ry0DaWk/5qokL8/lgjq/TYHyYy+YZ/LmkDRSbF49I5FiibtT7g9rwP4o8YIXPlATycazYjT90f8T+A+ZxUWmmmcNI7SPe18AeygbAfQYCteIOkNk8zJAza9NFXAoSIwtXA+Y/iDgJsXj9LHRZVOWzGkmNcukEjCvRIHd9LdxYkoE9xWKIDtgNcZj3GYC+oNvw/wxBmRtjdZNh9B/LEMzbYC1fowzAAzcd0x8tjyPQNYb+JUfjiPxN1ERxtuBpq6ocDg78V2+R2xR4eqyZaUSxGiAQw7Oh+JG+Rr8DR7Y6T4AykWej+1zoxVZNKoxtSUAskD49J2F81x2wG/gnwj5US5nNUski6z+0incRqatBVFt7JNcAYsTdZjT0qAANvl77+313+nsF4r6s10DQuiNuSNu22x2Pzb2xSs3n7N7/Kze/fc8b/AC47YC35/o8OaBdQIZeRIilQxr/iKVGsE7ftbj3rCmJZIZDHJ8WxBXhj8IcbfXt7g4B6D1Eq4rb+yDW4HIN1Zo+35YdfpAzGnIfa1VWeFlAs8B2CXsBqAYgjjgHAV39JnWV0w5VSB6vNcg6qABVdVAHcsxA9vyxSYpMKzmXkdpJG1Oxsn+nsK2odsGRYAl24+uF2XHxfvYLLbjAeX+9+9gJ5Rtjr/g7XJ0fLmQhyrSCIGgERHKgyfJQpP4jHHZOMdd/R+A3RUH3VlmMo44csFJ+YK8e4wC7MZhSTqljl/wDMRwfwYC/44HfSSKcf9YYfhdMB8t8NMtkJ5XKxxqWB9QSGMKhNHSzsAAaI23P1wwz/AIbeOCRzmQZlGrQlBQB8QLbWa+Q+mArXVeooJCs1yMYyIzVhS2xcH7rrswPuDveCc5nFmHk5VxIvpvU2ofNgAPXpHfYAk7YN6VmIs1EkBjbU48wPvZK7kg7UoWxse598Fp0eGGHTlAseaUkDU1iW96H3QSNgKHt3vAVjqOTkgFvl1HsWbYjfckd7ra8Lh1idCGVYFo7FVBr52zH+WC4evNJbqWR+ZFW9vc6fvL8+3cYGn1ym1RGP7aqB+Jqh+JwDDrZWbpE/mO/mRss17HW9lArXZJPmkk3d1jmMbY6B4nVIelMrNqknlQKF4AQiRiTwdgo27sPnjn0Y2wG94zHmMwFxR9h9MaSPgdJMYz4ALO46n+ijqA/2WyKw1xTOCvuGqT27gkfhWOWZk4J8JeJmyE5ei8MgCzR/tKCaK7/EpJ+RBIPOwX/xISGbbVWxqyAPUGHFi2PNHbFPlNkjvwAK39wK37e3vxi55iWOeMSxMkiMpoiib39LCtmANEGv4YUvkAx5C2BfpU3VD4Te/wAxtgBui2HFWLN1xsp9Q5N2BzXNYc/pDzoTpLRsTrlliQcgHTpdtjvtoHz3W8a5eGOBTLKyoi7sxPYWQoANHc0FA37ex5/4v8SHOyrW0MQKxKRRN1qkYdmahtZoAD3wCiAYKVsDJiUNgJdW4+uIYeW/eONWfcY9g7/XATE4uf6LvE3lS/Ypygy0xZtTbeXIFBFtdaTorcckb4pYxBmY7BwHd/EebfJ5ZIo2IaV5HYg7sGY1uPcV+QxSM9146GhQBlDAzStfqIKt5MYv1AlQGJ7XVc4L6ROc70/LCNjJNll8qVSbZaJKtXJQqQAflR3wKMk8MgibgvKtEffvzI7sbWxTj6YCbN9aldppWYrSBAl7I8nKittlDj33F/NPBn2Dp6iLZhfzAUpv8j/PGma2y0dG9buz/JwQuk/MKFP9rCvME1XBBDA/l/TAN+u5Vmk+0wA+o6m08xyffBA3CsbYdtyO2GvQsqZQCcrLZNPTaYib2sVZ5urG/BwsyORaZgYjzyCdJG24smiB8jiydD670+LzcrmM0NTxssjBmCAVuokXl+eD22s7YCi/pG6o0ucaEMhhy9RxrH8ANAued212pP8Ayj2xXMQxIBxuOx4se9dsSk4D28ZiO8eYBwOoxg1rXBseogEKSCLBA5HuMVqZBqOw5xEIxfA79sBaJMu//ht+Rwtz8JQW4Ki639/bFnzGbkSG1d1NpuGI5kS+D3oflildQFyyE7kuxJPJOo7k98BNkczNEdcDSIe7IGo/Xam47+2GQ8a5wf8AEW75Ma3fB7fXtibp2ZdcuArsuw4JH/Ec9vmAfwwgm5J72Tfe7Ju/e8BP1XNzuwOZaUtVqJAwoe6qQABt2HvjXLxMwBVHIN0QjEGuaNb1WC/ELlpPUS1WBe9DW2wvHkU7CDSGYKNdCzQvmh88ANDMGICgsx2AAJJPsAOceHOL/oHGmU9LqV2IYEEbEfQ9sROoPIwEwzSkj6j3xK0qoSGNeo1sd67/ACwOkY9h+WPZUB5APPOAOy8gf4SDXO4H86vE7Zdj2v6Ff64TtCv7I/IYmyR0SIyelgwpl2I+hG4wBsWXniYPH5kT9nRihr5MCDX9MWaLxvmhEseZy0eZVT6pDqErAD0nWpI1j9oqbHPvindUzDyAGRmcjUAWJat+BfGJPDErI7FGKm1NqSOA9HbAXefxf0yRmDx5qFZKLBkRgr1vItNfve24/Cl8nWemxnnMTDcjTGFB5rd2BAJB4B4OKP1aVmcFiWOgCySdrO2GOfnY5OJSzFQUIUk0Npu2AL6n4ulmieKNEghatQQEkgcB3PYkcAC6/NIoQckX7e2G3guZleQqxU0BsSOz7bYS9TP6+X/zG/vHAEmVR3GMMy/tD88adfYnMS3+1/gMADAHGZfcfnjMA4z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 name="AutoShape 4" descr="data:image/jpeg;base64,/9j/4AAQSkZJRgABAQAAAQABAAD/2wCEAAkGBxQTEhUUExQVFRUXFxwYGRcYGRocIRYcGxoZHBwXGBwdHCggGB0lHBgYITEiJSkrLi4uHR8zODMsNygtLisBCgoKBQUFDgUFDisZExkrKysrKysrKysrKysrKysrKysrKysrKysrKysrKysrKysrKysrKysrKysrKysrKysrK//AABEIARoAswMBIgACEQEDEQH/xAAcAAACAgMBAQAAAAAAAAAAAAAEBQMGAAIHAQj/xABFEAACAgAFAgQDBAcFBgUFAAABAgMRAAQSITEFQQYTIlEyYXEUQoGRByNScqGx0YKywcLwFTNDYpLhU3Ois/EkY4TD0v/EABQBAQAAAAAAAAAAAAAAAAAAAAD/xAAUEQEAAAAAAAAAAAAAAAAAAAAA/9oADAMBAAIRAxEAPwCj9L66QXD16yD6iQrsvpvYj1adrB7EYsOcymV6hDF584gfLuEZkQt+rlvSDqbhZBz2DYoedaWOTytR0kiu4pjzXHuCPri1dB6N0+Zp4vtEwlRKQtpWNmLaRaAs2hW0kjXwfwwAXiP9GmYyy+ZG6Tx8gpeqvmOL+QJxTBl3bhGJutlJ3HI45x2vwF15mlbK5gBSLSRGIuMqPiFcjbaufpiHq2bVszJlalyk7tzEkLxSLZ0S2jIyggXuSQdjwBgOU9L6LPJMIxBIz86NJBI/EbYteS6i08bZKeVYFBZnMkepo6oBFBpybrbYjf2xaPEuczHTooxmGjzmWltQPVQZdzpY00TjkEHCPwJmctm52OZi+0ZlQfLRwGVo1G5Ir9Yy77New+uASZ3ocSwO8ecDleVWLT2J7vqrbkCgaxGmcgHwuTt/xFBPHNqR+Rx0Lq8UClp8tk4S7N+sv1BAbuRY3bywPcBSd8UjOz5PzdBysep7JIaX725IGvSveqAA9sAlzksAGuN5DNdkmtLA9gBuO3fHmc6h5gi0DQ6Xcgsc9hhi3Q8o3pWSaNjwWKuo97ACn244+eF3U8jHBKkTOzCrZgNjzRTvR43+eAY5Jo3S8xmnY3/u1U6q7DzWsKPkAcb9N5k+o5+rYVZnPKUCJGird699T/XfgVQ/0cMujneT6r/mwDdAPYfwxKgX2H5DEROIjNWAYhF/ZH5Y1cr7D8hgPz/mf+/tiKbMd/8AtgCJHX2H5DAUso9hht0Lwxm85RhjPl/+K/pQD3BPxf2bx0/w14Hy2TKs9Tznh3HBFgiKP7v7xP44DlWR8O5qbdMu+m61ldIJonYtQPHb5e+DZPAmdAFxoCbpDIoYgdwvz7fQ46zPm9F6pPLoamR5QmkAcVEPTVjuew74VTeLrQaHUKwK0o8+runYsdVXtpI2F4DjOdy8kL6JEZGHZgRfzF8jEHmY6t1nKRZ+PQqRmRQLeOxp1EUYxRCoGI1pe2q7235HKCrMpBBDEEHkEGqOw9sBL5uPMQ68eYAdepuHBceYiMf1bfCQDsD7r8uMWLonUGzmrKxZQOCoYCFY1aMigX8wr6RyKJ0+qvbG/WvCUXkl8q0kjoLkHeQcuyr92rJAF7DucD+C+p/Zo3KSlSzWRZ3A4utj/wB8A2GRniK+dqifWtfbcswSQxn03KoYEhbWwKK/QHFizvQH1LmwkHnwBvQkj+XKm2iSNXTfS7uasC1ocDGvRczns6pa9eUIKsX1BD80AQlyPdV2o+pTh7kcll4YYYsxL54j9ImkH6sh2BCsqN6bIIXWWre67gAOowZ/LSZUxSTwEqiCGy0QRWqYEKfXY3B5LVuMIv0d+Csxl5JZZVQClAUHzHWpNQ1KhoboLthVYt3UOqeiRdJAjAM2X0qGiGmzNBqFMNxuAKG9X6sL26i5dKaPW5/+nzVNomBNNFL6aRgi0bs9jsbwGsfg6NQnn5uWQuPS6qqK5q/UTq0jtZrkfXE0fhTIAsXy8jtH/vI2d9QUk+tQNNg1sPmObxLkJmYsPL2JBzGTYboSUbzYfTqYKpU/KuSMMYCF0FpCdNeTNtr0+nUk1igfSVF8X2sYCXKeGunFhWTyzGvSx9QIBUXZJoBmIvkkfXFV/SX4M6f9kfMwx+TKGQKRqCvqbTvGW9O1mwOB3Awy611oQxGSRhHFYqtTBjprSgJuUnc2aG9kWLxRPGniCXM+XNGyDLI20eo6o2P35SfjJApW4AsDvYT+GfDmZzOVyybNk9ayM5YaV0v6052a7HzBH0xXejjeT6j+b4a5PxVLl4cuB6FVnOhWADhmrzKH3gSR9CcKOlneT5kfzfANWkuhsN/i37++/wDLAs50sw5IJH5X/TGszYvngrwpE4jzkyuxO8cBGrWRt5j+mgrNdBttu54BR4Y8F5nOrrUCKK/944I1D/7Y5f67D59sdJ6F4LyOWZWKec4F65+VrvoICoSSKsA/M4soiCANIRY4tdl4pUH3e3Y4rXXOugSeVGsTybsImIBG3+8kcuoQ1vpotXteAbZ/xGijShUuDz6yi190sin18+kdsV58xNnGIMheOvVoKotA73H6nko7aWK3fHNKpOqak1SFPMogGKQaBW+0ZT0b0N2HyajvuufMcKKCFBpgiqtjUdmCqVOtjqN6tt6PfAF9R6mYwsTSSLY/VFzFGsh3oOgtggGkeofI9qqxzhEhkiYtITpnLao1q/SFIrSvO/uNrGPerdXiO0qXq2JAJYkH0lmPqat/vH8MLeo5oupKus6LtZDEqRRG59ek77NX+OAPGba6ZB5ZtGbzWYoCOzgaWA2Ow1cc4pfitdObl3u9Dk7bl40YnYkHck3hx9rWRgyKELowKgtWocjdvVtfJujit9enDZiQjgEKP7KgV/DADXjMRg49wDuTr/kz6IdRFqQ1erUaJpRtV8d8da6J+jnLu65rPIpkKC4PSEU0STKBs782PhHz3OOBt1FlcHYlGJQn7pu/ysA1i19K/SfPHrLl2L802196B4vAdz62ECkF0U6SoIZAyDTpuO3+K9t/eu+KZnXiDMRJEb2dQRplUgKC2xIkSOvUo3LCu4xz/q/6R55V+BgNuXbsb7H3xF0WWbOLNLIyw5eOjLM2pgDYARRY1ueAB3rAXj7XCClSuCnrgloCSAFr8l9ZGpNKKu4sFvbAma6vCoIMYZZBckfqaMkX64v/AAmbUfvbUKsHCrqfh5ociM0mZR5NJJCpt6asAnc7MPnztip5WTM5v9Tqa2+EUQCQLokD5V+OAub+LS2kF1GngtWocUAF5qhQOrbbfBMPXIWKaiFrlnIo8UyRbVt7kD5bY5nkeiSyI8g0AouoKzAM4ok6ByxAHGAIQzlVWyxIVQOSTsAPneA+gcz0LpWbhIkzTyyMARIHBZK40oNgP+SqvHMMx0yTp2akEcUuYiC/7yXLsF0tyCDY4oarwo6z0fNZB081qEi2rI+pW3pgCO4OxH8xjoP6NPGealmTKxuX2JIkJKqqiySTddh9SMBz3N5IzujZVGcHcxoCxQg2dhvQv+I98EZA15n1H+fHQerfpJWLMSRP0/Lg8F9ABI99QO/vYOOd5Vvj+o/zYCy+FOi/apWum8tQ/lEN+u3oJYHF1Y5Iuu9dcfqJV9LyafiOhF2RACttYNelWKqPvHHJ/BHUShzCA6WkiAsWDQJsAj6rt/oPp+t6fOFk6gr0AFBKkBYt+ECU1DvfOAM8QeLXkd0i1I1lGkBK6FBPpTc3+9QreucLMnPEq00ky7WQsVvLe4Yvqvm+4/HC/ISGR4QyB2Lhn1e25JO/wi7/ADwHnuoOzP6jzVrS7LQFAb8Db2wFim6tINMqSTEL6lDSa2kVtmNAkJvQ7fmMVzqedLE6WtORq0k7kHccj54EbPOW122u/iB3qqr242wO+aJrYHt7X2596wG8eaOkbmt1YAdib574jln0kNdk7Gj8Q25/12xpGpvVR0j+QwNPMt7tYHHud+3tgCWlEas34oPdiKv6f0OEQxPnc0ZGvhRsq/sjEIwG4xmMUYzASZ/obm2RSRztvz32wony7IadWUg/eBH8Dh1LPmIX9QYLdg77j/4w2zMskpSR1TZQBG4B8ygNyTsGK9v5XgB/0feDZOozshYxQRi5pT90X8C3trO/PAs/I2T9KHivLrBH0vIKogiYM7De2Xhb+817s3c7e+EmX8VZmHJz5fKwhYp5CzyBHLr6QpVWugNttvTv+FOkyzqTqRxW5tSP8MBeuk9U8zps0bEBRr1A/ugh132baq4OK3k8+I6IOo/8p3/I4wdSSOBo4w2t1KuWG2kgbKL5sXfywtyLlXD1YU3257WO++A6JkeowSDfLx69z5jr6tTGyfY78XfHA3xDJkMjlV+1As0ispVSwrWTpKgVuKOr3HvitZjxGpSlhCN+1qsfgKwhaZjdsTZvc8n3+uAtx6xPn4/spJbhlB+FNP3j+yoBNt7Y6P4X6gOm5ZMrmcoWkAb9ZHEaMZckW+xF7GyQNx3xyLoPVvs9OB8Lh249ek2EvmjX4bnHWX8aR5iFROZZA3qYq5QLf3QKKso9yPfjAVvrmT6VPMZRLmInJqtSsAfamWx/1YqEJrX+8P8ANh5436aIJ0ny+tIsypcJItafusp+e5YbAgMMIYRs31H+bAbCQghlNEGwfbDzJZ9ZY3DFRKaNHl6N3Gffbcc7bYQPiBiPlgLR/tAxyK2wIA+Ohqr58UeO34YXTZmMkkMANtid/nuCb+uEtY8K4BtJnoxQsn6L3/td6rAj9SP3VUc0Tuf8B/DAYXHtYDaadn+Jie/+gNsaAY9x6MBgXG2nGuPScBLGu2Mx7FxjMBCZZNx58gU/d1GvpV1jZMywUJ5g0g3WhCL41GxufnzjpHRFHlpsPhXsP2R8sO0jXuq/9I/pgOVZXqwVQGRHruTp+8TwoHI9OIj1qcE6My8akmlRq0gn4QQb22/LHY44EPKqPwGPHMa8KD+AwHJR14lArs8rAVreeUkj7wrVQBFisJBl11A2Ob09ueObrtjtb0ew3+WMbJbWy0N9yPbc9uwNnAcYzcSO2pQsY/ZXgfmfngiN4hHo8qMkrWs3d7+ob87j8sddyqQS5fzkOoGTQDRANXZpgCdwR+GImgXAcey0CKbNPsRR+Yq9u45/DGi5Uftn8MdekhHsPywJPBgOXmCzZdjve5uziaQWPxv+f9cX2RK7Y8/RxJWZzXHA/wDcbAUPLzmMkpIVJ2PG/wCYw06f4jMYIcJMSbtzWnbgV898d1y818gH8sZmWJB0BNXIsCjR+E7bA8X257YD5/6v1NJyDoiiIJ3QtbA8BtTG9PArEGRzESEl1SXjZmoDe+30r8cfQvnRSLrRaU9mAsEbFW9iCCD9MFeHsiJC5VFqwpJA2BsmhW52QfRjgPnHP5iORgUVIhv6UYm7N/eJOwofh88YuYiETIVQuSKl1HUvqBIq6Owrf3OPpmXoHmMRK0RjJAEYVVIqiQCF1VzteGC9Ah9NRqArWPSp1AitLWt13rAfKvTsxEjEyKswIrSX00bB1CuTQIr541zcsbuSlRjalDaqoAE2ebIv8cfVR6MjBC0MMZ1WwVUO3IAOnc7D8z9RLnOm5RVLPBDSiyREhoD+z/DnAfJ2ZZG06aSkCne9bC7fc7X7fLEXlj9r/X54+jIOp5SQsIun673jb7L6SCB3EYUEMCKs/XthsnTYrVD0/KMxskgRAAAnSQNGo3t2/pgPmKMgCrv/AF9ceY+o26BDZ/8ApMoP/wAZT/Ec4zAcr6OAI0tlHoXk1ew2HuflgyTMVxhb0+O44/3F/kMHUFot6gOxPI9rGA8XMEnc/wA8MMvCWUO1qhIANH17gEJQN1fPb8MCQ5eGckRyPGwFsjAsNI5YMK2HzB3rBmYzIILICKUhBqYmMBlsxljWgtdaRWwJrSMAXnc4kZIgOlTcbE1q1BWUhjuQA5GoDcMpGk1eAMzm/Uw9R+Eb6d6FAqDTW9ixZARSdrNr6uhbMWAsC7+HYkEXYG1+xN/OU5UsVG1EVqIIo1pYEAHuQPoewwEydVCgksAhAJWQk0p1OVLAkKV1m/UQNNWMRFizUtagaKNa2dr0E8jcnethfG5VTNbUQVJPAIHJ33BqvSdwaNCjjFL3ZHp/Z1aeGXdex9Sr8II5qtRwB/2i8Y5vEXVUpfNHxFjqF3fFtsNt2Ar31e1kWLMWMBvOMAeBGrM5n/X/ABDg5je/t8/9XhZ4OYjMZmv9frDgOhfa6GBZeo13/jgCec9sJ81mTgHTdRKsWB9Lka/k3CyfQgBT/YPucXM9QOSyEbskja18xvKYeaCzLo0oR6h6kU77WL5xyaXqBA4BFG1PDAiipHsRtjrfhXMpmYjlpW8xliUxS/8Aj5cm0kA/bRhocchlvhsBY+n5lZU1LIzBjrWgAVU16GI22Niuf54g6b1ZZHkQg/qSdTadK3bbbknYC74Pa9wBZZ5IfLiiUUGpgo2VaAFAFjQ739aAxXf0kdQlKLHFJTaGZkQjcekkknZQOBvvZ54wDHPeMYmlESGTd9IdQCoYAFke/hNEGufpjWTxFpD/AB5gnUhKKxjjKavjIQWzEhdIB3Gw5xyqfqMkUYjGtZHkVgQdBAdANbkD4mo6bPFtxVuegZ148wsNs6QufLWgLY+1C/UawF8Tq2YEwiRcsq/8NalNj33Eag7ABRe/fBfQcr9njZtbKh1M/mOCEZ/U2hmPJO54WzeK71nq+ffqf2eJ4xDGQ7FkX0ADUSS1780R/XEfiHxBmfImfzYDGJQAY3JJj2HFjQSde92RVYBzHkctQvqWbY0Lb7SRf/SNP5YzFQ6N+kMQQpFqA03sY3bkk/FpOrnnGYAPpMf6qP8AcX+Qx71DZcZ0uT9VH+4v90Y06hJscBnQCBCzX/vJACdQpdBGnXyavWTxt77jG0sil1F+nckKFB5DM3IUFibsgerfcWTp0PND7MhvdHcAKwVgwZmHqJNHSeABsQaIthkj0AOAQDpAU/DV82Ayb/tAkn2NhPCmmMyjSaOkEqPSVprG9ivQRV+x3GJJiXbU1qdNDSB7aQOwA52A4sYi6fmasSEXWn4mITUFUgAMxjUkH6fQnHnrsjSbC1W5NAA+/IDVXY87XgJ88QY1EbDT5fqBFaCVZbL3dl9gW+owl8y/UGAJLDgjcAlVGzadJYcgjmrJODeouERSrglgSKIaiLogBSNJBRhVA7gnasL1bS66jyQzNakrZNvsxsmzz3NVgDcyNQkU3ur8u1alDANQUg1eq9QoDTp2FosjmLAw0nzmmJ5QRaQkqD8JYUoTTV7/AA1W4UDULxXOmPsMA/BHPfAHhEXmMzXz/wDcbEhzAAFmsSfo/Yfac0fl/wDsbAPJ8q9XRA/HfCPOwt7YvE04rCTPkH2wFHzjnGvQeqSRSgJI0bWfLcGtDMKK3wFkHpPa9B7Ya9RQb4r5ybyPojRpGP3UUsfyXfAdY8L+JMtnV+y54FczRZG1PH5mjYBdLAq40m023DD6m+N85GmWjo+c5t0DKWZlr1lmvUiK2lWB3Jpbs4oPVunRrllm6kHSQOAYo2jMkjDmUkMREHRaYEBtahgN8a+NALHm5ryyFAMcdbAD0oG8wsyqD+zuSxPOAr3U+v6loKyyE3JIH3k3b1HYFSbrTwAFA4xa/wBHvivLAoM5IsbBiGJU06USpJApWUkjar2O+ObyqgPpJI+f+hiMjAdV8QeJIJp9UWaGpS1A6SrMfvj4dVkdz2Hucb9NaOfKyyJpQM4jI4VWUMxZmUnSrAsAK5sb0Djk9YngzDqGVXdVb4gGIDVdWAaPJ/PAH9ZzFTOI3Om9q+gv+N49ws048wHVOnP+qj/cX+QxLPoIOt9A7mixPyUDk/jgLJOSifuLx7AD2wQdxvWAE6R1aBZTBEjx6t9crG5XtRQCAgNQ20jeqIOGOajG93QBv1XQUEi2IoBULWSwXtW+EfVenBhtsQbBGxBG4P1xL0/rQdljlQCa1AO/rr4iCkfp1BnsG6Grm8AWx0sdgx7kAhh8juK4HqNgUKoXXk+d1EeoekHdeTRJs3akgnYgathv3xNqMl6V1Eb16lYkqGJZXX9mTeht2JogaEbgajQ09lb0gkCtwFaiLK86tyQoGAG8lh71wzHa6tqArc2TsK+tAkSKSqjULO9n9vj4RYIHqDA9zRHG+rkMdWmjSmiT6TXNbNZ37WL+G7sHqXW0hJWnaQgFQrLQPbWa1LtRsXept+5CLxRmyE8r06pSGfuSNTHUdvTuqcksabkUSJkEoDAGXiZ3Mj/Exs/LsAB2AAA/DDiIUMBtKl4l8DGp8x9P85wPJLiXwS36+c/L/OcBeHiNXjVMjrDeuNQKssfe+Nvl/LEgB3H8MZPltt+230wAGYhyiepw87HejsPxVCB/6z9MCL1qeRvIyyRZdDZJoaUUbs7hQFIA39SnsOTgmWFRyL+Xv+RvEHUcwkCmNSokejIAb00bVPlp5/eq/gFgD4l8SkD7OqJJDtrSRF9QW9iQPRK1kll+E6QODiseIOnAgSJ6lIB11u6/CrH/AJgR5bjsyqfvYYzRg/dxPkVseUwFEkqSdlYgAqfZXA0n2Olvu4CkGA418k4tOZ6UF79zseQB+12u7UjsVPysf/Z/ywFeEOJBAfbFgj6VYJsA9hvv78ChXzx7/sltJYDYEA7jk3W3J4P5YCv+RjMNjlMeYCxZDMEKtGvSP5DBST456wa78xx8gT/XBMWbmUACU0PdVJ/MizgLy8owJPHvqUlXGoBqFjUCDXsaJH4nCQdZBTS0Ic0LbUy2QACfRR3a2q/l74U5zW7lkLxqeEBkIXbsWYmu++AcnpsqoUjlcIxJK2aJICkn3NAYKyM84MUcukxKCNQ1WAIyo31d6A45IqsJ8lMUQhomkaj6maQUexoGtvbg98CTwyMzFTKoJ2UazpHtZNn6nAOC+bYDVKY7okR+mufbccng9zd3jyDp1EsxLMTZJNkk+5PJwF1JnkCaI3i02CV8w67rm/aj+eJenuY00vl2lNk6mMgNUNqqqB3/ANGwaaKxqXxXkykmsNUjAMDpIeiLvT9DxjyfIyFmbTIoJJCgPSgnYD6cYB3LLgzwa9TzfMf5jiqHpkn/ANz8mwZlY5mJEBcMdzoJBoHvuPcYDrUUo2wRLmCQATxsN+B8vbnHKoMp1JDYfMfiCw/IkjDDIZnPoSZY5phWw06NJserZTq2sV877YC8OBhbmMmCeB+GK9nupZtlKx5eWFrHq9bmhytFQtHn3wtikz2oGUZiRRZKKrx6tjVsgvY71gLW+RrtiH7IfbFb6jJmHFRxZqEgjcSZh9gKIpttzR+WIshJmED+bHmZiR6SWzC6NmsgL8XI59sBbZo7Ul7BBG579tV+5FAjvSn9rHsGSvesUfLLmldWY5hgCCVPmjV8jvifP5md9GgTxEXqIaY6z2NMfTQ9j3OAvMfThdEhfmQdv64FzGTUJere60gHj3JNAfTfvxikNLP5YUtPq1k+ZqlsrQGirqgQTfzwKyzd5Jfx1/1wFteKz8I/PGYp/lSftyf+v+uPMBe8rIffBwkwrgNfkMT+ZgGcTA++CoIixpQSfYYB6JlnnlSGP4nNcE0O7H5Ab/8Azi6O4gniy8UiRtHDLPNA0ZY5lUsJrkAOhdtR/ChgAl8OuqSPM6xrELcfEwsWAB8N7j73fA+eGThy65iaWYLIzKhAFCjVyEBtF77d65wv6FlkpHHn52LPTlpZdckIyiRt6dVsNShmJ1HSGC0N9sM5JVuWfMsY1WJos3mCJoXcCSovs6eqOiQqkjejfcYDXM9D+EwuZFcAxlgE80FdX6v1nUQNiDW+FebyjRtpdWRvZgQfrvhiOrpEVic3nEyT3cjSRrGfUshaSld1i1NWkFuC2NctnlkyeXgiSPOThTKyx+ZGViZyoeHV6btTaE719LBMyD54Fljwz61kzl5SjaqNMjFSNSnvR7jgjsQcLXlvACOK4/1vhN4Z/wB837p/vLhzLhP4YH65/wBw/wB5cBd8tJgpZxhdGcbM9YBurA4LyGRMxpaAHJY7cE0Pc0DthNkmLsFXcsQAPrt+WL35axqI6YIukA+oeYSSDZCiixrvYIA4YYDTJ9Dy6rbh2NbFvSp2uxp4Xfue3O+N8zk8sLHkqN+Qzit9gTfxGuNuRziP6V/aFbtR4AFEsxpLBNBiaAwunzZG9qdwRuACTZFKF5JI2VRv3NnAb5zoatvC1bXpY9udmodq596vFazMOkkMCGHIO1YKieVw5UGlHpBIQFboKb3Oo9yvHPFYJzgMqAFSsg+AkfEOdBIsHvRJ2sc6hgEMi/PAGYWvfBRkwLPgAmkPucZjRucZgI0Ow+gxjOMeiM0DXYfywPmCfbAXXpUiZLpsualjnK5hWQSwlVaJQ6quljelmckjb7o+WDs5lSuX+0ZeVo44gAr5dVMzRxrTZWaSQ7yeczGwrA6WvsMNOleH38jLSQS5hC2UWMsrIEGry280q5qxuANPv35rniXMJlkWTMKEnzUIikjliL5eNlfW+pUIIJbcst72d8ATnenR5rNGRos7H9syFNpUeVApXUdR4+5p09iQa9g+mjLZuMTRPPmIunwmE5Ty/MOYjcEISGIDEsCxrsi1RGC5cu2XzDZqORHnjyYP+zI3+E6VVtIBIeJVsgKpJoe2Ffh5I8107Ox5bI/Z5T5biJJ6MtPs4Mu6om9KfSSSBzgJ+odWKdUyKvk9UixRLEyh0vWgBYx3VKWYaTekDc4jfMxFlyExXNzztJl3ly48sZYLKGUKukB2WQF9+CCASN8EZsTZDp2Xy8mfeDMzM0usp5gWNVt4WYMwWg2rUCe44xJ1CfOxAydPy+VeUyqpmVYmlfXHqaVrP6syGgVIBGmzerAb5mGObJHVnEnmRWnhCm9UUX6typYA+oJqK9mU8jFOGaX546plumXmA2YV0I82BZHjiEel1iTykCVYeR2dSwvaQEb440XokCqBIG44vb+GAYtMCRhd4TH69/3D/eXEqOffv7jGeDT+vk/cP99cBaOMaRz6WBG59iLu9qI788YncCsEeHIQ+bjGm9OqQ32CKSu1jfXp73/gD7IZL7KAfM8yWySzABQARqRQPSO4LE3+GGuVlRx6SS1AMpobgspQ+m9BF99jpNDnEDyEkFubAB3Jq9gxDAnlW1DVsxsEcK86RGTKq6W02R6DYsJqPBIYORwOdXG2AY57NhLCjbSVT07EEkKg0jVZtQQCtaOecIerdWjyYWTM7yMCVUEElrsog40rdEjb87wN1ppWKnUiqulgdWrTvY3AA4F+rjXtsMJOr9DGaI1TlXXWfg2C6iQxths3AIr7tjjAK+q/pBnkZgiIqE7XZarsEnVQP0usN/B3iTW3ly1pbcMeUK8UfwFe+wwli8G6GAnlAB4rbte+oXdEbVYw8yHSIoQHRSEAvUAxJNmhqbcHa/bfisBP1tgJSR8LgSDavi5rYbagawvZ8EdeQjQ3soRhYNH1MLonsSK/5cLBLgNjjMQGTGYCLWKG44H8sL81J8wfreCDWkfQfyGAcxWA6x1CCLPdOyyzuIoGy8Z1oxMkkkavcZStIVdLiz94gYSZzr/THya/aI8yEzYjIaNtUpaIGJmkLUi35QvQPVqO141/Rh1+NYXgbX50ZJjEahmaFnV5lUEHWwIJKfEVJ0i7w+6hnw2cky4lWXy4FJhGWUSQtQBeGVkRALfUxNAb0AcAP1MDLZg53Nz5c5ZVrLhFJmhl00qIAoLcNqV2PzAwF1PqQaOOeadB0/NZYRzSGMLmMzIFYWdKE6kYAjcqBfN4CfLZWHJGLyh1GP7YzBYpJFK6Y1BMrFbVjR2Ao6gd8eT5GeV5sxmIXfJ+Wv2fJgUV1V5UegbR6ADqfa/ndYCXp6w9OWSD7eh+0qPs6Pl2dIg52aRdwNamjW29m+MT9H6jk5M88IiIziO8jZgsBGs6xlZHRWDBVtSRrBAratsA9Wy2RllGaeXM5efMQgrlwtvEV0xqyUBQpDsa7kewYZzNs7NC0Az0EyMiyZcMJCsC2/mTBdTyMwC6D2+u4EeHMq+VSWbNlbMk+eikjZJA/lRtaqbP3Haj242sY5VBLe5O55+vJxavEOdEOThSPLjLGeF08oszsqNNbFdZ1Ip0aTdFi3fTioRc8YBlFKLH1wb4SNTSfuH+8uFaH5YP8Ln9c/7p/vDAWqWfBHhPPhc4gPDq8fv8SkjnbcqB+PbnCzMPhLnZ2UhlJDAggjsRuD+eA6+z2xWlutI9LEAajQ1JIacGjYojfjc4VJKjEvvpGkiwAa0r6qUaQdK6TQIU7cWML8h4kTOQ38Lrp8yPVWg6q1LS7oS7NYGoEHewDhp0nM6YIdJ9TAvSKQVYFrbWq6mLG7UoQQDY3vAezRjTYUAEkKWVTZDEJoUXqfywyhgQN9NC9g8xlUfWKdBbeYBQARh6fSWJsAEHYnnbbB4NEkL6k0g1bNuUNHTZ060JN2bVwQNS0M4AC6W2HmaWLra6vUHtQwpQwIsiwx22rAIepRu0ZP6vWSCNBsIwo6kNgrrUjYDY2TROCOnZ1WTUWJbS1MQSWPxGnKkn0qtWNr5ONupHg0ea9AjJphqYOoYkXpYXfqY8c4h6FGQ7LekAgt62B9SggON1BJpBq7ajWAi62VbKyH70bAW2kliZCNQKgc6jZPuRW21VSbDnxRnahVAVJkfUCNN+WpbSdhsCSK4vScVtHwBRmxmBSce4AhR6V/dHf5YBzA/1eDIpPSBX3R/IYHmOAWwZp4ZEljYrJGwZWHYjg/8AbuLx06DxNB1KBoZJly0uYZRmQQ7WAoAZGLAImpEOlSRubG+OY5gfTAhBBBGxG4INUfcHtgOlZKRBl8rHHO8eWibVIwJimmnpj5SxE1ICqoig6eeTuAJNCMw+YM6Llo85rlWTzCjMMuzN5TRyPRI012ANHisVVPFWaFBnD7abZE1af2NenVp/HBo8cTFwzoDQYUrFRT2XGmitkk2xUsb3JwFgyXUPMbLF48l6cv5UHmZhhIylvLALowKEAuRYG978YhznUZOnaUpBpzDSQxiXW8QT02CDUaycWBuoNbmxVc94kzEjA2sdIIwI0VaRbpQavgnvvhdJI7sWdmdjyzMWJ+pO+AnzeaeaRpHNsxJ70LJOlQSaAs7Y3iX6YhQYmVsAQh449sHeHDUrfun+8ML0fBHSZwjuWIUVVn6jAWTMNhTnFwSucVzpVlYnsDZxpLA5+4x/A4BD5rxuHjYow4ZTRH+vbFx8IeLS4+zTlQdzDJQ2JFGM22nfttzt7Yq+ej0/ENJ+e2FjhT3GA7NNmQWq0IDBQrHdQ7sQ3JChX09lJIUFvcc5u1tNO5BIt6VvUdwxdfUwrdVomlOOe9P8WTxaQ9Sha06ybWiSKatzueQfy2xO3i+1IXLgbg15pIutyQEHJs87fQDAXObcDcOGDEqAdl1epXNg2CFFjdN+bNVZ/EESOzA2QwK6NrKqAbIAAGqiNux2PdB1LrcuYJDNSn7i8GvfuxrucAKcAwzGcaV2dzuT22A+QHYDEiPgFZB7jEqyj3H54AgvjMDecPcfnjMBJ/sOdjYWTf2Zf/6wZF0rOgADzKHHqj/rix5I8fTB4nrAIoo80qgfZVY0PU0incAAkhWHJF18/rhPnPDs8js/laNRvSrJQ96ticXuLM4tnh3wsJUE8zFYz8KD0l+wJJ+EE8d/pgOQZbo0iJpOVic1Wt2BO5JsU3Iuvb5HAU3huZmJ8vTZulZaF9hZuhj6GkyeQQFTFFzQ1EE/mfUb39+MKOt+HIXpsuFjJ+EWxVj+yQdl9rB/A4Di/UOjSyaay8cekEfqyg1XXxb749yfTZY1K/Z4n3vVII2I3XuT8qo7bnF5h6RmHvTDIau9u45Avn8MB5iJkOl0ZDzTAqa9wCOPngKNF0OVWUmPVRBpmQhqN0wvcGt8RTdGcknRVkmgyULPAF7AYu71gSZMBTx0dvY/mn9ce6bsYfTjCOt/xwGn2K+w/PE2TjeJi0fpJFEjSbFhu4PdRiVMblqwHuczuYlXRLIzISDpJWrHBoAb/PAcEbIwZdmF0djyCDsduCcWDoXh7M5wkZeEuF5c0qL8i5oX8hZ+WOiZbwfkcpHGZo0nzGka9UhZA55CpspH1BwHIOodRkmFSy6gCCASgogEDgDgbY8yGckiDiJ6VxTAFTexFfkT/DHfundQy8h8t4IkI2B8tK+hGnb6jj2OA+s5fIzFoszk4kZByvpI4PxpR3sUbrfAcHgQowdDpZdwQRt88T9RzUk5BlIYqCB8I537V8sdNzn6OMnPcuVzJyyL8UbqZqJO2kmRWH4k4o3inw5JkZFVyJI3FxzKKWSqsVZ0sL3U/XfAJXsosZ+BWLAbbFqvfnsMQ+QPb+P/AHwQm+PGXAD/AGYe38cZiasZgLvlxX5Y2lfGRrx9MR5jbAZBJbKvuwH5kD/HHZOrZz0KsZoL6djVFbGnuSLHb25q8cq8HeH/ALbOVYsIoxrkK8kXQRfm2+/aji/dSXRq0P22Vt62oW43Y0Bzf1wCWTWzWxI3s+o/U3X+H0wX9rZtEaGie4PA2Bb2B347/LFE634pdHKEHUW4G+o/8v4+2LL0DOMkPmzRukslndSCqjZNq9O5Js0T88BY2z7R3qYb2AGvkDnYH3qr3wTHmYc0nlTrqXkWACtgHUh28uhf+Pzr/wBsSQUu6k1Qo99iSD6hdWD2vEnTzRFEbbgUBuLU0QBZ0ljsQfhsc2FX8R9JfKTGNvUD6kbjUPn7MOCP64USNi//AKSyrZOGSqZJ2X6K+o0T86RvzxzcSYCKfCNf8Th5K3HGE0Q5+uA3TDTwx0Ns7mlhBKpu0kgF+WiiyfayaUX3IwurbHTv0b5N4OnyzkKDmH9JYAUkdqCSeQWLkD5X3wD1uurlY0y+WUJDGNKg+q+fiJuydycLOo5gTpr0IHX1HSCNSnY2LrbntteI/t+oMNfmE0Ap9CUOQBwb7fCR8zjTKMFbSL34DdifuH5G6B/rgGHSYNUStuSJmQE8ldEbKPwsjCnxNITJORuDJRPZVQ0LPAsgVfth10fNLEwgdtKs3mAkG1PBrb1WqqPkQTh70uctI6AKmXjUuV9IV7O2okb72STvtgKr4e6Q0eXklzIZY3ry0DaWk/5qokL8/lgjq/TYHyYy+YZ/LmkDRSbF49I5FiibtT7g9rwP4o8YIXPlATycazYjT90f8T+A+ZxUWmmmcNI7SPe18AeygbAfQYCteIOkNk8zJAza9NFXAoSIwtXA+Y/iDgJsXj9LHRZVOWzGkmNcukEjCvRIHd9LdxYkoE9xWKIDtgNcZj3GYC+oNvw/wxBmRtjdZNh9B/LEMzbYC1fowzAAzcd0x8tjyPQNYb+JUfjiPxN1ERxtuBpq6ocDg78V2+R2xR4eqyZaUSxGiAQw7Oh+JG+Rr8DR7Y6T4AykWej+1zoxVZNKoxtSUAskD49J2F81x2wG/gnwj5US5nNUski6z+0incRqatBVFt7JNcAYsTdZjT0qAANvl77+313+nsF4r6s10DQuiNuSNu22x2Pzb2xSs3n7N7/Kze/fc8b/AC47YC35/o8OaBdQIZeRIilQxr/iKVGsE7ftbj3rCmJZIZDHJ8WxBXhj8IcbfXt7g4B6D1Eq4rb+yDW4HIN1Zo+35YdfpAzGnIfa1VWeFlAs8B2CXsBqAYgjjgHAV39JnWV0w5VSB6vNcg6qABVdVAHcsxA9vyxSYpMKzmXkdpJG1Oxsn+nsK2odsGRYAl24+uF2XHxfvYLLbjAeX+9+9gJ5Rtjr/g7XJ0fLmQhyrSCIGgERHKgyfJQpP4jHHZOMdd/R+A3RUH3VlmMo44csFJ+YK8e4wC7MZhSTqljl/wDMRwfwYC/44HfSSKcf9YYfhdMB8t8NMtkJ5XKxxqWB9QSGMKhNHSzsAAaI23P1wwz/AIbeOCRzmQZlGrQlBQB8QLbWa+Q+mArXVeooJCs1yMYyIzVhS2xcH7rrswPuDveCc5nFmHk5VxIvpvU2ofNgAPXpHfYAk7YN6VmIs1EkBjbU48wPvZK7kg7UoWxse598Fp0eGGHTlAseaUkDU1iW96H3QSNgKHt3vAVjqOTkgFvl1HsWbYjfckd7ra8Lh1idCGVYFo7FVBr52zH+WC4evNJbqWR+ZFW9vc6fvL8+3cYGn1ym1RGP7aqB+Jqh+JwDDrZWbpE/mO/mRss17HW9lArXZJPmkk3d1jmMbY6B4nVIelMrNqknlQKF4AQiRiTwdgo27sPnjn0Y2wG94zHmMwFxR9h9MaSPgdJMYz4ALO46n+ijqA/2WyKw1xTOCvuGqT27gkfhWOWZk4J8JeJmyE5ei8MgCzR/tKCaK7/EpJ+RBIPOwX/xISGbbVWxqyAPUGHFi2PNHbFPlNkjvwAK39wK37e3vxi55iWOeMSxMkiMpoiib39LCtmANEGv4YUvkAx5C2BfpU3VD4Te/wAxtgBui2HFWLN1xsp9Q5N2BzXNYc/pDzoTpLRsTrlliQcgHTpdtjvtoHz3W8a5eGOBTLKyoi7sxPYWQoANHc0FA37ex5/4v8SHOyrW0MQKxKRRN1qkYdmahtZoAD3wCiAYKVsDJiUNgJdW4+uIYeW/eONWfcY9g7/XATE4uf6LvE3lS/Ypygy0xZtTbeXIFBFtdaTorcckb4pYxBmY7BwHd/EebfJ5ZIo2IaV5HYg7sGY1uPcV+QxSM9146GhQBlDAzStfqIKt5MYv1AlQGJ7XVc4L6ROc70/LCNjJNll8qVSbZaJKtXJQqQAflR3wKMk8MgibgvKtEffvzI7sbWxTj6YCbN9aldppWYrSBAl7I8nKittlDj33F/NPBn2Dp6iLZhfzAUpv8j/PGma2y0dG9buz/JwQuk/MKFP9rCvME1XBBDA/l/TAN+u5Vmk+0wA+o6m08xyffBA3CsbYdtyO2GvQsqZQCcrLZNPTaYib2sVZ5urG/BwsyORaZgYjzyCdJG24smiB8jiydD670+LzcrmM0NTxssjBmCAVuokXl+eD22s7YCi/pG6o0ucaEMhhy9RxrH8ANAued212pP8Ayj2xXMQxIBxuOx4se9dsSk4D28ZiO8eYBwOoxg1rXBseogEKSCLBA5HuMVqZBqOw5xEIxfA79sBaJMu//ht+Rwtz8JQW4Ki639/bFnzGbkSG1d1NpuGI5kS+D3oflildQFyyE7kuxJPJOo7k98BNkczNEdcDSIe7IGo/Xam47+2GQ8a5wf8AEW75Ma3fB7fXtibp2ZdcuArsuw4JH/Ec9vmAfwwgm5J72Tfe7Ju/e8BP1XNzuwOZaUtVqJAwoe6qQABt2HvjXLxMwBVHIN0QjEGuaNb1WC/ELlpPUS1WBe9DW2wvHkU7CDSGYKNdCzQvmh88ANDMGICgsx2AAJJPsAOceHOL/oHGmU9LqV2IYEEbEfQ9sROoPIwEwzSkj6j3xK0qoSGNeo1sd67/ACwOkY9h+WPZUB5APPOAOy8gf4SDXO4H86vE7Zdj2v6Ff64TtCv7I/IYmyR0SIyelgwpl2I+hG4wBsWXniYPH5kT9nRihr5MCDX9MWaLxvmhEseZy0eZVT6pDqErAD0nWpI1j9oqbHPvindUzDyAGRmcjUAWJat+BfGJPDErI7FGKm1NqSOA9HbAXefxf0yRmDx5qFZKLBkRgr1vItNfve24/Cl8nWemxnnMTDcjTGFB5rd2BAJB4B4OKP1aVmcFiWOgCySdrO2GOfnY5OJSzFQUIUk0Npu2AL6n4ulmieKNEghatQQEkgcB3PYkcAC6/NIoQckX7e2G3guZleQqxU0BsSOz7bYS9TP6+X/zG/vHAEmVR3GMMy/tD88adfYnMS3+1/gMADAHGZfcfnjMA4z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7174" name="Picture 6" descr="http://upload.wikimedia.org/wikipedia/commons/thumb/8/89/Marine-microfossils_hg.jpg/280px-Marine-microfossils_h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01559"/>
            <a:ext cx="4107160" cy="6468779"/>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p:cNvSpPr txBox="1"/>
          <p:nvPr/>
        </p:nvSpPr>
        <p:spPr>
          <a:xfrm>
            <a:off x="307975" y="5068341"/>
            <a:ext cx="4048001" cy="1384995"/>
          </a:xfrm>
          <a:prstGeom prst="rect">
            <a:avLst/>
          </a:prstGeom>
          <a:noFill/>
        </p:spPr>
        <p:txBody>
          <a:bodyPr wrap="square" rtlCol="0">
            <a:spAutoFit/>
          </a:bodyPr>
          <a:lstStyle/>
          <a:p>
            <a:r>
              <a:rPr lang="sv-SE" sz="2800" dirty="0" err="1">
                <a:latin typeface="Arial" panose="020B0604020202020204" pitchFamily="34" charset="0"/>
                <a:cs typeface="Arial" panose="020B0604020202020204" pitchFamily="34" charset="0"/>
              </a:rPr>
              <a:t>Micropaleontology</a:t>
            </a:r>
            <a:r>
              <a:rPr lang="sv-SE" sz="2800" dirty="0">
                <a:latin typeface="Arial" panose="020B0604020202020204" pitchFamily="34" charset="0"/>
                <a:cs typeface="Arial" panose="020B0604020202020204" pitchFamily="34" charset="0"/>
              </a:rPr>
              <a:t> </a:t>
            </a:r>
          </a:p>
          <a:p>
            <a:r>
              <a:rPr lang="sv-SE" sz="2800" dirty="0">
                <a:latin typeface="Arial" panose="020B0604020202020204" pitchFamily="34" charset="0"/>
                <a:cs typeface="Arial" panose="020B0604020202020204" pitchFamily="34" charset="0"/>
              </a:rPr>
              <a:t>–</a:t>
            </a:r>
            <a:r>
              <a:rPr lang="sv-SE" sz="2800" dirty="0" err="1">
                <a:latin typeface="Arial" panose="020B0604020202020204" pitchFamily="34" charset="0"/>
                <a:cs typeface="Arial" panose="020B0604020202020204" pitchFamily="34" charset="0"/>
              </a:rPr>
              <a:t>important</a:t>
            </a:r>
            <a:r>
              <a:rPr lang="sv-SE" sz="2800" dirty="0">
                <a:latin typeface="Arial" panose="020B0604020202020204" pitchFamily="34" charset="0"/>
                <a:cs typeface="Arial" panose="020B0604020202020204" pitchFamily="34" charset="0"/>
              </a:rPr>
              <a:t> </a:t>
            </a:r>
            <a:r>
              <a:rPr lang="sv-SE" sz="2800" dirty="0" err="1">
                <a:latin typeface="Arial" panose="020B0604020202020204" pitchFamily="34" charset="0"/>
                <a:cs typeface="Arial" panose="020B0604020202020204" pitchFamily="34" charset="0"/>
              </a:rPr>
              <a:t>tool</a:t>
            </a:r>
            <a:r>
              <a:rPr lang="sv-SE" sz="2800" dirty="0">
                <a:latin typeface="Arial" panose="020B0604020202020204" pitchFamily="34" charset="0"/>
                <a:cs typeface="Arial" panose="020B0604020202020204" pitchFamily="34" charset="0"/>
              </a:rPr>
              <a:t> </a:t>
            </a:r>
            <a:r>
              <a:rPr lang="sv-SE" sz="2800" dirty="0" err="1">
                <a:latin typeface="Arial" panose="020B0604020202020204" pitchFamily="34" charset="0"/>
                <a:cs typeface="Arial" panose="020B0604020202020204" pitchFamily="34" charset="0"/>
              </a:rPr>
              <a:t>within</a:t>
            </a:r>
            <a:r>
              <a:rPr lang="sv-SE" sz="2800" dirty="0">
                <a:latin typeface="Arial" panose="020B0604020202020204" pitchFamily="34" charset="0"/>
                <a:cs typeface="Arial" panose="020B0604020202020204" pitchFamily="34" charset="0"/>
              </a:rPr>
              <a:t> Marine </a:t>
            </a:r>
            <a:r>
              <a:rPr lang="sv-SE" sz="2800" dirty="0" err="1">
                <a:latin typeface="Arial" panose="020B0604020202020204" pitchFamily="34" charset="0"/>
                <a:cs typeface="Arial" panose="020B0604020202020204" pitchFamily="34" charset="0"/>
              </a:rPr>
              <a:t>Geology</a:t>
            </a: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1882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20063379-40BB-7B15-F4A3-6080F5823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283833"/>
            <a:ext cx="4680520" cy="6413336"/>
          </a:xfrm>
          <a:prstGeom prst="rect">
            <a:avLst/>
          </a:prstGeom>
        </p:spPr>
      </p:pic>
      <p:sp>
        <p:nvSpPr>
          <p:cNvPr id="5" name="TextBox 4">
            <a:extLst>
              <a:ext uri="{FF2B5EF4-FFF2-40B4-BE49-F238E27FC236}">
                <a16:creationId xmlns:a16="http://schemas.microsoft.com/office/drawing/2014/main" id="{D0BB7FF8-0AA2-F881-4377-7492176274F6}"/>
              </a:ext>
            </a:extLst>
          </p:cNvPr>
          <p:cNvSpPr txBox="1"/>
          <p:nvPr/>
        </p:nvSpPr>
        <p:spPr>
          <a:xfrm>
            <a:off x="395536" y="3519006"/>
            <a:ext cx="3240360" cy="2862322"/>
          </a:xfrm>
          <a:prstGeom prst="rect">
            <a:avLst/>
          </a:prstGeom>
          <a:noFill/>
        </p:spPr>
        <p:txBody>
          <a:bodyPr wrap="square" rtlCol="0">
            <a:spAutoFit/>
          </a:bodyPr>
          <a:lstStyle/>
          <a:p>
            <a:pPr algn="ctr"/>
            <a:r>
              <a:rPr lang="en-US" sz="2400" dirty="0"/>
              <a:t>New developments in marine geoscience</a:t>
            </a:r>
          </a:p>
          <a:p>
            <a:pPr algn="ctr"/>
            <a:endParaRPr lang="en-US" sz="2400" dirty="0"/>
          </a:p>
          <a:p>
            <a:pPr algn="ctr"/>
            <a:r>
              <a:rPr lang="en-US" dirty="0"/>
              <a:t>The content of calcium carbonate and the numbers of entire foraminiferal tests per g sediment of the Albatross core 58 (Pacific Ocean) 4 400 m depth </a:t>
            </a:r>
          </a:p>
        </p:txBody>
      </p:sp>
    </p:spTree>
    <p:extLst>
      <p:ext uri="{BB962C8B-B14F-4D97-AF65-F5344CB8AC3E}">
        <p14:creationId xmlns:p14="http://schemas.microsoft.com/office/powerpoint/2010/main" val="2802453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ports of the Swedish Deep-Sea Expedition, 1947-1948. Vol. IV. [Part II] ·  ourheritage.ac.nz | OUR Heritage">
            <a:extLst>
              <a:ext uri="{FF2B5EF4-FFF2-40B4-BE49-F238E27FC236}">
                <a16:creationId xmlns:a16="http://schemas.microsoft.com/office/drawing/2014/main" id="{B841BCA7-0DB8-22AD-70CC-BAB44E8FB9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33475"/>
            <a:ext cx="9144000" cy="4589463"/>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p:cNvSpPr txBox="1"/>
          <p:nvPr/>
        </p:nvSpPr>
        <p:spPr>
          <a:xfrm>
            <a:off x="360040" y="6021288"/>
            <a:ext cx="8604448" cy="461665"/>
          </a:xfrm>
          <a:prstGeom prst="rect">
            <a:avLst/>
          </a:prstGeom>
          <a:noFill/>
        </p:spPr>
        <p:txBody>
          <a:bodyPr wrap="square" rtlCol="0">
            <a:spAutoFit/>
          </a:bodyPr>
          <a:lstStyle/>
          <a:p>
            <a:r>
              <a:rPr lang="da-DK" sz="2400" dirty="0" err="1">
                <a:latin typeface="Arial" panose="020B0604020202020204" pitchFamily="34" charset="0"/>
                <a:cs typeface="Arial" panose="020B0604020202020204" pitchFamily="34" charset="0"/>
              </a:rPr>
              <a:t>Example</a:t>
            </a:r>
            <a:r>
              <a:rPr lang="da-DK" sz="2400" dirty="0">
                <a:latin typeface="Arial" panose="020B0604020202020204" pitchFamily="34" charset="0"/>
                <a:cs typeface="Arial" panose="020B0604020202020204" pitchFamily="34" charset="0"/>
              </a:rPr>
              <a:t> from the Report series </a:t>
            </a:r>
            <a:r>
              <a:rPr lang="da-DK" sz="2400" dirty="0" err="1">
                <a:latin typeface="Arial" panose="020B0604020202020204" pitchFamily="34" charset="0"/>
                <a:cs typeface="Arial" panose="020B0604020202020204" pitchFamily="34" charset="0"/>
              </a:rPr>
              <a:t>published</a:t>
            </a:r>
            <a:r>
              <a:rPr lang="da-DK" sz="2400" dirty="0">
                <a:latin typeface="Arial" panose="020B0604020202020204" pitchFamily="34" charset="0"/>
                <a:cs typeface="Arial" panose="020B0604020202020204" pitchFamily="34" charset="0"/>
              </a:rPr>
              <a:t> </a:t>
            </a:r>
            <a:r>
              <a:rPr lang="da-DK" sz="2400" dirty="0" err="1">
                <a:latin typeface="Arial" panose="020B0604020202020204" pitchFamily="34" charset="0"/>
                <a:cs typeface="Arial" panose="020B0604020202020204" pitchFamily="34" charset="0"/>
              </a:rPr>
              <a:t>after</a:t>
            </a:r>
            <a:r>
              <a:rPr lang="da-DK" sz="2400" dirty="0">
                <a:latin typeface="Arial" panose="020B0604020202020204" pitchFamily="34" charset="0"/>
                <a:cs typeface="Arial" panose="020B0604020202020204" pitchFamily="34" charset="0"/>
              </a:rPr>
              <a:t> the </a:t>
            </a:r>
            <a:r>
              <a:rPr lang="da-DK" sz="2400" dirty="0" err="1">
                <a:latin typeface="Arial" panose="020B0604020202020204" pitchFamily="34" charset="0"/>
                <a:cs typeface="Arial" panose="020B0604020202020204" pitchFamily="34" charset="0"/>
              </a:rPr>
              <a:t>Expedition</a:t>
            </a:r>
            <a:r>
              <a:rPr lang="da-DK"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68574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sv-SE" dirty="0"/>
              <a:t>Cesare </a:t>
            </a:r>
            <a:r>
              <a:rPr lang="sv-SE" dirty="0" err="1"/>
              <a:t>Emiliani</a:t>
            </a:r>
            <a:r>
              <a:rPr lang="sv-SE" dirty="0"/>
              <a:t> (1922-1995)</a:t>
            </a:r>
            <a:endParaRPr lang="en-US" dirty="0"/>
          </a:p>
        </p:txBody>
      </p:sp>
      <p:pic>
        <p:nvPicPr>
          <p:cNvPr id="5" name="Picture 4">
            <a:extLst>
              <a:ext uri="{FF2B5EF4-FFF2-40B4-BE49-F238E27FC236}">
                <a16:creationId xmlns:a16="http://schemas.microsoft.com/office/drawing/2014/main" id="{1F9D02C7-6084-0F31-FC36-D78DF15D2470}"/>
              </a:ext>
            </a:extLst>
          </p:cNvPr>
          <p:cNvPicPr>
            <a:picLocks noChangeAspect="1"/>
          </p:cNvPicPr>
          <p:nvPr/>
        </p:nvPicPr>
        <p:blipFill>
          <a:blip r:embed="rId3"/>
          <a:stretch>
            <a:fillRect/>
          </a:stretch>
        </p:blipFill>
        <p:spPr>
          <a:xfrm>
            <a:off x="323528" y="1268760"/>
            <a:ext cx="8568952" cy="3324225"/>
          </a:xfrm>
          <a:prstGeom prst="rect">
            <a:avLst/>
          </a:prstGeom>
        </p:spPr>
      </p:pic>
      <p:pic>
        <p:nvPicPr>
          <p:cNvPr id="6" name="Picture 5">
            <a:extLst>
              <a:ext uri="{FF2B5EF4-FFF2-40B4-BE49-F238E27FC236}">
                <a16:creationId xmlns:a16="http://schemas.microsoft.com/office/drawing/2014/main" id="{C63BD3EB-0589-964C-4163-A095BEA38770}"/>
              </a:ext>
            </a:extLst>
          </p:cNvPr>
          <p:cNvPicPr>
            <a:picLocks noChangeAspect="1"/>
          </p:cNvPicPr>
          <p:nvPr/>
        </p:nvPicPr>
        <p:blipFill>
          <a:blip r:embed="rId4"/>
          <a:stretch>
            <a:fillRect/>
          </a:stretch>
        </p:blipFill>
        <p:spPr>
          <a:xfrm>
            <a:off x="6803427" y="4621417"/>
            <a:ext cx="1810669" cy="2115495"/>
          </a:xfrm>
          <a:prstGeom prst="rect">
            <a:avLst/>
          </a:prstGeom>
        </p:spPr>
      </p:pic>
    </p:spTree>
    <p:extLst>
      <p:ext uri="{BB962C8B-B14F-4D97-AF65-F5344CB8AC3E}">
        <p14:creationId xmlns:p14="http://schemas.microsoft.com/office/powerpoint/2010/main" val="380257770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BB7FF8-0AA2-F881-4377-7492176274F6}"/>
              </a:ext>
            </a:extLst>
          </p:cNvPr>
          <p:cNvSpPr txBox="1"/>
          <p:nvPr/>
        </p:nvSpPr>
        <p:spPr>
          <a:xfrm>
            <a:off x="251520" y="4811668"/>
            <a:ext cx="6840760" cy="1261884"/>
          </a:xfrm>
          <a:prstGeom prst="rect">
            <a:avLst/>
          </a:prstGeom>
          <a:noFill/>
        </p:spPr>
        <p:txBody>
          <a:bodyPr wrap="square" rtlCol="0">
            <a:spAutoFit/>
          </a:bodyPr>
          <a:lstStyle/>
          <a:p>
            <a:pPr algn="ctr"/>
            <a:r>
              <a:rPr lang="en-US" sz="2400" dirty="0"/>
              <a:t>Introduction stable isotope analyses, </a:t>
            </a:r>
            <a:r>
              <a:rPr lang="en-US" sz="2400" dirty="0" err="1"/>
              <a:t>Emiliani</a:t>
            </a:r>
            <a:r>
              <a:rPr lang="en-US" sz="2400" dirty="0"/>
              <a:t>   </a:t>
            </a:r>
          </a:p>
          <a:p>
            <a:pPr algn="ctr"/>
            <a:endParaRPr lang="en-US" sz="2400" dirty="0"/>
          </a:p>
          <a:p>
            <a:pPr algn="ctr"/>
            <a:r>
              <a:rPr lang="en-US" sz="2800" i="1" dirty="0"/>
              <a:t>paleoceanography , a new science born </a:t>
            </a:r>
          </a:p>
        </p:txBody>
      </p:sp>
      <p:pic>
        <p:nvPicPr>
          <p:cNvPr id="2" name="Picture 1">
            <a:extLst>
              <a:ext uri="{FF2B5EF4-FFF2-40B4-BE49-F238E27FC236}">
                <a16:creationId xmlns:a16="http://schemas.microsoft.com/office/drawing/2014/main" id="{B01B05A4-438F-5DBB-FF97-F1C46165F41C}"/>
              </a:ext>
            </a:extLst>
          </p:cNvPr>
          <p:cNvPicPr>
            <a:picLocks noChangeAspect="1"/>
          </p:cNvPicPr>
          <p:nvPr/>
        </p:nvPicPr>
        <p:blipFill>
          <a:blip r:embed="rId2"/>
          <a:stretch>
            <a:fillRect/>
          </a:stretch>
        </p:blipFill>
        <p:spPr>
          <a:xfrm>
            <a:off x="276225" y="188640"/>
            <a:ext cx="8591550" cy="4381500"/>
          </a:xfrm>
          <a:prstGeom prst="rect">
            <a:avLst/>
          </a:prstGeom>
        </p:spPr>
      </p:pic>
      <p:pic>
        <p:nvPicPr>
          <p:cNvPr id="3" name="Picture 2">
            <a:extLst>
              <a:ext uri="{FF2B5EF4-FFF2-40B4-BE49-F238E27FC236}">
                <a16:creationId xmlns:a16="http://schemas.microsoft.com/office/drawing/2014/main" id="{F90FBFD0-5E8F-43A1-F25A-4969CC2431EB}"/>
              </a:ext>
            </a:extLst>
          </p:cNvPr>
          <p:cNvPicPr>
            <a:picLocks noChangeAspect="1"/>
          </p:cNvPicPr>
          <p:nvPr/>
        </p:nvPicPr>
        <p:blipFill>
          <a:blip r:embed="rId3"/>
          <a:stretch>
            <a:fillRect/>
          </a:stretch>
        </p:blipFill>
        <p:spPr>
          <a:xfrm>
            <a:off x="7081561" y="4584844"/>
            <a:ext cx="1810919" cy="2115641"/>
          </a:xfrm>
          <a:prstGeom prst="rect">
            <a:avLst/>
          </a:prstGeom>
        </p:spPr>
      </p:pic>
    </p:spTree>
    <p:extLst>
      <p:ext uri="{BB962C8B-B14F-4D97-AF65-F5344CB8AC3E}">
        <p14:creationId xmlns:p14="http://schemas.microsoft.com/office/powerpoint/2010/main" val="2833572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E2D3B8-A439-845E-1ECE-0E119D038ED1}"/>
              </a:ext>
            </a:extLst>
          </p:cNvPr>
          <p:cNvSpPr txBox="1"/>
          <p:nvPr/>
        </p:nvSpPr>
        <p:spPr>
          <a:xfrm>
            <a:off x="179512" y="2276872"/>
            <a:ext cx="4572000" cy="4154984"/>
          </a:xfrm>
          <a:prstGeom prst="rect">
            <a:avLst/>
          </a:prstGeom>
          <a:noFill/>
        </p:spPr>
        <p:txBody>
          <a:bodyPr wrap="square">
            <a:spAutoFit/>
          </a:bodyPr>
          <a:lstStyle/>
          <a:p>
            <a:pPr marL="0" marR="0" algn="ctr">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Eric Olausson, </a:t>
            </a:r>
          </a:p>
          <a:p>
            <a:pPr marL="0" marR="0" algn="ctr">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University of Gothenburg</a:t>
            </a:r>
          </a:p>
          <a:p>
            <a:pPr marL="0" marR="0" algn="ctr">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2400" dirty="0">
                <a:latin typeface="Arial" panose="020B0604020202020204" pitchFamily="34" charset="0"/>
                <a:ea typeface="Calibri" panose="020F0502020204030204" pitchFamily="34" charset="0"/>
                <a:cs typeface="Arial" panose="020B0604020202020204" pitchFamily="34" charset="0"/>
              </a:rPr>
              <a:t>Studied Albatross cores between</a:t>
            </a:r>
            <a:r>
              <a:rPr lang="en-US" sz="2400" dirty="0">
                <a:effectLst/>
                <a:latin typeface="Arial" panose="020B0604020202020204" pitchFamily="34" charset="0"/>
                <a:ea typeface="Calibri" panose="020F0502020204030204" pitchFamily="34" charset="0"/>
                <a:cs typeface="Arial" panose="020B0604020202020204" pitchFamily="34" charset="0"/>
              </a:rPr>
              <a:t> the 1960’s and 1980’s</a:t>
            </a:r>
          </a:p>
          <a:p>
            <a:pPr marL="0" marR="0" algn="ctr">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Found arguments  for a pattern of global ocean water mass exchange and  a (partly) open Arctic during the Last Glacial Maximum – later in broader context confirmed </a:t>
            </a:r>
          </a:p>
        </p:txBody>
      </p:sp>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836712"/>
            <a:ext cx="3901095" cy="5112568"/>
          </a:xfrm>
          <a:prstGeom prst="rect">
            <a:avLst/>
          </a:prstGeom>
        </p:spPr>
      </p:pic>
      <p:pic>
        <p:nvPicPr>
          <p:cNvPr id="3" name="Bille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75976"/>
            <a:ext cx="3233878" cy="1403044"/>
          </a:xfrm>
          <a:prstGeom prst="rect">
            <a:avLst/>
          </a:prstGeom>
        </p:spPr>
      </p:pic>
    </p:spTree>
    <p:extLst>
      <p:ext uri="{BB962C8B-B14F-4D97-AF65-F5344CB8AC3E}">
        <p14:creationId xmlns:p14="http://schemas.microsoft.com/office/powerpoint/2010/main" val="3594448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16FAF89D-8BA1-821F-09B5-450186F5D7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169" y="692696"/>
            <a:ext cx="8413295" cy="5076146"/>
          </a:xfrm>
          <a:prstGeom prst="rect">
            <a:avLst/>
          </a:prstGeom>
        </p:spPr>
      </p:pic>
    </p:spTree>
    <p:extLst>
      <p:ext uri="{BB962C8B-B14F-4D97-AF65-F5344CB8AC3E}">
        <p14:creationId xmlns:p14="http://schemas.microsoft.com/office/powerpoint/2010/main" val="177204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upload.wikimedia.org/wikipedia/commons/thumb/b/bd/Albatross1.jpg/300px-Albatros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04664"/>
            <a:ext cx="4213709" cy="61098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4016" y="903486"/>
            <a:ext cx="4572000" cy="5693866"/>
          </a:xfrm>
          <a:prstGeom prst="rect">
            <a:avLst/>
          </a:prstGeom>
        </p:spPr>
        <p:txBody>
          <a:bodyPr>
            <a:spAutoFit/>
          </a:bodyPr>
          <a:lstStyle/>
          <a:p>
            <a:r>
              <a:rPr lang="en-US" sz="2800" b="1" dirty="0">
                <a:latin typeface="Arial" panose="020B0604020202020204" pitchFamily="34" charset="0"/>
                <a:cs typeface="Arial" panose="020B0604020202020204" pitchFamily="34" charset="0"/>
              </a:rPr>
              <a:t>The </a:t>
            </a:r>
            <a:r>
              <a:rPr lang="en-US" sz="2800" b="1" i="1" dirty="0">
                <a:latin typeface="Arial" panose="020B0604020202020204" pitchFamily="34" charset="0"/>
                <a:cs typeface="Arial" panose="020B0604020202020204" pitchFamily="34" charset="0"/>
              </a:rPr>
              <a:t>Albatross</a:t>
            </a:r>
            <a:r>
              <a:rPr lang="en-US" sz="2800" b="1" dirty="0">
                <a:latin typeface="Arial" panose="020B0604020202020204" pitchFamily="34" charset="0"/>
                <a:cs typeface="Arial" panose="020B0604020202020204" pitchFamily="34" charset="0"/>
              </a:rPr>
              <a:t> expedition</a:t>
            </a: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(The Swedish Deep-Sea Expedition) was a Swedish oceanographic expedition that sailed around the world during 15 months between July 4, 1947, and October 3, 1948, covering 45 000 nautical miles. The expedition is considered the second largest Swedish research expedition after the Vega expedition. </a:t>
            </a: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281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Administratör\Desktop\Föreläsning - djuphav\inferred_sea_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073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EA99B451-6F8A-44EE-412A-A238D691B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86" y="548680"/>
            <a:ext cx="8759228" cy="4937352"/>
          </a:xfrm>
          <a:prstGeom prst="rect">
            <a:avLst/>
          </a:prstGeom>
        </p:spPr>
      </p:pic>
      <p:sp>
        <p:nvSpPr>
          <p:cNvPr id="4" name="TextBox 3">
            <a:extLst>
              <a:ext uri="{FF2B5EF4-FFF2-40B4-BE49-F238E27FC236}">
                <a16:creationId xmlns:a16="http://schemas.microsoft.com/office/drawing/2014/main" id="{8FCC6848-87C5-5D79-3CC0-10F015F4AB09}"/>
              </a:ext>
            </a:extLst>
          </p:cNvPr>
          <p:cNvSpPr txBox="1"/>
          <p:nvPr/>
        </p:nvSpPr>
        <p:spPr>
          <a:xfrm>
            <a:off x="539552" y="5733256"/>
            <a:ext cx="814357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Climate development based on d18O, </a:t>
            </a:r>
            <a:r>
              <a:rPr lang="en-US" sz="2400" dirty="0" err="1">
                <a:latin typeface="Arial" panose="020B0604020202020204" pitchFamily="34" charset="0"/>
                <a:cs typeface="Arial" panose="020B0604020202020204" pitchFamily="34" charset="0"/>
              </a:rPr>
              <a:t>Zachos</a:t>
            </a:r>
            <a:r>
              <a:rPr lang="en-US" sz="2400" dirty="0">
                <a:latin typeface="Arial" panose="020B0604020202020204" pitchFamily="34" charset="0"/>
                <a:cs typeface="Arial" panose="020B0604020202020204" pitchFamily="34" charset="0"/>
              </a:rPr>
              <a:t> et al., 2008.</a:t>
            </a:r>
          </a:p>
        </p:txBody>
      </p:sp>
    </p:spTree>
    <p:extLst>
      <p:ext uri="{BB962C8B-B14F-4D97-AF65-F5344CB8AC3E}">
        <p14:creationId xmlns:p14="http://schemas.microsoft.com/office/powerpoint/2010/main" val="3635719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380818-64B0-0B5E-DE2E-8A64FF77C863}"/>
              </a:ext>
            </a:extLst>
          </p:cNvPr>
          <p:cNvPicPr>
            <a:picLocks noChangeAspect="1"/>
          </p:cNvPicPr>
          <p:nvPr/>
        </p:nvPicPr>
        <p:blipFill>
          <a:blip r:embed="rId2"/>
          <a:stretch>
            <a:fillRect/>
          </a:stretch>
        </p:blipFill>
        <p:spPr>
          <a:xfrm>
            <a:off x="0" y="561109"/>
            <a:ext cx="9144000" cy="5735782"/>
          </a:xfrm>
          <a:prstGeom prst="rect">
            <a:avLst/>
          </a:prstGeom>
        </p:spPr>
      </p:pic>
    </p:spTree>
    <p:extLst>
      <p:ext uri="{BB962C8B-B14F-4D97-AF65-F5344CB8AC3E}">
        <p14:creationId xmlns:p14="http://schemas.microsoft.com/office/powerpoint/2010/main" val="870687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Administratör\Desktop\Föreläsning - djuphav\inferred_sea_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947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sky, water, transport&#10;&#10;Description automatically generated">
            <a:extLst>
              <a:ext uri="{FF2B5EF4-FFF2-40B4-BE49-F238E27FC236}">
                <a16:creationId xmlns:a16="http://schemas.microsoft.com/office/drawing/2014/main" id="{BB822D20-73C6-89E3-A396-4084FC60F6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7" y="14111"/>
            <a:ext cx="9144000" cy="6829778"/>
          </a:xfrm>
          <a:prstGeom prst="rect">
            <a:avLst/>
          </a:prstGeom>
        </p:spPr>
      </p:pic>
      <p:sp>
        <p:nvSpPr>
          <p:cNvPr id="5" name="TextBox 4">
            <a:extLst>
              <a:ext uri="{FF2B5EF4-FFF2-40B4-BE49-F238E27FC236}">
                <a16:creationId xmlns:a16="http://schemas.microsoft.com/office/drawing/2014/main" id="{6B0FD1EE-D61F-7F80-2E43-A97A8353ADB7}"/>
              </a:ext>
            </a:extLst>
          </p:cNvPr>
          <p:cNvSpPr txBox="1"/>
          <p:nvPr/>
        </p:nvSpPr>
        <p:spPr>
          <a:xfrm>
            <a:off x="251520" y="620688"/>
            <a:ext cx="3750322" cy="1323439"/>
          </a:xfrm>
          <a:prstGeom prst="rect">
            <a:avLst/>
          </a:prstGeom>
          <a:noFill/>
        </p:spPr>
        <p:txBody>
          <a:bodyPr wrap="none" rtlCol="0">
            <a:spAutoFit/>
          </a:bodyPr>
          <a:lstStyle/>
          <a:p>
            <a:r>
              <a:rPr lang="en-US" sz="4000" dirty="0"/>
              <a:t>Thanks for your</a:t>
            </a:r>
          </a:p>
          <a:p>
            <a:r>
              <a:rPr lang="en-US" sz="4000" dirty="0"/>
              <a:t>attention</a:t>
            </a:r>
          </a:p>
        </p:txBody>
      </p:sp>
      <p:sp>
        <p:nvSpPr>
          <p:cNvPr id="2" name="Tekstfelt 1"/>
          <p:cNvSpPr txBox="1"/>
          <p:nvPr/>
        </p:nvSpPr>
        <p:spPr>
          <a:xfrm>
            <a:off x="5916937" y="1124744"/>
            <a:ext cx="3240360" cy="923330"/>
          </a:xfrm>
          <a:prstGeom prst="rect">
            <a:avLst/>
          </a:prstGeom>
          <a:noFill/>
        </p:spPr>
        <p:txBody>
          <a:bodyPr wrap="square" rtlCol="0">
            <a:spAutoFit/>
          </a:bodyPr>
          <a:lstStyle/>
          <a:p>
            <a:pPr algn="ctr"/>
            <a:r>
              <a:rPr lang="da-DK" dirty="0"/>
              <a:t>Link to </a:t>
            </a:r>
            <a:r>
              <a:rPr lang="da-DK" dirty="0" err="1"/>
              <a:t>Albatross</a:t>
            </a:r>
            <a:r>
              <a:rPr lang="da-DK" dirty="0"/>
              <a:t> </a:t>
            </a:r>
            <a:r>
              <a:rPr lang="da-DK" dirty="0" err="1"/>
              <a:t>document</a:t>
            </a:r>
            <a:r>
              <a:rPr lang="da-DK" dirty="0"/>
              <a:t> </a:t>
            </a:r>
            <a:r>
              <a:rPr lang="da-DK" dirty="0">
                <a:hlinkClick r:id="rId3"/>
              </a:rPr>
              <a:t>https://sverigesradio.se</a:t>
            </a:r>
            <a:r>
              <a:rPr lang="da-DK" dirty="0"/>
              <a:t>, </a:t>
            </a:r>
            <a:r>
              <a:rPr lang="da-DK" dirty="0" err="1"/>
              <a:t>Albatrossexpeditionen</a:t>
            </a:r>
            <a:endParaRPr lang="da-DK" dirty="0"/>
          </a:p>
        </p:txBody>
      </p:sp>
    </p:spTree>
    <p:extLst>
      <p:ext uri="{BB962C8B-B14F-4D97-AF65-F5344CB8AC3E}">
        <p14:creationId xmlns:p14="http://schemas.microsoft.com/office/powerpoint/2010/main" val="987034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85194" y="5786100"/>
            <a:ext cx="4286806" cy="523220"/>
          </a:xfrm>
          <a:prstGeom prst="rect">
            <a:avLst/>
          </a:prstGeom>
          <a:noFill/>
        </p:spPr>
        <p:txBody>
          <a:bodyPr wrap="square" rtlCol="0">
            <a:spAutoFit/>
          </a:bodyPr>
          <a:lstStyle/>
          <a:p>
            <a:r>
              <a:rPr lang="sv-SE" sz="2800" dirty="0">
                <a:latin typeface="Arial" panose="020B0604020202020204" pitchFamily="34" charset="0"/>
                <a:cs typeface="Arial" panose="020B0604020202020204" pitchFamily="34" charset="0"/>
              </a:rPr>
              <a:t>Planning &amp; </a:t>
            </a:r>
            <a:r>
              <a:rPr lang="sv-SE" sz="2800" dirty="0" err="1">
                <a:latin typeface="Arial" panose="020B0604020202020204" pitchFamily="34" charset="0"/>
                <a:cs typeface="Arial" panose="020B0604020202020204" pitchFamily="34" charset="0"/>
              </a:rPr>
              <a:t>scientific</a:t>
            </a:r>
            <a:r>
              <a:rPr lang="sv-SE" sz="2800" dirty="0">
                <a:latin typeface="Arial" panose="020B0604020202020204" pitchFamily="34" charset="0"/>
                <a:cs typeface="Arial" panose="020B0604020202020204" pitchFamily="34" charset="0"/>
              </a:rPr>
              <a:t> </a:t>
            </a:r>
            <a:r>
              <a:rPr lang="sv-SE" sz="2800" dirty="0" err="1">
                <a:latin typeface="Arial" panose="020B0604020202020204" pitchFamily="34" charset="0"/>
                <a:cs typeface="Arial" panose="020B0604020202020204" pitchFamily="34" charset="0"/>
              </a:rPr>
              <a:t>staff</a:t>
            </a:r>
            <a:r>
              <a:rPr lang="sv-SE" sz="2800" dirty="0">
                <a:latin typeface="Arial" panose="020B0604020202020204" pitchFamily="34" charset="0"/>
                <a:cs typeface="Arial" panose="020B0604020202020204" pitchFamily="34" charset="0"/>
              </a:rPr>
              <a:t> </a:t>
            </a:r>
          </a:p>
        </p:txBody>
      </p:sp>
      <p:pic>
        <p:nvPicPr>
          <p:cNvPr id="4" name="Picture 3" descr="A picture containing text, old, posing&#10;&#10;Description automatically generated">
            <a:extLst>
              <a:ext uri="{FF2B5EF4-FFF2-40B4-BE49-F238E27FC236}">
                <a16:creationId xmlns:a16="http://schemas.microsoft.com/office/drawing/2014/main" id="{020ABECD-4BCB-9357-4600-9DE91AB148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71302"/>
            <a:ext cx="3456384" cy="6302559"/>
          </a:xfrm>
          <a:prstGeom prst="rect">
            <a:avLst/>
          </a:prstGeom>
        </p:spPr>
      </p:pic>
    </p:spTree>
    <p:extLst>
      <p:ext uri="{BB962C8B-B14F-4D97-AF65-F5344CB8AC3E}">
        <p14:creationId xmlns:p14="http://schemas.microsoft.com/office/powerpoint/2010/main" val="18822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Expeditionskar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14" y="1073708"/>
            <a:ext cx="8792274" cy="4011476"/>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539552" y="5301208"/>
            <a:ext cx="8021748" cy="523220"/>
          </a:xfrm>
          <a:prstGeom prst="rect">
            <a:avLst/>
          </a:prstGeom>
          <a:noFill/>
        </p:spPr>
        <p:txBody>
          <a:bodyPr wrap="none" rtlCol="0">
            <a:spAutoFit/>
          </a:bodyPr>
          <a:lstStyle/>
          <a:p>
            <a:r>
              <a:rPr lang="sv-SE" sz="2800" dirty="0">
                <a:latin typeface="Arial" panose="020B0604020202020204" pitchFamily="34" charset="0"/>
                <a:cs typeface="Arial" panose="020B0604020202020204" pitchFamily="34" charset="0"/>
              </a:rPr>
              <a:t>The </a:t>
            </a:r>
            <a:r>
              <a:rPr lang="sv-SE" sz="2800" dirty="0" err="1">
                <a:latin typeface="Arial" panose="020B0604020202020204" pitchFamily="34" charset="0"/>
                <a:cs typeface="Arial" panose="020B0604020202020204" pitchFamily="34" charset="0"/>
              </a:rPr>
              <a:t>journey</a:t>
            </a:r>
            <a:r>
              <a:rPr lang="sv-SE" sz="2800" dirty="0">
                <a:latin typeface="Arial" panose="020B0604020202020204" pitchFamily="34" charset="0"/>
                <a:cs typeface="Arial" panose="020B0604020202020204" pitchFamily="34" charset="0"/>
              </a:rPr>
              <a:t> </a:t>
            </a:r>
            <a:r>
              <a:rPr lang="sv-SE" sz="2800" dirty="0" err="1">
                <a:latin typeface="Arial" panose="020B0604020202020204" pitchFamily="34" charset="0"/>
                <a:cs typeface="Arial" panose="020B0604020202020204" pitchFamily="34" charset="0"/>
              </a:rPr>
              <a:t>of</a:t>
            </a:r>
            <a:r>
              <a:rPr lang="sv-SE" sz="2800" dirty="0">
                <a:latin typeface="Arial" panose="020B0604020202020204" pitchFamily="34" charset="0"/>
                <a:cs typeface="Arial" panose="020B0604020202020204" pitchFamily="34" charset="0"/>
              </a:rPr>
              <a:t> the Swedish Deep Sea Expedition</a:t>
            </a:r>
          </a:p>
        </p:txBody>
      </p:sp>
    </p:spTree>
    <p:extLst>
      <p:ext uri="{BB962C8B-B14F-4D97-AF65-F5344CB8AC3E}">
        <p14:creationId xmlns:p14="http://schemas.microsoft.com/office/powerpoint/2010/main" val="243345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1340768"/>
            <a:ext cx="2746859" cy="3830680"/>
          </a:xfrm>
          <a:prstGeom prst="rect">
            <a:avLst/>
          </a:prstGeom>
        </p:spPr>
      </p:pic>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734336"/>
            <a:ext cx="2853357" cy="4437112"/>
          </a:xfrm>
          <a:prstGeom prst="rect">
            <a:avLst/>
          </a:prstGeom>
        </p:spPr>
      </p:pic>
      <p:sp>
        <p:nvSpPr>
          <p:cNvPr id="6" name="Tekstfelt 5"/>
          <p:cNvSpPr txBox="1"/>
          <p:nvPr/>
        </p:nvSpPr>
        <p:spPr>
          <a:xfrm>
            <a:off x="1259632" y="5877273"/>
            <a:ext cx="6381749" cy="830997"/>
          </a:xfrm>
          <a:prstGeom prst="rect">
            <a:avLst/>
          </a:prstGeom>
          <a:noFill/>
        </p:spPr>
        <p:txBody>
          <a:bodyPr wrap="square" rtlCol="0">
            <a:spAutoFit/>
          </a:bodyPr>
          <a:lstStyle/>
          <a:p>
            <a:pPr algn="ctr"/>
            <a:r>
              <a:rPr lang="da-DK" sz="2400" dirty="0">
                <a:latin typeface="Arial" panose="020B0604020202020204" pitchFamily="34" charset="0"/>
                <a:cs typeface="Arial" panose="020B0604020202020204" pitchFamily="34" charset="0"/>
              </a:rPr>
              <a:t>‘Nature’ journal </a:t>
            </a:r>
            <a:r>
              <a:rPr lang="da-DK" sz="2400" dirty="0" err="1">
                <a:latin typeface="Arial" panose="020B0604020202020204" pitchFamily="34" charset="0"/>
                <a:cs typeface="Arial" panose="020B0604020202020204" pitchFamily="34" charset="0"/>
              </a:rPr>
              <a:t>reports</a:t>
            </a:r>
            <a:r>
              <a:rPr lang="da-DK" sz="2400" dirty="0">
                <a:latin typeface="Arial" panose="020B0604020202020204" pitchFamily="34" charset="0"/>
                <a:cs typeface="Arial" panose="020B0604020202020204" pitchFamily="34" charset="0"/>
              </a:rPr>
              <a:t> </a:t>
            </a:r>
            <a:r>
              <a:rPr lang="da-DK" sz="2400" dirty="0" err="1">
                <a:latin typeface="Arial" panose="020B0604020202020204" pitchFamily="34" charset="0"/>
                <a:cs typeface="Arial" panose="020B0604020202020204" pitchFamily="34" charset="0"/>
              </a:rPr>
              <a:t>about</a:t>
            </a:r>
            <a:r>
              <a:rPr lang="da-DK" sz="2400" dirty="0">
                <a:latin typeface="Arial" panose="020B0604020202020204" pitchFamily="34" charset="0"/>
                <a:cs typeface="Arial" panose="020B0604020202020204" pitchFamily="34" charset="0"/>
              </a:rPr>
              <a:t> the </a:t>
            </a:r>
            <a:r>
              <a:rPr lang="da-DK" sz="2400" dirty="0" err="1">
                <a:latin typeface="Arial" panose="020B0604020202020204" pitchFamily="34" charset="0"/>
                <a:cs typeface="Arial" panose="020B0604020202020204" pitchFamily="34" charset="0"/>
              </a:rPr>
              <a:t>Albatross</a:t>
            </a:r>
            <a:r>
              <a:rPr lang="da-DK" sz="2400" dirty="0">
                <a:latin typeface="Arial" panose="020B0604020202020204" pitchFamily="34" charset="0"/>
                <a:cs typeface="Arial" panose="020B0604020202020204" pitchFamily="34" charset="0"/>
              </a:rPr>
              <a:t> </a:t>
            </a:r>
            <a:r>
              <a:rPr lang="da-DK" sz="2400" dirty="0" err="1">
                <a:latin typeface="Arial" panose="020B0604020202020204" pitchFamily="34" charset="0"/>
                <a:cs typeface="Arial" panose="020B0604020202020204" pitchFamily="34" charset="0"/>
              </a:rPr>
              <a:t>expedition</a:t>
            </a:r>
            <a:r>
              <a:rPr lang="da-DK" sz="2400" dirty="0">
                <a:latin typeface="Arial" panose="020B0604020202020204" pitchFamily="34" charset="0"/>
                <a:cs typeface="Arial" panose="020B0604020202020204" pitchFamily="34" charset="0"/>
              </a:rPr>
              <a:t>, 1947 and 1948 </a:t>
            </a:r>
          </a:p>
        </p:txBody>
      </p:sp>
    </p:spTree>
    <p:extLst>
      <p:ext uri="{BB962C8B-B14F-4D97-AF65-F5344CB8AC3E}">
        <p14:creationId xmlns:p14="http://schemas.microsoft.com/office/powerpoint/2010/main" val="327329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70891" y="980728"/>
            <a:ext cx="2702630" cy="6401753"/>
          </a:xfrm>
          <a:prstGeom prst="rect">
            <a:avLst/>
          </a:prstGeom>
          <a:noFill/>
        </p:spPr>
        <p:txBody>
          <a:bodyPr wrap="square" rtlCol="0">
            <a:spAutoFit/>
          </a:bodyPr>
          <a:lstStyle/>
          <a:p>
            <a:r>
              <a:rPr lang="sv-SE" sz="2800" dirty="0">
                <a:latin typeface="Arial" panose="020B0604020202020204" pitchFamily="34" charset="0"/>
                <a:cs typeface="Arial" panose="020B0604020202020204" pitchFamily="34" charset="0"/>
              </a:rPr>
              <a:t>The </a:t>
            </a:r>
            <a:r>
              <a:rPr lang="sv-SE" sz="2800" dirty="0" err="1">
                <a:latin typeface="Arial" panose="020B0604020202020204" pitchFamily="34" charset="0"/>
                <a:cs typeface="Arial" panose="020B0604020202020204" pitchFamily="34" charset="0"/>
              </a:rPr>
              <a:t>Piston</a:t>
            </a:r>
            <a:r>
              <a:rPr lang="sv-SE" sz="2800" dirty="0">
                <a:latin typeface="Arial" panose="020B0604020202020204" pitchFamily="34" charset="0"/>
                <a:cs typeface="Arial" panose="020B0604020202020204" pitchFamily="34" charset="0"/>
              </a:rPr>
              <a:t> </a:t>
            </a:r>
            <a:r>
              <a:rPr lang="sv-SE" sz="2800" dirty="0" err="1">
                <a:latin typeface="Arial" panose="020B0604020202020204" pitchFamily="34" charset="0"/>
                <a:cs typeface="Arial" panose="020B0604020202020204" pitchFamily="34" charset="0"/>
              </a:rPr>
              <a:t>corer</a:t>
            </a:r>
            <a:endParaRPr lang="sv-SE" sz="2800" dirty="0">
              <a:latin typeface="Arial" panose="020B0604020202020204" pitchFamily="34" charset="0"/>
              <a:cs typeface="Arial" panose="020B0604020202020204" pitchFamily="34" charset="0"/>
            </a:endParaRPr>
          </a:p>
          <a:p>
            <a:endParaRPr lang="sv-SE" sz="3200" dirty="0"/>
          </a:p>
          <a:p>
            <a:endParaRPr lang="sv-SE" sz="3200" dirty="0"/>
          </a:p>
          <a:p>
            <a:endParaRPr lang="sv-SE" sz="3200" dirty="0"/>
          </a:p>
          <a:p>
            <a:endParaRPr lang="sv-SE" sz="3200" dirty="0"/>
          </a:p>
          <a:p>
            <a:r>
              <a:rPr lang="sv-SE" sz="2000" dirty="0" err="1">
                <a:latin typeface="Arial" panose="020B0604020202020204" pitchFamily="34" charset="0"/>
                <a:cs typeface="Arial" panose="020B0604020202020204" pitchFamily="34" charset="0"/>
              </a:rPr>
              <a:t>This</a:t>
            </a:r>
            <a:r>
              <a:rPr lang="sv-SE" sz="2000" dirty="0">
                <a:latin typeface="Arial" panose="020B0604020202020204" pitchFamily="34" charset="0"/>
                <a:cs typeface="Arial" panose="020B0604020202020204" pitchFamily="34" charset="0"/>
              </a:rPr>
              <a:t> sediment </a:t>
            </a:r>
            <a:r>
              <a:rPr lang="sv-SE" sz="2000" dirty="0" err="1">
                <a:latin typeface="Arial" panose="020B0604020202020204" pitchFamily="34" charset="0"/>
                <a:cs typeface="Arial" panose="020B0604020202020204" pitchFamily="34" charset="0"/>
              </a:rPr>
              <a:t>coring</a:t>
            </a:r>
            <a:r>
              <a:rPr lang="sv-SE" sz="2000" dirty="0">
                <a:latin typeface="Arial" panose="020B0604020202020204" pitchFamily="34" charset="0"/>
                <a:cs typeface="Arial" panose="020B0604020202020204" pitchFamily="34" charset="0"/>
              </a:rPr>
              <a:t> </a:t>
            </a:r>
            <a:r>
              <a:rPr lang="sv-SE" sz="2000" dirty="0" err="1">
                <a:latin typeface="Arial" panose="020B0604020202020204" pitchFamily="34" charset="0"/>
                <a:cs typeface="Arial" panose="020B0604020202020204" pitchFamily="34" charset="0"/>
              </a:rPr>
              <a:t>device</a:t>
            </a:r>
            <a:r>
              <a:rPr lang="sv-SE" sz="2000" dirty="0">
                <a:latin typeface="Arial" panose="020B0604020202020204" pitchFamily="34" charset="0"/>
                <a:cs typeface="Arial" panose="020B0604020202020204" pitchFamily="34" charset="0"/>
              </a:rPr>
              <a:t> </a:t>
            </a:r>
            <a:r>
              <a:rPr lang="sv-SE" sz="2000" dirty="0" err="1">
                <a:latin typeface="Arial" panose="020B0604020202020204" pitchFamily="34" charset="0"/>
                <a:cs typeface="Arial" panose="020B0604020202020204" pitchFamily="34" charset="0"/>
              </a:rPr>
              <a:t>was</a:t>
            </a:r>
            <a:r>
              <a:rPr lang="sv-SE" sz="2000" dirty="0">
                <a:latin typeface="Arial" panose="020B0604020202020204" pitchFamily="34" charset="0"/>
                <a:cs typeface="Arial" panose="020B0604020202020204" pitchFamily="34" charset="0"/>
              </a:rPr>
              <a:t> </a:t>
            </a:r>
            <a:r>
              <a:rPr lang="sv-SE" sz="2000" dirty="0" err="1">
                <a:latin typeface="Arial" panose="020B0604020202020204" pitchFamily="34" charset="0"/>
                <a:cs typeface="Arial" panose="020B0604020202020204" pitchFamily="34" charset="0"/>
              </a:rPr>
              <a:t>developed</a:t>
            </a:r>
            <a:r>
              <a:rPr lang="sv-SE" sz="2000" dirty="0">
                <a:latin typeface="Arial" panose="020B0604020202020204" pitchFamily="34" charset="0"/>
                <a:cs typeface="Arial" panose="020B0604020202020204" pitchFamily="34" charset="0"/>
              </a:rPr>
              <a:t> by Dr. Börje Kullenberg in </a:t>
            </a:r>
            <a:r>
              <a:rPr lang="sv-SE" sz="2000" dirty="0" err="1">
                <a:latin typeface="Arial" panose="020B0604020202020204" pitchFamily="34" charset="0"/>
                <a:cs typeface="Arial" panose="020B0604020202020204" pitchFamily="34" charset="0"/>
              </a:rPr>
              <a:t>cooperation</a:t>
            </a:r>
            <a:r>
              <a:rPr lang="sv-SE" sz="2000" dirty="0">
                <a:latin typeface="Arial" panose="020B0604020202020204" pitchFamily="34" charset="0"/>
                <a:cs typeface="Arial" panose="020B0604020202020204" pitchFamily="34" charset="0"/>
              </a:rPr>
              <a:t> </a:t>
            </a:r>
            <a:r>
              <a:rPr lang="sv-SE" sz="2000" dirty="0" err="1">
                <a:latin typeface="Arial" panose="020B0604020202020204" pitchFamily="34" charset="0"/>
                <a:cs typeface="Arial" panose="020B0604020202020204" pitchFamily="34" charset="0"/>
              </a:rPr>
              <a:t>with</a:t>
            </a:r>
            <a:r>
              <a:rPr lang="sv-SE" sz="2000" dirty="0">
                <a:latin typeface="Arial" panose="020B0604020202020204" pitchFamily="34" charset="0"/>
                <a:cs typeface="Arial" panose="020B0604020202020204" pitchFamily="34" charset="0"/>
              </a:rPr>
              <a:t> </a:t>
            </a:r>
            <a:r>
              <a:rPr lang="sv-SE" sz="2000" dirty="0" err="1">
                <a:latin typeface="Arial" panose="020B0604020202020204" pitchFamily="34" charset="0"/>
                <a:cs typeface="Arial" panose="020B0604020202020204" pitchFamily="34" charset="0"/>
              </a:rPr>
              <a:t>engineer</a:t>
            </a:r>
            <a:r>
              <a:rPr lang="sv-SE" sz="2000" dirty="0">
                <a:latin typeface="Arial" panose="020B0604020202020204" pitchFamily="34" charset="0"/>
                <a:cs typeface="Arial" panose="020B0604020202020204" pitchFamily="34" charset="0"/>
              </a:rPr>
              <a:t> Axel Jonasson (</a:t>
            </a:r>
            <a:r>
              <a:rPr lang="sv-SE" sz="2000" dirty="0" err="1">
                <a:latin typeface="Arial" panose="020B0604020202020204" pitchFamily="34" charset="0"/>
                <a:cs typeface="Arial" panose="020B0604020202020204" pitchFamily="34" charset="0"/>
              </a:rPr>
              <a:t>with</a:t>
            </a:r>
            <a:r>
              <a:rPr lang="sv-SE" sz="2000" dirty="0">
                <a:latin typeface="Arial" panose="020B0604020202020204" pitchFamily="34" charset="0"/>
                <a:cs typeface="Arial" panose="020B0604020202020204" pitchFamily="34" charset="0"/>
              </a:rPr>
              <a:t> the </a:t>
            </a:r>
            <a:r>
              <a:rPr lang="sv-SE" sz="2000" dirty="0" err="1">
                <a:latin typeface="Arial" panose="020B0604020202020204" pitchFamily="34" charset="0"/>
                <a:cs typeface="Arial" panose="020B0604020202020204" pitchFamily="34" charset="0"/>
              </a:rPr>
              <a:t>corer</a:t>
            </a:r>
            <a:r>
              <a:rPr lang="sv-SE" sz="2000" dirty="0">
                <a:latin typeface="Arial" panose="020B0604020202020204" pitchFamily="34" charset="0"/>
                <a:cs typeface="Arial" panose="020B0604020202020204" pitchFamily="34" charset="0"/>
              </a:rPr>
              <a:t>, in front on </a:t>
            </a:r>
            <a:r>
              <a:rPr lang="sv-SE" sz="2000" dirty="0" err="1">
                <a:latin typeface="Arial" panose="020B0604020202020204" pitchFamily="34" charset="0"/>
                <a:cs typeface="Arial" panose="020B0604020202020204" pitchFamily="34" charset="0"/>
              </a:rPr>
              <a:t>photo</a:t>
            </a:r>
            <a:r>
              <a:rPr lang="sv-SE" sz="2000" dirty="0">
                <a:latin typeface="Arial" panose="020B0604020202020204" pitchFamily="34" charset="0"/>
                <a:cs typeface="Arial" panose="020B0604020202020204" pitchFamily="34" charset="0"/>
              </a:rPr>
              <a:t>)</a:t>
            </a:r>
          </a:p>
          <a:p>
            <a:endParaRPr lang="sv-SE" sz="3200" dirty="0"/>
          </a:p>
          <a:p>
            <a:endParaRPr lang="sv-SE" sz="1400" dirty="0"/>
          </a:p>
        </p:txBody>
      </p:sp>
      <p:pic>
        <p:nvPicPr>
          <p:cNvPr id="4" name="Picture 3" descr="Chart&#10;&#10;Description automatically generated with low confidence">
            <a:extLst>
              <a:ext uri="{FF2B5EF4-FFF2-40B4-BE49-F238E27FC236}">
                <a16:creationId xmlns:a16="http://schemas.microsoft.com/office/drawing/2014/main" id="{71D98BE7-ED49-72AB-71B3-D6CBC2CD34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9755" y="120186"/>
            <a:ext cx="2088232" cy="6459787"/>
          </a:xfrm>
          <a:prstGeom prst="rect">
            <a:avLst/>
          </a:prstGeom>
        </p:spPr>
      </p:pic>
      <p:pic>
        <p:nvPicPr>
          <p:cNvPr id="6" name="Picture 5" descr="A picture containing text, outdoor&#10;&#10;Description automatically generated">
            <a:extLst>
              <a:ext uri="{FF2B5EF4-FFF2-40B4-BE49-F238E27FC236}">
                <a16:creationId xmlns:a16="http://schemas.microsoft.com/office/drawing/2014/main" id="{4F0A0743-7EDE-2C6F-2455-BFBF207B01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46920"/>
            <a:ext cx="3683374" cy="6407992"/>
          </a:xfrm>
          <a:prstGeom prst="rect">
            <a:avLst/>
          </a:prstGeom>
        </p:spPr>
      </p:pic>
    </p:spTree>
    <p:extLst>
      <p:ext uri="{BB962C8B-B14F-4D97-AF65-F5344CB8AC3E}">
        <p14:creationId xmlns:p14="http://schemas.microsoft.com/office/powerpoint/2010/main" val="980431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le:Djup-l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188" y="260648"/>
            <a:ext cx="3867150" cy="57054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odified Kullenberg piston cor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4091285" cy="5705476"/>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p:cNvSpPr txBox="1"/>
          <p:nvPr/>
        </p:nvSpPr>
        <p:spPr>
          <a:xfrm>
            <a:off x="251520" y="6093296"/>
            <a:ext cx="8280920" cy="707886"/>
          </a:xfrm>
          <a:prstGeom prst="rect">
            <a:avLst/>
          </a:prstGeom>
          <a:noFill/>
        </p:spPr>
        <p:txBody>
          <a:bodyPr wrap="square" rtlCol="0">
            <a:spAutoFit/>
          </a:bodyPr>
          <a:lstStyle/>
          <a:p>
            <a:r>
              <a:rPr lang="da-DK" sz="2000" dirty="0">
                <a:latin typeface="Arial" panose="020B0604020202020204" pitchFamily="34" charset="0"/>
                <a:cs typeface="Arial" panose="020B0604020202020204" pitchFamily="34" charset="0"/>
              </a:rPr>
              <a:t>Piston </a:t>
            </a:r>
            <a:r>
              <a:rPr lang="da-DK" sz="2000" dirty="0" err="1">
                <a:latin typeface="Arial" panose="020B0604020202020204" pitchFamily="34" charset="0"/>
                <a:cs typeface="Arial" panose="020B0604020202020204" pitchFamily="34" charset="0"/>
              </a:rPr>
              <a:t>coring</a:t>
            </a:r>
            <a:r>
              <a:rPr lang="da-DK" sz="2000" dirty="0">
                <a:latin typeface="Arial" panose="020B0604020202020204" pitchFamily="34" charset="0"/>
                <a:cs typeface="Arial" panose="020B0604020202020204" pitchFamily="34" charset="0"/>
              </a:rPr>
              <a:t> </a:t>
            </a:r>
            <a:r>
              <a:rPr lang="da-DK" sz="2000" dirty="0" err="1">
                <a:latin typeface="Arial" panose="020B0604020202020204" pitchFamily="34" charset="0"/>
                <a:cs typeface="Arial" panose="020B0604020202020204" pitchFamily="34" charset="0"/>
              </a:rPr>
              <a:t>mechanism</a:t>
            </a:r>
            <a:r>
              <a:rPr lang="da-DK" sz="2000" dirty="0">
                <a:latin typeface="Arial" panose="020B0604020202020204" pitchFamily="34" charset="0"/>
                <a:cs typeface="Arial" panose="020B0604020202020204" pitchFamily="34" charset="0"/>
              </a:rPr>
              <a:t> </a:t>
            </a:r>
            <a:r>
              <a:rPr lang="da-DK" sz="2000" dirty="0" err="1">
                <a:latin typeface="Arial" panose="020B0604020202020204" pitchFamily="34" charset="0"/>
                <a:cs typeface="Arial" panose="020B0604020202020204" pitchFamily="34" charset="0"/>
              </a:rPr>
              <a:t>significantly</a:t>
            </a:r>
            <a:r>
              <a:rPr lang="da-DK" sz="2000" dirty="0">
                <a:latin typeface="Arial" panose="020B0604020202020204" pitchFamily="34" charset="0"/>
                <a:cs typeface="Arial" panose="020B0604020202020204" pitchFamily="34" charset="0"/>
              </a:rPr>
              <a:t> </a:t>
            </a:r>
            <a:r>
              <a:rPr lang="da-DK" sz="2000" dirty="0" err="1">
                <a:latin typeface="Arial" panose="020B0604020202020204" pitchFamily="34" charset="0"/>
                <a:cs typeface="Arial" panose="020B0604020202020204" pitchFamily="34" charset="0"/>
              </a:rPr>
              <a:t>increasing</a:t>
            </a:r>
            <a:r>
              <a:rPr lang="da-DK" sz="2000" dirty="0">
                <a:latin typeface="Arial" panose="020B0604020202020204" pitchFamily="34" charset="0"/>
                <a:cs typeface="Arial" panose="020B0604020202020204" pitchFamily="34" charset="0"/>
              </a:rPr>
              <a:t> the </a:t>
            </a:r>
            <a:r>
              <a:rPr lang="da-DK" sz="2000" dirty="0" err="1">
                <a:latin typeface="Arial" panose="020B0604020202020204" pitchFamily="34" charset="0"/>
                <a:cs typeface="Arial" panose="020B0604020202020204" pitchFamily="34" charset="0"/>
              </a:rPr>
              <a:t>length</a:t>
            </a:r>
            <a:r>
              <a:rPr lang="da-DK" sz="2000" dirty="0">
                <a:latin typeface="Arial" panose="020B0604020202020204" pitchFamily="34" charset="0"/>
                <a:cs typeface="Arial" panose="020B0604020202020204" pitchFamily="34" charset="0"/>
              </a:rPr>
              <a:t> of sediment cores </a:t>
            </a:r>
          </a:p>
        </p:txBody>
      </p:sp>
    </p:spTree>
    <p:extLst>
      <p:ext uri="{BB962C8B-B14F-4D97-AF65-F5344CB8AC3E}">
        <p14:creationId xmlns:p14="http://schemas.microsoft.com/office/powerpoint/2010/main" val="111023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ubrik 1"/>
          <p:cNvSpPr>
            <a:spLocks noGrp="1"/>
          </p:cNvSpPr>
          <p:nvPr>
            <p:ph type="title"/>
          </p:nvPr>
        </p:nvSpPr>
        <p:spPr>
          <a:xfrm>
            <a:off x="685800" y="5670550"/>
            <a:ext cx="7772400" cy="1143000"/>
          </a:xfrm>
        </p:spPr>
        <p:txBody>
          <a:bodyPr/>
          <a:lstStyle/>
          <a:p>
            <a:pPr algn="ctr"/>
            <a:r>
              <a:rPr lang="sv-SE" altLang="sv-SE" sz="2800" dirty="0">
                <a:latin typeface="Arial" panose="020B0604020202020204" pitchFamily="34" charset="0"/>
                <a:cs typeface="Arial" panose="020B0604020202020204" pitchFamily="34" charset="0"/>
              </a:rPr>
              <a:t>Sediment </a:t>
            </a:r>
            <a:r>
              <a:rPr lang="sv-SE" altLang="sv-SE" sz="2800" dirty="0" err="1">
                <a:latin typeface="Arial" panose="020B0604020202020204" pitchFamily="34" charset="0"/>
                <a:cs typeface="Arial" panose="020B0604020202020204" pitchFamily="34" charset="0"/>
              </a:rPr>
              <a:t>cores</a:t>
            </a:r>
            <a:endParaRPr lang="sv-SE" altLang="sv-SE" sz="2800" dirty="0">
              <a:latin typeface="Arial" panose="020B0604020202020204" pitchFamily="34" charset="0"/>
              <a:cs typeface="Arial" panose="020B0604020202020204" pitchFamily="34" charset="0"/>
            </a:endParaRPr>
          </a:p>
        </p:txBody>
      </p:sp>
      <p:pic>
        <p:nvPicPr>
          <p:cNvPr id="28675" name="Picture 2" descr="C:\Users\Administratör\Desktop\Föreläsning - djuphav\YToyOntzOjM6InNyYyI7czo0MDoidXBsb2Fkcy9waG90b2dyYXBocy9pbWFnZV8xMTkxNzUzODY1LmpwZyI7czoxOiJ3IjtpOjU3MDt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17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odp.tamu.edu/publications/194_SR/009/images/09_f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332656"/>
            <a:ext cx="8886825" cy="5029201"/>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3275856" y="5661248"/>
            <a:ext cx="2584362" cy="523220"/>
          </a:xfrm>
          <a:prstGeom prst="rect">
            <a:avLst/>
          </a:prstGeom>
          <a:noFill/>
        </p:spPr>
        <p:txBody>
          <a:bodyPr wrap="none" rtlCol="0">
            <a:spAutoFit/>
          </a:bodyPr>
          <a:lstStyle/>
          <a:p>
            <a:r>
              <a:rPr lang="sv-SE" sz="2800" dirty="0" err="1">
                <a:latin typeface="Arial" panose="020B0604020202020204" pitchFamily="34" charset="0"/>
                <a:cs typeface="Arial" panose="020B0604020202020204" pitchFamily="34" charset="0"/>
              </a:rPr>
              <a:t>Biostratigraphy</a:t>
            </a: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7867625"/>
      </p:ext>
    </p:extLst>
  </p:cSld>
  <p:clrMapOvr>
    <a:masterClrMapping/>
  </p:clrMapOvr>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rt- &amp; 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U_PPTMall_0.99.3_20140519_tom.potx" id="{916121DA-02E4-4DA6-BB59-76E87B5DA0AF}" vid="{572C90EF-AB23-4574-9EB5-1D610E623B0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6122</TotalTime>
  <Words>372</Words>
  <Application>Microsoft Office PowerPoint</Application>
  <PresentationFormat>On-screen Show (4:3)</PresentationFormat>
  <Paragraphs>47</Paragraphs>
  <Slides>24</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Arial</vt:lpstr>
      <vt:lpstr>Arial Bold</vt:lpstr>
      <vt:lpstr>Arial Narrow</vt:lpstr>
      <vt:lpstr>Calibri</vt:lpstr>
      <vt:lpstr>Helvetica</vt:lpstr>
      <vt:lpstr>Lucida Sans</vt:lpstr>
      <vt:lpstr>Tahoma</vt:lpstr>
      <vt:lpstr>Times New Roman</vt:lpstr>
      <vt:lpstr>Wingdings</vt:lpstr>
      <vt:lpstr>Ocean</vt:lpstr>
      <vt:lpstr>Start- &amp; End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Sediment cores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GVC</dc:creator>
  <cp:lastModifiedBy>Lennart Bornmalm</cp:lastModifiedBy>
  <cp:revision>521</cp:revision>
  <dcterms:created xsi:type="dcterms:W3CDTF">2008-03-20T12:10:14Z</dcterms:created>
  <dcterms:modified xsi:type="dcterms:W3CDTF">2023-04-23T08:11:05Z</dcterms:modified>
</cp:coreProperties>
</file>